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36" r:id="rId22"/>
    <p:sldId id="2147378245" r:id="rId23"/>
    <p:sldId id="2147378242" r:id="rId24"/>
    <p:sldId id="2147378235" r:id="rId25"/>
    <p:sldId id="2147378183" r:id="rId26"/>
    <p:sldId id="2147378237" r:id="rId27"/>
    <p:sldId id="2147378238" r:id="rId28"/>
    <p:sldId id="2147378229" r:id="rId29"/>
    <p:sldId id="2147378227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D5D4DD"/>
    <a:srgbClr val="FFFFFF"/>
    <a:srgbClr val="3D054F"/>
    <a:srgbClr val="ECBA9C"/>
    <a:srgbClr val="EFC6AC"/>
    <a:srgbClr val="F5CDBB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0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86" y="16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9" name="Picture 558">
            <a:extLst>
              <a:ext uri="{FF2B5EF4-FFF2-40B4-BE49-F238E27FC236}">
                <a16:creationId xmlns:a16="http://schemas.microsoft.com/office/drawing/2014/main" id="{BF321A1F-2B48-1F4A-0239-2BAC90F4B8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b="7873"/>
          <a:stretch/>
        </p:blipFill>
        <p:spPr>
          <a:xfrm>
            <a:off x="-7866" y="0"/>
            <a:ext cx="24399732" cy="13716000"/>
          </a:xfrm>
          <a:prstGeom prst="rect">
            <a:avLst/>
          </a:prstGeom>
        </p:spPr>
      </p:pic>
      <p:sp>
        <p:nvSpPr>
          <p:cNvPr id="560" name="Rectangle 559">
            <a:extLst>
              <a:ext uri="{FF2B5EF4-FFF2-40B4-BE49-F238E27FC236}">
                <a16:creationId xmlns:a16="http://schemas.microsoft.com/office/drawing/2014/main" id="{68D01C92-CB25-77A2-B3E2-A6F0EA399981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8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Rectangle 560">
            <a:extLst>
              <a:ext uri="{FF2B5EF4-FFF2-40B4-BE49-F238E27FC236}">
                <a16:creationId xmlns:a16="http://schemas.microsoft.com/office/drawing/2014/main" id="{68EA5999-1339-53DD-BF6C-94178730D0B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#122</a:t>
            </a:r>
          </a:p>
        </p:txBody>
      </p:sp>
      <p:grpSp>
        <p:nvGrpSpPr>
          <p:cNvPr id="562" name="Group 561">
            <a:extLst>
              <a:ext uri="{FF2B5EF4-FFF2-40B4-BE49-F238E27FC236}">
                <a16:creationId xmlns:a16="http://schemas.microsoft.com/office/drawing/2014/main" id="{EC8E2652-8F69-DFA5-CE6F-CCE668FE8C3A}"/>
              </a:ext>
            </a:extLst>
          </p:cNvPr>
          <p:cNvGrpSpPr/>
          <p:nvPr/>
        </p:nvGrpSpPr>
        <p:grpSpPr>
          <a:xfrm>
            <a:off x="4410965" y="5802958"/>
            <a:ext cx="2884641" cy="452003"/>
            <a:chOff x="4410965" y="5802958"/>
            <a:chExt cx="2884641" cy="452003"/>
          </a:xfrm>
          <a:gradFill>
            <a:gsLst>
              <a:gs pos="0">
                <a:schemeClr val="accent1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563" name="Parallelogram 562">
              <a:extLst>
                <a:ext uri="{FF2B5EF4-FFF2-40B4-BE49-F238E27FC236}">
                  <a16:creationId xmlns:a16="http://schemas.microsoft.com/office/drawing/2014/main" id="{CBF3417F-0473-4EEE-86B0-E1C26DBB2C81}"/>
                </a:ext>
              </a:extLst>
            </p:cNvPr>
            <p:cNvSpPr/>
            <p:nvPr/>
          </p:nvSpPr>
          <p:spPr>
            <a:xfrm flipH="1">
              <a:off x="44109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Parallelogram 563">
              <a:extLst>
                <a:ext uri="{FF2B5EF4-FFF2-40B4-BE49-F238E27FC236}">
                  <a16:creationId xmlns:a16="http://schemas.microsoft.com/office/drawing/2014/main" id="{6D0BDCD7-BF01-3D0B-1AC9-147633989CB3}"/>
                </a:ext>
              </a:extLst>
            </p:cNvPr>
            <p:cNvSpPr/>
            <p:nvPr/>
          </p:nvSpPr>
          <p:spPr>
            <a:xfrm flipH="1">
              <a:off x="46943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Parallelogram 564">
              <a:extLst>
                <a:ext uri="{FF2B5EF4-FFF2-40B4-BE49-F238E27FC236}">
                  <a16:creationId xmlns:a16="http://schemas.microsoft.com/office/drawing/2014/main" id="{F51EC56A-CCD2-B969-6BDC-0C2C0701A070}"/>
                </a:ext>
              </a:extLst>
            </p:cNvPr>
            <p:cNvSpPr/>
            <p:nvPr/>
          </p:nvSpPr>
          <p:spPr>
            <a:xfrm flipH="1">
              <a:off x="497766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Parallelogram 565">
              <a:extLst>
                <a:ext uri="{FF2B5EF4-FFF2-40B4-BE49-F238E27FC236}">
                  <a16:creationId xmlns:a16="http://schemas.microsoft.com/office/drawing/2014/main" id="{E88DCBDC-62B1-27DB-9D56-E66296C7D3ED}"/>
                </a:ext>
              </a:extLst>
            </p:cNvPr>
            <p:cNvSpPr/>
            <p:nvPr/>
          </p:nvSpPr>
          <p:spPr>
            <a:xfrm flipH="1">
              <a:off x="526100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Parallelogram 566">
              <a:extLst>
                <a:ext uri="{FF2B5EF4-FFF2-40B4-BE49-F238E27FC236}">
                  <a16:creationId xmlns:a16="http://schemas.microsoft.com/office/drawing/2014/main" id="{40E966CB-7B4F-AD6F-8421-9AA233F0B8F4}"/>
                </a:ext>
              </a:extLst>
            </p:cNvPr>
            <p:cNvSpPr/>
            <p:nvPr/>
          </p:nvSpPr>
          <p:spPr>
            <a:xfrm flipH="1">
              <a:off x="554435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Parallelogram 567">
              <a:extLst>
                <a:ext uri="{FF2B5EF4-FFF2-40B4-BE49-F238E27FC236}">
                  <a16:creationId xmlns:a16="http://schemas.microsoft.com/office/drawing/2014/main" id="{64DFE266-B9C8-581E-F1C5-25ABBDB6606B}"/>
                </a:ext>
              </a:extLst>
            </p:cNvPr>
            <p:cNvSpPr/>
            <p:nvPr/>
          </p:nvSpPr>
          <p:spPr>
            <a:xfrm flipH="1">
              <a:off x="582770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Parallelogram 568">
              <a:extLst>
                <a:ext uri="{FF2B5EF4-FFF2-40B4-BE49-F238E27FC236}">
                  <a16:creationId xmlns:a16="http://schemas.microsoft.com/office/drawing/2014/main" id="{12A46139-FA53-8FF9-1791-030A0FD52434}"/>
                </a:ext>
              </a:extLst>
            </p:cNvPr>
            <p:cNvSpPr/>
            <p:nvPr/>
          </p:nvSpPr>
          <p:spPr>
            <a:xfrm flipH="1">
              <a:off x="611105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0" name="Parallelogram 569">
              <a:extLst>
                <a:ext uri="{FF2B5EF4-FFF2-40B4-BE49-F238E27FC236}">
                  <a16:creationId xmlns:a16="http://schemas.microsoft.com/office/drawing/2014/main" id="{05AB1351-25CE-436F-E5CA-06552F27C128}"/>
                </a:ext>
              </a:extLst>
            </p:cNvPr>
            <p:cNvSpPr/>
            <p:nvPr/>
          </p:nvSpPr>
          <p:spPr>
            <a:xfrm flipH="1">
              <a:off x="639440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Parallelogram 570">
              <a:extLst>
                <a:ext uri="{FF2B5EF4-FFF2-40B4-BE49-F238E27FC236}">
                  <a16:creationId xmlns:a16="http://schemas.microsoft.com/office/drawing/2014/main" id="{05700C96-B11A-9B4F-ED21-E5D58FE5C5C8}"/>
                </a:ext>
              </a:extLst>
            </p:cNvPr>
            <p:cNvSpPr/>
            <p:nvPr/>
          </p:nvSpPr>
          <p:spPr>
            <a:xfrm flipH="1">
              <a:off x="667775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B928B7E8-5FB2-B80B-1216-01D65DC979FF}"/>
              </a:ext>
            </a:extLst>
          </p:cNvPr>
          <p:cNvSpPr/>
          <p:nvPr/>
        </p:nvSpPr>
        <p:spPr>
          <a:xfrm>
            <a:off x="1590614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C45659E6-6630-8A8D-A061-CA8140EEA707}"/>
              </a:ext>
            </a:extLst>
          </p:cNvPr>
          <p:cNvGrpSpPr/>
          <p:nvPr/>
        </p:nvGrpSpPr>
        <p:grpSpPr>
          <a:xfrm>
            <a:off x="1590614" y="5802958"/>
            <a:ext cx="5762624" cy="1511300"/>
            <a:chOff x="1590614" y="5802958"/>
            <a:chExt cx="5762624" cy="1511300"/>
          </a:xfrm>
        </p:grpSpPr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2F218B99-103C-7E08-1414-B24433498829}"/>
                </a:ext>
              </a:extLst>
            </p:cNvPr>
            <p:cNvSpPr/>
            <p:nvPr/>
          </p:nvSpPr>
          <p:spPr>
            <a:xfrm>
              <a:off x="1590614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75" name="Straight Connector 574">
              <a:extLst>
                <a:ext uri="{FF2B5EF4-FFF2-40B4-BE49-F238E27FC236}">
                  <a16:creationId xmlns:a16="http://schemas.microsoft.com/office/drawing/2014/main" id="{5054EB17-11CD-AA7B-A317-0CC96111AAAE}"/>
                </a:ext>
              </a:extLst>
            </p:cNvPr>
            <p:cNvCxnSpPr>
              <a:cxnSpLocks/>
            </p:cNvCxnSpPr>
            <p:nvPr/>
          </p:nvCxnSpPr>
          <p:spPr>
            <a:xfrm>
              <a:off x="2035822" y="6450707"/>
              <a:ext cx="2573898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Straight Connector 575">
              <a:extLst>
                <a:ext uri="{FF2B5EF4-FFF2-40B4-BE49-F238E27FC236}">
                  <a16:creationId xmlns:a16="http://schemas.microsoft.com/office/drawing/2014/main" id="{5D7A9943-DF38-AF63-7C5E-84CDA21D37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3664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7" name="Textbox 200">
            <a:extLst>
              <a:ext uri="{FF2B5EF4-FFF2-40B4-BE49-F238E27FC236}">
                <a16:creationId xmlns:a16="http://schemas.microsoft.com/office/drawing/2014/main" id="{4AC7B66B-2673-BBE7-CE96-27C74B71DB63}"/>
              </a:ext>
            </a:extLst>
          </p:cNvPr>
          <p:cNvSpPr txBox="1"/>
          <p:nvPr/>
        </p:nvSpPr>
        <p:spPr>
          <a:xfrm>
            <a:off x="1931762" y="5964497"/>
            <a:ext cx="12907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SHOW UP</a:t>
            </a:r>
          </a:p>
        </p:txBody>
      </p:sp>
      <p:sp>
        <p:nvSpPr>
          <p:cNvPr id="578" name="TextBox 577">
            <a:extLst>
              <a:ext uri="{FF2B5EF4-FFF2-40B4-BE49-F238E27FC236}">
                <a16:creationId xmlns:a16="http://schemas.microsoft.com/office/drawing/2014/main" id="{799843CB-8285-EE6B-505B-B72F89BB46DC}"/>
              </a:ext>
            </a:extLst>
          </p:cNvPr>
          <p:cNvSpPr txBox="1"/>
          <p:nvPr/>
        </p:nvSpPr>
        <p:spPr>
          <a:xfrm>
            <a:off x="2333246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1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Xuất hiện thường xuyên trước khách hàng đúng nơi đúng thời điểm.</a:t>
            </a:r>
          </a:p>
        </p:txBody>
      </p: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866CE407-5E7E-59EB-4298-C3E2106A760B}"/>
              </a:ext>
            </a:extLst>
          </p:cNvPr>
          <p:cNvGrpSpPr/>
          <p:nvPr/>
        </p:nvGrpSpPr>
        <p:grpSpPr>
          <a:xfrm>
            <a:off x="10910377" y="5802958"/>
            <a:ext cx="2884641" cy="452003"/>
            <a:chOff x="10910377" y="5802958"/>
            <a:chExt cx="2884641" cy="452003"/>
          </a:xfrm>
          <a:gradFill>
            <a:gsLst>
              <a:gs pos="0">
                <a:schemeClr val="accent3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580" name="Parallelogram 579">
              <a:extLst>
                <a:ext uri="{FF2B5EF4-FFF2-40B4-BE49-F238E27FC236}">
                  <a16:creationId xmlns:a16="http://schemas.microsoft.com/office/drawing/2014/main" id="{9F2EF272-8BE7-DDDD-5205-599975C88430}"/>
                </a:ext>
              </a:extLst>
            </p:cNvPr>
            <p:cNvSpPr/>
            <p:nvPr/>
          </p:nvSpPr>
          <p:spPr>
            <a:xfrm flipH="1">
              <a:off x="1091037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Parallelogram 580">
              <a:extLst>
                <a:ext uri="{FF2B5EF4-FFF2-40B4-BE49-F238E27FC236}">
                  <a16:creationId xmlns:a16="http://schemas.microsoft.com/office/drawing/2014/main" id="{552ABBAF-6C90-B048-8980-A921EB642487}"/>
                </a:ext>
              </a:extLst>
            </p:cNvPr>
            <p:cNvSpPr/>
            <p:nvPr/>
          </p:nvSpPr>
          <p:spPr>
            <a:xfrm flipH="1">
              <a:off x="1119372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Parallelogram 581">
              <a:extLst>
                <a:ext uri="{FF2B5EF4-FFF2-40B4-BE49-F238E27FC236}">
                  <a16:creationId xmlns:a16="http://schemas.microsoft.com/office/drawing/2014/main" id="{DF512DE5-038D-CFE8-04E1-7FAF169671F7}"/>
                </a:ext>
              </a:extLst>
            </p:cNvPr>
            <p:cNvSpPr/>
            <p:nvPr/>
          </p:nvSpPr>
          <p:spPr>
            <a:xfrm flipH="1">
              <a:off x="1147707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Parallelogram 582">
              <a:extLst>
                <a:ext uri="{FF2B5EF4-FFF2-40B4-BE49-F238E27FC236}">
                  <a16:creationId xmlns:a16="http://schemas.microsoft.com/office/drawing/2014/main" id="{AB96AFDE-1327-C447-A635-6DFD3AB846FB}"/>
                </a:ext>
              </a:extLst>
            </p:cNvPr>
            <p:cNvSpPr/>
            <p:nvPr/>
          </p:nvSpPr>
          <p:spPr>
            <a:xfrm flipH="1">
              <a:off x="1176042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Parallelogram 583">
              <a:extLst>
                <a:ext uri="{FF2B5EF4-FFF2-40B4-BE49-F238E27FC236}">
                  <a16:creationId xmlns:a16="http://schemas.microsoft.com/office/drawing/2014/main" id="{731F3479-B29D-2B74-5475-78305352D5DD}"/>
                </a:ext>
              </a:extLst>
            </p:cNvPr>
            <p:cNvSpPr/>
            <p:nvPr/>
          </p:nvSpPr>
          <p:spPr>
            <a:xfrm flipH="1">
              <a:off x="1204376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Parallelogram 584">
              <a:extLst>
                <a:ext uri="{FF2B5EF4-FFF2-40B4-BE49-F238E27FC236}">
                  <a16:creationId xmlns:a16="http://schemas.microsoft.com/office/drawing/2014/main" id="{01AA1C54-1B14-4580-D95A-BAD66D15D5EB}"/>
                </a:ext>
              </a:extLst>
            </p:cNvPr>
            <p:cNvSpPr/>
            <p:nvPr/>
          </p:nvSpPr>
          <p:spPr>
            <a:xfrm flipH="1">
              <a:off x="1232711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Parallelogram 585">
              <a:extLst>
                <a:ext uri="{FF2B5EF4-FFF2-40B4-BE49-F238E27FC236}">
                  <a16:creationId xmlns:a16="http://schemas.microsoft.com/office/drawing/2014/main" id="{56DC5AF1-D692-9B9F-2906-EDF050CA68D7}"/>
                </a:ext>
              </a:extLst>
            </p:cNvPr>
            <p:cNvSpPr/>
            <p:nvPr/>
          </p:nvSpPr>
          <p:spPr>
            <a:xfrm flipH="1">
              <a:off x="126104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Parallelogram 586">
              <a:extLst>
                <a:ext uri="{FF2B5EF4-FFF2-40B4-BE49-F238E27FC236}">
                  <a16:creationId xmlns:a16="http://schemas.microsoft.com/office/drawing/2014/main" id="{0880D742-60DC-A420-2984-543864B17E68}"/>
                </a:ext>
              </a:extLst>
            </p:cNvPr>
            <p:cNvSpPr/>
            <p:nvPr/>
          </p:nvSpPr>
          <p:spPr>
            <a:xfrm flipH="1">
              <a:off x="128938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Parallelogram 587">
              <a:extLst>
                <a:ext uri="{FF2B5EF4-FFF2-40B4-BE49-F238E27FC236}">
                  <a16:creationId xmlns:a16="http://schemas.microsoft.com/office/drawing/2014/main" id="{B17F250C-C625-A88D-7F8D-764AC6056306}"/>
                </a:ext>
              </a:extLst>
            </p:cNvPr>
            <p:cNvSpPr/>
            <p:nvPr/>
          </p:nvSpPr>
          <p:spPr>
            <a:xfrm flipH="1">
              <a:off x="1317716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45556CF4-C2F2-BD6C-CBC6-9C7684203479}"/>
              </a:ext>
            </a:extLst>
          </p:cNvPr>
          <p:cNvSpPr/>
          <p:nvPr/>
        </p:nvSpPr>
        <p:spPr>
          <a:xfrm>
            <a:off x="8090026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90" name="Group 589">
            <a:extLst>
              <a:ext uri="{FF2B5EF4-FFF2-40B4-BE49-F238E27FC236}">
                <a16:creationId xmlns:a16="http://schemas.microsoft.com/office/drawing/2014/main" id="{95AA192F-14B8-CD6A-B188-247D33EFEBC3}"/>
              </a:ext>
            </a:extLst>
          </p:cNvPr>
          <p:cNvGrpSpPr/>
          <p:nvPr/>
        </p:nvGrpSpPr>
        <p:grpSpPr>
          <a:xfrm>
            <a:off x="8090026" y="5802958"/>
            <a:ext cx="5762624" cy="1511300"/>
            <a:chOff x="8090026" y="5802958"/>
            <a:chExt cx="5762624" cy="1511300"/>
          </a:xfrm>
        </p:grpSpPr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37A131FE-2516-D07F-0164-54E45FE9A9B2}"/>
                </a:ext>
              </a:extLst>
            </p:cNvPr>
            <p:cNvSpPr/>
            <p:nvPr/>
          </p:nvSpPr>
          <p:spPr>
            <a:xfrm>
              <a:off x="8090026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92" name="Straight Connector 591">
              <a:extLst>
                <a:ext uri="{FF2B5EF4-FFF2-40B4-BE49-F238E27FC236}">
                  <a16:creationId xmlns:a16="http://schemas.microsoft.com/office/drawing/2014/main" id="{32347CF3-5619-B497-2937-9D92AC935DCD}"/>
                </a:ext>
              </a:extLst>
            </p:cNvPr>
            <p:cNvCxnSpPr>
              <a:cxnSpLocks/>
            </p:cNvCxnSpPr>
            <p:nvPr/>
          </p:nvCxnSpPr>
          <p:spPr>
            <a:xfrm>
              <a:off x="8535234" y="6450707"/>
              <a:ext cx="2573898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Straight Connector 592">
              <a:extLst>
                <a:ext uri="{FF2B5EF4-FFF2-40B4-BE49-F238E27FC236}">
                  <a16:creationId xmlns:a16="http://schemas.microsoft.com/office/drawing/2014/main" id="{DDF6732B-BEC6-9AC6-2B33-88EAA8B0FD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3076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4" name="Textbox 200">
            <a:extLst>
              <a:ext uri="{FF2B5EF4-FFF2-40B4-BE49-F238E27FC236}">
                <a16:creationId xmlns:a16="http://schemas.microsoft.com/office/drawing/2014/main" id="{86A1F53D-2B2C-009A-CE68-20C80260ED46}"/>
              </a:ext>
            </a:extLst>
          </p:cNvPr>
          <p:cNvSpPr txBox="1"/>
          <p:nvPr/>
        </p:nvSpPr>
        <p:spPr>
          <a:xfrm>
            <a:off x="8431174" y="5964497"/>
            <a:ext cx="186301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BE CONFIDENT</a:t>
            </a:r>
          </a:p>
        </p:txBody>
      </p:sp>
      <p:sp>
        <p:nvSpPr>
          <p:cNvPr id="595" name="TextBox 594">
            <a:extLst>
              <a:ext uri="{FF2B5EF4-FFF2-40B4-BE49-F238E27FC236}">
                <a16:creationId xmlns:a16="http://schemas.microsoft.com/office/drawing/2014/main" id="{DDD5EA37-8132-00A0-1D51-2028B84E9252}"/>
              </a:ext>
            </a:extLst>
          </p:cNvPr>
          <p:cNvSpPr txBox="1"/>
          <p:nvPr/>
        </p:nvSpPr>
        <p:spPr>
          <a:xfrm>
            <a:off x="8832658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3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Giữ thông điệp, hình ảnh và giọng thương hiệu nhất quán toàn bộ kênh.</a:t>
            </a:r>
          </a:p>
        </p:txBody>
      </p:sp>
      <p:grpSp>
        <p:nvGrpSpPr>
          <p:cNvPr id="596" name="Group 595">
            <a:extLst>
              <a:ext uri="{FF2B5EF4-FFF2-40B4-BE49-F238E27FC236}">
                <a16:creationId xmlns:a16="http://schemas.microsoft.com/office/drawing/2014/main" id="{4391F399-BF60-0F27-1461-DB9B12A1517D}"/>
              </a:ext>
            </a:extLst>
          </p:cNvPr>
          <p:cNvGrpSpPr/>
          <p:nvPr/>
        </p:nvGrpSpPr>
        <p:grpSpPr>
          <a:xfrm>
            <a:off x="17409788" y="5802958"/>
            <a:ext cx="2884641" cy="452003"/>
            <a:chOff x="17409788" y="5802958"/>
            <a:chExt cx="2884641" cy="452003"/>
          </a:xfrm>
          <a:gradFill>
            <a:gsLst>
              <a:gs pos="0">
                <a:schemeClr val="accent5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597" name="Parallelogram 596">
              <a:extLst>
                <a:ext uri="{FF2B5EF4-FFF2-40B4-BE49-F238E27FC236}">
                  <a16:creationId xmlns:a16="http://schemas.microsoft.com/office/drawing/2014/main" id="{43464AA9-B8A0-A8AC-CC23-67A62F7D69E6}"/>
                </a:ext>
              </a:extLst>
            </p:cNvPr>
            <p:cNvSpPr/>
            <p:nvPr/>
          </p:nvSpPr>
          <p:spPr>
            <a:xfrm flipH="1">
              <a:off x="1740978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Parallelogram 597">
              <a:extLst>
                <a:ext uri="{FF2B5EF4-FFF2-40B4-BE49-F238E27FC236}">
                  <a16:creationId xmlns:a16="http://schemas.microsoft.com/office/drawing/2014/main" id="{FAA9C170-5744-8119-8238-2041551662E7}"/>
                </a:ext>
              </a:extLst>
            </p:cNvPr>
            <p:cNvSpPr/>
            <p:nvPr/>
          </p:nvSpPr>
          <p:spPr>
            <a:xfrm flipH="1">
              <a:off x="1769313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Parallelogram 598">
              <a:extLst>
                <a:ext uri="{FF2B5EF4-FFF2-40B4-BE49-F238E27FC236}">
                  <a16:creationId xmlns:a16="http://schemas.microsoft.com/office/drawing/2014/main" id="{5D20A6EE-F021-7DB7-B4FB-CE456A7DD81B}"/>
                </a:ext>
              </a:extLst>
            </p:cNvPr>
            <p:cNvSpPr/>
            <p:nvPr/>
          </p:nvSpPr>
          <p:spPr>
            <a:xfrm flipH="1">
              <a:off x="1797648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Parallelogram 599">
              <a:extLst>
                <a:ext uri="{FF2B5EF4-FFF2-40B4-BE49-F238E27FC236}">
                  <a16:creationId xmlns:a16="http://schemas.microsoft.com/office/drawing/2014/main" id="{A8394870-A067-D901-59C5-52DF6BE924D0}"/>
                </a:ext>
              </a:extLst>
            </p:cNvPr>
            <p:cNvSpPr/>
            <p:nvPr/>
          </p:nvSpPr>
          <p:spPr>
            <a:xfrm flipH="1">
              <a:off x="1825983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Parallelogram 600">
              <a:extLst>
                <a:ext uri="{FF2B5EF4-FFF2-40B4-BE49-F238E27FC236}">
                  <a16:creationId xmlns:a16="http://schemas.microsoft.com/office/drawing/2014/main" id="{E1241583-8288-AB24-F1B3-33BCCB6BBFA9}"/>
                </a:ext>
              </a:extLst>
            </p:cNvPr>
            <p:cNvSpPr/>
            <p:nvPr/>
          </p:nvSpPr>
          <p:spPr>
            <a:xfrm flipH="1">
              <a:off x="18543180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Parallelogram 601">
              <a:extLst>
                <a:ext uri="{FF2B5EF4-FFF2-40B4-BE49-F238E27FC236}">
                  <a16:creationId xmlns:a16="http://schemas.microsoft.com/office/drawing/2014/main" id="{844CB664-0720-CD02-0917-CC3B688DBC11}"/>
                </a:ext>
              </a:extLst>
            </p:cNvPr>
            <p:cNvSpPr/>
            <p:nvPr/>
          </p:nvSpPr>
          <p:spPr>
            <a:xfrm flipH="1">
              <a:off x="1882652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Parallelogram 602">
              <a:extLst>
                <a:ext uri="{FF2B5EF4-FFF2-40B4-BE49-F238E27FC236}">
                  <a16:creationId xmlns:a16="http://schemas.microsoft.com/office/drawing/2014/main" id="{2C3C5254-3702-A00D-4F4D-D75555E62750}"/>
                </a:ext>
              </a:extLst>
            </p:cNvPr>
            <p:cNvSpPr/>
            <p:nvPr/>
          </p:nvSpPr>
          <p:spPr>
            <a:xfrm flipH="1">
              <a:off x="1910987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Parallelogram 603">
              <a:extLst>
                <a:ext uri="{FF2B5EF4-FFF2-40B4-BE49-F238E27FC236}">
                  <a16:creationId xmlns:a16="http://schemas.microsoft.com/office/drawing/2014/main" id="{EE2A7096-E81D-5736-204B-3838EAC12F04}"/>
                </a:ext>
              </a:extLst>
            </p:cNvPr>
            <p:cNvSpPr/>
            <p:nvPr/>
          </p:nvSpPr>
          <p:spPr>
            <a:xfrm flipH="1">
              <a:off x="1939322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Parallelogram 604">
              <a:extLst>
                <a:ext uri="{FF2B5EF4-FFF2-40B4-BE49-F238E27FC236}">
                  <a16:creationId xmlns:a16="http://schemas.microsoft.com/office/drawing/2014/main" id="{90D92453-C059-BC05-FACB-9CCD0D2AA2E2}"/>
                </a:ext>
              </a:extLst>
            </p:cNvPr>
            <p:cNvSpPr/>
            <p:nvPr/>
          </p:nvSpPr>
          <p:spPr>
            <a:xfrm flipH="1">
              <a:off x="1967657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6" name="Freeform: Shape 605">
            <a:extLst>
              <a:ext uri="{FF2B5EF4-FFF2-40B4-BE49-F238E27FC236}">
                <a16:creationId xmlns:a16="http://schemas.microsoft.com/office/drawing/2014/main" id="{F7D82799-2172-B3C8-B949-4F45B77F04B0}"/>
              </a:ext>
            </a:extLst>
          </p:cNvPr>
          <p:cNvSpPr/>
          <p:nvPr/>
        </p:nvSpPr>
        <p:spPr>
          <a:xfrm>
            <a:off x="14589437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07" name="Group 606">
            <a:extLst>
              <a:ext uri="{FF2B5EF4-FFF2-40B4-BE49-F238E27FC236}">
                <a16:creationId xmlns:a16="http://schemas.microsoft.com/office/drawing/2014/main" id="{E605BB18-2237-808D-956A-A28F83084BF5}"/>
              </a:ext>
            </a:extLst>
          </p:cNvPr>
          <p:cNvGrpSpPr/>
          <p:nvPr/>
        </p:nvGrpSpPr>
        <p:grpSpPr>
          <a:xfrm>
            <a:off x="14589437" y="5802958"/>
            <a:ext cx="5762624" cy="1511300"/>
            <a:chOff x="14589437" y="5802958"/>
            <a:chExt cx="5762624" cy="1511300"/>
          </a:xfrm>
        </p:grpSpPr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1229D48B-92EC-E6E4-F040-7F0C2F99506F}"/>
                </a:ext>
              </a:extLst>
            </p:cNvPr>
            <p:cNvSpPr/>
            <p:nvPr/>
          </p:nvSpPr>
          <p:spPr>
            <a:xfrm>
              <a:off x="14589437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609" name="Straight Connector 608">
              <a:extLst>
                <a:ext uri="{FF2B5EF4-FFF2-40B4-BE49-F238E27FC236}">
                  <a16:creationId xmlns:a16="http://schemas.microsoft.com/office/drawing/2014/main" id="{DB33C382-B604-8B24-565F-CC4F1C34A2BB}"/>
                </a:ext>
              </a:extLst>
            </p:cNvPr>
            <p:cNvCxnSpPr>
              <a:cxnSpLocks/>
            </p:cNvCxnSpPr>
            <p:nvPr/>
          </p:nvCxnSpPr>
          <p:spPr>
            <a:xfrm>
              <a:off x="15034645" y="6450707"/>
              <a:ext cx="2573898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Straight Connector 609">
              <a:extLst>
                <a:ext uri="{FF2B5EF4-FFF2-40B4-BE49-F238E27FC236}">
                  <a16:creationId xmlns:a16="http://schemas.microsoft.com/office/drawing/2014/main" id="{CFC05EBC-D8B1-C1C1-1B1E-33CA101ACC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72487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1" name="Textbox 200">
            <a:extLst>
              <a:ext uri="{FF2B5EF4-FFF2-40B4-BE49-F238E27FC236}">
                <a16:creationId xmlns:a16="http://schemas.microsoft.com/office/drawing/2014/main" id="{61778E1E-7207-695F-1E4B-77C02E24C14D}"/>
              </a:ext>
            </a:extLst>
          </p:cNvPr>
          <p:cNvSpPr txBox="1"/>
          <p:nvPr/>
        </p:nvSpPr>
        <p:spPr>
          <a:xfrm>
            <a:off x="14930585" y="5964497"/>
            <a:ext cx="25330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BUILD CONNECTION</a:t>
            </a:r>
          </a:p>
        </p:txBody>
      </p:sp>
      <p:sp>
        <p:nvSpPr>
          <p:cNvPr id="612" name="TextBox 611">
            <a:extLst>
              <a:ext uri="{FF2B5EF4-FFF2-40B4-BE49-F238E27FC236}">
                <a16:creationId xmlns:a16="http://schemas.microsoft.com/office/drawing/2014/main" id="{D773CB64-3046-EBB9-C420-8923B975C393}"/>
              </a:ext>
            </a:extLst>
          </p:cNvPr>
          <p:cNvSpPr txBox="1"/>
          <p:nvPr/>
        </p:nvSpPr>
        <p:spPr>
          <a:xfrm>
            <a:off x="15332069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5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Tạo mối quan hệ cảm xúc giúp khách hàng thấy được thấu hiểu thật sự.</a:t>
            </a:r>
          </a:p>
        </p:txBody>
      </p:sp>
      <p:grpSp>
        <p:nvGrpSpPr>
          <p:cNvPr id="613" name="Group 612">
            <a:extLst>
              <a:ext uri="{FF2B5EF4-FFF2-40B4-BE49-F238E27FC236}">
                <a16:creationId xmlns:a16="http://schemas.microsoft.com/office/drawing/2014/main" id="{343391AA-949E-D0DC-1BD9-39BBE6F5367B}"/>
              </a:ext>
            </a:extLst>
          </p:cNvPr>
          <p:cNvGrpSpPr/>
          <p:nvPr/>
        </p:nvGrpSpPr>
        <p:grpSpPr>
          <a:xfrm>
            <a:off x="6852291" y="8838544"/>
            <a:ext cx="2884641" cy="452003"/>
            <a:chOff x="6852291" y="8838544"/>
            <a:chExt cx="2884641" cy="452003"/>
          </a:xfr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614" name="Parallelogram 613">
              <a:extLst>
                <a:ext uri="{FF2B5EF4-FFF2-40B4-BE49-F238E27FC236}">
                  <a16:creationId xmlns:a16="http://schemas.microsoft.com/office/drawing/2014/main" id="{313467B4-D278-2B3D-B48B-8B82FD538194}"/>
                </a:ext>
              </a:extLst>
            </p:cNvPr>
            <p:cNvSpPr/>
            <p:nvPr/>
          </p:nvSpPr>
          <p:spPr>
            <a:xfrm flipH="1">
              <a:off x="68522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Parallelogram 614">
              <a:extLst>
                <a:ext uri="{FF2B5EF4-FFF2-40B4-BE49-F238E27FC236}">
                  <a16:creationId xmlns:a16="http://schemas.microsoft.com/office/drawing/2014/main" id="{7548CC37-C1E6-1931-7B3A-A2B96791A383}"/>
                </a:ext>
              </a:extLst>
            </p:cNvPr>
            <p:cNvSpPr/>
            <p:nvPr/>
          </p:nvSpPr>
          <p:spPr>
            <a:xfrm flipH="1">
              <a:off x="71356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Parallelogram 615">
              <a:extLst>
                <a:ext uri="{FF2B5EF4-FFF2-40B4-BE49-F238E27FC236}">
                  <a16:creationId xmlns:a16="http://schemas.microsoft.com/office/drawing/2014/main" id="{FCE1C6D6-079D-8491-424D-3A173D31B3AD}"/>
                </a:ext>
              </a:extLst>
            </p:cNvPr>
            <p:cNvSpPr/>
            <p:nvPr/>
          </p:nvSpPr>
          <p:spPr>
            <a:xfrm flipH="1">
              <a:off x="741898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Parallelogram 616">
              <a:extLst>
                <a:ext uri="{FF2B5EF4-FFF2-40B4-BE49-F238E27FC236}">
                  <a16:creationId xmlns:a16="http://schemas.microsoft.com/office/drawing/2014/main" id="{F73680E1-84AD-450D-EAEE-E4A9722CF271}"/>
                </a:ext>
              </a:extLst>
            </p:cNvPr>
            <p:cNvSpPr/>
            <p:nvPr/>
          </p:nvSpPr>
          <p:spPr>
            <a:xfrm flipH="1">
              <a:off x="770233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Parallelogram 617">
              <a:extLst>
                <a:ext uri="{FF2B5EF4-FFF2-40B4-BE49-F238E27FC236}">
                  <a16:creationId xmlns:a16="http://schemas.microsoft.com/office/drawing/2014/main" id="{F3AA79FF-92FE-DCEA-0828-9F9229EF5AD5}"/>
                </a:ext>
              </a:extLst>
            </p:cNvPr>
            <p:cNvSpPr/>
            <p:nvPr/>
          </p:nvSpPr>
          <p:spPr>
            <a:xfrm flipH="1">
              <a:off x="798568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Parallelogram 618">
              <a:extLst>
                <a:ext uri="{FF2B5EF4-FFF2-40B4-BE49-F238E27FC236}">
                  <a16:creationId xmlns:a16="http://schemas.microsoft.com/office/drawing/2014/main" id="{4EA6C93D-196D-2CEC-9479-A4DDD33CF333}"/>
                </a:ext>
              </a:extLst>
            </p:cNvPr>
            <p:cNvSpPr/>
            <p:nvPr/>
          </p:nvSpPr>
          <p:spPr>
            <a:xfrm flipH="1">
              <a:off x="826903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Parallelogram 619">
              <a:extLst>
                <a:ext uri="{FF2B5EF4-FFF2-40B4-BE49-F238E27FC236}">
                  <a16:creationId xmlns:a16="http://schemas.microsoft.com/office/drawing/2014/main" id="{B1743CA8-EAFE-856F-82A4-65B71CA0B884}"/>
                </a:ext>
              </a:extLst>
            </p:cNvPr>
            <p:cNvSpPr/>
            <p:nvPr/>
          </p:nvSpPr>
          <p:spPr>
            <a:xfrm flipH="1">
              <a:off x="855237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Parallelogram 620">
              <a:extLst>
                <a:ext uri="{FF2B5EF4-FFF2-40B4-BE49-F238E27FC236}">
                  <a16:creationId xmlns:a16="http://schemas.microsoft.com/office/drawing/2014/main" id="{20180C36-E7E9-343D-A98A-FFC895B954C6}"/>
                </a:ext>
              </a:extLst>
            </p:cNvPr>
            <p:cNvSpPr/>
            <p:nvPr/>
          </p:nvSpPr>
          <p:spPr>
            <a:xfrm flipH="1">
              <a:off x="883572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Parallelogram 621">
              <a:extLst>
                <a:ext uri="{FF2B5EF4-FFF2-40B4-BE49-F238E27FC236}">
                  <a16:creationId xmlns:a16="http://schemas.microsoft.com/office/drawing/2014/main" id="{7D3C5D0A-E2A6-C5C8-351F-6DE4DB83A036}"/>
                </a:ext>
              </a:extLst>
            </p:cNvPr>
            <p:cNvSpPr/>
            <p:nvPr/>
          </p:nvSpPr>
          <p:spPr>
            <a:xfrm flipH="1">
              <a:off x="911907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3" name="Freeform: Shape 622">
            <a:extLst>
              <a:ext uri="{FF2B5EF4-FFF2-40B4-BE49-F238E27FC236}">
                <a16:creationId xmlns:a16="http://schemas.microsoft.com/office/drawing/2014/main" id="{C2648B18-1AC2-B654-C82D-E3E13EEED405}"/>
              </a:ext>
            </a:extLst>
          </p:cNvPr>
          <p:cNvSpPr/>
          <p:nvPr/>
        </p:nvSpPr>
        <p:spPr>
          <a:xfrm>
            <a:off x="4031940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4" name="Group 623">
            <a:extLst>
              <a:ext uri="{FF2B5EF4-FFF2-40B4-BE49-F238E27FC236}">
                <a16:creationId xmlns:a16="http://schemas.microsoft.com/office/drawing/2014/main" id="{402D6425-AB12-B71B-2228-D168F682E055}"/>
              </a:ext>
            </a:extLst>
          </p:cNvPr>
          <p:cNvGrpSpPr/>
          <p:nvPr/>
        </p:nvGrpSpPr>
        <p:grpSpPr>
          <a:xfrm>
            <a:off x="4031940" y="8838544"/>
            <a:ext cx="5762624" cy="1511300"/>
            <a:chOff x="4031940" y="8838544"/>
            <a:chExt cx="5762624" cy="1511300"/>
          </a:xfrm>
        </p:grpSpPr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01E49AA6-9807-C773-DD04-1303B7E1D3E0}"/>
                </a:ext>
              </a:extLst>
            </p:cNvPr>
            <p:cNvSpPr/>
            <p:nvPr/>
          </p:nvSpPr>
          <p:spPr>
            <a:xfrm>
              <a:off x="4031940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626" name="Straight Connector 625">
              <a:extLst>
                <a:ext uri="{FF2B5EF4-FFF2-40B4-BE49-F238E27FC236}">
                  <a16:creationId xmlns:a16="http://schemas.microsoft.com/office/drawing/2014/main" id="{43F08D7F-CFB9-D388-E9F4-56580E0DE50B}"/>
                </a:ext>
              </a:extLst>
            </p:cNvPr>
            <p:cNvCxnSpPr>
              <a:cxnSpLocks/>
            </p:cNvCxnSpPr>
            <p:nvPr/>
          </p:nvCxnSpPr>
          <p:spPr>
            <a:xfrm>
              <a:off x="4477148" y="9486293"/>
              <a:ext cx="2573898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Straight Connector 626">
              <a:extLst>
                <a:ext uri="{FF2B5EF4-FFF2-40B4-BE49-F238E27FC236}">
                  <a16:creationId xmlns:a16="http://schemas.microsoft.com/office/drawing/2014/main" id="{B3DB740C-0C4A-5F88-9CB6-0AD2590B64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990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8" name="Textbox 200">
            <a:extLst>
              <a:ext uri="{FF2B5EF4-FFF2-40B4-BE49-F238E27FC236}">
                <a16:creationId xmlns:a16="http://schemas.microsoft.com/office/drawing/2014/main" id="{C1BF6CED-8B2C-5F82-50BB-BCD61B709CDC}"/>
              </a:ext>
            </a:extLst>
          </p:cNvPr>
          <p:cNvSpPr txBox="1"/>
          <p:nvPr/>
        </p:nvSpPr>
        <p:spPr>
          <a:xfrm>
            <a:off x="4373088" y="9000083"/>
            <a:ext cx="132921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BE USEFUL</a:t>
            </a:r>
          </a:p>
        </p:txBody>
      </p:sp>
      <p:sp>
        <p:nvSpPr>
          <p:cNvPr id="629" name="TextBox 628">
            <a:extLst>
              <a:ext uri="{FF2B5EF4-FFF2-40B4-BE49-F238E27FC236}">
                <a16:creationId xmlns:a16="http://schemas.microsoft.com/office/drawing/2014/main" id="{E59590F2-C42E-F0BF-B4D1-409ADE630D2E}"/>
              </a:ext>
            </a:extLst>
          </p:cNvPr>
          <p:cNvSpPr txBox="1"/>
          <p:nvPr/>
        </p:nvSpPr>
        <p:spPr>
          <a:xfrm>
            <a:off x="4774572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2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Cung cấp giá trị thực tế giải quyết vấn đề khách hàng đang gặp phải.</a:t>
            </a:r>
          </a:p>
        </p:txBody>
      </p:sp>
      <p:grpSp>
        <p:nvGrpSpPr>
          <p:cNvPr id="630" name="Group 629">
            <a:extLst>
              <a:ext uri="{FF2B5EF4-FFF2-40B4-BE49-F238E27FC236}">
                <a16:creationId xmlns:a16="http://schemas.microsoft.com/office/drawing/2014/main" id="{27C35879-6FC2-B59A-1E00-70580259569D}"/>
              </a:ext>
            </a:extLst>
          </p:cNvPr>
          <p:cNvGrpSpPr/>
          <p:nvPr/>
        </p:nvGrpSpPr>
        <p:grpSpPr>
          <a:xfrm>
            <a:off x="13351703" y="8838544"/>
            <a:ext cx="2884641" cy="452003"/>
            <a:chOff x="13351703" y="8838544"/>
            <a:chExt cx="2884641" cy="452003"/>
          </a:xfrm>
          <a:gradFill>
            <a:gsLst>
              <a:gs pos="0">
                <a:schemeClr val="accent4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631" name="Parallelogram 630">
              <a:extLst>
                <a:ext uri="{FF2B5EF4-FFF2-40B4-BE49-F238E27FC236}">
                  <a16:creationId xmlns:a16="http://schemas.microsoft.com/office/drawing/2014/main" id="{446484C4-42DD-5A9A-7B67-A830DDD30092}"/>
                </a:ext>
              </a:extLst>
            </p:cNvPr>
            <p:cNvSpPr/>
            <p:nvPr/>
          </p:nvSpPr>
          <p:spPr>
            <a:xfrm flipH="1">
              <a:off x="1335170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Parallelogram 631">
              <a:extLst>
                <a:ext uri="{FF2B5EF4-FFF2-40B4-BE49-F238E27FC236}">
                  <a16:creationId xmlns:a16="http://schemas.microsoft.com/office/drawing/2014/main" id="{71421026-4801-4693-5301-3CC3BE55BFA4}"/>
                </a:ext>
              </a:extLst>
            </p:cNvPr>
            <p:cNvSpPr/>
            <p:nvPr/>
          </p:nvSpPr>
          <p:spPr>
            <a:xfrm flipH="1">
              <a:off x="1363505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Parallelogram 632">
              <a:extLst>
                <a:ext uri="{FF2B5EF4-FFF2-40B4-BE49-F238E27FC236}">
                  <a16:creationId xmlns:a16="http://schemas.microsoft.com/office/drawing/2014/main" id="{9F94BAAC-8A4C-E447-8718-19661F27D5CB}"/>
                </a:ext>
              </a:extLst>
            </p:cNvPr>
            <p:cNvSpPr/>
            <p:nvPr/>
          </p:nvSpPr>
          <p:spPr>
            <a:xfrm flipH="1">
              <a:off x="1391839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Parallelogram 633">
              <a:extLst>
                <a:ext uri="{FF2B5EF4-FFF2-40B4-BE49-F238E27FC236}">
                  <a16:creationId xmlns:a16="http://schemas.microsoft.com/office/drawing/2014/main" id="{7CD80703-F194-2EF9-CA0F-44F73772E7B5}"/>
                </a:ext>
              </a:extLst>
            </p:cNvPr>
            <p:cNvSpPr/>
            <p:nvPr/>
          </p:nvSpPr>
          <p:spPr>
            <a:xfrm flipH="1">
              <a:off x="1420174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Parallelogram 634">
              <a:extLst>
                <a:ext uri="{FF2B5EF4-FFF2-40B4-BE49-F238E27FC236}">
                  <a16:creationId xmlns:a16="http://schemas.microsoft.com/office/drawing/2014/main" id="{8C35EEC7-747C-096E-7477-00377F83C679}"/>
                </a:ext>
              </a:extLst>
            </p:cNvPr>
            <p:cNvSpPr/>
            <p:nvPr/>
          </p:nvSpPr>
          <p:spPr>
            <a:xfrm flipH="1">
              <a:off x="1448509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Parallelogram 635">
              <a:extLst>
                <a:ext uri="{FF2B5EF4-FFF2-40B4-BE49-F238E27FC236}">
                  <a16:creationId xmlns:a16="http://schemas.microsoft.com/office/drawing/2014/main" id="{066CCE0A-3E26-1C7B-AE3F-BF511E23BF88}"/>
                </a:ext>
              </a:extLst>
            </p:cNvPr>
            <p:cNvSpPr/>
            <p:nvPr/>
          </p:nvSpPr>
          <p:spPr>
            <a:xfrm flipH="1">
              <a:off x="1476844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Parallelogram 636">
              <a:extLst>
                <a:ext uri="{FF2B5EF4-FFF2-40B4-BE49-F238E27FC236}">
                  <a16:creationId xmlns:a16="http://schemas.microsoft.com/office/drawing/2014/main" id="{CE7139D0-AED0-50A7-4E6A-38A24D8E1A4B}"/>
                </a:ext>
              </a:extLst>
            </p:cNvPr>
            <p:cNvSpPr/>
            <p:nvPr/>
          </p:nvSpPr>
          <p:spPr>
            <a:xfrm flipH="1">
              <a:off x="150517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Parallelogram 637">
              <a:extLst>
                <a:ext uri="{FF2B5EF4-FFF2-40B4-BE49-F238E27FC236}">
                  <a16:creationId xmlns:a16="http://schemas.microsoft.com/office/drawing/2014/main" id="{FEE1912A-FF51-20CA-2AFF-DF8321C80FFB}"/>
                </a:ext>
              </a:extLst>
            </p:cNvPr>
            <p:cNvSpPr/>
            <p:nvPr/>
          </p:nvSpPr>
          <p:spPr>
            <a:xfrm flipH="1">
              <a:off x="153351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Parallelogram 638">
              <a:extLst>
                <a:ext uri="{FF2B5EF4-FFF2-40B4-BE49-F238E27FC236}">
                  <a16:creationId xmlns:a16="http://schemas.microsoft.com/office/drawing/2014/main" id="{C45DDF26-CD7C-087F-6ACF-1236ADCCB3D3}"/>
                </a:ext>
              </a:extLst>
            </p:cNvPr>
            <p:cNvSpPr/>
            <p:nvPr/>
          </p:nvSpPr>
          <p:spPr>
            <a:xfrm flipH="1">
              <a:off x="1561849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0" name="Freeform: Shape 639">
            <a:extLst>
              <a:ext uri="{FF2B5EF4-FFF2-40B4-BE49-F238E27FC236}">
                <a16:creationId xmlns:a16="http://schemas.microsoft.com/office/drawing/2014/main" id="{CCB118D5-1ABD-3E06-0A0E-FCADD8472E2A}"/>
              </a:ext>
            </a:extLst>
          </p:cNvPr>
          <p:cNvSpPr/>
          <p:nvPr/>
        </p:nvSpPr>
        <p:spPr>
          <a:xfrm>
            <a:off x="10531352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41" name="Group 640">
            <a:extLst>
              <a:ext uri="{FF2B5EF4-FFF2-40B4-BE49-F238E27FC236}">
                <a16:creationId xmlns:a16="http://schemas.microsoft.com/office/drawing/2014/main" id="{A97A2954-5263-4175-A694-1F835A4357A8}"/>
              </a:ext>
            </a:extLst>
          </p:cNvPr>
          <p:cNvGrpSpPr/>
          <p:nvPr/>
        </p:nvGrpSpPr>
        <p:grpSpPr>
          <a:xfrm>
            <a:off x="10531352" y="8838544"/>
            <a:ext cx="5762624" cy="1511300"/>
            <a:chOff x="10531352" y="8838544"/>
            <a:chExt cx="5762624" cy="1511300"/>
          </a:xfrm>
        </p:grpSpPr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5D3E442D-1F6F-D4B8-792D-4BDBA675E7B3}"/>
                </a:ext>
              </a:extLst>
            </p:cNvPr>
            <p:cNvSpPr/>
            <p:nvPr/>
          </p:nvSpPr>
          <p:spPr>
            <a:xfrm>
              <a:off x="10531352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643" name="Straight Connector 642">
              <a:extLst>
                <a:ext uri="{FF2B5EF4-FFF2-40B4-BE49-F238E27FC236}">
                  <a16:creationId xmlns:a16="http://schemas.microsoft.com/office/drawing/2014/main" id="{91C59853-38DE-7522-F234-45BCE74D3412}"/>
                </a:ext>
              </a:extLst>
            </p:cNvPr>
            <p:cNvCxnSpPr>
              <a:cxnSpLocks/>
            </p:cNvCxnSpPr>
            <p:nvPr/>
          </p:nvCxnSpPr>
          <p:spPr>
            <a:xfrm>
              <a:off x="10976560" y="9486293"/>
              <a:ext cx="2573898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Straight Connector 643">
              <a:extLst>
                <a:ext uri="{FF2B5EF4-FFF2-40B4-BE49-F238E27FC236}">
                  <a16:creationId xmlns:a16="http://schemas.microsoft.com/office/drawing/2014/main" id="{AA460F30-D5C5-FF91-54A8-FDA2E31A8F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14402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5" name="Textbox 200">
            <a:extLst>
              <a:ext uri="{FF2B5EF4-FFF2-40B4-BE49-F238E27FC236}">
                <a16:creationId xmlns:a16="http://schemas.microsoft.com/office/drawing/2014/main" id="{B5F54CD3-14B3-D157-9032-061A44C3830C}"/>
              </a:ext>
            </a:extLst>
          </p:cNvPr>
          <p:cNvSpPr txBox="1"/>
          <p:nvPr/>
        </p:nvSpPr>
        <p:spPr>
          <a:xfrm>
            <a:off x="10872500" y="9000083"/>
            <a:ext cx="1717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BE REALIABLE</a:t>
            </a:r>
          </a:p>
        </p:txBody>
      </p:sp>
      <p:sp>
        <p:nvSpPr>
          <p:cNvPr id="646" name="TextBox 645">
            <a:extLst>
              <a:ext uri="{FF2B5EF4-FFF2-40B4-BE49-F238E27FC236}">
                <a16:creationId xmlns:a16="http://schemas.microsoft.com/office/drawing/2014/main" id="{F860817A-8508-112B-9B99-CEB3C6D34F79}"/>
              </a:ext>
            </a:extLst>
          </p:cNvPr>
          <p:cNvSpPr txBox="1"/>
          <p:nvPr/>
        </p:nvSpPr>
        <p:spPr>
          <a:xfrm>
            <a:off x="11273984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4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Hoàn thành cam kết, đúng hẹn và không làm khách hàng thất vọng.</a:t>
            </a:r>
          </a:p>
        </p:txBody>
      </p:sp>
      <p:grpSp>
        <p:nvGrpSpPr>
          <p:cNvPr id="647" name="Group 646">
            <a:extLst>
              <a:ext uri="{FF2B5EF4-FFF2-40B4-BE49-F238E27FC236}">
                <a16:creationId xmlns:a16="http://schemas.microsoft.com/office/drawing/2014/main" id="{59CB9CCF-8B92-B32D-4E9F-57500EB92C66}"/>
              </a:ext>
            </a:extLst>
          </p:cNvPr>
          <p:cNvGrpSpPr/>
          <p:nvPr/>
        </p:nvGrpSpPr>
        <p:grpSpPr>
          <a:xfrm>
            <a:off x="19851114" y="8838544"/>
            <a:ext cx="2884641" cy="452003"/>
            <a:chOff x="19851114" y="8838544"/>
            <a:chExt cx="2884641" cy="452003"/>
          </a:xfrm>
          <a:gradFill>
            <a:gsLst>
              <a:gs pos="0">
                <a:schemeClr val="accent6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648" name="Parallelogram 647">
              <a:extLst>
                <a:ext uri="{FF2B5EF4-FFF2-40B4-BE49-F238E27FC236}">
                  <a16:creationId xmlns:a16="http://schemas.microsoft.com/office/drawing/2014/main" id="{1396A5BE-E4F8-1DE9-D9B6-711C0FFBFF9C}"/>
                </a:ext>
              </a:extLst>
            </p:cNvPr>
            <p:cNvSpPr/>
            <p:nvPr/>
          </p:nvSpPr>
          <p:spPr>
            <a:xfrm flipH="1">
              <a:off x="1985111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Parallelogram 648">
              <a:extLst>
                <a:ext uri="{FF2B5EF4-FFF2-40B4-BE49-F238E27FC236}">
                  <a16:creationId xmlns:a16="http://schemas.microsoft.com/office/drawing/2014/main" id="{60CAABFC-F397-34D6-FE06-403876C30DFC}"/>
                </a:ext>
              </a:extLst>
            </p:cNvPr>
            <p:cNvSpPr/>
            <p:nvPr/>
          </p:nvSpPr>
          <p:spPr>
            <a:xfrm flipH="1">
              <a:off x="2013446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Parallelogram 649">
              <a:extLst>
                <a:ext uri="{FF2B5EF4-FFF2-40B4-BE49-F238E27FC236}">
                  <a16:creationId xmlns:a16="http://schemas.microsoft.com/office/drawing/2014/main" id="{94969AAC-6460-3F5C-92F3-3EA1FE2F24E6}"/>
                </a:ext>
              </a:extLst>
            </p:cNvPr>
            <p:cNvSpPr/>
            <p:nvPr/>
          </p:nvSpPr>
          <p:spPr>
            <a:xfrm flipH="1">
              <a:off x="2041781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Parallelogram 650">
              <a:extLst>
                <a:ext uri="{FF2B5EF4-FFF2-40B4-BE49-F238E27FC236}">
                  <a16:creationId xmlns:a16="http://schemas.microsoft.com/office/drawing/2014/main" id="{3A8BD62A-2A82-2B5C-0149-5E7696B6702C}"/>
                </a:ext>
              </a:extLst>
            </p:cNvPr>
            <p:cNvSpPr/>
            <p:nvPr/>
          </p:nvSpPr>
          <p:spPr>
            <a:xfrm flipH="1">
              <a:off x="2070115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Parallelogram 651">
              <a:extLst>
                <a:ext uri="{FF2B5EF4-FFF2-40B4-BE49-F238E27FC236}">
                  <a16:creationId xmlns:a16="http://schemas.microsoft.com/office/drawing/2014/main" id="{6E0A2E9A-ACBC-48ED-C5B3-8EB148EB7F74}"/>
                </a:ext>
              </a:extLst>
            </p:cNvPr>
            <p:cNvSpPr/>
            <p:nvPr/>
          </p:nvSpPr>
          <p:spPr>
            <a:xfrm flipH="1">
              <a:off x="20984506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3" name="Parallelogram 652">
              <a:extLst>
                <a:ext uri="{FF2B5EF4-FFF2-40B4-BE49-F238E27FC236}">
                  <a16:creationId xmlns:a16="http://schemas.microsoft.com/office/drawing/2014/main" id="{077435F7-1302-A64E-74E5-E301042BBF13}"/>
                </a:ext>
              </a:extLst>
            </p:cNvPr>
            <p:cNvSpPr/>
            <p:nvPr/>
          </p:nvSpPr>
          <p:spPr>
            <a:xfrm flipH="1">
              <a:off x="2126785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4" name="Parallelogram 653">
              <a:extLst>
                <a:ext uri="{FF2B5EF4-FFF2-40B4-BE49-F238E27FC236}">
                  <a16:creationId xmlns:a16="http://schemas.microsoft.com/office/drawing/2014/main" id="{9F05E270-9C6A-4384-9E7D-C12F200159A4}"/>
                </a:ext>
              </a:extLst>
            </p:cNvPr>
            <p:cNvSpPr/>
            <p:nvPr/>
          </p:nvSpPr>
          <p:spPr>
            <a:xfrm flipH="1">
              <a:off x="2155120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5" name="Parallelogram 654">
              <a:extLst>
                <a:ext uri="{FF2B5EF4-FFF2-40B4-BE49-F238E27FC236}">
                  <a16:creationId xmlns:a16="http://schemas.microsoft.com/office/drawing/2014/main" id="{A2DCC6E1-759B-0FE5-0B8D-CBE00209DB3F}"/>
                </a:ext>
              </a:extLst>
            </p:cNvPr>
            <p:cNvSpPr/>
            <p:nvPr/>
          </p:nvSpPr>
          <p:spPr>
            <a:xfrm flipH="1">
              <a:off x="2183455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6" name="Parallelogram 655">
              <a:extLst>
                <a:ext uri="{FF2B5EF4-FFF2-40B4-BE49-F238E27FC236}">
                  <a16:creationId xmlns:a16="http://schemas.microsoft.com/office/drawing/2014/main" id="{6CF149D1-727B-0860-9A0F-8ABA1F1C327C}"/>
                </a:ext>
              </a:extLst>
            </p:cNvPr>
            <p:cNvSpPr/>
            <p:nvPr/>
          </p:nvSpPr>
          <p:spPr>
            <a:xfrm flipH="1">
              <a:off x="2211790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7" name="Freeform: Shape 656">
            <a:extLst>
              <a:ext uri="{FF2B5EF4-FFF2-40B4-BE49-F238E27FC236}">
                <a16:creationId xmlns:a16="http://schemas.microsoft.com/office/drawing/2014/main" id="{297480C4-BEA8-EE64-8A18-6A953155B1EA}"/>
              </a:ext>
            </a:extLst>
          </p:cNvPr>
          <p:cNvSpPr/>
          <p:nvPr/>
        </p:nvSpPr>
        <p:spPr>
          <a:xfrm>
            <a:off x="17030763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58" name="Group 657">
            <a:extLst>
              <a:ext uri="{FF2B5EF4-FFF2-40B4-BE49-F238E27FC236}">
                <a16:creationId xmlns:a16="http://schemas.microsoft.com/office/drawing/2014/main" id="{C2F1AC1B-1FD3-344D-D326-B02DDCD32B14}"/>
              </a:ext>
            </a:extLst>
          </p:cNvPr>
          <p:cNvGrpSpPr/>
          <p:nvPr/>
        </p:nvGrpSpPr>
        <p:grpSpPr>
          <a:xfrm>
            <a:off x="17030763" y="8838544"/>
            <a:ext cx="5762624" cy="1511300"/>
            <a:chOff x="17030763" y="8838544"/>
            <a:chExt cx="5762624" cy="1511300"/>
          </a:xfrm>
        </p:grpSpPr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6E190C97-BA42-EB29-D379-192FA9308ADB}"/>
                </a:ext>
              </a:extLst>
            </p:cNvPr>
            <p:cNvSpPr/>
            <p:nvPr/>
          </p:nvSpPr>
          <p:spPr>
            <a:xfrm>
              <a:off x="17030763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660" name="Straight Connector 659">
              <a:extLst>
                <a:ext uri="{FF2B5EF4-FFF2-40B4-BE49-F238E27FC236}">
                  <a16:creationId xmlns:a16="http://schemas.microsoft.com/office/drawing/2014/main" id="{41FFCBF9-DAAE-5644-60E1-F11149AF076F}"/>
                </a:ext>
              </a:extLst>
            </p:cNvPr>
            <p:cNvCxnSpPr>
              <a:cxnSpLocks/>
            </p:cNvCxnSpPr>
            <p:nvPr/>
          </p:nvCxnSpPr>
          <p:spPr>
            <a:xfrm>
              <a:off x="17475971" y="9486293"/>
              <a:ext cx="2573898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Straight Connector 660">
              <a:extLst>
                <a:ext uri="{FF2B5EF4-FFF2-40B4-BE49-F238E27FC236}">
                  <a16:creationId xmlns:a16="http://schemas.microsoft.com/office/drawing/2014/main" id="{CE6397B6-C036-9C12-1DEF-DFFB141BDB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3813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2" name="Textbox 200">
            <a:extLst>
              <a:ext uri="{FF2B5EF4-FFF2-40B4-BE49-F238E27FC236}">
                <a16:creationId xmlns:a16="http://schemas.microsoft.com/office/drawing/2014/main" id="{9FB8E3CD-3C3B-E77F-1FC2-82E552052450}"/>
              </a:ext>
            </a:extLst>
          </p:cNvPr>
          <p:cNvSpPr txBox="1"/>
          <p:nvPr/>
        </p:nvSpPr>
        <p:spPr>
          <a:xfrm>
            <a:off x="17371911" y="9000083"/>
            <a:ext cx="155042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EARN TRUST</a:t>
            </a:r>
          </a:p>
        </p:txBody>
      </p:sp>
      <p:sp>
        <p:nvSpPr>
          <p:cNvPr id="663" name="TextBox 662">
            <a:extLst>
              <a:ext uri="{FF2B5EF4-FFF2-40B4-BE49-F238E27FC236}">
                <a16:creationId xmlns:a16="http://schemas.microsoft.com/office/drawing/2014/main" id="{05304CFF-5563-B47C-94AE-E6EFEC6FF14F}"/>
              </a:ext>
            </a:extLst>
          </p:cNvPr>
          <p:cNvSpPr txBox="1"/>
          <p:nvPr/>
        </p:nvSpPr>
        <p:spPr>
          <a:xfrm>
            <a:off x="17773395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6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Dần hình thành niềm tin mạnh mẽ và trung thành với thương hiệu.</a:t>
            </a:r>
          </a:p>
        </p:txBody>
      </p:sp>
      <p:sp>
        <p:nvSpPr>
          <p:cNvPr id="664" name="!!SubTitle">
            <a:extLst>
              <a:ext uri="{FF2B5EF4-FFF2-40B4-BE49-F238E27FC236}">
                <a16:creationId xmlns:a16="http://schemas.microsoft.com/office/drawing/2014/main" id="{D9B87812-8858-3B53-52F3-8F4E4AE3904B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65" name="!!MainTitle1">
            <a:extLst>
              <a:ext uri="{FF2B5EF4-FFF2-40B4-BE49-F238E27FC236}">
                <a16:creationId xmlns:a16="http://schemas.microsoft.com/office/drawing/2014/main" id="{3D0C78F0-4CD0-5E4F-6BF9-12454A20B0A4}"/>
              </a:ext>
            </a:extLst>
          </p:cNvPr>
          <p:cNvSpPr txBox="1"/>
          <p:nvPr/>
        </p:nvSpPr>
        <p:spPr>
          <a:xfrm>
            <a:off x="7369649" y="1190307"/>
            <a:ext cx="96449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BRAND TRUST </a:t>
            </a:r>
            <a:r>
              <a:rPr lang="en-US" sz="7500" dirty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666" name="Group 665">
            <a:extLst>
              <a:ext uri="{FF2B5EF4-FFF2-40B4-BE49-F238E27FC236}">
                <a16:creationId xmlns:a16="http://schemas.microsoft.com/office/drawing/2014/main" id="{9326E776-0C1E-AD24-09A0-8733B39D384D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714B012C-382D-F2E1-5FB5-0474643CA23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8D392FC1-DF93-6E16-00D0-F3939902A7F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941A4711-7CD6-6B18-35EC-480A285C56A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670" name="Rectangle 669">
            <a:extLst>
              <a:ext uri="{FF2B5EF4-FFF2-40B4-BE49-F238E27FC236}">
                <a16:creationId xmlns:a16="http://schemas.microsoft.com/office/drawing/2014/main" id="{13AEAB3A-41B4-30E1-0A0D-81FC75CFCEEE}"/>
              </a:ext>
            </a:extLst>
          </p:cNvPr>
          <p:cNvSpPr>
            <a:spLocks/>
          </p:cNvSpPr>
          <p:nvPr/>
        </p:nvSpPr>
        <p:spPr bwMode="auto">
          <a:xfrm>
            <a:off x="2605978" y="12887962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#135</a:t>
            </a:r>
          </a:p>
        </p:txBody>
      </p:sp>
      <p:graphicFrame>
        <p:nvGraphicFramePr>
          <p:cNvPr id="671" name="Table 670">
            <a:extLst>
              <a:ext uri="{FF2B5EF4-FFF2-40B4-BE49-F238E27FC236}">
                <a16:creationId xmlns:a16="http://schemas.microsoft.com/office/drawing/2014/main" id="{B5B676DE-8C1E-2416-DD51-65999FB8C66E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300650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25341"/>
                  </a:ext>
                </a:extLst>
              </a:tr>
            </a:tbl>
          </a:graphicData>
        </a:graphic>
      </p:graphicFrame>
      <p:graphicFrame>
        <p:nvGraphicFramePr>
          <p:cNvPr id="672" name="Table 671">
            <a:extLst>
              <a:ext uri="{FF2B5EF4-FFF2-40B4-BE49-F238E27FC236}">
                <a16:creationId xmlns:a16="http://schemas.microsoft.com/office/drawing/2014/main" id="{546B6FA9-5ED2-DB38-A1E8-18A2987219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12756"/>
              </p:ext>
            </p:extLst>
          </p:nvPr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7627991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vi-VN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892908"/>
                  </a:ext>
                </a:extLst>
              </a:tr>
            </a:tbl>
          </a:graphicData>
        </a:graphic>
      </p:graphicFrame>
      <p:sp>
        <p:nvSpPr>
          <p:cNvPr id="673" name="Freeform: Shape 672">
            <a:extLst>
              <a:ext uri="{FF2B5EF4-FFF2-40B4-BE49-F238E27FC236}">
                <a16:creationId xmlns:a16="http://schemas.microsoft.com/office/drawing/2014/main" id="{A1EC75A2-86AB-4843-B4DB-E366D37B1E84}"/>
              </a:ext>
            </a:extLst>
          </p:cNvPr>
          <p:cNvSpPr/>
          <p:nvPr/>
        </p:nvSpPr>
        <p:spPr>
          <a:xfrm>
            <a:off x="6572869" y="6492006"/>
            <a:ext cx="649920" cy="64987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74" name="Freeform: Shape 673">
            <a:extLst>
              <a:ext uri="{FF2B5EF4-FFF2-40B4-BE49-F238E27FC236}">
                <a16:creationId xmlns:a16="http://schemas.microsoft.com/office/drawing/2014/main" id="{F94F1F70-EF1B-0762-FB25-21E5B15487EC}"/>
              </a:ext>
            </a:extLst>
          </p:cNvPr>
          <p:cNvSpPr/>
          <p:nvPr/>
        </p:nvSpPr>
        <p:spPr>
          <a:xfrm>
            <a:off x="15470476" y="9486293"/>
            <a:ext cx="667936" cy="731618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75" name="Freeform: Shape 674">
            <a:extLst>
              <a:ext uri="{FF2B5EF4-FFF2-40B4-BE49-F238E27FC236}">
                <a16:creationId xmlns:a16="http://schemas.microsoft.com/office/drawing/2014/main" id="{FEC40009-0147-96CF-064F-9FB8693B0B03}"/>
              </a:ext>
            </a:extLst>
          </p:cNvPr>
          <p:cNvSpPr/>
          <p:nvPr/>
        </p:nvSpPr>
        <p:spPr>
          <a:xfrm>
            <a:off x="8978550" y="9545355"/>
            <a:ext cx="584230" cy="63288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76" name="Freeform: Shape 675">
            <a:extLst>
              <a:ext uri="{FF2B5EF4-FFF2-40B4-BE49-F238E27FC236}">
                <a16:creationId xmlns:a16="http://schemas.microsoft.com/office/drawing/2014/main" id="{EFF33E39-50FF-954E-8A74-C9E9E0308001}"/>
              </a:ext>
            </a:extLst>
          </p:cNvPr>
          <p:cNvSpPr/>
          <p:nvPr/>
        </p:nvSpPr>
        <p:spPr>
          <a:xfrm>
            <a:off x="13211497" y="6461161"/>
            <a:ext cx="475818" cy="731078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77" name="Freeform: Shape 676">
            <a:extLst>
              <a:ext uri="{FF2B5EF4-FFF2-40B4-BE49-F238E27FC236}">
                <a16:creationId xmlns:a16="http://schemas.microsoft.com/office/drawing/2014/main" id="{C4AD8E16-2878-B8A4-084D-B6A8AC7FCC6A}"/>
              </a:ext>
            </a:extLst>
          </p:cNvPr>
          <p:cNvSpPr/>
          <p:nvPr/>
        </p:nvSpPr>
        <p:spPr>
          <a:xfrm>
            <a:off x="19611801" y="6457850"/>
            <a:ext cx="490152" cy="721712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78" name="Freeform: Shape 677">
            <a:extLst>
              <a:ext uri="{FF2B5EF4-FFF2-40B4-BE49-F238E27FC236}">
                <a16:creationId xmlns:a16="http://schemas.microsoft.com/office/drawing/2014/main" id="{F3B06F28-88A6-5F0C-CFB9-18B14DAF970F}"/>
              </a:ext>
            </a:extLst>
          </p:cNvPr>
          <p:cNvSpPr/>
          <p:nvPr/>
        </p:nvSpPr>
        <p:spPr>
          <a:xfrm>
            <a:off x="21903964" y="9460672"/>
            <a:ext cx="718532" cy="697222"/>
          </a:xfrm>
          <a:custGeom>
            <a:avLst/>
            <a:gdLst>
              <a:gd name="connsiteX0" fmla="*/ 257614 w 513498"/>
              <a:gd name="connsiteY0" fmla="*/ 227008 h 498269"/>
              <a:gd name="connsiteX1" fmla="*/ 217822 w 513498"/>
              <a:gd name="connsiteY1" fmla="*/ 240538 h 498269"/>
              <a:gd name="connsiteX2" fmla="*/ 198685 w 513498"/>
              <a:gd name="connsiteY2" fmla="*/ 354195 h 498269"/>
              <a:gd name="connsiteX3" fmla="*/ 198685 w 513498"/>
              <a:gd name="connsiteY3" fmla="*/ 380956 h 498269"/>
              <a:gd name="connsiteX4" fmla="*/ 159788 w 513498"/>
              <a:gd name="connsiteY4" fmla="*/ 486600 h 498269"/>
              <a:gd name="connsiteX5" fmla="*/ 354272 w 513498"/>
              <a:gd name="connsiteY5" fmla="*/ 486600 h 498269"/>
              <a:gd name="connsiteX6" fmla="*/ 316620 w 513498"/>
              <a:gd name="connsiteY6" fmla="*/ 380956 h 498269"/>
              <a:gd name="connsiteX7" fmla="*/ 316620 w 513498"/>
              <a:gd name="connsiteY7" fmla="*/ 354195 h 498269"/>
              <a:gd name="connsiteX8" fmla="*/ 297405 w 513498"/>
              <a:gd name="connsiteY8" fmla="*/ 240538 h 498269"/>
              <a:gd name="connsiteX9" fmla="*/ 257614 w 513498"/>
              <a:gd name="connsiteY9" fmla="*/ 227008 h 498269"/>
              <a:gd name="connsiteX10" fmla="*/ 356451 w 513498"/>
              <a:gd name="connsiteY10" fmla="*/ 180326 h 498269"/>
              <a:gd name="connsiteX11" fmla="*/ 312497 w 513498"/>
              <a:gd name="connsiteY11" fmla="*/ 241939 h 498269"/>
              <a:gd name="connsiteX12" fmla="*/ 403749 w 513498"/>
              <a:gd name="connsiteY12" fmla="*/ 325878 h 498269"/>
              <a:gd name="connsiteX13" fmla="*/ 410284 w 513498"/>
              <a:gd name="connsiteY13" fmla="*/ 316932 h 498269"/>
              <a:gd name="connsiteX14" fmla="*/ 402505 w 513498"/>
              <a:gd name="connsiteY14" fmla="*/ 298028 h 498269"/>
              <a:gd name="connsiteX15" fmla="*/ 401454 w 513498"/>
              <a:gd name="connsiteY15" fmla="*/ 296877 h 498269"/>
              <a:gd name="connsiteX16" fmla="*/ 402948 w 513498"/>
              <a:gd name="connsiteY16" fmla="*/ 288763 h 498269"/>
              <a:gd name="connsiteX17" fmla="*/ 411062 w 513498"/>
              <a:gd name="connsiteY17" fmla="*/ 290249 h 498269"/>
              <a:gd name="connsiteX18" fmla="*/ 473841 w 513498"/>
              <a:gd name="connsiteY18" fmla="*/ 324867 h 498269"/>
              <a:gd name="connsiteX19" fmla="*/ 500058 w 513498"/>
              <a:gd name="connsiteY19" fmla="*/ 311175 h 498269"/>
              <a:gd name="connsiteX20" fmla="*/ 376988 w 513498"/>
              <a:gd name="connsiteY20" fmla="*/ 188105 h 498269"/>
              <a:gd name="connsiteX21" fmla="*/ 356451 w 513498"/>
              <a:gd name="connsiteY21" fmla="*/ 180326 h 498269"/>
              <a:gd name="connsiteX22" fmla="*/ 157065 w 513498"/>
              <a:gd name="connsiteY22" fmla="*/ 180326 h 498269"/>
              <a:gd name="connsiteX23" fmla="*/ 136450 w 513498"/>
              <a:gd name="connsiteY23" fmla="*/ 188105 h 498269"/>
              <a:gd name="connsiteX24" fmla="*/ 13536 w 513498"/>
              <a:gd name="connsiteY24" fmla="*/ 311175 h 498269"/>
              <a:gd name="connsiteX25" fmla="*/ 39674 w 513498"/>
              <a:gd name="connsiteY25" fmla="*/ 324478 h 498269"/>
              <a:gd name="connsiteX26" fmla="*/ 102376 w 513498"/>
              <a:gd name="connsiteY26" fmla="*/ 289860 h 498269"/>
              <a:gd name="connsiteX27" fmla="*/ 106655 w 513498"/>
              <a:gd name="connsiteY27" fmla="*/ 287993 h 498269"/>
              <a:gd name="connsiteX28" fmla="*/ 110545 w 513498"/>
              <a:gd name="connsiteY28" fmla="*/ 289471 h 498269"/>
              <a:gd name="connsiteX29" fmla="*/ 111011 w 513498"/>
              <a:gd name="connsiteY29" fmla="*/ 297717 h 498269"/>
              <a:gd name="connsiteX30" fmla="*/ 103232 w 513498"/>
              <a:gd name="connsiteY30" fmla="*/ 316621 h 498269"/>
              <a:gd name="connsiteX31" fmla="*/ 109689 w 513498"/>
              <a:gd name="connsiteY31" fmla="*/ 325567 h 498269"/>
              <a:gd name="connsiteX32" fmla="*/ 201019 w 513498"/>
              <a:gd name="connsiteY32" fmla="*/ 241939 h 498269"/>
              <a:gd name="connsiteX33" fmla="*/ 157065 w 513498"/>
              <a:gd name="connsiteY33" fmla="*/ 180326 h 498269"/>
              <a:gd name="connsiteX34" fmla="*/ 159943 w 513498"/>
              <a:gd name="connsiteY34" fmla="*/ 168735 h 498269"/>
              <a:gd name="connsiteX35" fmla="*/ 209887 w 513498"/>
              <a:gd name="connsiteY35" fmla="*/ 231437 h 498269"/>
              <a:gd name="connsiteX36" fmla="*/ 304018 w 513498"/>
              <a:gd name="connsiteY36" fmla="*/ 231437 h 498269"/>
              <a:gd name="connsiteX37" fmla="*/ 353884 w 513498"/>
              <a:gd name="connsiteY37" fmla="*/ 168735 h 498269"/>
              <a:gd name="connsiteX38" fmla="*/ 385390 w 513498"/>
              <a:gd name="connsiteY38" fmla="*/ 179859 h 498269"/>
              <a:gd name="connsiteX39" fmla="*/ 511883 w 513498"/>
              <a:gd name="connsiteY39" fmla="*/ 306663 h 498269"/>
              <a:gd name="connsiteX40" fmla="*/ 512505 w 513498"/>
              <a:gd name="connsiteY40" fmla="*/ 313898 h 498269"/>
              <a:gd name="connsiteX41" fmla="*/ 474853 w 513498"/>
              <a:gd name="connsiteY41" fmla="*/ 336069 h 498269"/>
              <a:gd name="connsiteX42" fmla="*/ 421797 w 513498"/>
              <a:gd name="connsiteY42" fmla="*/ 315998 h 498269"/>
              <a:gd name="connsiteX43" fmla="*/ 421797 w 513498"/>
              <a:gd name="connsiteY43" fmla="*/ 318177 h 498269"/>
              <a:gd name="connsiteX44" fmla="*/ 410051 w 513498"/>
              <a:gd name="connsiteY44" fmla="*/ 335369 h 498269"/>
              <a:gd name="connsiteX45" fmla="*/ 402971 w 513498"/>
              <a:gd name="connsiteY45" fmla="*/ 337314 h 498269"/>
              <a:gd name="connsiteX46" fmla="*/ 323777 w 513498"/>
              <a:gd name="connsiteY46" fmla="*/ 273523 h 498269"/>
              <a:gd name="connsiteX47" fmla="*/ 327433 w 513498"/>
              <a:gd name="connsiteY47" fmla="*/ 354351 h 498269"/>
              <a:gd name="connsiteX48" fmla="*/ 327433 w 513498"/>
              <a:gd name="connsiteY48" fmla="*/ 380956 h 498269"/>
              <a:gd name="connsiteX49" fmla="*/ 374110 w 513498"/>
              <a:gd name="connsiteY49" fmla="*/ 487222 h 498269"/>
              <a:gd name="connsiteX50" fmla="*/ 377323 w 513498"/>
              <a:gd name="connsiteY50" fmla="*/ 492536 h 498269"/>
              <a:gd name="connsiteX51" fmla="*/ 371387 w 513498"/>
              <a:gd name="connsiteY51" fmla="*/ 498269 h 498269"/>
              <a:gd name="connsiteX52" fmla="*/ 142129 w 513498"/>
              <a:gd name="connsiteY52" fmla="*/ 498269 h 498269"/>
              <a:gd name="connsiteX53" fmla="*/ 136893 w 513498"/>
              <a:gd name="connsiteY53" fmla="*/ 495056 h 498269"/>
              <a:gd name="connsiteX54" fmla="*/ 139484 w 513498"/>
              <a:gd name="connsiteY54" fmla="*/ 487222 h 498269"/>
              <a:gd name="connsiteX55" fmla="*/ 186160 w 513498"/>
              <a:gd name="connsiteY55" fmla="*/ 380956 h 498269"/>
              <a:gd name="connsiteX56" fmla="*/ 186160 w 513498"/>
              <a:gd name="connsiteY56" fmla="*/ 354351 h 498269"/>
              <a:gd name="connsiteX57" fmla="*/ 189739 w 513498"/>
              <a:gd name="connsiteY57" fmla="*/ 273523 h 498269"/>
              <a:gd name="connsiteX58" fmla="*/ 110622 w 513498"/>
              <a:gd name="connsiteY58" fmla="*/ 337314 h 498269"/>
              <a:gd name="connsiteX59" fmla="*/ 103543 w 513498"/>
              <a:gd name="connsiteY59" fmla="*/ 335369 h 498269"/>
              <a:gd name="connsiteX60" fmla="*/ 91718 w 513498"/>
              <a:gd name="connsiteY60" fmla="*/ 318177 h 498269"/>
              <a:gd name="connsiteX61" fmla="*/ 91718 w 513498"/>
              <a:gd name="connsiteY61" fmla="*/ 315998 h 498269"/>
              <a:gd name="connsiteX62" fmla="*/ 38585 w 513498"/>
              <a:gd name="connsiteY62" fmla="*/ 336069 h 498269"/>
              <a:gd name="connsiteX63" fmla="*/ 933 w 513498"/>
              <a:gd name="connsiteY63" fmla="*/ 313898 h 498269"/>
              <a:gd name="connsiteX64" fmla="*/ 1711 w 513498"/>
              <a:gd name="connsiteY64" fmla="*/ 306663 h 498269"/>
              <a:gd name="connsiteX65" fmla="*/ 128437 w 513498"/>
              <a:gd name="connsiteY65" fmla="*/ 179859 h 498269"/>
              <a:gd name="connsiteX66" fmla="*/ 159943 w 513498"/>
              <a:gd name="connsiteY66" fmla="*/ 168735 h 498269"/>
              <a:gd name="connsiteX67" fmla="*/ 257497 w 513498"/>
              <a:gd name="connsiteY67" fmla="*/ 104244 h 498269"/>
              <a:gd name="connsiteX68" fmla="*/ 220544 w 513498"/>
              <a:gd name="connsiteY68" fmla="*/ 141196 h 498269"/>
              <a:gd name="connsiteX69" fmla="*/ 257497 w 513498"/>
              <a:gd name="connsiteY69" fmla="*/ 178148 h 498269"/>
              <a:gd name="connsiteX70" fmla="*/ 294449 w 513498"/>
              <a:gd name="connsiteY70" fmla="*/ 141196 h 498269"/>
              <a:gd name="connsiteX71" fmla="*/ 257497 w 513498"/>
              <a:gd name="connsiteY71" fmla="*/ 104244 h 498269"/>
              <a:gd name="connsiteX72" fmla="*/ 257497 w 513498"/>
              <a:gd name="connsiteY72" fmla="*/ 92575 h 498269"/>
              <a:gd name="connsiteX73" fmla="*/ 306118 w 513498"/>
              <a:gd name="connsiteY73" fmla="*/ 141196 h 498269"/>
              <a:gd name="connsiteX74" fmla="*/ 257497 w 513498"/>
              <a:gd name="connsiteY74" fmla="*/ 189817 h 498269"/>
              <a:gd name="connsiteX75" fmla="*/ 208875 w 513498"/>
              <a:gd name="connsiteY75" fmla="*/ 141196 h 498269"/>
              <a:gd name="connsiteX76" fmla="*/ 257497 w 513498"/>
              <a:gd name="connsiteY76" fmla="*/ 92575 h 498269"/>
              <a:gd name="connsiteX77" fmla="*/ 255474 w 513498"/>
              <a:gd name="connsiteY77" fmla="*/ 12213 h 498269"/>
              <a:gd name="connsiteX78" fmla="*/ 205220 w 513498"/>
              <a:gd name="connsiteY78" fmla="*/ 31429 h 498269"/>
              <a:gd name="connsiteX79" fmla="*/ 255474 w 513498"/>
              <a:gd name="connsiteY79" fmla="*/ 50566 h 498269"/>
              <a:gd name="connsiteX80" fmla="*/ 305729 w 513498"/>
              <a:gd name="connsiteY80" fmla="*/ 31429 h 498269"/>
              <a:gd name="connsiteX81" fmla="*/ 255474 w 513498"/>
              <a:gd name="connsiteY81" fmla="*/ 12213 h 498269"/>
              <a:gd name="connsiteX82" fmla="*/ 255474 w 513498"/>
              <a:gd name="connsiteY82" fmla="*/ 0 h 498269"/>
              <a:gd name="connsiteX83" fmla="*/ 317709 w 513498"/>
              <a:gd name="connsiteY83" fmla="*/ 31117 h 498269"/>
              <a:gd name="connsiteX84" fmla="*/ 255474 w 513498"/>
              <a:gd name="connsiteY84" fmla="*/ 62235 h 498269"/>
              <a:gd name="connsiteX85" fmla="*/ 193239 w 513498"/>
              <a:gd name="connsiteY85" fmla="*/ 31117 h 498269"/>
              <a:gd name="connsiteX86" fmla="*/ 255474 w 513498"/>
              <a:gd name="connsiteY86" fmla="*/ 0 h 4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13498" h="498269">
                <a:moveTo>
                  <a:pt x="257614" y="227008"/>
                </a:moveTo>
                <a:cubicBezTo>
                  <a:pt x="243584" y="227008"/>
                  <a:pt x="229554" y="231518"/>
                  <a:pt x="217822" y="240538"/>
                </a:cubicBezTo>
                <a:cubicBezTo>
                  <a:pt x="197518" y="260843"/>
                  <a:pt x="198063" y="304251"/>
                  <a:pt x="198685" y="354195"/>
                </a:cubicBezTo>
                <a:cubicBezTo>
                  <a:pt x="198685" y="362986"/>
                  <a:pt x="198685" y="371932"/>
                  <a:pt x="198685" y="380956"/>
                </a:cubicBezTo>
                <a:cubicBezTo>
                  <a:pt x="198685" y="439924"/>
                  <a:pt x="175347" y="471664"/>
                  <a:pt x="159788" y="486600"/>
                </a:cubicBezTo>
                <a:lnTo>
                  <a:pt x="354272" y="486600"/>
                </a:lnTo>
                <a:cubicBezTo>
                  <a:pt x="338247" y="471664"/>
                  <a:pt x="315376" y="439924"/>
                  <a:pt x="316620" y="380956"/>
                </a:cubicBezTo>
                <a:cubicBezTo>
                  <a:pt x="316620" y="371932"/>
                  <a:pt x="316620" y="362986"/>
                  <a:pt x="316620" y="354195"/>
                </a:cubicBezTo>
                <a:cubicBezTo>
                  <a:pt x="317242" y="304251"/>
                  <a:pt x="317709" y="261076"/>
                  <a:pt x="297405" y="240538"/>
                </a:cubicBezTo>
                <a:cubicBezTo>
                  <a:pt x="285674" y="231518"/>
                  <a:pt x="271644" y="227008"/>
                  <a:pt x="257614" y="227008"/>
                </a:cubicBezTo>
                <a:close/>
                <a:moveTo>
                  <a:pt x="356451" y="180326"/>
                </a:moveTo>
                <a:cubicBezTo>
                  <a:pt x="336535" y="185072"/>
                  <a:pt x="318876" y="223969"/>
                  <a:pt x="312497" y="241939"/>
                </a:cubicBezTo>
                <a:cubicBezTo>
                  <a:pt x="352794" y="292349"/>
                  <a:pt x="395114" y="331324"/>
                  <a:pt x="403749" y="325878"/>
                </a:cubicBezTo>
                <a:cubicBezTo>
                  <a:pt x="407157" y="324019"/>
                  <a:pt x="409553" y="320736"/>
                  <a:pt x="410284" y="316932"/>
                </a:cubicBezTo>
                <a:cubicBezTo>
                  <a:pt x="410004" y="309907"/>
                  <a:pt x="407242" y="303217"/>
                  <a:pt x="402505" y="298028"/>
                </a:cubicBezTo>
                <a:cubicBezTo>
                  <a:pt x="402108" y="297694"/>
                  <a:pt x="401750" y="297304"/>
                  <a:pt x="401454" y="296877"/>
                </a:cubicBezTo>
                <a:cubicBezTo>
                  <a:pt x="399626" y="294224"/>
                  <a:pt x="400295" y="290591"/>
                  <a:pt x="402948" y="288763"/>
                </a:cubicBezTo>
                <a:cubicBezTo>
                  <a:pt x="405601" y="286927"/>
                  <a:pt x="409234" y="287596"/>
                  <a:pt x="411062" y="290249"/>
                </a:cubicBezTo>
                <a:cubicBezTo>
                  <a:pt x="434011" y="314832"/>
                  <a:pt x="455015" y="326423"/>
                  <a:pt x="473841" y="324867"/>
                </a:cubicBezTo>
                <a:cubicBezTo>
                  <a:pt x="483978" y="323731"/>
                  <a:pt x="493329" y="318846"/>
                  <a:pt x="500058" y="311175"/>
                </a:cubicBezTo>
                <a:lnTo>
                  <a:pt x="376988" y="188105"/>
                </a:lnTo>
                <a:cubicBezTo>
                  <a:pt x="372025" y="182022"/>
                  <a:pt x="364199" y="179058"/>
                  <a:pt x="356451" y="180326"/>
                </a:cubicBezTo>
                <a:close/>
                <a:moveTo>
                  <a:pt x="157065" y="180326"/>
                </a:moveTo>
                <a:cubicBezTo>
                  <a:pt x="149294" y="179043"/>
                  <a:pt x="141436" y="182014"/>
                  <a:pt x="136450" y="188105"/>
                </a:cubicBezTo>
                <a:lnTo>
                  <a:pt x="13536" y="311175"/>
                </a:lnTo>
                <a:cubicBezTo>
                  <a:pt x="20304" y="318690"/>
                  <a:pt x="29616" y="323428"/>
                  <a:pt x="39674" y="324478"/>
                </a:cubicBezTo>
                <a:cubicBezTo>
                  <a:pt x="58423" y="326034"/>
                  <a:pt x="79505" y="314442"/>
                  <a:pt x="102376" y="289860"/>
                </a:cubicBezTo>
                <a:cubicBezTo>
                  <a:pt x="103481" y="288669"/>
                  <a:pt x="105029" y="287993"/>
                  <a:pt x="106655" y="287993"/>
                </a:cubicBezTo>
                <a:cubicBezTo>
                  <a:pt x="108094" y="287977"/>
                  <a:pt x="109479" y="288506"/>
                  <a:pt x="110545" y="289471"/>
                </a:cubicBezTo>
                <a:cubicBezTo>
                  <a:pt x="112909" y="291641"/>
                  <a:pt x="113120" y="295297"/>
                  <a:pt x="111011" y="297717"/>
                </a:cubicBezTo>
                <a:cubicBezTo>
                  <a:pt x="106188" y="302851"/>
                  <a:pt x="103419" y="309580"/>
                  <a:pt x="103232" y="316621"/>
                </a:cubicBezTo>
                <a:cubicBezTo>
                  <a:pt x="103893" y="320441"/>
                  <a:pt x="106274" y="323739"/>
                  <a:pt x="109689" y="325567"/>
                </a:cubicBezTo>
                <a:cubicBezTo>
                  <a:pt x="118324" y="331012"/>
                  <a:pt x="160721" y="292116"/>
                  <a:pt x="201019" y="241939"/>
                </a:cubicBezTo>
                <a:cubicBezTo>
                  <a:pt x="194562" y="223969"/>
                  <a:pt x="176903" y="185072"/>
                  <a:pt x="157065" y="180326"/>
                </a:cubicBezTo>
                <a:close/>
                <a:moveTo>
                  <a:pt x="159943" y="168735"/>
                </a:moveTo>
                <a:cubicBezTo>
                  <a:pt x="184838" y="174647"/>
                  <a:pt x="202575" y="212844"/>
                  <a:pt x="209887" y="231437"/>
                </a:cubicBezTo>
                <a:cubicBezTo>
                  <a:pt x="237597" y="209973"/>
                  <a:pt x="276307" y="209973"/>
                  <a:pt x="304018" y="231437"/>
                </a:cubicBezTo>
                <a:cubicBezTo>
                  <a:pt x="311252" y="212844"/>
                  <a:pt x="328989" y="174647"/>
                  <a:pt x="353884" y="168735"/>
                </a:cubicBezTo>
                <a:cubicBezTo>
                  <a:pt x="365630" y="166385"/>
                  <a:pt x="377720" y="170656"/>
                  <a:pt x="385390" y="179859"/>
                </a:cubicBezTo>
                <a:lnTo>
                  <a:pt x="511883" y="306663"/>
                </a:lnTo>
                <a:cubicBezTo>
                  <a:pt x="513773" y="308623"/>
                  <a:pt x="514037" y="311642"/>
                  <a:pt x="512505" y="313898"/>
                </a:cubicBezTo>
                <a:cubicBezTo>
                  <a:pt x="503769" y="326407"/>
                  <a:pt x="490030" y="334498"/>
                  <a:pt x="474853" y="336069"/>
                </a:cubicBezTo>
                <a:cubicBezTo>
                  <a:pt x="458127" y="337625"/>
                  <a:pt x="440312" y="330857"/>
                  <a:pt x="421797" y="315998"/>
                </a:cubicBezTo>
                <a:cubicBezTo>
                  <a:pt x="421836" y="316722"/>
                  <a:pt x="421836" y="317453"/>
                  <a:pt x="421797" y="318177"/>
                </a:cubicBezTo>
                <a:cubicBezTo>
                  <a:pt x="420732" y="325403"/>
                  <a:pt x="416398" y="331744"/>
                  <a:pt x="410051" y="335369"/>
                </a:cubicBezTo>
                <a:cubicBezTo>
                  <a:pt x="407927" y="336684"/>
                  <a:pt x="405468" y="337353"/>
                  <a:pt x="402971" y="337314"/>
                </a:cubicBezTo>
                <a:cubicBezTo>
                  <a:pt x="383212" y="337314"/>
                  <a:pt x="349293" y="303007"/>
                  <a:pt x="323777" y="273523"/>
                </a:cubicBezTo>
                <a:cubicBezTo>
                  <a:pt x="327465" y="300299"/>
                  <a:pt x="328686" y="327356"/>
                  <a:pt x="327433" y="354351"/>
                </a:cubicBezTo>
                <a:cubicBezTo>
                  <a:pt x="327433" y="363063"/>
                  <a:pt x="327433" y="371932"/>
                  <a:pt x="327433" y="380956"/>
                </a:cubicBezTo>
                <a:cubicBezTo>
                  <a:pt x="327433" y="461629"/>
                  <a:pt x="372165" y="486211"/>
                  <a:pt x="374110" y="487222"/>
                </a:cubicBezTo>
                <a:cubicBezTo>
                  <a:pt x="376117" y="488226"/>
                  <a:pt x="377362" y="490295"/>
                  <a:pt x="377323" y="492536"/>
                </a:cubicBezTo>
                <a:cubicBezTo>
                  <a:pt x="377268" y="495756"/>
                  <a:pt x="374608" y="498324"/>
                  <a:pt x="371387" y="498269"/>
                </a:cubicBezTo>
                <a:lnTo>
                  <a:pt x="142129" y="498269"/>
                </a:lnTo>
                <a:cubicBezTo>
                  <a:pt x="139920" y="498277"/>
                  <a:pt x="137889" y="497032"/>
                  <a:pt x="136893" y="495056"/>
                </a:cubicBezTo>
                <a:cubicBezTo>
                  <a:pt x="135446" y="492178"/>
                  <a:pt x="136605" y="488670"/>
                  <a:pt x="139484" y="487222"/>
                </a:cubicBezTo>
                <a:cubicBezTo>
                  <a:pt x="141195" y="486211"/>
                  <a:pt x="186160" y="461629"/>
                  <a:pt x="186160" y="380956"/>
                </a:cubicBezTo>
                <a:cubicBezTo>
                  <a:pt x="186160" y="371932"/>
                  <a:pt x="186160" y="363063"/>
                  <a:pt x="186160" y="354351"/>
                </a:cubicBezTo>
                <a:cubicBezTo>
                  <a:pt x="184845" y="327356"/>
                  <a:pt x="186043" y="300299"/>
                  <a:pt x="189739" y="273523"/>
                </a:cubicBezTo>
                <a:cubicBezTo>
                  <a:pt x="164222" y="303007"/>
                  <a:pt x="130304" y="337314"/>
                  <a:pt x="110622" y="337314"/>
                </a:cubicBezTo>
                <a:cubicBezTo>
                  <a:pt x="108125" y="337376"/>
                  <a:pt x="105659" y="336699"/>
                  <a:pt x="103543" y="335369"/>
                </a:cubicBezTo>
                <a:cubicBezTo>
                  <a:pt x="97203" y="331720"/>
                  <a:pt x="92862" y="325403"/>
                  <a:pt x="91718" y="318177"/>
                </a:cubicBezTo>
                <a:cubicBezTo>
                  <a:pt x="91679" y="317453"/>
                  <a:pt x="91679" y="316722"/>
                  <a:pt x="91718" y="315998"/>
                </a:cubicBezTo>
                <a:cubicBezTo>
                  <a:pt x="73126" y="330857"/>
                  <a:pt x="55311" y="337625"/>
                  <a:pt x="38585" y="336069"/>
                </a:cubicBezTo>
                <a:cubicBezTo>
                  <a:pt x="23415" y="334482"/>
                  <a:pt x="9685" y="326392"/>
                  <a:pt x="933" y="313898"/>
                </a:cubicBezTo>
                <a:cubicBezTo>
                  <a:pt x="-561" y="311611"/>
                  <a:pt x="-234" y="308585"/>
                  <a:pt x="1711" y="306663"/>
                </a:cubicBezTo>
                <a:lnTo>
                  <a:pt x="128437" y="179859"/>
                </a:lnTo>
                <a:cubicBezTo>
                  <a:pt x="136107" y="170656"/>
                  <a:pt x="148197" y="166385"/>
                  <a:pt x="159943" y="168735"/>
                </a:cubicBezTo>
                <a:close/>
                <a:moveTo>
                  <a:pt x="257497" y="104244"/>
                </a:moveTo>
                <a:cubicBezTo>
                  <a:pt x="237091" y="104244"/>
                  <a:pt x="220544" y="120791"/>
                  <a:pt x="220544" y="141196"/>
                </a:cubicBezTo>
                <a:cubicBezTo>
                  <a:pt x="220544" y="161601"/>
                  <a:pt x="237091" y="178148"/>
                  <a:pt x="257497" y="178148"/>
                </a:cubicBezTo>
                <a:cubicBezTo>
                  <a:pt x="277902" y="178148"/>
                  <a:pt x="294449" y="161601"/>
                  <a:pt x="294449" y="141196"/>
                </a:cubicBezTo>
                <a:cubicBezTo>
                  <a:pt x="294449" y="120791"/>
                  <a:pt x="277902" y="104244"/>
                  <a:pt x="257497" y="104244"/>
                </a:cubicBezTo>
                <a:close/>
                <a:moveTo>
                  <a:pt x="257497" y="92575"/>
                </a:moveTo>
                <a:cubicBezTo>
                  <a:pt x="284351" y="92575"/>
                  <a:pt x="306118" y="114341"/>
                  <a:pt x="306118" y="141196"/>
                </a:cubicBezTo>
                <a:cubicBezTo>
                  <a:pt x="306118" y="168050"/>
                  <a:pt x="284351" y="189817"/>
                  <a:pt x="257497" y="189817"/>
                </a:cubicBezTo>
                <a:cubicBezTo>
                  <a:pt x="230642" y="189817"/>
                  <a:pt x="208875" y="168050"/>
                  <a:pt x="208875" y="141196"/>
                </a:cubicBezTo>
                <a:cubicBezTo>
                  <a:pt x="208875" y="114341"/>
                  <a:pt x="230642" y="92575"/>
                  <a:pt x="257497" y="92575"/>
                </a:cubicBezTo>
                <a:close/>
                <a:moveTo>
                  <a:pt x="255474" y="12213"/>
                </a:moveTo>
                <a:cubicBezTo>
                  <a:pt x="224357" y="12213"/>
                  <a:pt x="205220" y="23416"/>
                  <a:pt x="205220" y="31429"/>
                </a:cubicBezTo>
                <a:cubicBezTo>
                  <a:pt x="205220" y="39441"/>
                  <a:pt x="224279" y="50566"/>
                  <a:pt x="255474" y="50566"/>
                </a:cubicBezTo>
                <a:cubicBezTo>
                  <a:pt x="286670" y="50566"/>
                  <a:pt x="305729" y="39441"/>
                  <a:pt x="305729" y="31429"/>
                </a:cubicBezTo>
                <a:cubicBezTo>
                  <a:pt x="305729" y="23416"/>
                  <a:pt x="286592" y="12213"/>
                  <a:pt x="255474" y="12213"/>
                </a:cubicBezTo>
                <a:close/>
                <a:moveTo>
                  <a:pt x="255474" y="0"/>
                </a:moveTo>
                <a:cubicBezTo>
                  <a:pt x="291104" y="0"/>
                  <a:pt x="317709" y="13225"/>
                  <a:pt x="317709" y="31117"/>
                </a:cubicBezTo>
                <a:cubicBezTo>
                  <a:pt x="317709" y="49010"/>
                  <a:pt x="290793" y="62235"/>
                  <a:pt x="255474" y="62235"/>
                </a:cubicBezTo>
                <a:cubicBezTo>
                  <a:pt x="220156" y="62235"/>
                  <a:pt x="193239" y="49010"/>
                  <a:pt x="193239" y="31117"/>
                </a:cubicBezTo>
                <a:cubicBezTo>
                  <a:pt x="193239" y="13225"/>
                  <a:pt x="219845" y="0"/>
                  <a:pt x="255474" y="0"/>
                </a:cubicBez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5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5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6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6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6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6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6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6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6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5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5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5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5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8" dur="150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9" dur="150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6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6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6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6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6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6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6" dur="1500" fill="hold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7" dur="1500" fill="hold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6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6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6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6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4" dur="150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5" dur="150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6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6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2" grpId="0" animBg="1"/>
          <p:bldP spid="577" grpId="0"/>
          <p:bldP spid="578" grpId="0"/>
          <p:bldP spid="589" grpId="0" animBg="1"/>
          <p:bldP spid="594" grpId="0"/>
          <p:bldP spid="595" grpId="0"/>
          <p:bldP spid="606" grpId="0" animBg="1"/>
          <p:bldP spid="611" grpId="0"/>
          <p:bldP spid="612" grpId="0"/>
          <p:bldP spid="623" grpId="0" animBg="1"/>
          <p:bldP spid="628" grpId="0"/>
          <p:bldP spid="629" grpId="0"/>
          <p:bldP spid="640" grpId="0" animBg="1"/>
          <p:bldP spid="645" grpId="0"/>
          <p:bldP spid="646" grpId="0"/>
          <p:bldP spid="657" grpId="0" animBg="1"/>
          <p:bldP spid="662" grpId="0"/>
          <p:bldP spid="663" grpId="0"/>
          <p:bldP spid="664" grpId="0"/>
          <p:bldP spid="665" grpId="0"/>
          <p:bldP spid="673" grpId="0" animBg="1"/>
          <p:bldP spid="674" grpId="0" animBg="1"/>
          <p:bldP spid="675" grpId="0" animBg="1"/>
          <p:bldP spid="676" grpId="0" animBg="1"/>
          <p:bldP spid="677" grpId="0" animBg="1"/>
          <p:bldP spid="67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5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5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6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6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6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6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6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6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6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5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5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6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6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6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6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6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6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6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6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6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50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6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6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2" grpId="0" animBg="1"/>
          <p:bldP spid="577" grpId="0"/>
          <p:bldP spid="578" grpId="0"/>
          <p:bldP spid="589" grpId="0" animBg="1"/>
          <p:bldP spid="594" grpId="0"/>
          <p:bldP spid="595" grpId="0"/>
          <p:bldP spid="606" grpId="0" animBg="1"/>
          <p:bldP spid="611" grpId="0"/>
          <p:bldP spid="612" grpId="0"/>
          <p:bldP spid="623" grpId="0" animBg="1"/>
          <p:bldP spid="628" grpId="0"/>
          <p:bldP spid="629" grpId="0"/>
          <p:bldP spid="640" grpId="0" animBg="1"/>
          <p:bldP spid="645" grpId="0"/>
          <p:bldP spid="646" grpId="0"/>
          <p:bldP spid="657" grpId="0" animBg="1"/>
          <p:bldP spid="662" grpId="0"/>
          <p:bldP spid="663" grpId="0"/>
          <p:bldP spid="664" grpId="0"/>
          <p:bldP spid="665" grpId="0"/>
          <p:bldP spid="673" grpId="0" animBg="1"/>
          <p:bldP spid="674" grpId="0" animBg="1"/>
          <p:bldP spid="675" grpId="0" animBg="1"/>
          <p:bldP spid="676" grpId="0" animBg="1"/>
          <p:bldP spid="677" grpId="0" animBg="1"/>
          <p:bldP spid="67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Picture 366">
            <a:extLst>
              <a:ext uri="{FF2B5EF4-FFF2-40B4-BE49-F238E27FC236}">
                <a16:creationId xmlns:a16="http://schemas.microsoft.com/office/drawing/2014/main" id="{C66DF3B1-DB08-FA72-9565-5EF638851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b="7873"/>
          <a:stretch/>
        </p:blipFill>
        <p:spPr>
          <a:xfrm>
            <a:off x="-7866" y="0"/>
            <a:ext cx="24399732" cy="13716000"/>
          </a:xfrm>
          <a:prstGeom prst="rect">
            <a:avLst/>
          </a:prstGeom>
        </p:spPr>
      </p:pic>
      <p:sp>
        <p:nvSpPr>
          <p:cNvPr id="368" name="Rectangle 367">
            <a:extLst>
              <a:ext uri="{FF2B5EF4-FFF2-40B4-BE49-F238E27FC236}">
                <a16:creationId xmlns:a16="http://schemas.microsoft.com/office/drawing/2014/main" id="{8231434A-AFE9-0B4D-8524-AF015B8E8EE6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8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ectangle 368">
            <a:extLst>
              <a:ext uri="{FF2B5EF4-FFF2-40B4-BE49-F238E27FC236}">
                <a16:creationId xmlns:a16="http://schemas.microsoft.com/office/drawing/2014/main" id="{65284E04-670A-3FD3-31DE-82E290DA2FB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#122</a:t>
            </a:r>
          </a:p>
        </p:txBody>
      </p: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94812BF5-E761-E7F6-F3EF-C0EE0017DB52}"/>
              </a:ext>
            </a:extLst>
          </p:cNvPr>
          <p:cNvGrpSpPr/>
          <p:nvPr/>
        </p:nvGrpSpPr>
        <p:grpSpPr>
          <a:xfrm>
            <a:off x="4410965" y="5802958"/>
            <a:ext cx="2884641" cy="452003"/>
            <a:chOff x="4410965" y="5802958"/>
            <a:chExt cx="2884641" cy="452003"/>
          </a:xfrm>
          <a:gradFill>
            <a:gsLst>
              <a:gs pos="0">
                <a:schemeClr val="accent1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71" name="Parallelogram 370">
              <a:extLst>
                <a:ext uri="{FF2B5EF4-FFF2-40B4-BE49-F238E27FC236}">
                  <a16:creationId xmlns:a16="http://schemas.microsoft.com/office/drawing/2014/main" id="{440A3B9D-6EBF-82B7-C29F-2535F3FA0FB8}"/>
                </a:ext>
              </a:extLst>
            </p:cNvPr>
            <p:cNvSpPr/>
            <p:nvPr/>
          </p:nvSpPr>
          <p:spPr>
            <a:xfrm flipH="1">
              <a:off x="44109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Parallelogram 371">
              <a:extLst>
                <a:ext uri="{FF2B5EF4-FFF2-40B4-BE49-F238E27FC236}">
                  <a16:creationId xmlns:a16="http://schemas.microsoft.com/office/drawing/2014/main" id="{2B43904A-916B-8D5F-9608-396ACBA73F00}"/>
                </a:ext>
              </a:extLst>
            </p:cNvPr>
            <p:cNvSpPr/>
            <p:nvPr/>
          </p:nvSpPr>
          <p:spPr>
            <a:xfrm flipH="1">
              <a:off x="46943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Parallelogram 372">
              <a:extLst>
                <a:ext uri="{FF2B5EF4-FFF2-40B4-BE49-F238E27FC236}">
                  <a16:creationId xmlns:a16="http://schemas.microsoft.com/office/drawing/2014/main" id="{FC2780E4-1955-2F0C-3A7D-539E2C57CA8D}"/>
                </a:ext>
              </a:extLst>
            </p:cNvPr>
            <p:cNvSpPr/>
            <p:nvPr/>
          </p:nvSpPr>
          <p:spPr>
            <a:xfrm flipH="1">
              <a:off x="497766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Parallelogram 373">
              <a:extLst>
                <a:ext uri="{FF2B5EF4-FFF2-40B4-BE49-F238E27FC236}">
                  <a16:creationId xmlns:a16="http://schemas.microsoft.com/office/drawing/2014/main" id="{16B3EAE3-253F-4BC5-D5ED-044EAE63D1E7}"/>
                </a:ext>
              </a:extLst>
            </p:cNvPr>
            <p:cNvSpPr/>
            <p:nvPr/>
          </p:nvSpPr>
          <p:spPr>
            <a:xfrm flipH="1">
              <a:off x="526100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Parallelogram 374">
              <a:extLst>
                <a:ext uri="{FF2B5EF4-FFF2-40B4-BE49-F238E27FC236}">
                  <a16:creationId xmlns:a16="http://schemas.microsoft.com/office/drawing/2014/main" id="{9034B529-EE7E-2537-8577-C9ADEDDAEFC5}"/>
                </a:ext>
              </a:extLst>
            </p:cNvPr>
            <p:cNvSpPr/>
            <p:nvPr/>
          </p:nvSpPr>
          <p:spPr>
            <a:xfrm flipH="1">
              <a:off x="554435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Parallelogram 375">
              <a:extLst>
                <a:ext uri="{FF2B5EF4-FFF2-40B4-BE49-F238E27FC236}">
                  <a16:creationId xmlns:a16="http://schemas.microsoft.com/office/drawing/2014/main" id="{8AB2F83E-26A7-DDAC-C75B-3C5D38A33350}"/>
                </a:ext>
              </a:extLst>
            </p:cNvPr>
            <p:cNvSpPr/>
            <p:nvPr/>
          </p:nvSpPr>
          <p:spPr>
            <a:xfrm flipH="1">
              <a:off x="582770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Parallelogram 376">
              <a:extLst>
                <a:ext uri="{FF2B5EF4-FFF2-40B4-BE49-F238E27FC236}">
                  <a16:creationId xmlns:a16="http://schemas.microsoft.com/office/drawing/2014/main" id="{9C650B7F-8D31-8796-0401-971A6134FB2C}"/>
                </a:ext>
              </a:extLst>
            </p:cNvPr>
            <p:cNvSpPr/>
            <p:nvPr/>
          </p:nvSpPr>
          <p:spPr>
            <a:xfrm flipH="1">
              <a:off x="611105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Parallelogram 377">
              <a:extLst>
                <a:ext uri="{FF2B5EF4-FFF2-40B4-BE49-F238E27FC236}">
                  <a16:creationId xmlns:a16="http://schemas.microsoft.com/office/drawing/2014/main" id="{74D66C5D-B68E-08B3-D0EA-95178DD05D9B}"/>
                </a:ext>
              </a:extLst>
            </p:cNvPr>
            <p:cNvSpPr/>
            <p:nvPr/>
          </p:nvSpPr>
          <p:spPr>
            <a:xfrm flipH="1">
              <a:off x="639440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Parallelogram 378">
              <a:extLst>
                <a:ext uri="{FF2B5EF4-FFF2-40B4-BE49-F238E27FC236}">
                  <a16:creationId xmlns:a16="http://schemas.microsoft.com/office/drawing/2014/main" id="{5226DF2C-EB41-B340-3212-EF140E6C989B}"/>
                </a:ext>
              </a:extLst>
            </p:cNvPr>
            <p:cNvSpPr/>
            <p:nvPr/>
          </p:nvSpPr>
          <p:spPr>
            <a:xfrm flipH="1">
              <a:off x="667775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64AC24B4-A966-2B12-792D-E2A975DFE749}"/>
              </a:ext>
            </a:extLst>
          </p:cNvPr>
          <p:cNvSpPr/>
          <p:nvPr/>
        </p:nvSpPr>
        <p:spPr>
          <a:xfrm>
            <a:off x="1590614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C6107411-1C8B-688A-8D4A-6AA2CBFAAEED}"/>
              </a:ext>
            </a:extLst>
          </p:cNvPr>
          <p:cNvGrpSpPr/>
          <p:nvPr/>
        </p:nvGrpSpPr>
        <p:grpSpPr>
          <a:xfrm>
            <a:off x="1590614" y="5802958"/>
            <a:ext cx="5762624" cy="1511300"/>
            <a:chOff x="1590614" y="5802958"/>
            <a:chExt cx="5762624" cy="1511300"/>
          </a:xfrm>
        </p:grpSpPr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97BECD6E-F48F-B12D-B0F3-4FD6B14B86DA}"/>
                </a:ext>
              </a:extLst>
            </p:cNvPr>
            <p:cNvSpPr/>
            <p:nvPr/>
          </p:nvSpPr>
          <p:spPr>
            <a:xfrm>
              <a:off x="1590614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61C9CE83-65B7-F974-1EEC-E23ADD020730}"/>
                </a:ext>
              </a:extLst>
            </p:cNvPr>
            <p:cNvCxnSpPr>
              <a:cxnSpLocks/>
            </p:cNvCxnSpPr>
            <p:nvPr/>
          </p:nvCxnSpPr>
          <p:spPr>
            <a:xfrm>
              <a:off x="2035822" y="6450707"/>
              <a:ext cx="2573898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FE923CA1-4848-BF2B-3235-57E57F02A8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3664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5" name="Textbox 200">
            <a:extLst>
              <a:ext uri="{FF2B5EF4-FFF2-40B4-BE49-F238E27FC236}">
                <a16:creationId xmlns:a16="http://schemas.microsoft.com/office/drawing/2014/main" id="{8A75393E-3BB3-4F2A-F893-BEF8D678CDD0}"/>
              </a:ext>
            </a:extLst>
          </p:cNvPr>
          <p:cNvSpPr txBox="1"/>
          <p:nvPr/>
        </p:nvSpPr>
        <p:spPr>
          <a:xfrm>
            <a:off x="1931762" y="5964497"/>
            <a:ext cx="12907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SHOW UP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2DCB0FB8-FA9A-6102-26B7-83A4616C2EE1}"/>
              </a:ext>
            </a:extLst>
          </p:cNvPr>
          <p:cNvSpPr txBox="1"/>
          <p:nvPr/>
        </p:nvSpPr>
        <p:spPr>
          <a:xfrm>
            <a:off x="2333246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1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Xuất hiện thường xuyên trước khách hàng đúng nơi đúng thời điểm.</a:t>
            </a:r>
          </a:p>
        </p:txBody>
      </p: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C96E5314-1C25-D85E-4E1C-769235262854}"/>
              </a:ext>
            </a:extLst>
          </p:cNvPr>
          <p:cNvGrpSpPr/>
          <p:nvPr/>
        </p:nvGrpSpPr>
        <p:grpSpPr>
          <a:xfrm>
            <a:off x="10910377" y="5802958"/>
            <a:ext cx="2884641" cy="452003"/>
            <a:chOff x="10910377" y="5802958"/>
            <a:chExt cx="2884641" cy="452003"/>
          </a:xfrm>
          <a:gradFill>
            <a:gsLst>
              <a:gs pos="0">
                <a:schemeClr val="accent3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88" name="Parallelogram 387">
              <a:extLst>
                <a:ext uri="{FF2B5EF4-FFF2-40B4-BE49-F238E27FC236}">
                  <a16:creationId xmlns:a16="http://schemas.microsoft.com/office/drawing/2014/main" id="{4EC8830C-BD8E-FCF0-365B-C425A33A12ED}"/>
                </a:ext>
              </a:extLst>
            </p:cNvPr>
            <p:cNvSpPr/>
            <p:nvPr/>
          </p:nvSpPr>
          <p:spPr>
            <a:xfrm flipH="1">
              <a:off x="1091037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Parallelogram 388">
              <a:extLst>
                <a:ext uri="{FF2B5EF4-FFF2-40B4-BE49-F238E27FC236}">
                  <a16:creationId xmlns:a16="http://schemas.microsoft.com/office/drawing/2014/main" id="{3B9D5C84-7103-B50D-7AF3-AD5E1D93B974}"/>
                </a:ext>
              </a:extLst>
            </p:cNvPr>
            <p:cNvSpPr/>
            <p:nvPr/>
          </p:nvSpPr>
          <p:spPr>
            <a:xfrm flipH="1">
              <a:off x="1119372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Parallelogram 389">
              <a:extLst>
                <a:ext uri="{FF2B5EF4-FFF2-40B4-BE49-F238E27FC236}">
                  <a16:creationId xmlns:a16="http://schemas.microsoft.com/office/drawing/2014/main" id="{D4B0EEA7-DF28-4A8A-6673-2D49EC25C921}"/>
                </a:ext>
              </a:extLst>
            </p:cNvPr>
            <p:cNvSpPr/>
            <p:nvPr/>
          </p:nvSpPr>
          <p:spPr>
            <a:xfrm flipH="1">
              <a:off x="1147707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Parallelogram 390">
              <a:extLst>
                <a:ext uri="{FF2B5EF4-FFF2-40B4-BE49-F238E27FC236}">
                  <a16:creationId xmlns:a16="http://schemas.microsoft.com/office/drawing/2014/main" id="{272C7F71-2F17-58BE-1405-FA6A19509CA3}"/>
                </a:ext>
              </a:extLst>
            </p:cNvPr>
            <p:cNvSpPr/>
            <p:nvPr/>
          </p:nvSpPr>
          <p:spPr>
            <a:xfrm flipH="1">
              <a:off x="1176042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Parallelogram 391">
              <a:extLst>
                <a:ext uri="{FF2B5EF4-FFF2-40B4-BE49-F238E27FC236}">
                  <a16:creationId xmlns:a16="http://schemas.microsoft.com/office/drawing/2014/main" id="{34CD3B1F-A342-D85D-98FC-E2F91CB3CA17}"/>
                </a:ext>
              </a:extLst>
            </p:cNvPr>
            <p:cNvSpPr/>
            <p:nvPr/>
          </p:nvSpPr>
          <p:spPr>
            <a:xfrm flipH="1">
              <a:off x="1204376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Parallelogram 392">
              <a:extLst>
                <a:ext uri="{FF2B5EF4-FFF2-40B4-BE49-F238E27FC236}">
                  <a16:creationId xmlns:a16="http://schemas.microsoft.com/office/drawing/2014/main" id="{D976A870-461F-E53A-11A1-2E9B967458F5}"/>
                </a:ext>
              </a:extLst>
            </p:cNvPr>
            <p:cNvSpPr/>
            <p:nvPr/>
          </p:nvSpPr>
          <p:spPr>
            <a:xfrm flipH="1">
              <a:off x="1232711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Parallelogram 393">
              <a:extLst>
                <a:ext uri="{FF2B5EF4-FFF2-40B4-BE49-F238E27FC236}">
                  <a16:creationId xmlns:a16="http://schemas.microsoft.com/office/drawing/2014/main" id="{709E2D34-F9B3-0504-6664-5BF847C16521}"/>
                </a:ext>
              </a:extLst>
            </p:cNvPr>
            <p:cNvSpPr/>
            <p:nvPr/>
          </p:nvSpPr>
          <p:spPr>
            <a:xfrm flipH="1">
              <a:off x="126104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Parallelogram 394">
              <a:extLst>
                <a:ext uri="{FF2B5EF4-FFF2-40B4-BE49-F238E27FC236}">
                  <a16:creationId xmlns:a16="http://schemas.microsoft.com/office/drawing/2014/main" id="{F6215847-8A12-BFDA-F9A4-558E90B09288}"/>
                </a:ext>
              </a:extLst>
            </p:cNvPr>
            <p:cNvSpPr/>
            <p:nvPr/>
          </p:nvSpPr>
          <p:spPr>
            <a:xfrm flipH="1">
              <a:off x="128938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Parallelogram 395">
              <a:extLst>
                <a:ext uri="{FF2B5EF4-FFF2-40B4-BE49-F238E27FC236}">
                  <a16:creationId xmlns:a16="http://schemas.microsoft.com/office/drawing/2014/main" id="{4AF20B70-FAB3-2325-F3AC-4908479AA8EF}"/>
                </a:ext>
              </a:extLst>
            </p:cNvPr>
            <p:cNvSpPr/>
            <p:nvPr/>
          </p:nvSpPr>
          <p:spPr>
            <a:xfrm flipH="1">
              <a:off x="1317716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3BEA32AE-5A75-7153-4E8F-DB50473084D1}"/>
              </a:ext>
            </a:extLst>
          </p:cNvPr>
          <p:cNvSpPr/>
          <p:nvPr/>
        </p:nvSpPr>
        <p:spPr>
          <a:xfrm>
            <a:off x="8090026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DFB13EAD-7335-E30A-DE7D-AFE01D2E66DB}"/>
              </a:ext>
            </a:extLst>
          </p:cNvPr>
          <p:cNvGrpSpPr/>
          <p:nvPr/>
        </p:nvGrpSpPr>
        <p:grpSpPr>
          <a:xfrm>
            <a:off x="8090026" y="5802958"/>
            <a:ext cx="5762624" cy="1511300"/>
            <a:chOff x="8090026" y="5802958"/>
            <a:chExt cx="5762624" cy="1511300"/>
          </a:xfrm>
        </p:grpSpPr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66ED0FA0-79CC-8C19-D027-5A49837B1E33}"/>
                </a:ext>
              </a:extLst>
            </p:cNvPr>
            <p:cNvSpPr/>
            <p:nvPr/>
          </p:nvSpPr>
          <p:spPr>
            <a:xfrm>
              <a:off x="8090026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7DE6EAAC-E77A-7310-4812-2D7A356E0BD7}"/>
                </a:ext>
              </a:extLst>
            </p:cNvPr>
            <p:cNvCxnSpPr>
              <a:cxnSpLocks/>
            </p:cNvCxnSpPr>
            <p:nvPr/>
          </p:nvCxnSpPr>
          <p:spPr>
            <a:xfrm>
              <a:off x="8535234" y="6450707"/>
              <a:ext cx="2573898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E50AE2A6-D6C7-01C3-7C31-23F5C68CCF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3076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2" name="Textbox 200">
            <a:extLst>
              <a:ext uri="{FF2B5EF4-FFF2-40B4-BE49-F238E27FC236}">
                <a16:creationId xmlns:a16="http://schemas.microsoft.com/office/drawing/2014/main" id="{AE00F5F0-4794-B7FF-4331-A5B336C02582}"/>
              </a:ext>
            </a:extLst>
          </p:cNvPr>
          <p:cNvSpPr txBox="1"/>
          <p:nvPr/>
        </p:nvSpPr>
        <p:spPr>
          <a:xfrm>
            <a:off x="8431174" y="5964497"/>
            <a:ext cx="186301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BE CONFIDENT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3D1FE3C5-46F8-F3C2-EAEA-FAE1D426781F}"/>
              </a:ext>
            </a:extLst>
          </p:cNvPr>
          <p:cNvSpPr txBox="1"/>
          <p:nvPr/>
        </p:nvSpPr>
        <p:spPr>
          <a:xfrm>
            <a:off x="8832658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3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Giữ thông điệp, hình ảnh và giọng thương hiệu nhất quán toàn bộ kênh.</a:t>
            </a:r>
          </a:p>
        </p:txBody>
      </p: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90FF1D04-BE94-AA38-49D7-0B7E7E1AC187}"/>
              </a:ext>
            </a:extLst>
          </p:cNvPr>
          <p:cNvGrpSpPr/>
          <p:nvPr/>
        </p:nvGrpSpPr>
        <p:grpSpPr>
          <a:xfrm>
            <a:off x="17409788" y="5802958"/>
            <a:ext cx="2884641" cy="452003"/>
            <a:chOff x="17409788" y="5802958"/>
            <a:chExt cx="2884641" cy="452003"/>
          </a:xfrm>
          <a:gradFill>
            <a:gsLst>
              <a:gs pos="0">
                <a:schemeClr val="accent5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05" name="Parallelogram 404">
              <a:extLst>
                <a:ext uri="{FF2B5EF4-FFF2-40B4-BE49-F238E27FC236}">
                  <a16:creationId xmlns:a16="http://schemas.microsoft.com/office/drawing/2014/main" id="{4D578EDA-435B-7FC0-7353-EE8876514AAD}"/>
                </a:ext>
              </a:extLst>
            </p:cNvPr>
            <p:cNvSpPr/>
            <p:nvPr/>
          </p:nvSpPr>
          <p:spPr>
            <a:xfrm flipH="1">
              <a:off x="1740978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Parallelogram 405">
              <a:extLst>
                <a:ext uri="{FF2B5EF4-FFF2-40B4-BE49-F238E27FC236}">
                  <a16:creationId xmlns:a16="http://schemas.microsoft.com/office/drawing/2014/main" id="{7379F020-B762-B719-407B-D2D92F307B81}"/>
                </a:ext>
              </a:extLst>
            </p:cNvPr>
            <p:cNvSpPr/>
            <p:nvPr/>
          </p:nvSpPr>
          <p:spPr>
            <a:xfrm flipH="1">
              <a:off x="1769313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Parallelogram 406">
              <a:extLst>
                <a:ext uri="{FF2B5EF4-FFF2-40B4-BE49-F238E27FC236}">
                  <a16:creationId xmlns:a16="http://schemas.microsoft.com/office/drawing/2014/main" id="{918E67EC-1560-DE53-84E3-08CD5C5FD857}"/>
                </a:ext>
              </a:extLst>
            </p:cNvPr>
            <p:cNvSpPr/>
            <p:nvPr/>
          </p:nvSpPr>
          <p:spPr>
            <a:xfrm flipH="1">
              <a:off x="1797648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Parallelogram 407">
              <a:extLst>
                <a:ext uri="{FF2B5EF4-FFF2-40B4-BE49-F238E27FC236}">
                  <a16:creationId xmlns:a16="http://schemas.microsoft.com/office/drawing/2014/main" id="{D691420A-F2AC-F107-2386-D72E6047289E}"/>
                </a:ext>
              </a:extLst>
            </p:cNvPr>
            <p:cNvSpPr/>
            <p:nvPr/>
          </p:nvSpPr>
          <p:spPr>
            <a:xfrm flipH="1">
              <a:off x="1825983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Parallelogram 408">
              <a:extLst>
                <a:ext uri="{FF2B5EF4-FFF2-40B4-BE49-F238E27FC236}">
                  <a16:creationId xmlns:a16="http://schemas.microsoft.com/office/drawing/2014/main" id="{6E2165A0-F314-FCD0-36E1-EA142D3C0D32}"/>
                </a:ext>
              </a:extLst>
            </p:cNvPr>
            <p:cNvSpPr/>
            <p:nvPr/>
          </p:nvSpPr>
          <p:spPr>
            <a:xfrm flipH="1">
              <a:off x="18543180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Parallelogram 409">
              <a:extLst>
                <a:ext uri="{FF2B5EF4-FFF2-40B4-BE49-F238E27FC236}">
                  <a16:creationId xmlns:a16="http://schemas.microsoft.com/office/drawing/2014/main" id="{6E032477-A522-CA8C-AE34-3B8F8D4B629E}"/>
                </a:ext>
              </a:extLst>
            </p:cNvPr>
            <p:cNvSpPr/>
            <p:nvPr/>
          </p:nvSpPr>
          <p:spPr>
            <a:xfrm flipH="1">
              <a:off x="1882652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Parallelogram 410">
              <a:extLst>
                <a:ext uri="{FF2B5EF4-FFF2-40B4-BE49-F238E27FC236}">
                  <a16:creationId xmlns:a16="http://schemas.microsoft.com/office/drawing/2014/main" id="{DC3F2E7C-94BA-5E00-369F-26095408AF2A}"/>
                </a:ext>
              </a:extLst>
            </p:cNvPr>
            <p:cNvSpPr/>
            <p:nvPr/>
          </p:nvSpPr>
          <p:spPr>
            <a:xfrm flipH="1">
              <a:off x="1910987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Parallelogram 411">
              <a:extLst>
                <a:ext uri="{FF2B5EF4-FFF2-40B4-BE49-F238E27FC236}">
                  <a16:creationId xmlns:a16="http://schemas.microsoft.com/office/drawing/2014/main" id="{374555F3-0F64-6EB2-5095-F465F5FF23B4}"/>
                </a:ext>
              </a:extLst>
            </p:cNvPr>
            <p:cNvSpPr/>
            <p:nvPr/>
          </p:nvSpPr>
          <p:spPr>
            <a:xfrm flipH="1">
              <a:off x="1939322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Parallelogram 412">
              <a:extLst>
                <a:ext uri="{FF2B5EF4-FFF2-40B4-BE49-F238E27FC236}">
                  <a16:creationId xmlns:a16="http://schemas.microsoft.com/office/drawing/2014/main" id="{AE264783-936D-590D-F4C9-94A18D1A7004}"/>
                </a:ext>
              </a:extLst>
            </p:cNvPr>
            <p:cNvSpPr/>
            <p:nvPr/>
          </p:nvSpPr>
          <p:spPr>
            <a:xfrm flipH="1">
              <a:off x="1967657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AE9238FF-5DE2-CAAB-686B-BDFF12F046B6}"/>
              </a:ext>
            </a:extLst>
          </p:cNvPr>
          <p:cNvSpPr/>
          <p:nvPr/>
        </p:nvSpPr>
        <p:spPr>
          <a:xfrm>
            <a:off x="14589437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B69A36D2-83FC-0BD9-C337-E5196343D478}"/>
              </a:ext>
            </a:extLst>
          </p:cNvPr>
          <p:cNvGrpSpPr/>
          <p:nvPr/>
        </p:nvGrpSpPr>
        <p:grpSpPr>
          <a:xfrm>
            <a:off x="14589437" y="5802958"/>
            <a:ext cx="5762624" cy="1511300"/>
            <a:chOff x="14589437" y="5802958"/>
            <a:chExt cx="5762624" cy="1511300"/>
          </a:xfrm>
        </p:grpSpPr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DF767470-E045-E475-EA7A-38C91A7B310E}"/>
                </a:ext>
              </a:extLst>
            </p:cNvPr>
            <p:cNvSpPr/>
            <p:nvPr/>
          </p:nvSpPr>
          <p:spPr>
            <a:xfrm>
              <a:off x="14589437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17" name="Straight Connector 416">
              <a:extLst>
                <a:ext uri="{FF2B5EF4-FFF2-40B4-BE49-F238E27FC236}">
                  <a16:creationId xmlns:a16="http://schemas.microsoft.com/office/drawing/2014/main" id="{1A4F4BAB-39A5-1363-8B2D-8282D74A7050}"/>
                </a:ext>
              </a:extLst>
            </p:cNvPr>
            <p:cNvCxnSpPr>
              <a:cxnSpLocks/>
            </p:cNvCxnSpPr>
            <p:nvPr/>
          </p:nvCxnSpPr>
          <p:spPr>
            <a:xfrm>
              <a:off x="15034645" y="6450707"/>
              <a:ext cx="2573898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>
              <a:extLst>
                <a:ext uri="{FF2B5EF4-FFF2-40B4-BE49-F238E27FC236}">
                  <a16:creationId xmlns:a16="http://schemas.microsoft.com/office/drawing/2014/main" id="{F7692ECB-B929-C66E-646B-FD9D8D3EF9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72487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" name="Textbox 200">
            <a:extLst>
              <a:ext uri="{FF2B5EF4-FFF2-40B4-BE49-F238E27FC236}">
                <a16:creationId xmlns:a16="http://schemas.microsoft.com/office/drawing/2014/main" id="{3716F507-28C1-314F-6241-3C0B454079E3}"/>
              </a:ext>
            </a:extLst>
          </p:cNvPr>
          <p:cNvSpPr txBox="1"/>
          <p:nvPr/>
        </p:nvSpPr>
        <p:spPr>
          <a:xfrm>
            <a:off x="14930585" y="5964497"/>
            <a:ext cx="25330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BUILD CONNECTION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9DBC68D5-8631-FD0D-C9C4-7EB9241337C5}"/>
              </a:ext>
            </a:extLst>
          </p:cNvPr>
          <p:cNvSpPr txBox="1"/>
          <p:nvPr/>
        </p:nvSpPr>
        <p:spPr>
          <a:xfrm>
            <a:off x="15332069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5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Tạo mối quan hệ cảm xúc giúp khách hàng thấy được thấu hiểu thật sự.</a:t>
            </a:r>
          </a:p>
        </p:txBody>
      </p: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81BDD414-5889-C6E8-FBBD-831442F96402}"/>
              </a:ext>
            </a:extLst>
          </p:cNvPr>
          <p:cNvGrpSpPr/>
          <p:nvPr/>
        </p:nvGrpSpPr>
        <p:grpSpPr>
          <a:xfrm>
            <a:off x="6852291" y="8838544"/>
            <a:ext cx="2884641" cy="452003"/>
            <a:chOff x="6852291" y="8838544"/>
            <a:chExt cx="2884641" cy="452003"/>
          </a:xfr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22" name="Parallelogram 421">
              <a:extLst>
                <a:ext uri="{FF2B5EF4-FFF2-40B4-BE49-F238E27FC236}">
                  <a16:creationId xmlns:a16="http://schemas.microsoft.com/office/drawing/2014/main" id="{9266B9D1-9D54-D308-18D9-D5EBCDCBEDCB}"/>
                </a:ext>
              </a:extLst>
            </p:cNvPr>
            <p:cNvSpPr/>
            <p:nvPr/>
          </p:nvSpPr>
          <p:spPr>
            <a:xfrm flipH="1">
              <a:off x="68522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Parallelogram 422">
              <a:extLst>
                <a:ext uri="{FF2B5EF4-FFF2-40B4-BE49-F238E27FC236}">
                  <a16:creationId xmlns:a16="http://schemas.microsoft.com/office/drawing/2014/main" id="{C747C4F7-5D9E-F92D-4A5C-D66283F8B85C}"/>
                </a:ext>
              </a:extLst>
            </p:cNvPr>
            <p:cNvSpPr/>
            <p:nvPr/>
          </p:nvSpPr>
          <p:spPr>
            <a:xfrm flipH="1">
              <a:off x="71356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Parallelogram 423">
              <a:extLst>
                <a:ext uri="{FF2B5EF4-FFF2-40B4-BE49-F238E27FC236}">
                  <a16:creationId xmlns:a16="http://schemas.microsoft.com/office/drawing/2014/main" id="{24C5B4E3-E997-A383-E5B7-87F47CFAFB1B}"/>
                </a:ext>
              </a:extLst>
            </p:cNvPr>
            <p:cNvSpPr/>
            <p:nvPr/>
          </p:nvSpPr>
          <p:spPr>
            <a:xfrm flipH="1">
              <a:off x="741898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Parallelogram 424">
              <a:extLst>
                <a:ext uri="{FF2B5EF4-FFF2-40B4-BE49-F238E27FC236}">
                  <a16:creationId xmlns:a16="http://schemas.microsoft.com/office/drawing/2014/main" id="{CE9CA66E-20EF-7993-946A-3511F567BD04}"/>
                </a:ext>
              </a:extLst>
            </p:cNvPr>
            <p:cNvSpPr/>
            <p:nvPr/>
          </p:nvSpPr>
          <p:spPr>
            <a:xfrm flipH="1">
              <a:off x="770233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Parallelogram 425">
              <a:extLst>
                <a:ext uri="{FF2B5EF4-FFF2-40B4-BE49-F238E27FC236}">
                  <a16:creationId xmlns:a16="http://schemas.microsoft.com/office/drawing/2014/main" id="{F6006567-C871-ABAA-4D80-3510C71FF342}"/>
                </a:ext>
              </a:extLst>
            </p:cNvPr>
            <p:cNvSpPr/>
            <p:nvPr/>
          </p:nvSpPr>
          <p:spPr>
            <a:xfrm flipH="1">
              <a:off x="798568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Parallelogram 426">
              <a:extLst>
                <a:ext uri="{FF2B5EF4-FFF2-40B4-BE49-F238E27FC236}">
                  <a16:creationId xmlns:a16="http://schemas.microsoft.com/office/drawing/2014/main" id="{BE5BEAB0-D8D1-0AA9-F524-ACCA60E1F359}"/>
                </a:ext>
              </a:extLst>
            </p:cNvPr>
            <p:cNvSpPr/>
            <p:nvPr/>
          </p:nvSpPr>
          <p:spPr>
            <a:xfrm flipH="1">
              <a:off x="826903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Parallelogram 427">
              <a:extLst>
                <a:ext uri="{FF2B5EF4-FFF2-40B4-BE49-F238E27FC236}">
                  <a16:creationId xmlns:a16="http://schemas.microsoft.com/office/drawing/2014/main" id="{EFB66904-EE1F-33CD-AD9E-7F4B646C1492}"/>
                </a:ext>
              </a:extLst>
            </p:cNvPr>
            <p:cNvSpPr/>
            <p:nvPr/>
          </p:nvSpPr>
          <p:spPr>
            <a:xfrm flipH="1">
              <a:off x="855237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Parallelogram 428">
              <a:extLst>
                <a:ext uri="{FF2B5EF4-FFF2-40B4-BE49-F238E27FC236}">
                  <a16:creationId xmlns:a16="http://schemas.microsoft.com/office/drawing/2014/main" id="{CD7C0BC2-373C-EF95-C0E8-24509F99240A}"/>
                </a:ext>
              </a:extLst>
            </p:cNvPr>
            <p:cNvSpPr/>
            <p:nvPr/>
          </p:nvSpPr>
          <p:spPr>
            <a:xfrm flipH="1">
              <a:off x="883572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Parallelogram 429">
              <a:extLst>
                <a:ext uri="{FF2B5EF4-FFF2-40B4-BE49-F238E27FC236}">
                  <a16:creationId xmlns:a16="http://schemas.microsoft.com/office/drawing/2014/main" id="{169308D1-BA94-08F3-E9F7-96A52DC361A7}"/>
                </a:ext>
              </a:extLst>
            </p:cNvPr>
            <p:cNvSpPr/>
            <p:nvPr/>
          </p:nvSpPr>
          <p:spPr>
            <a:xfrm flipH="1">
              <a:off x="911907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2C59D31B-1312-2F2B-7739-BD959D974886}"/>
              </a:ext>
            </a:extLst>
          </p:cNvPr>
          <p:cNvSpPr/>
          <p:nvPr/>
        </p:nvSpPr>
        <p:spPr>
          <a:xfrm>
            <a:off x="4031940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A2D6C0C2-A052-7C27-0782-DA54FCF83577}"/>
              </a:ext>
            </a:extLst>
          </p:cNvPr>
          <p:cNvGrpSpPr/>
          <p:nvPr/>
        </p:nvGrpSpPr>
        <p:grpSpPr>
          <a:xfrm>
            <a:off x="4031940" y="8838544"/>
            <a:ext cx="5762624" cy="1511300"/>
            <a:chOff x="4031940" y="8838544"/>
            <a:chExt cx="5762624" cy="1511300"/>
          </a:xfrm>
        </p:grpSpPr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3445D494-F4FC-BC20-A033-BB2706CB5AE6}"/>
                </a:ext>
              </a:extLst>
            </p:cNvPr>
            <p:cNvSpPr/>
            <p:nvPr/>
          </p:nvSpPr>
          <p:spPr>
            <a:xfrm>
              <a:off x="4031940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23123DA0-58AA-6AE8-53F1-BEA7F8BF1BCF}"/>
                </a:ext>
              </a:extLst>
            </p:cNvPr>
            <p:cNvCxnSpPr>
              <a:cxnSpLocks/>
            </p:cNvCxnSpPr>
            <p:nvPr/>
          </p:nvCxnSpPr>
          <p:spPr>
            <a:xfrm>
              <a:off x="4477148" y="9486293"/>
              <a:ext cx="2573898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8701C87E-880B-5CA5-0100-37FCF560AC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990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6" name="Textbox 200">
            <a:extLst>
              <a:ext uri="{FF2B5EF4-FFF2-40B4-BE49-F238E27FC236}">
                <a16:creationId xmlns:a16="http://schemas.microsoft.com/office/drawing/2014/main" id="{E97DEBB5-70D9-8A78-AC73-20D163FBEB31}"/>
              </a:ext>
            </a:extLst>
          </p:cNvPr>
          <p:cNvSpPr txBox="1"/>
          <p:nvPr/>
        </p:nvSpPr>
        <p:spPr>
          <a:xfrm>
            <a:off x="4373088" y="9000083"/>
            <a:ext cx="132921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BE USEFUL</a:t>
            </a:r>
          </a:p>
        </p:txBody>
      </p:sp>
      <p:sp>
        <p:nvSpPr>
          <p:cNvPr id="437" name="TextBox 436">
            <a:extLst>
              <a:ext uri="{FF2B5EF4-FFF2-40B4-BE49-F238E27FC236}">
                <a16:creationId xmlns:a16="http://schemas.microsoft.com/office/drawing/2014/main" id="{74B9E8BF-7F5B-676B-89EB-CB71B68764A9}"/>
              </a:ext>
            </a:extLst>
          </p:cNvPr>
          <p:cNvSpPr txBox="1"/>
          <p:nvPr/>
        </p:nvSpPr>
        <p:spPr>
          <a:xfrm>
            <a:off x="4774572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2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Cung cấp giá trị thực tế giải quyết vấn đề khách hàng đang gặp phải.</a:t>
            </a:r>
          </a:p>
        </p:txBody>
      </p: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AA33B708-3E69-8968-393C-85AE34313B1D}"/>
              </a:ext>
            </a:extLst>
          </p:cNvPr>
          <p:cNvGrpSpPr/>
          <p:nvPr/>
        </p:nvGrpSpPr>
        <p:grpSpPr>
          <a:xfrm>
            <a:off x="13351703" y="8838544"/>
            <a:ext cx="2884641" cy="452003"/>
            <a:chOff x="13351703" y="8838544"/>
            <a:chExt cx="2884641" cy="452003"/>
          </a:xfrm>
          <a:gradFill>
            <a:gsLst>
              <a:gs pos="0">
                <a:schemeClr val="accent4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39" name="Parallelogram 438">
              <a:extLst>
                <a:ext uri="{FF2B5EF4-FFF2-40B4-BE49-F238E27FC236}">
                  <a16:creationId xmlns:a16="http://schemas.microsoft.com/office/drawing/2014/main" id="{4ACD69AA-EBF8-0081-4255-F55712036FA1}"/>
                </a:ext>
              </a:extLst>
            </p:cNvPr>
            <p:cNvSpPr/>
            <p:nvPr/>
          </p:nvSpPr>
          <p:spPr>
            <a:xfrm flipH="1">
              <a:off x="1335170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Parallelogram 439">
              <a:extLst>
                <a:ext uri="{FF2B5EF4-FFF2-40B4-BE49-F238E27FC236}">
                  <a16:creationId xmlns:a16="http://schemas.microsoft.com/office/drawing/2014/main" id="{700DEA9F-AB2F-0E14-9648-450F40B66991}"/>
                </a:ext>
              </a:extLst>
            </p:cNvPr>
            <p:cNvSpPr/>
            <p:nvPr/>
          </p:nvSpPr>
          <p:spPr>
            <a:xfrm flipH="1">
              <a:off x="1363505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Parallelogram 440">
              <a:extLst>
                <a:ext uri="{FF2B5EF4-FFF2-40B4-BE49-F238E27FC236}">
                  <a16:creationId xmlns:a16="http://schemas.microsoft.com/office/drawing/2014/main" id="{E951A039-11A9-436C-FDFC-D0A44CD1EAC3}"/>
                </a:ext>
              </a:extLst>
            </p:cNvPr>
            <p:cNvSpPr/>
            <p:nvPr/>
          </p:nvSpPr>
          <p:spPr>
            <a:xfrm flipH="1">
              <a:off x="1391839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Parallelogram 441">
              <a:extLst>
                <a:ext uri="{FF2B5EF4-FFF2-40B4-BE49-F238E27FC236}">
                  <a16:creationId xmlns:a16="http://schemas.microsoft.com/office/drawing/2014/main" id="{E611B8AB-3ECE-3967-3082-3C751A7E8806}"/>
                </a:ext>
              </a:extLst>
            </p:cNvPr>
            <p:cNvSpPr/>
            <p:nvPr/>
          </p:nvSpPr>
          <p:spPr>
            <a:xfrm flipH="1">
              <a:off x="1420174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Parallelogram 442">
              <a:extLst>
                <a:ext uri="{FF2B5EF4-FFF2-40B4-BE49-F238E27FC236}">
                  <a16:creationId xmlns:a16="http://schemas.microsoft.com/office/drawing/2014/main" id="{197B4C8A-C2A1-E44A-08AA-9C3B758D6382}"/>
                </a:ext>
              </a:extLst>
            </p:cNvPr>
            <p:cNvSpPr/>
            <p:nvPr/>
          </p:nvSpPr>
          <p:spPr>
            <a:xfrm flipH="1">
              <a:off x="1448509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Parallelogram 443">
              <a:extLst>
                <a:ext uri="{FF2B5EF4-FFF2-40B4-BE49-F238E27FC236}">
                  <a16:creationId xmlns:a16="http://schemas.microsoft.com/office/drawing/2014/main" id="{DB8874EE-66D7-E022-F343-AB4131AAA804}"/>
                </a:ext>
              </a:extLst>
            </p:cNvPr>
            <p:cNvSpPr/>
            <p:nvPr/>
          </p:nvSpPr>
          <p:spPr>
            <a:xfrm flipH="1">
              <a:off x="1476844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Parallelogram 444">
              <a:extLst>
                <a:ext uri="{FF2B5EF4-FFF2-40B4-BE49-F238E27FC236}">
                  <a16:creationId xmlns:a16="http://schemas.microsoft.com/office/drawing/2014/main" id="{D03FC301-650C-945A-BB76-9DB2D52CA1FE}"/>
                </a:ext>
              </a:extLst>
            </p:cNvPr>
            <p:cNvSpPr/>
            <p:nvPr/>
          </p:nvSpPr>
          <p:spPr>
            <a:xfrm flipH="1">
              <a:off x="150517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Parallelogram 445">
              <a:extLst>
                <a:ext uri="{FF2B5EF4-FFF2-40B4-BE49-F238E27FC236}">
                  <a16:creationId xmlns:a16="http://schemas.microsoft.com/office/drawing/2014/main" id="{75C22BA0-7835-1B07-F912-B4EC674FA655}"/>
                </a:ext>
              </a:extLst>
            </p:cNvPr>
            <p:cNvSpPr/>
            <p:nvPr/>
          </p:nvSpPr>
          <p:spPr>
            <a:xfrm flipH="1">
              <a:off x="153351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Parallelogram 446">
              <a:extLst>
                <a:ext uri="{FF2B5EF4-FFF2-40B4-BE49-F238E27FC236}">
                  <a16:creationId xmlns:a16="http://schemas.microsoft.com/office/drawing/2014/main" id="{C09463F2-04D4-A1BF-1A96-22E57097DE1F}"/>
                </a:ext>
              </a:extLst>
            </p:cNvPr>
            <p:cNvSpPr/>
            <p:nvPr/>
          </p:nvSpPr>
          <p:spPr>
            <a:xfrm flipH="1">
              <a:off x="1561849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6A108100-E6ED-F70E-12F9-FEB2DE808A11}"/>
              </a:ext>
            </a:extLst>
          </p:cNvPr>
          <p:cNvSpPr/>
          <p:nvPr/>
        </p:nvSpPr>
        <p:spPr>
          <a:xfrm>
            <a:off x="10531352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CF376932-FB98-237F-F27E-6FD3198272F2}"/>
              </a:ext>
            </a:extLst>
          </p:cNvPr>
          <p:cNvGrpSpPr/>
          <p:nvPr/>
        </p:nvGrpSpPr>
        <p:grpSpPr>
          <a:xfrm>
            <a:off x="10531352" y="8838544"/>
            <a:ext cx="5762624" cy="1511300"/>
            <a:chOff x="10531352" y="8838544"/>
            <a:chExt cx="5762624" cy="1511300"/>
          </a:xfrm>
        </p:grpSpPr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D84D6475-0100-3357-3D3C-7C15C0542E49}"/>
                </a:ext>
              </a:extLst>
            </p:cNvPr>
            <p:cNvSpPr/>
            <p:nvPr/>
          </p:nvSpPr>
          <p:spPr>
            <a:xfrm>
              <a:off x="10531352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354FE217-6403-65EA-5CA2-193F3C240A9E}"/>
                </a:ext>
              </a:extLst>
            </p:cNvPr>
            <p:cNvCxnSpPr>
              <a:cxnSpLocks/>
            </p:cNvCxnSpPr>
            <p:nvPr/>
          </p:nvCxnSpPr>
          <p:spPr>
            <a:xfrm>
              <a:off x="10976560" y="9486293"/>
              <a:ext cx="2573898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2AE1C90A-BB25-7808-444B-05F4D10244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14402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3" name="Textbox 200">
            <a:extLst>
              <a:ext uri="{FF2B5EF4-FFF2-40B4-BE49-F238E27FC236}">
                <a16:creationId xmlns:a16="http://schemas.microsoft.com/office/drawing/2014/main" id="{A2914399-DFC9-3A66-A7B9-2C3A009AEBC6}"/>
              </a:ext>
            </a:extLst>
          </p:cNvPr>
          <p:cNvSpPr txBox="1"/>
          <p:nvPr/>
        </p:nvSpPr>
        <p:spPr>
          <a:xfrm>
            <a:off x="10872500" y="9000083"/>
            <a:ext cx="1717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BE REALIABLE</a:t>
            </a:r>
          </a:p>
        </p:txBody>
      </p:sp>
      <p:sp>
        <p:nvSpPr>
          <p:cNvPr id="454" name="TextBox 453">
            <a:extLst>
              <a:ext uri="{FF2B5EF4-FFF2-40B4-BE49-F238E27FC236}">
                <a16:creationId xmlns:a16="http://schemas.microsoft.com/office/drawing/2014/main" id="{C2C7A972-9FD0-1525-452E-5311E273C1BC}"/>
              </a:ext>
            </a:extLst>
          </p:cNvPr>
          <p:cNvSpPr txBox="1"/>
          <p:nvPr/>
        </p:nvSpPr>
        <p:spPr>
          <a:xfrm>
            <a:off x="11273984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4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Hoàn thành cam kết, đúng hẹn và không làm khách hàng thất vọng.</a:t>
            </a:r>
          </a:p>
        </p:txBody>
      </p: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BDAE981F-5FF7-B98D-39A7-F139D6A1CEEC}"/>
              </a:ext>
            </a:extLst>
          </p:cNvPr>
          <p:cNvGrpSpPr/>
          <p:nvPr/>
        </p:nvGrpSpPr>
        <p:grpSpPr>
          <a:xfrm>
            <a:off x="19851114" y="8838544"/>
            <a:ext cx="2884641" cy="452003"/>
            <a:chOff x="19851114" y="8838544"/>
            <a:chExt cx="2884641" cy="452003"/>
          </a:xfrm>
          <a:gradFill>
            <a:gsLst>
              <a:gs pos="0">
                <a:schemeClr val="accent6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56" name="Parallelogram 455">
              <a:extLst>
                <a:ext uri="{FF2B5EF4-FFF2-40B4-BE49-F238E27FC236}">
                  <a16:creationId xmlns:a16="http://schemas.microsoft.com/office/drawing/2014/main" id="{990A2DC2-2D39-7AAF-0C2F-5502D4C77413}"/>
                </a:ext>
              </a:extLst>
            </p:cNvPr>
            <p:cNvSpPr/>
            <p:nvPr/>
          </p:nvSpPr>
          <p:spPr>
            <a:xfrm flipH="1">
              <a:off x="1985111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Parallelogram 456">
              <a:extLst>
                <a:ext uri="{FF2B5EF4-FFF2-40B4-BE49-F238E27FC236}">
                  <a16:creationId xmlns:a16="http://schemas.microsoft.com/office/drawing/2014/main" id="{33F806F7-C351-E6CF-DAB5-96E54DF32647}"/>
                </a:ext>
              </a:extLst>
            </p:cNvPr>
            <p:cNvSpPr/>
            <p:nvPr/>
          </p:nvSpPr>
          <p:spPr>
            <a:xfrm flipH="1">
              <a:off x="2013446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Parallelogram 457">
              <a:extLst>
                <a:ext uri="{FF2B5EF4-FFF2-40B4-BE49-F238E27FC236}">
                  <a16:creationId xmlns:a16="http://schemas.microsoft.com/office/drawing/2014/main" id="{4DB35011-CCF4-4B99-E3E5-2092750DA400}"/>
                </a:ext>
              </a:extLst>
            </p:cNvPr>
            <p:cNvSpPr/>
            <p:nvPr/>
          </p:nvSpPr>
          <p:spPr>
            <a:xfrm flipH="1">
              <a:off x="2041781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Parallelogram 458">
              <a:extLst>
                <a:ext uri="{FF2B5EF4-FFF2-40B4-BE49-F238E27FC236}">
                  <a16:creationId xmlns:a16="http://schemas.microsoft.com/office/drawing/2014/main" id="{AD23B939-B2B4-58DA-C858-7394A0F83147}"/>
                </a:ext>
              </a:extLst>
            </p:cNvPr>
            <p:cNvSpPr/>
            <p:nvPr/>
          </p:nvSpPr>
          <p:spPr>
            <a:xfrm flipH="1">
              <a:off x="2070115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Parallelogram 459">
              <a:extLst>
                <a:ext uri="{FF2B5EF4-FFF2-40B4-BE49-F238E27FC236}">
                  <a16:creationId xmlns:a16="http://schemas.microsoft.com/office/drawing/2014/main" id="{F4C6ABB6-F65F-00AD-9515-06768F638AB4}"/>
                </a:ext>
              </a:extLst>
            </p:cNvPr>
            <p:cNvSpPr/>
            <p:nvPr/>
          </p:nvSpPr>
          <p:spPr>
            <a:xfrm flipH="1">
              <a:off x="20984506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Parallelogram 460">
              <a:extLst>
                <a:ext uri="{FF2B5EF4-FFF2-40B4-BE49-F238E27FC236}">
                  <a16:creationId xmlns:a16="http://schemas.microsoft.com/office/drawing/2014/main" id="{347A088E-AF58-7875-D9BE-17227AA1AECB}"/>
                </a:ext>
              </a:extLst>
            </p:cNvPr>
            <p:cNvSpPr/>
            <p:nvPr/>
          </p:nvSpPr>
          <p:spPr>
            <a:xfrm flipH="1">
              <a:off x="2126785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Parallelogram 461">
              <a:extLst>
                <a:ext uri="{FF2B5EF4-FFF2-40B4-BE49-F238E27FC236}">
                  <a16:creationId xmlns:a16="http://schemas.microsoft.com/office/drawing/2014/main" id="{A384B897-8571-C058-9638-500AF57EF04F}"/>
                </a:ext>
              </a:extLst>
            </p:cNvPr>
            <p:cNvSpPr/>
            <p:nvPr/>
          </p:nvSpPr>
          <p:spPr>
            <a:xfrm flipH="1">
              <a:off x="2155120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Parallelogram 462">
              <a:extLst>
                <a:ext uri="{FF2B5EF4-FFF2-40B4-BE49-F238E27FC236}">
                  <a16:creationId xmlns:a16="http://schemas.microsoft.com/office/drawing/2014/main" id="{EB5C6507-2CC2-FE6C-3E54-5265286E07F1}"/>
                </a:ext>
              </a:extLst>
            </p:cNvPr>
            <p:cNvSpPr/>
            <p:nvPr/>
          </p:nvSpPr>
          <p:spPr>
            <a:xfrm flipH="1">
              <a:off x="2183455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Parallelogram 463">
              <a:extLst>
                <a:ext uri="{FF2B5EF4-FFF2-40B4-BE49-F238E27FC236}">
                  <a16:creationId xmlns:a16="http://schemas.microsoft.com/office/drawing/2014/main" id="{0FD978D9-5452-A5FD-0008-5788DEE108E8}"/>
                </a:ext>
              </a:extLst>
            </p:cNvPr>
            <p:cNvSpPr/>
            <p:nvPr/>
          </p:nvSpPr>
          <p:spPr>
            <a:xfrm flipH="1">
              <a:off x="2211790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E9E780B1-9C83-26BA-9935-D8BFF1BB6E5C}"/>
              </a:ext>
            </a:extLst>
          </p:cNvPr>
          <p:cNvSpPr/>
          <p:nvPr/>
        </p:nvSpPr>
        <p:spPr>
          <a:xfrm>
            <a:off x="17030763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A6F61A9D-B6A7-C466-3C3D-EBF6A5530C8A}"/>
              </a:ext>
            </a:extLst>
          </p:cNvPr>
          <p:cNvGrpSpPr/>
          <p:nvPr/>
        </p:nvGrpSpPr>
        <p:grpSpPr>
          <a:xfrm>
            <a:off x="17030763" y="8838544"/>
            <a:ext cx="5762624" cy="1511300"/>
            <a:chOff x="17030763" y="8838544"/>
            <a:chExt cx="5762624" cy="1511300"/>
          </a:xfrm>
        </p:grpSpPr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9227264A-54E9-8948-949B-DDA61788C2DD}"/>
                </a:ext>
              </a:extLst>
            </p:cNvPr>
            <p:cNvSpPr/>
            <p:nvPr/>
          </p:nvSpPr>
          <p:spPr>
            <a:xfrm>
              <a:off x="17030763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0E997B0B-D617-BF47-4E5A-2FD23996212C}"/>
                </a:ext>
              </a:extLst>
            </p:cNvPr>
            <p:cNvCxnSpPr>
              <a:cxnSpLocks/>
            </p:cNvCxnSpPr>
            <p:nvPr/>
          </p:nvCxnSpPr>
          <p:spPr>
            <a:xfrm>
              <a:off x="17475971" y="9486293"/>
              <a:ext cx="2573898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F2F3C186-49C8-F4C6-27F4-01673EDE1B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3813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0" name="Textbox 200">
            <a:extLst>
              <a:ext uri="{FF2B5EF4-FFF2-40B4-BE49-F238E27FC236}">
                <a16:creationId xmlns:a16="http://schemas.microsoft.com/office/drawing/2014/main" id="{254C2290-051C-EF91-AB39-9D0CB959E6AF}"/>
              </a:ext>
            </a:extLst>
          </p:cNvPr>
          <p:cNvSpPr txBox="1"/>
          <p:nvPr/>
        </p:nvSpPr>
        <p:spPr>
          <a:xfrm>
            <a:off x="17371911" y="9000083"/>
            <a:ext cx="155042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EARN TRUST</a:t>
            </a:r>
          </a:p>
        </p:txBody>
      </p:sp>
      <p:sp>
        <p:nvSpPr>
          <p:cNvPr id="471" name="TextBox 470">
            <a:extLst>
              <a:ext uri="{FF2B5EF4-FFF2-40B4-BE49-F238E27FC236}">
                <a16:creationId xmlns:a16="http://schemas.microsoft.com/office/drawing/2014/main" id="{E67CE6F4-4EE0-2B23-1667-8F8FF746E21A}"/>
              </a:ext>
            </a:extLst>
          </p:cNvPr>
          <p:cNvSpPr txBox="1"/>
          <p:nvPr/>
        </p:nvSpPr>
        <p:spPr>
          <a:xfrm>
            <a:off x="17773395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6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Dần hình thành niềm tin mạnh mẽ và trung thành với thương hiệu.</a:t>
            </a:r>
          </a:p>
        </p:txBody>
      </p:sp>
      <p:sp>
        <p:nvSpPr>
          <p:cNvPr id="472" name="!!SubTitle">
            <a:extLst>
              <a:ext uri="{FF2B5EF4-FFF2-40B4-BE49-F238E27FC236}">
                <a16:creationId xmlns:a16="http://schemas.microsoft.com/office/drawing/2014/main" id="{921317B2-4498-1253-7D48-D80C0C13086B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3" name="!!MainTitle1">
            <a:extLst>
              <a:ext uri="{FF2B5EF4-FFF2-40B4-BE49-F238E27FC236}">
                <a16:creationId xmlns:a16="http://schemas.microsoft.com/office/drawing/2014/main" id="{EEE8BE1A-05D5-39C8-F27C-FDD3B35B2CA4}"/>
              </a:ext>
            </a:extLst>
          </p:cNvPr>
          <p:cNvSpPr txBox="1"/>
          <p:nvPr/>
        </p:nvSpPr>
        <p:spPr>
          <a:xfrm>
            <a:off x="7369649" y="1190307"/>
            <a:ext cx="96449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BRAND TRUST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44703299-17C4-8872-E0EE-5F4E019316F7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71DE0A5A-063F-2506-100E-61E60E4E285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49A6BA20-C56A-0017-C0D8-9D01F2D7CFB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FEFF6E6D-468C-9A7E-83D6-9E6CF0FD506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478" name="Rectangle 477">
            <a:extLst>
              <a:ext uri="{FF2B5EF4-FFF2-40B4-BE49-F238E27FC236}">
                <a16:creationId xmlns:a16="http://schemas.microsoft.com/office/drawing/2014/main" id="{8C4CE816-A175-E9D8-7D19-FDE504CC6C0C}"/>
              </a:ext>
            </a:extLst>
          </p:cNvPr>
          <p:cNvSpPr>
            <a:spLocks/>
          </p:cNvSpPr>
          <p:nvPr/>
        </p:nvSpPr>
        <p:spPr bwMode="auto">
          <a:xfrm>
            <a:off x="2605978" y="12887962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#135</a:t>
            </a:r>
          </a:p>
        </p:txBody>
      </p:sp>
      <p:graphicFrame>
        <p:nvGraphicFramePr>
          <p:cNvPr id="479" name="Table 478">
            <a:extLst>
              <a:ext uri="{FF2B5EF4-FFF2-40B4-BE49-F238E27FC236}">
                <a16:creationId xmlns:a16="http://schemas.microsoft.com/office/drawing/2014/main" id="{D671E9A8-5BA2-A127-929D-88A16918F995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7819707"/>
          <a:ext cx="21031200" cy="64008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300650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25341"/>
                  </a:ext>
                </a:extLst>
              </a:tr>
            </a:tbl>
          </a:graphicData>
        </a:graphic>
      </p:graphicFrame>
      <p:graphicFrame>
        <p:nvGraphicFramePr>
          <p:cNvPr id="480" name="Table 479">
            <a:extLst>
              <a:ext uri="{FF2B5EF4-FFF2-40B4-BE49-F238E27FC236}">
                <a16:creationId xmlns:a16="http://schemas.microsoft.com/office/drawing/2014/main" id="{1D013BBF-5DE2-31A7-C0FE-4E3E247B22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12756"/>
              </p:ext>
            </p:extLst>
          </p:nvPr>
        </p:nvGraphicFramePr>
        <p:xfrm>
          <a:off x="1676400" y="7819707"/>
          <a:ext cx="21031200" cy="64008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7627991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vi-VN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892908"/>
                  </a:ext>
                </a:extLst>
              </a:tr>
            </a:tbl>
          </a:graphicData>
        </a:graphic>
      </p:graphicFrame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3069EA31-FFDD-48C8-4250-BA96A75EAB8B}"/>
              </a:ext>
            </a:extLst>
          </p:cNvPr>
          <p:cNvSpPr/>
          <p:nvPr/>
        </p:nvSpPr>
        <p:spPr>
          <a:xfrm>
            <a:off x="6572869" y="6492006"/>
            <a:ext cx="649920" cy="64987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948DEF1A-382C-7158-4BF6-E63BB17601C6}"/>
              </a:ext>
            </a:extLst>
          </p:cNvPr>
          <p:cNvSpPr/>
          <p:nvPr/>
        </p:nvSpPr>
        <p:spPr>
          <a:xfrm>
            <a:off x="15470476" y="9486293"/>
            <a:ext cx="667936" cy="731618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E06A24F9-9A06-D03A-8070-343E8DFC8273}"/>
              </a:ext>
            </a:extLst>
          </p:cNvPr>
          <p:cNvSpPr/>
          <p:nvPr/>
        </p:nvSpPr>
        <p:spPr>
          <a:xfrm>
            <a:off x="8978550" y="9545355"/>
            <a:ext cx="584230" cy="63288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AEF582D6-AA40-09F7-0237-325CE9345BAE}"/>
              </a:ext>
            </a:extLst>
          </p:cNvPr>
          <p:cNvSpPr/>
          <p:nvPr/>
        </p:nvSpPr>
        <p:spPr>
          <a:xfrm>
            <a:off x="13211497" y="6461161"/>
            <a:ext cx="475818" cy="731078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3596EE03-A738-8F62-A4F6-7399E70D27B9}"/>
              </a:ext>
            </a:extLst>
          </p:cNvPr>
          <p:cNvSpPr/>
          <p:nvPr/>
        </p:nvSpPr>
        <p:spPr>
          <a:xfrm>
            <a:off x="19611801" y="6457850"/>
            <a:ext cx="490152" cy="721712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8C5DF86D-FD40-7757-05C9-EAB6555324CE}"/>
              </a:ext>
            </a:extLst>
          </p:cNvPr>
          <p:cNvSpPr/>
          <p:nvPr/>
        </p:nvSpPr>
        <p:spPr>
          <a:xfrm>
            <a:off x="21903964" y="9460672"/>
            <a:ext cx="718532" cy="697222"/>
          </a:xfrm>
          <a:custGeom>
            <a:avLst/>
            <a:gdLst>
              <a:gd name="connsiteX0" fmla="*/ 257614 w 513498"/>
              <a:gd name="connsiteY0" fmla="*/ 227008 h 498269"/>
              <a:gd name="connsiteX1" fmla="*/ 217822 w 513498"/>
              <a:gd name="connsiteY1" fmla="*/ 240538 h 498269"/>
              <a:gd name="connsiteX2" fmla="*/ 198685 w 513498"/>
              <a:gd name="connsiteY2" fmla="*/ 354195 h 498269"/>
              <a:gd name="connsiteX3" fmla="*/ 198685 w 513498"/>
              <a:gd name="connsiteY3" fmla="*/ 380956 h 498269"/>
              <a:gd name="connsiteX4" fmla="*/ 159788 w 513498"/>
              <a:gd name="connsiteY4" fmla="*/ 486600 h 498269"/>
              <a:gd name="connsiteX5" fmla="*/ 354272 w 513498"/>
              <a:gd name="connsiteY5" fmla="*/ 486600 h 498269"/>
              <a:gd name="connsiteX6" fmla="*/ 316620 w 513498"/>
              <a:gd name="connsiteY6" fmla="*/ 380956 h 498269"/>
              <a:gd name="connsiteX7" fmla="*/ 316620 w 513498"/>
              <a:gd name="connsiteY7" fmla="*/ 354195 h 498269"/>
              <a:gd name="connsiteX8" fmla="*/ 297405 w 513498"/>
              <a:gd name="connsiteY8" fmla="*/ 240538 h 498269"/>
              <a:gd name="connsiteX9" fmla="*/ 257614 w 513498"/>
              <a:gd name="connsiteY9" fmla="*/ 227008 h 498269"/>
              <a:gd name="connsiteX10" fmla="*/ 356451 w 513498"/>
              <a:gd name="connsiteY10" fmla="*/ 180326 h 498269"/>
              <a:gd name="connsiteX11" fmla="*/ 312497 w 513498"/>
              <a:gd name="connsiteY11" fmla="*/ 241939 h 498269"/>
              <a:gd name="connsiteX12" fmla="*/ 403749 w 513498"/>
              <a:gd name="connsiteY12" fmla="*/ 325878 h 498269"/>
              <a:gd name="connsiteX13" fmla="*/ 410284 w 513498"/>
              <a:gd name="connsiteY13" fmla="*/ 316932 h 498269"/>
              <a:gd name="connsiteX14" fmla="*/ 402505 w 513498"/>
              <a:gd name="connsiteY14" fmla="*/ 298028 h 498269"/>
              <a:gd name="connsiteX15" fmla="*/ 401454 w 513498"/>
              <a:gd name="connsiteY15" fmla="*/ 296877 h 498269"/>
              <a:gd name="connsiteX16" fmla="*/ 402948 w 513498"/>
              <a:gd name="connsiteY16" fmla="*/ 288763 h 498269"/>
              <a:gd name="connsiteX17" fmla="*/ 411062 w 513498"/>
              <a:gd name="connsiteY17" fmla="*/ 290249 h 498269"/>
              <a:gd name="connsiteX18" fmla="*/ 473841 w 513498"/>
              <a:gd name="connsiteY18" fmla="*/ 324867 h 498269"/>
              <a:gd name="connsiteX19" fmla="*/ 500058 w 513498"/>
              <a:gd name="connsiteY19" fmla="*/ 311175 h 498269"/>
              <a:gd name="connsiteX20" fmla="*/ 376988 w 513498"/>
              <a:gd name="connsiteY20" fmla="*/ 188105 h 498269"/>
              <a:gd name="connsiteX21" fmla="*/ 356451 w 513498"/>
              <a:gd name="connsiteY21" fmla="*/ 180326 h 498269"/>
              <a:gd name="connsiteX22" fmla="*/ 157065 w 513498"/>
              <a:gd name="connsiteY22" fmla="*/ 180326 h 498269"/>
              <a:gd name="connsiteX23" fmla="*/ 136450 w 513498"/>
              <a:gd name="connsiteY23" fmla="*/ 188105 h 498269"/>
              <a:gd name="connsiteX24" fmla="*/ 13536 w 513498"/>
              <a:gd name="connsiteY24" fmla="*/ 311175 h 498269"/>
              <a:gd name="connsiteX25" fmla="*/ 39674 w 513498"/>
              <a:gd name="connsiteY25" fmla="*/ 324478 h 498269"/>
              <a:gd name="connsiteX26" fmla="*/ 102376 w 513498"/>
              <a:gd name="connsiteY26" fmla="*/ 289860 h 498269"/>
              <a:gd name="connsiteX27" fmla="*/ 106655 w 513498"/>
              <a:gd name="connsiteY27" fmla="*/ 287993 h 498269"/>
              <a:gd name="connsiteX28" fmla="*/ 110545 w 513498"/>
              <a:gd name="connsiteY28" fmla="*/ 289471 h 498269"/>
              <a:gd name="connsiteX29" fmla="*/ 111011 w 513498"/>
              <a:gd name="connsiteY29" fmla="*/ 297717 h 498269"/>
              <a:gd name="connsiteX30" fmla="*/ 103232 w 513498"/>
              <a:gd name="connsiteY30" fmla="*/ 316621 h 498269"/>
              <a:gd name="connsiteX31" fmla="*/ 109689 w 513498"/>
              <a:gd name="connsiteY31" fmla="*/ 325567 h 498269"/>
              <a:gd name="connsiteX32" fmla="*/ 201019 w 513498"/>
              <a:gd name="connsiteY32" fmla="*/ 241939 h 498269"/>
              <a:gd name="connsiteX33" fmla="*/ 157065 w 513498"/>
              <a:gd name="connsiteY33" fmla="*/ 180326 h 498269"/>
              <a:gd name="connsiteX34" fmla="*/ 159943 w 513498"/>
              <a:gd name="connsiteY34" fmla="*/ 168735 h 498269"/>
              <a:gd name="connsiteX35" fmla="*/ 209887 w 513498"/>
              <a:gd name="connsiteY35" fmla="*/ 231437 h 498269"/>
              <a:gd name="connsiteX36" fmla="*/ 304018 w 513498"/>
              <a:gd name="connsiteY36" fmla="*/ 231437 h 498269"/>
              <a:gd name="connsiteX37" fmla="*/ 353884 w 513498"/>
              <a:gd name="connsiteY37" fmla="*/ 168735 h 498269"/>
              <a:gd name="connsiteX38" fmla="*/ 385390 w 513498"/>
              <a:gd name="connsiteY38" fmla="*/ 179859 h 498269"/>
              <a:gd name="connsiteX39" fmla="*/ 511883 w 513498"/>
              <a:gd name="connsiteY39" fmla="*/ 306663 h 498269"/>
              <a:gd name="connsiteX40" fmla="*/ 512505 w 513498"/>
              <a:gd name="connsiteY40" fmla="*/ 313898 h 498269"/>
              <a:gd name="connsiteX41" fmla="*/ 474853 w 513498"/>
              <a:gd name="connsiteY41" fmla="*/ 336069 h 498269"/>
              <a:gd name="connsiteX42" fmla="*/ 421797 w 513498"/>
              <a:gd name="connsiteY42" fmla="*/ 315998 h 498269"/>
              <a:gd name="connsiteX43" fmla="*/ 421797 w 513498"/>
              <a:gd name="connsiteY43" fmla="*/ 318177 h 498269"/>
              <a:gd name="connsiteX44" fmla="*/ 410051 w 513498"/>
              <a:gd name="connsiteY44" fmla="*/ 335369 h 498269"/>
              <a:gd name="connsiteX45" fmla="*/ 402971 w 513498"/>
              <a:gd name="connsiteY45" fmla="*/ 337314 h 498269"/>
              <a:gd name="connsiteX46" fmla="*/ 323777 w 513498"/>
              <a:gd name="connsiteY46" fmla="*/ 273523 h 498269"/>
              <a:gd name="connsiteX47" fmla="*/ 327433 w 513498"/>
              <a:gd name="connsiteY47" fmla="*/ 354351 h 498269"/>
              <a:gd name="connsiteX48" fmla="*/ 327433 w 513498"/>
              <a:gd name="connsiteY48" fmla="*/ 380956 h 498269"/>
              <a:gd name="connsiteX49" fmla="*/ 374110 w 513498"/>
              <a:gd name="connsiteY49" fmla="*/ 487222 h 498269"/>
              <a:gd name="connsiteX50" fmla="*/ 377323 w 513498"/>
              <a:gd name="connsiteY50" fmla="*/ 492536 h 498269"/>
              <a:gd name="connsiteX51" fmla="*/ 371387 w 513498"/>
              <a:gd name="connsiteY51" fmla="*/ 498269 h 498269"/>
              <a:gd name="connsiteX52" fmla="*/ 142129 w 513498"/>
              <a:gd name="connsiteY52" fmla="*/ 498269 h 498269"/>
              <a:gd name="connsiteX53" fmla="*/ 136893 w 513498"/>
              <a:gd name="connsiteY53" fmla="*/ 495056 h 498269"/>
              <a:gd name="connsiteX54" fmla="*/ 139484 w 513498"/>
              <a:gd name="connsiteY54" fmla="*/ 487222 h 498269"/>
              <a:gd name="connsiteX55" fmla="*/ 186160 w 513498"/>
              <a:gd name="connsiteY55" fmla="*/ 380956 h 498269"/>
              <a:gd name="connsiteX56" fmla="*/ 186160 w 513498"/>
              <a:gd name="connsiteY56" fmla="*/ 354351 h 498269"/>
              <a:gd name="connsiteX57" fmla="*/ 189739 w 513498"/>
              <a:gd name="connsiteY57" fmla="*/ 273523 h 498269"/>
              <a:gd name="connsiteX58" fmla="*/ 110622 w 513498"/>
              <a:gd name="connsiteY58" fmla="*/ 337314 h 498269"/>
              <a:gd name="connsiteX59" fmla="*/ 103543 w 513498"/>
              <a:gd name="connsiteY59" fmla="*/ 335369 h 498269"/>
              <a:gd name="connsiteX60" fmla="*/ 91718 w 513498"/>
              <a:gd name="connsiteY60" fmla="*/ 318177 h 498269"/>
              <a:gd name="connsiteX61" fmla="*/ 91718 w 513498"/>
              <a:gd name="connsiteY61" fmla="*/ 315998 h 498269"/>
              <a:gd name="connsiteX62" fmla="*/ 38585 w 513498"/>
              <a:gd name="connsiteY62" fmla="*/ 336069 h 498269"/>
              <a:gd name="connsiteX63" fmla="*/ 933 w 513498"/>
              <a:gd name="connsiteY63" fmla="*/ 313898 h 498269"/>
              <a:gd name="connsiteX64" fmla="*/ 1711 w 513498"/>
              <a:gd name="connsiteY64" fmla="*/ 306663 h 498269"/>
              <a:gd name="connsiteX65" fmla="*/ 128437 w 513498"/>
              <a:gd name="connsiteY65" fmla="*/ 179859 h 498269"/>
              <a:gd name="connsiteX66" fmla="*/ 159943 w 513498"/>
              <a:gd name="connsiteY66" fmla="*/ 168735 h 498269"/>
              <a:gd name="connsiteX67" fmla="*/ 257497 w 513498"/>
              <a:gd name="connsiteY67" fmla="*/ 104244 h 498269"/>
              <a:gd name="connsiteX68" fmla="*/ 220544 w 513498"/>
              <a:gd name="connsiteY68" fmla="*/ 141196 h 498269"/>
              <a:gd name="connsiteX69" fmla="*/ 257497 w 513498"/>
              <a:gd name="connsiteY69" fmla="*/ 178148 h 498269"/>
              <a:gd name="connsiteX70" fmla="*/ 294449 w 513498"/>
              <a:gd name="connsiteY70" fmla="*/ 141196 h 498269"/>
              <a:gd name="connsiteX71" fmla="*/ 257497 w 513498"/>
              <a:gd name="connsiteY71" fmla="*/ 104244 h 498269"/>
              <a:gd name="connsiteX72" fmla="*/ 257497 w 513498"/>
              <a:gd name="connsiteY72" fmla="*/ 92575 h 498269"/>
              <a:gd name="connsiteX73" fmla="*/ 306118 w 513498"/>
              <a:gd name="connsiteY73" fmla="*/ 141196 h 498269"/>
              <a:gd name="connsiteX74" fmla="*/ 257497 w 513498"/>
              <a:gd name="connsiteY74" fmla="*/ 189817 h 498269"/>
              <a:gd name="connsiteX75" fmla="*/ 208875 w 513498"/>
              <a:gd name="connsiteY75" fmla="*/ 141196 h 498269"/>
              <a:gd name="connsiteX76" fmla="*/ 257497 w 513498"/>
              <a:gd name="connsiteY76" fmla="*/ 92575 h 498269"/>
              <a:gd name="connsiteX77" fmla="*/ 255474 w 513498"/>
              <a:gd name="connsiteY77" fmla="*/ 12213 h 498269"/>
              <a:gd name="connsiteX78" fmla="*/ 205220 w 513498"/>
              <a:gd name="connsiteY78" fmla="*/ 31429 h 498269"/>
              <a:gd name="connsiteX79" fmla="*/ 255474 w 513498"/>
              <a:gd name="connsiteY79" fmla="*/ 50566 h 498269"/>
              <a:gd name="connsiteX80" fmla="*/ 305729 w 513498"/>
              <a:gd name="connsiteY80" fmla="*/ 31429 h 498269"/>
              <a:gd name="connsiteX81" fmla="*/ 255474 w 513498"/>
              <a:gd name="connsiteY81" fmla="*/ 12213 h 498269"/>
              <a:gd name="connsiteX82" fmla="*/ 255474 w 513498"/>
              <a:gd name="connsiteY82" fmla="*/ 0 h 498269"/>
              <a:gd name="connsiteX83" fmla="*/ 317709 w 513498"/>
              <a:gd name="connsiteY83" fmla="*/ 31117 h 498269"/>
              <a:gd name="connsiteX84" fmla="*/ 255474 w 513498"/>
              <a:gd name="connsiteY84" fmla="*/ 62235 h 498269"/>
              <a:gd name="connsiteX85" fmla="*/ 193239 w 513498"/>
              <a:gd name="connsiteY85" fmla="*/ 31117 h 498269"/>
              <a:gd name="connsiteX86" fmla="*/ 255474 w 513498"/>
              <a:gd name="connsiteY86" fmla="*/ 0 h 4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13498" h="498269">
                <a:moveTo>
                  <a:pt x="257614" y="227008"/>
                </a:moveTo>
                <a:cubicBezTo>
                  <a:pt x="243584" y="227008"/>
                  <a:pt x="229554" y="231518"/>
                  <a:pt x="217822" y="240538"/>
                </a:cubicBezTo>
                <a:cubicBezTo>
                  <a:pt x="197518" y="260843"/>
                  <a:pt x="198063" y="304251"/>
                  <a:pt x="198685" y="354195"/>
                </a:cubicBezTo>
                <a:cubicBezTo>
                  <a:pt x="198685" y="362986"/>
                  <a:pt x="198685" y="371932"/>
                  <a:pt x="198685" y="380956"/>
                </a:cubicBezTo>
                <a:cubicBezTo>
                  <a:pt x="198685" y="439924"/>
                  <a:pt x="175347" y="471664"/>
                  <a:pt x="159788" y="486600"/>
                </a:cubicBezTo>
                <a:lnTo>
                  <a:pt x="354272" y="486600"/>
                </a:lnTo>
                <a:cubicBezTo>
                  <a:pt x="338247" y="471664"/>
                  <a:pt x="315376" y="439924"/>
                  <a:pt x="316620" y="380956"/>
                </a:cubicBezTo>
                <a:cubicBezTo>
                  <a:pt x="316620" y="371932"/>
                  <a:pt x="316620" y="362986"/>
                  <a:pt x="316620" y="354195"/>
                </a:cubicBezTo>
                <a:cubicBezTo>
                  <a:pt x="317242" y="304251"/>
                  <a:pt x="317709" y="261076"/>
                  <a:pt x="297405" y="240538"/>
                </a:cubicBezTo>
                <a:cubicBezTo>
                  <a:pt x="285674" y="231518"/>
                  <a:pt x="271644" y="227008"/>
                  <a:pt x="257614" y="227008"/>
                </a:cubicBezTo>
                <a:close/>
                <a:moveTo>
                  <a:pt x="356451" y="180326"/>
                </a:moveTo>
                <a:cubicBezTo>
                  <a:pt x="336535" y="185072"/>
                  <a:pt x="318876" y="223969"/>
                  <a:pt x="312497" y="241939"/>
                </a:cubicBezTo>
                <a:cubicBezTo>
                  <a:pt x="352794" y="292349"/>
                  <a:pt x="395114" y="331324"/>
                  <a:pt x="403749" y="325878"/>
                </a:cubicBezTo>
                <a:cubicBezTo>
                  <a:pt x="407157" y="324019"/>
                  <a:pt x="409553" y="320736"/>
                  <a:pt x="410284" y="316932"/>
                </a:cubicBezTo>
                <a:cubicBezTo>
                  <a:pt x="410004" y="309907"/>
                  <a:pt x="407242" y="303217"/>
                  <a:pt x="402505" y="298028"/>
                </a:cubicBezTo>
                <a:cubicBezTo>
                  <a:pt x="402108" y="297694"/>
                  <a:pt x="401750" y="297304"/>
                  <a:pt x="401454" y="296877"/>
                </a:cubicBezTo>
                <a:cubicBezTo>
                  <a:pt x="399626" y="294224"/>
                  <a:pt x="400295" y="290591"/>
                  <a:pt x="402948" y="288763"/>
                </a:cubicBezTo>
                <a:cubicBezTo>
                  <a:pt x="405601" y="286927"/>
                  <a:pt x="409234" y="287596"/>
                  <a:pt x="411062" y="290249"/>
                </a:cubicBezTo>
                <a:cubicBezTo>
                  <a:pt x="434011" y="314832"/>
                  <a:pt x="455015" y="326423"/>
                  <a:pt x="473841" y="324867"/>
                </a:cubicBezTo>
                <a:cubicBezTo>
                  <a:pt x="483978" y="323731"/>
                  <a:pt x="493329" y="318846"/>
                  <a:pt x="500058" y="311175"/>
                </a:cubicBezTo>
                <a:lnTo>
                  <a:pt x="376988" y="188105"/>
                </a:lnTo>
                <a:cubicBezTo>
                  <a:pt x="372025" y="182022"/>
                  <a:pt x="364199" y="179058"/>
                  <a:pt x="356451" y="180326"/>
                </a:cubicBezTo>
                <a:close/>
                <a:moveTo>
                  <a:pt x="157065" y="180326"/>
                </a:moveTo>
                <a:cubicBezTo>
                  <a:pt x="149294" y="179043"/>
                  <a:pt x="141436" y="182014"/>
                  <a:pt x="136450" y="188105"/>
                </a:cubicBezTo>
                <a:lnTo>
                  <a:pt x="13536" y="311175"/>
                </a:lnTo>
                <a:cubicBezTo>
                  <a:pt x="20304" y="318690"/>
                  <a:pt x="29616" y="323428"/>
                  <a:pt x="39674" y="324478"/>
                </a:cubicBezTo>
                <a:cubicBezTo>
                  <a:pt x="58423" y="326034"/>
                  <a:pt x="79505" y="314442"/>
                  <a:pt x="102376" y="289860"/>
                </a:cubicBezTo>
                <a:cubicBezTo>
                  <a:pt x="103481" y="288669"/>
                  <a:pt x="105029" y="287993"/>
                  <a:pt x="106655" y="287993"/>
                </a:cubicBezTo>
                <a:cubicBezTo>
                  <a:pt x="108094" y="287977"/>
                  <a:pt x="109479" y="288506"/>
                  <a:pt x="110545" y="289471"/>
                </a:cubicBezTo>
                <a:cubicBezTo>
                  <a:pt x="112909" y="291641"/>
                  <a:pt x="113120" y="295297"/>
                  <a:pt x="111011" y="297717"/>
                </a:cubicBezTo>
                <a:cubicBezTo>
                  <a:pt x="106188" y="302851"/>
                  <a:pt x="103419" y="309580"/>
                  <a:pt x="103232" y="316621"/>
                </a:cubicBezTo>
                <a:cubicBezTo>
                  <a:pt x="103893" y="320441"/>
                  <a:pt x="106274" y="323739"/>
                  <a:pt x="109689" y="325567"/>
                </a:cubicBezTo>
                <a:cubicBezTo>
                  <a:pt x="118324" y="331012"/>
                  <a:pt x="160721" y="292116"/>
                  <a:pt x="201019" y="241939"/>
                </a:cubicBezTo>
                <a:cubicBezTo>
                  <a:pt x="194562" y="223969"/>
                  <a:pt x="176903" y="185072"/>
                  <a:pt x="157065" y="180326"/>
                </a:cubicBezTo>
                <a:close/>
                <a:moveTo>
                  <a:pt x="159943" y="168735"/>
                </a:moveTo>
                <a:cubicBezTo>
                  <a:pt x="184838" y="174647"/>
                  <a:pt x="202575" y="212844"/>
                  <a:pt x="209887" y="231437"/>
                </a:cubicBezTo>
                <a:cubicBezTo>
                  <a:pt x="237597" y="209973"/>
                  <a:pt x="276307" y="209973"/>
                  <a:pt x="304018" y="231437"/>
                </a:cubicBezTo>
                <a:cubicBezTo>
                  <a:pt x="311252" y="212844"/>
                  <a:pt x="328989" y="174647"/>
                  <a:pt x="353884" y="168735"/>
                </a:cubicBezTo>
                <a:cubicBezTo>
                  <a:pt x="365630" y="166385"/>
                  <a:pt x="377720" y="170656"/>
                  <a:pt x="385390" y="179859"/>
                </a:cubicBezTo>
                <a:lnTo>
                  <a:pt x="511883" y="306663"/>
                </a:lnTo>
                <a:cubicBezTo>
                  <a:pt x="513773" y="308623"/>
                  <a:pt x="514037" y="311642"/>
                  <a:pt x="512505" y="313898"/>
                </a:cubicBezTo>
                <a:cubicBezTo>
                  <a:pt x="503769" y="326407"/>
                  <a:pt x="490030" y="334498"/>
                  <a:pt x="474853" y="336069"/>
                </a:cubicBezTo>
                <a:cubicBezTo>
                  <a:pt x="458127" y="337625"/>
                  <a:pt x="440312" y="330857"/>
                  <a:pt x="421797" y="315998"/>
                </a:cubicBezTo>
                <a:cubicBezTo>
                  <a:pt x="421836" y="316722"/>
                  <a:pt x="421836" y="317453"/>
                  <a:pt x="421797" y="318177"/>
                </a:cubicBezTo>
                <a:cubicBezTo>
                  <a:pt x="420732" y="325403"/>
                  <a:pt x="416398" y="331744"/>
                  <a:pt x="410051" y="335369"/>
                </a:cubicBezTo>
                <a:cubicBezTo>
                  <a:pt x="407927" y="336684"/>
                  <a:pt x="405468" y="337353"/>
                  <a:pt x="402971" y="337314"/>
                </a:cubicBezTo>
                <a:cubicBezTo>
                  <a:pt x="383212" y="337314"/>
                  <a:pt x="349293" y="303007"/>
                  <a:pt x="323777" y="273523"/>
                </a:cubicBezTo>
                <a:cubicBezTo>
                  <a:pt x="327465" y="300299"/>
                  <a:pt x="328686" y="327356"/>
                  <a:pt x="327433" y="354351"/>
                </a:cubicBezTo>
                <a:cubicBezTo>
                  <a:pt x="327433" y="363063"/>
                  <a:pt x="327433" y="371932"/>
                  <a:pt x="327433" y="380956"/>
                </a:cubicBezTo>
                <a:cubicBezTo>
                  <a:pt x="327433" y="461629"/>
                  <a:pt x="372165" y="486211"/>
                  <a:pt x="374110" y="487222"/>
                </a:cubicBezTo>
                <a:cubicBezTo>
                  <a:pt x="376117" y="488226"/>
                  <a:pt x="377362" y="490295"/>
                  <a:pt x="377323" y="492536"/>
                </a:cubicBezTo>
                <a:cubicBezTo>
                  <a:pt x="377268" y="495756"/>
                  <a:pt x="374608" y="498324"/>
                  <a:pt x="371387" y="498269"/>
                </a:cubicBezTo>
                <a:lnTo>
                  <a:pt x="142129" y="498269"/>
                </a:lnTo>
                <a:cubicBezTo>
                  <a:pt x="139920" y="498277"/>
                  <a:pt x="137889" y="497032"/>
                  <a:pt x="136893" y="495056"/>
                </a:cubicBezTo>
                <a:cubicBezTo>
                  <a:pt x="135446" y="492178"/>
                  <a:pt x="136605" y="488670"/>
                  <a:pt x="139484" y="487222"/>
                </a:cubicBezTo>
                <a:cubicBezTo>
                  <a:pt x="141195" y="486211"/>
                  <a:pt x="186160" y="461629"/>
                  <a:pt x="186160" y="380956"/>
                </a:cubicBezTo>
                <a:cubicBezTo>
                  <a:pt x="186160" y="371932"/>
                  <a:pt x="186160" y="363063"/>
                  <a:pt x="186160" y="354351"/>
                </a:cubicBezTo>
                <a:cubicBezTo>
                  <a:pt x="184845" y="327356"/>
                  <a:pt x="186043" y="300299"/>
                  <a:pt x="189739" y="273523"/>
                </a:cubicBezTo>
                <a:cubicBezTo>
                  <a:pt x="164222" y="303007"/>
                  <a:pt x="130304" y="337314"/>
                  <a:pt x="110622" y="337314"/>
                </a:cubicBezTo>
                <a:cubicBezTo>
                  <a:pt x="108125" y="337376"/>
                  <a:pt x="105659" y="336699"/>
                  <a:pt x="103543" y="335369"/>
                </a:cubicBezTo>
                <a:cubicBezTo>
                  <a:pt x="97203" y="331720"/>
                  <a:pt x="92862" y="325403"/>
                  <a:pt x="91718" y="318177"/>
                </a:cubicBezTo>
                <a:cubicBezTo>
                  <a:pt x="91679" y="317453"/>
                  <a:pt x="91679" y="316722"/>
                  <a:pt x="91718" y="315998"/>
                </a:cubicBezTo>
                <a:cubicBezTo>
                  <a:pt x="73126" y="330857"/>
                  <a:pt x="55311" y="337625"/>
                  <a:pt x="38585" y="336069"/>
                </a:cubicBezTo>
                <a:cubicBezTo>
                  <a:pt x="23415" y="334482"/>
                  <a:pt x="9685" y="326392"/>
                  <a:pt x="933" y="313898"/>
                </a:cubicBezTo>
                <a:cubicBezTo>
                  <a:pt x="-561" y="311611"/>
                  <a:pt x="-234" y="308585"/>
                  <a:pt x="1711" y="306663"/>
                </a:cubicBezTo>
                <a:lnTo>
                  <a:pt x="128437" y="179859"/>
                </a:lnTo>
                <a:cubicBezTo>
                  <a:pt x="136107" y="170656"/>
                  <a:pt x="148197" y="166385"/>
                  <a:pt x="159943" y="168735"/>
                </a:cubicBezTo>
                <a:close/>
                <a:moveTo>
                  <a:pt x="257497" y="104244"/>
                </a:moveTo>
                <a:cubicBezTo>
                  <a:pt x="237091" y="104244"/>
                  <a:pt x="220544" y="120791"/>
                  <a:pt x="220544" y="141196"/>
                </a:cubicBezTo>
                <a:cubicBezTo>
                  <a:pt x="220544" y="161601"/>
                  <a:pt x="237091" y="178148"/>
                  <a:pt x="257497" y="178148"/>
                </a:cubicBezTo>
                <a:cubicBezTo>
                  <a:pt x="277902" y="178148"/>
                  <a:pt x="294449" y="161601"/>
                  <a:pt x="294449" y="141196"/>
                </a:cubicBezTo>
                <a:cubicBezTo>
                  <a:pt x="294449" y="120791"/>
                  <a:pt x="277902" y="104244"/>
                  <a:pt x="257497" y="104244"/>
                </a:cubicBezTo>
                <a:close/>
                <a:moveTo>
                  <a:pt x="257497" y="92575"/>
                </a:moveTo>
                <a:cubicBezTo>
                  <a:pt x="284351" y="92575"/>
                  <a:pt x="306118" y="114341"/>
                  <a:pt x="306118" y="141196"/>
                </a:cubicBezTo>
                <a:cubicBezTo>
                  <a:pt x="306118" y="168050"/>
                  <a:pt x="284351" y="189817"/>
                  <a:pt x="257497" y="189817"/>
                </a:cubicBezTo>
                <a:cubicBezTo>
                  <a:pt x="230642" y="189817"/>
                  <a:pt x="208875" y="168050"/>
                  <a:pt x="208875" y="141196"/>
                </a:cubicBezTo>
                <a:cubicBezTo>
                  <a:pt x="208875" y="114341"/>
                  <a:pt x="230642" y="92575"/>
                  <a:pt x="257497" y="92575"/>
                </a:cubicBezTo>
                <a:close/>
                <a:moveTo>
                  <a:pt x="255474" y="12213"/>
                </a:moveTo>
                <a:cubicBezTo>
                  <a:pt x="224357" y="12213"/>
                  <a:pt x="205220" y="23416"/>
                  <a:pt x="205220" y="31429"/>
                </a:cubicBezTo>
                <a:cubicBezTo>
                  <a:pt x="205220" y="39441"/>
                  <a:pt x="224279" y="50566"/>
                  <a:pt x="255474" y="50566"/>
                </a:cubicBezTo>
                <a:cubicBezTo>
                  <a:pt x="286670" y="50566"/>
                  <a:pt x="305729" y="39441"/>
                  <a:pt x="305729" y="31429"/>
                </a:cubicBezTo>
                <a:cubicBezTo>
                  <a:pt x="305729" y="23416"/>
                  <a:pt x="286592" y="12213"/>
                  <a:pt x="255474" y="12213"/>
                </a:cubicBezTo>
                <a:close/>
                <a:moveTo>
                  <a:pt x="255474" y="0"/>
                </a:moveTo>
                <a:cubicBezTo>
                  <a:pt x="291104" y="0"/>
                  <a:pt x="317709" y="13225"/>
                  <a:pt x="317709" y="31117"/>
                </a:cubicBezTo>
                <a:cubicBezTo>
                  <a:pt x="317709" y="49010"/>
                  <a:pt x="290793" y="62235"/>
                  <a:pt x="255474" y="62235"/>
                </a:cubicBezTo>
                <a:cubicBezTo>
                  <a:pt x="220156" y="62235"/>
                  <a:pt x="193239" y="49010"/>
                  <a:pt x="193239" y="31117"/>
                </a:cubicBezTo>
                <a:cubicBezTo>
                  <a:pt x="193239" y="13225"/>
                  <a:pt x="219845" y="0"/>
                  <a:pt x="255474" y="0"/>
                </a:cubicBez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ll/>
      </p:transition>
    </mc:Choice>
    <mc:Fallback>
      <p:transition spd="slow" advClick="0" advTm="20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139">
            <a:extLst>
              <a:ext uri="{FF2B5EF4-FFF2-40B4-BE49-F238E27FC236}">
                <a16:creationId xmlns:a16="http://schemas.microsoft.com/office/drawing/2014/main" id="{76635299-6B74-56C9-E32F-B45C22444C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b="7873"/>
          <a:stretch/>
        </p:blipFill>
        <p:spPr>
          <a:xfrm>
            <a:off x="-7866" y="0"/>
            <a:ext cx="24399732" cy="13716000"/>
          </a:xfrm>
          <a:prstGeom prst="rect">
            <a:avLst/>
          </a:prstGeom>
        </p:spPr>
      </p:pic>
      <p:sp>
        <p:nvSpPr>
          <p:cNvPr id="141" name="Rectangle 140">
            <a:extLst>
              <a:ext uri="{FF2B5EF4-FFF2-40B4-BE49-F238E27FC236}">
                <a16:creationId xmlns:a16="http://schemas.microsoft.com/office/drawing/2014/main" id="{3BA7C0CA-CB6A-DECA-2D87-1E353A227106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8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56FF6B2-C274-92D7-2B9F-A0FFC5AE754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#122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2CEEFF4-9C1C-159A-82B6-C9C119FB7D11}"/>
              </a:ext>
            </a:extLst>
          </p:cNvPr>
          <p:cNvGrpSpPr/>
          <p:nvPr/>
        </p:nvGrpSpPr>
        <p:grpSpPr>
          <a:xfrm>
            <a:off x="4410965" y="5802958"/>
            <a:ext cx="2884641" cy="452003"/>
            <a:chOff x="4410965" y="5802958"/>
            <a:chExt cx="2884641" cy="452003"/>
          </a:xfrm>
          <a:gradFill>
            <a:gsLst>
              <a:gs pos="0">
                <a:schemeClr val="accent1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1524BB16-3484-50ED-3625-9F19E103B934}"/>
                </a:ext>
              </a:extLst>
            </p:cNvPr>
            <p:cNvSpPr/>
            <p:nvPr/>
          </p:nvSpPr>
          <p:spPr>
            <a:xfrm flipH="1">
              <a:off x="44109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id="{FF8D6B7E-6B71-EFC2-DC91-37E6F3423569}"/>
                </a:ext>
              </a:extLst>
            </p:cNvPr>
            <p:cNvSpPr/>
            <p:nvPr/>
          </p:nvSpPr>
          <p:spPr>
            <a:xfrm flipH="1">
              <a:off x="46943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Parallelogram 33">
              <a:extLst>
                <a:ext uri="{FF2B5EF4-FFF2-40B4-BE49-F238E27FC236}">
                  <a16:creationId xmlns:a16="http://schemas.microsoft.com/office/drawing/2014/main" id="{A16FD562-9D37-B94E-36F8-4F1CEBE44476}"/>
                </a:ext>
              </a:extLst>
            </p:cNvPr>
            <p:cNvSpPr/>
            <p:nvPr/>
          </p:nvSpPr>
          <p:spPr>
            <a:xfrm flipH="1">
              <a:off x="497766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29EFBF38-7B82-1689-D8E4-707DC070BA1E}"/>
                </a:ext>
              </a:extLst>
            </p:cNvPr>
            <p:cNvSpPr/>
            <p:nvPr/>
          </p:nvSpPr>
          <p:spPr>
            <a:xfrm flipH="1">
              <a:off x="526100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Parallelogram 35">
              <a:extLst>
                <a:ext uri="{FF2B5EF4-FFF2-40B4-BE49-F238E27FC236}">
                  <a16:creationId xmlns:a16="http://schemas.microsoft.com/office/drawing/2014/main" id="{9E697282-A3A5-5619-4D2E-4D1F96BC8A4F}"/>
                </a:ext>
              </a:extLst>
            </p:cNvPr>
            <p:cNvSpPr/>
            <p:nvPr/>
          </p:nvSpPr>
          <p:spPr>
            <a:xfrm flipH="1">
              <a:off x="554435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Parallelogram 36">
              <a:extLst>
                <a:ext uri="{FF2B5EF4-FFF2-40B4-BE49-F238E27FC236}">
                  <a16:creationId xmlns:a16="http://schemas.microsoft.com/office/drawing/2014/main" id="{B8CAA9A6-D792-106E-B903-7565A15FEA23}"/>
                </a:ext>
              </a:extLst>
            </p:cNvPr>
            <p:cNvSpPr/>
            <p:nvPr/>
          </p:nvSpPr>
          <p:spPr>
            <a:xfrm flipH="1">
              <a:off x="582770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Parallelogram 37">
              <a:extLst>
                <a:ext uri="{FF2B5EF4-FFF2-40B4-BE49-F238E27FC236}">
                  <a16:creationId xmlns:a16="http://schemas.microsoft.com/office/drawing/2014/main" id="{E94D821D-DBE8-89E5-8241-07BE330A8CF5}"/>
                </a:ext>
              </a:extLst>
            </p:cNvPr>
            <p:cNvSpPr/>
            <p:nvPr/>
          </p:nvSpPr>
          <p:spPr>
            <a:xfrm flipH="1">
              <a:off x="611105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Parallelogram 38">
              <a:extLst>
                <a:ext uri="{FF2B5EF4-FFF2-40B4-BE49-F238E27FC236}">
                  <a16:creationId xmlns:a16="http://schemas.microsoft.com/office/drawing/2014/main" id="{0862A816-4512-907A-9A5A-2804CA51C3F9}"/>
                </a:ext>
              </a:extLst>
            </p:cNvPr>
            <p:cNvSpPr/>
            <p:nvPr/>
          </p:nvSpPr>
          <p:spPr>
            <a:xfrm flipH="1">
              <a:off x="639440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Parallelogram 39">
              <a:extLst>
                <a:ext uri="{FF2B5EF4-FFF2-40B4-BE49-F238E27FC236}">
                  <a16:creationId xmlns:a16="http://schemas.microsoft.com/office/drawing/2014/main" id="{714315AF-D65D-D108-F741-7E5AF07C1246}"/>
                </a:ext>
              </a:extLst>
            </p:cNvPr>
            <p:cNvSpPr/>
            <p:nvPr/>
          </p:nvSpPr>
          <p:spPr>
            <a:xfrm flipH="1">
              <a:off x="667775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8942CD9C-A05B-A012-A248-0FC850E02C69}"/>
              </a:ext>
            </a:extLst>
          </p:cNvPr>
          <p:cNvSpPr/>
          <p:nvPr/>
        </p:nvSpPr>
        <p:spPr>
          <a:xfrm>
            <a:off x="1590614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1BC9772A-F47E-19DF-080E-A1A47480A26C}"/>
              </a:ext>
            </a:extLst>
          </p:cNvPr>
          <p:cNvGrpSpPr/>
          <p:nvPr/>
        </p:nvGrpSpPr>
        <p:grpSpPr>
          <a:xfrm>
            <a:off x="1590614" y="5802958"/>
            <a:ext cx="5762624" cy="1511300"/>
            <a:chOff x="1590614" y="5802958"/>
            <a:chExt cx="5762624" cy="15113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B5354BA-2DD0-FCA2-BE86-7EB74FFB0DC1}"/>
                </a:ext>
              </a:extLst>
            </p:cNvPr>
            <p:cNvSpPr/>
            <p:nvPr/>
          </p:nvSpPr>
          <p:spPr>
            <a:xfrm>
              <a:off x="1590614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F43E3830-527D-3AA5-EE58-1466C37DEED4}"/>
                </a:ext>
              </a:extLst>
            </p:cNvPr>
            <p:cNvCxnSpPr>
              <a:cxnSpLocks/>
            </p:cNvCxnSpPr>
            <p:nvPr/>
          </p:nvCxnSpPr>
          <p:spPr>
            <a:xfrm>
              <a:off x="2035822" y="6450707"/>
              <a:ext cx="2573898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E05F86FE-49E9-A01E-5BDC-F50487E6DB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3664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" name="Textbox 200">
            <a:extLst>
              <a:ext uri="{FF2B5EF4-FFF2-40B4-BE49-F238E27FC236}">
                <a16:creationId xmlns:a16="http://schemas.microsoft.com/office/drawing/2014/main" id="{85EF8361-FAF6-A040-1A58-B3D4458AC733}"/>
              </a:ext>
            </a:extLst>
          </p:cNvPr>
          <p:cNvSpPr txBox="1"/>
          <p:nvPr/>
        </p:nvSpPr>
        <p:spPr>
          <a:xfrm>
            <a:off x="1931762" y="5964497"/>
            <a:ext cx="12907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SHOW UP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84DD4016-C27E-D20A-E164-B6616144CA80}"/>
              </a:ext>
            </a:extLst>
          </p:cNvPr>
          <p:cNvSpPr txBox="1"/>
          <p:nvPr/>
        </p:nvSpPr>
        <p:spPr>
          <a:xfrm>
            <a:off x="2333246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1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Xuất hiện thường xuyên trước khách hàng đúng nơi đúng thời điểm.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EFA78DD-20EE-A7EE-2BA5-C3DE37814A85}"/>
              </a:ext>
            </a:extLst>
          </p:cNvPr>
          <p:cNvGrpSpPr/>
          <p:nvPr/>
        </p:nvGrpSpPr>
        <p:grpSpPr>
          <a:xfrm>
            <a:off x="10910377" y="5802958"/>
            <a:ext cx="2884641" cy="452003"/>
            <a:chOff x="10910377" y="5802958"/>
            <a:chExt cx="2884641" cy="452003"/>
          </a:xfrm>
          <a:gradFill>
            <a:gsLst>
              <a:gs pos="0">
                <a:schemeClr val="accent3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26F4CC24-D24D-6D87-E80A-3048E023A526}"/>
                </a:ext>
              </a:extLst>
            </p:cNvPr>
            <p:cNvSpPr/>
            <p:nvPr/>
          </p:nvSpPr>
          <p:spPr>
            <a:xfrm flipH="1">
              <a:off x="1091037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3B437875-B151-6641-87CF-798B1C905624}"/>
                </a:ext>
              </a:extLst>
            </p:cNvPr>
            <p:cNvSpPr/>
            <p:nvPr/>
          </p:nvSpPr>
          <p:spPr>
            <a:xfrm flipH="1">
              <a:off x="1119372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51D4F594-DFF5-B527-E0C8-759603350F5B}"/>
                </a:ext>
              </a:extLst>
            </p:cNvPr>
            <p:cNvSpPr/>
            <p:nvPr/>
          </p:nvSpPr>
          <p:spPr>
            <a:xfrm flipH="1">
              <a:off x="1147707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D54C7AD7-4929-9A80-5F59-62D91C91BF07}"/>
                </a:ext>
              </a:extLst>
            </p:cNvPr>
            <p:cNvSpPr/>
            <p:nvPr/>
          </p:nvSpPr>
          <p:spPr>
            <a:xfrm flipH="1">
              <a:off x="1176042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0F1F1C11-D17D-F13E-4337-1131D63EB745}"/>
                </a:ext>
              </a:extLst>
            </p:cNvPr>
            <p:cNvSpPr/>
            <p:nvPr/>
          </p:nvSpPr>
          <p:spPr>
            <a:xfrm flipH="1">
              <a:off x="1204376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DBA49A2D-36FB-2F3C-C23A-CA5D307147D4}"/>
                </a:ext>
              </a:extLst>
            </p:cNvPr>
            <p:cNvSpPr/>
            <p:nvPr/>
          </p:nvSpPr>
          <p:spPr>
            <a:xfrm flipH="1">
              <a:off x="1232711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9601EF44-17DB-A305-5ECC-92EFCEE54B28}"/>
                </a:ext>
              </a:extLst>
            </p:cNvPr>
            <p:cNvSpPr/>
            <p:nvPr/>
          </p:nvSpPr>
          <p:spPr>
            <a:xfrm flipH="1">
              <a:off x="126104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C8E7B629-6448-BF7B-30EB-7EF3FD1FAC9F}"/>
                </a:ext>
              </a:extLst>
            </p:cNvPr>
            <p:cNvSpPr/>
            <p:nvPr/>
          </p:nvSpPr>
          <p:spPr>
            <a:xfrm flipH="1">
              <a:off x="128938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79D6146B-32B4-05EB-882B-C66B2F468052}"/>
                </a:ext>
              </a:extLst>
            </p:cNvPr>
            <p:cNvSpPr/>
            <p:nvPr/>
          </p:nvSpPr>
          <p:spPr>
            <a:xfrm flipH="1">
              <a:off x="1317716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9471467-887C-F5D2-6D10-831DDF7046FB}"/>
              </a:ext>
            </a:extLst>
          </p:cNvPr>
          <p:cNvSpPr/>
          <p:nvPr/>
        </p:nvSpPr>
        <p:spPr>
          <a:xfrm>
            <a:off x="8090026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223AFFE0-2287-5906-A27B-D8FA5BEF4574}"/>
              </a:ext>
            </a:extLst>
          </p:cNvPr>
          <p:cNvGrpSpPr/>
          <p:nvPr/>
        </p:nvGrpSpPr>
        <p:grpSpPr>
          <a:xfrm>
            <a:off x="8090026" y="5802958"/>
            <a:ext cx="5762624" cy="1511300"/>
            <a:chOff x="8090026" y="5802958"/>
            <a:chExt cx="5762624" cy="151130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48BCC-B67E-F76E-16F1-2315AF20794A}"/>
                </a:ext>
              </a:extLst>
            </p:cNvPr>
            <p:cNvSpPr/>
            <p:nvPr/>
          </p:nvSpPr>
          <p:spPr>
            <a:xfrm>
              <a:off x="8090026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F85AD47-9B07-5C35-7FCC-28AB0F8BF5BD}"/>
                </a:ext>
              </a:extLst>
            </p:cNvPr>
            <p:cNvCxnSpPr>
              <a:cxnSpLocks/>
            </p:cNvCxnSpPr>
            <p:nvPr/>
          </p:nvCxnSpPr>
          <p:spPr>
            <a:xfrm>
              <a:off x="8535234" y="6450707"/>
              <a:ext cx="2573898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8E25B19-B2E1-EE02-80E6-0E0AFE85A9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3076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3846A760-8AD7-9001-C13E-15831309C401}"/>
              </a:ext>
            </a:extLst>
          </p:cNvPr>
          <p:cNvSpPr txBox="1"/>
          <p:nvPr/>
        </p:nvSpPr>
        <p:spPr>
          <a:xfrm>
            <a:off x="8431174" y="5964497"/>
            <a:ext cx="186301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BE CONFIDENT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1B02EC3-8342-F8C9-8C4D-21703C561E7B}"/>
              </a:ext>
            </a:extLst>
          </p:cNvPr>
          <p:cNvSpPr txBox="1"/>
          <p:nvPr/>
        </p:nvSpPr>
        <p:spPr>
          <a:xfrm>
            <a:off x="8832658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3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Giữ thông điệp, hình ảnh và giọng thương hiệu nhất quán toàn bộ kênh.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FC39E02-F3A5-F790-715E-95652A30066F}"/>
              </a:ext>
            </a:extLst>
          </p:cNvPr>
          <p:cNvGrpSpPr/>
          <p:nvPr/>
        </p:nvGrpSpPr>
        <p:grpSpPr>
          <a:xfrm>
            <a:off x="17409788" y="5802958"/>
            <a:ext cx="2884641" cy="452003"/>
            <a:chOff x="17409788" y="5802958"/>
            <a:chExt cx="2884641" cy="452003"/>
          </a:xfrm>
          <a:gradFill>
            <a:gsLst>
              <a:gs pos="0">
                <a:schemeClr val="accent5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29" name="Parallelogram 28">
              <a:extLst>
                <a:ext uri="{FF2B5EF4-FFF2-40B4-BE49-F238E27FC236}">
                  <a16:creationId xmlns:a16="http://schemas.microsoft.com/office/drawing/2014/main" id="{F6DC8FE9-FF02-F6DA-1C64-4679462E2592}"/>
                </a:ext>
              </a:extLst>
            </p:cNvPr>
            <p:cNvSpPr/>
            <p:nvPr/>
          </p:nvSpPr>
          <p:spPr>
            <a:xfrm flipH="1">
              <a:off x="1740978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983C1792-3D67-8204-6DF2-C595C68BF899}"/>
                </a:ext>
              </a:extLst>
            </p:cNvPr>
            <p:cNvSpPr/>
            <p:nvPr/>
          </p:nvSpPr>
          <p:spPr>
            <a:xfrm flipH="1">
              <a:off x="1769313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Parallelogram 40">
              <a:extLst>
                <a:ext uri="{FF2B5EF4-FFF2-40B4-BE49-F238E27FC236}">
                  <a16:creationId xmlns:a16="http://schemas.microsoft.com/office/drawing/2014/main" id="{90633AD3-7C8B-7CBD-56F3-4BB4B02404C8}"/>
                </a:ext>
              </a:extLst>
            </p:cNvPr>
            <p:cNvSpPr/>
            <p:nvPr/>
          </p:nvSpPr>
          <p:spPr>
            <a:xfrm flipH="1">
              <a:off x="1797648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Parallelogram 41">
              <a:extLst>
                <a:ext uri="{FF2B5EF4-FFF2-40B4-BE49-F238E27FC236}">
                  <a16:creationId xmlns:a16="http://schemas.microsoft.com/office/drawing/2014/main" id="{5A5EC72E-0646-6EB3-4669-BC5FE747FFB1}"/>
                </a:ext>
              </a:extLst>
            </p:cNvPr>
            <p:cNvSpPr/>
            <p:nvPr/>
          </p:nvSpPr>
          <p:spPr>
            <a:xfrm flipH="1">
              <a:off x="1825983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Parallelogram 42">
              <a:extLst>
                <a:ext uri="{FF2B5EF4-FFF2-40B4-BE49-F238E27FC236}">
                  <a16:creationId xmlns:a16="http://schemas.microsoft.com/office/drawing/2014/main" id="{0617CD04-42BC-E4A7-52AE-A2613B924D37}"/>
                </a:ext>
              </a:extLst>
            </p:cNvPr>
            <p:cNvSpPr/>
            <p:nvPr/>
          </p:nvSpPr>
          <p:spPr>
            <a:xfrm flipH="1">
              <a:off x="18543180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Parallelogram 43">
              <a:extLst>
                <a:ext uri="{FF2B5EF4-FFF2-40B4-BE49-F238E27FC236}">
                  <a16:creationId xmlns:a16="http://schemas.microsoft.com/office/drawing/2014/main" id="{9227A75A-CB8F-46F9-2D4B-E2F5ECE1CFD1}"/>
                </a:ext>
              </a:extLst>
            </p:cNvPr>
            <p:cNvSpPr/>
            <p:nvPr/>
          </p:nvSpPr>
          <p:spPr>
            <a:xfrm flipH="1">
              <a:off x="1882652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Parallelogram 44">
              <a:extLst>
                <a:ext uri="{FF2B5EF4-FFF2-40B4-BE49-F238E27FC236}">
                  <a16:creationId xmlns:a16="http://schemas.microsoft.com/office/drawing/2014/main" id="{5EBCBC82-C968-83B9-3603-9F70633161B5}"/>
                </a:ext>
              </a:extLst>
            </p:cNvPr>
            <p:cNvSpPr/>
            <p:nvPr/>
          </p:nvSpPr>
          <p:spPr>
            <a:xfrm flipH="1">
              <a:off x="1910987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9948234E-D2BC-35A8-E6B6-001BA41BFFF8}"/>
                </a:ext>
              </a:extLst>
            </p:cNvPr>
            <p:cNvSpPr/>
            <p:nvPr/>
          </p:nvSpPr>
          <p:spPr>
            <a:xfrm flipH="1">
              <a:off x="1939322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54FCD74B-94CB-1EB2-45DE-C6D5FBB4382E}"/>
                </a:ext>
              </a:extLst>
            </p:cNvPr>
            <p:cNvSpPr/>
            <p:nvPr/>
          </p:nvSpPr>
          <p:spPr>
            <a:xfrm flipH="1">
              <a:off x="1967657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84C51005-4421-F66D-A7DC-91C0F3BF773E}"/>
              </a:ext>
            </a:extLst>
          </p:cNvPr>
          <p:cNvSpPr/>
          <p:nvPr/>
        </p:nvSpPr>
        <p:spPr>
          <a:xfrm>
            <a:off x="14589437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48D9378E-D62E-6070-BABF-C53D13DE5C3D}"/>
              </a:ext>
            </a:extLst>
          </p:cNvPr>
          <p:cNvGrpSpPr/>
          <p:nvPr/>
        </p:nvGrpSpPr>
        <p:grpSpPr>
          <a:xfrm>
            <a:off x="14589437" y="5802958"/>
            <a:ext cx="5762624" cy="1511300"/>
            <a:chOff x="14589437" y="5802958"/>
            <a:chExt cx="5762624" cy="1511300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786BDAF-A5E8-68F1-5D5E-A8181AEDA5A0}"/>
                </a:ext>
              </a:extLst>
            </p:cNvPr>
            <p:cNvSpPr/>
            <p:nvPr/>
          </p:nvSpPr>
          <p:spPr>
            <a:xfrm>
              <a:off x="14589437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91E0ED9-145C-BB5C-D893-FC0F6557F6E6}"/>
                </a:ext>
              </a:extLst>
            </p:cNvPr>
            <p:cNvCxnSpPr>
              <a:cxnSpLocks/>
            </p:cNvCxnSpPr>
            <p:nvPr/>
          </p:nvCxnSpPr>
          <p:spPr>
            <a:xfrm>
              <a:off x="15034645" y="6450707"/>
              <a:ext cx="2573898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081A7D8-249F-3A16-B425-7741876168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72487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Textbox 200">
            <a:extLst>
              <a:ext uri="{FF2B5EF4-FFF2-40B4-BE49-F238E27FC236}">
                <a16:creationId xmlns:a16="http://schemas.microsoft.com/office/drawing/2014/main" id="{7AF57173-BC32-E3EE-139D-EF34A2C9496B}"/>
              </a:ext>
            </a:extLst>
          </p:cNvPr>
          <p:cNvSpPr txBox="1"/>
          <p:nvPr/>
        </p:nvSpPr>
        <p:spPr>
          <a:xfrm>
            <a:off x="14930585" y="5964497"/>
            <a:ext cx="25330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BUILD CONNECTION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9829629-BE21-C3A1-4CE3-0E45D8B70361}"/>
              </a:ext>
            </a:extLst>
          </p:cNvPr>
          <p:cNvSpPr txBox="1"/>
          <p:nvPr/>
        </p:nvSpPr>
        <p:spPr>
          <a:xfrm>
            <a:off x="15332069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5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Tạo mối quan hệ cảm xúc giúp khách hàng thấy được thấu hiểu thật sự.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59317C2-FE05-4E61-472B-F62E34A6FB8F}"/>
              </a:ext>
            </a:extLst>
          </p:cNvPr>
          <p:cNvGrpSpPr/>
          <p:nvPr/>
        </p:nvGrpSpPr>
        <p:grpSpPr>
          <a:xfrm>
            <a:off x="6852291" y="8838544"/>
            <a:ext cx="2884641" cy="452003"/>
            <a:chOff x="6852291" y="8838544"/>
            <a:chExt cx="2884641" cy="452003"/>
          </a:xfr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134" name="Parallelogram 133">
              <a:extLst>
                <a:ext uri="{FF2B5EF4-FFF2-40B4-BE49-F238E27FC236}">
                  <a16:creationId xmlns:a16="http://schemas.microsoft.com/office/drawing/2014/main" id="{98804CDD-0558-3294-80B2-FE4B663F96A4}"/>
                </a:ext>
              </a:extLst>
            </p:cNvPr>
            <p:cNvSpPr/>
            <p:nvPr/>
          </p:nvSpPr>
          <p:spPr>
            <a:xfrm flipH="1">
              <a:off x="68522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Parallelogram 134">
              <a:extLst>
                <a:ext uri="{FF2B5EF4-FFF2-40B4-BE49-F238E27FC236}">
                  <a16:creationId xmlns:a16="http://schemas.microsoft.com/office/drawing/2014/main" id="{598F225D-A087-3B36-5DD8-DE08DDCD48DB}"/>
                </a:ext>
              </a:extLst>
            </p:cNvPr>
            <p:cNvSpPr/>
            <p:nvPr/>
          </p:nvSpPr>
          <p:spPr>
            <a:xfrm flipH="1">
              <a:off x="71356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Parallelogram 135">
              <a:extLst>
                <a:ext uri="{FF2B5EF4-FFF2-40B4-BE49-F238E27FC236}">
                  <a16:creationId xmlns:a16="http://schemas.microsoft.com/office/drawing/2014/main" id="{04065E53-600C-5B8F-A0E7-B0D3443B65C7}"/>
                </a:ext>
              </a:extLst>
            </p:cNvPr>
            <p:cNvSpPr/>
            <p:nvPr/>
          </p:nvSpPr>
          <p:spPr>
            <a:xfrm flipH="1">
              <a:off x="741898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Parallelogram 136">
              <a:extLst>
                <a:ext uri="{FF2B5EF4-FFF2-40B4-BE49-F238E27FC236}">
                  <a16:creationId xmlns:a16="http://schemas.microsoft.com/office/drawing/2014/main" id="{CBA80062-8D2A-D906-9879-72B53CD4690A}"/>
                </a:ext>
              </a:extLst>
            </p:cNvPr>
            <p:cNvSpPr/>
            <p:nvPr/>
          </p:nvSpPr>
          <p:spPr>
            <a:xfrm flipH="1">
              <a:off x="770233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Parallelogram 137">
              <a:extLst>
                <a:ext uri="{FF2B5EF4-FFF2-40B4-BE49-F238E27FC236}">
                  <a16:creationId xmlns:a16="http://schemas.microsoft.com/office/drawing/2014/main" id="{C4D119EE-8D69-0CF6-8A71-B04041A06F05}"/>
                </a:ext>
              </a:extLst>
            </p:cNvPr>
            <p:cNvSpPr/>
            <p:nvPr/>
          </p:nvSpPr>
          <p:spPr>
            <a:xfrm flipH="1">
              <a:off x="798568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Parallelogram 142">
              <a:extLst>
                <a:ext uri="{FF2B5EF4-FFF2-40B4-BE49-F238E27FC236}">
                  <a16:creationId xmlns:a16="http://schemas.microsoft.com/office/drawing/2014/main" id="{5D3A58AE-A780-B024-76D3-6FF68B98E5D7}"/>
                </a:ext>
              </a:extLst>
            </p:cNvPr>
            <p:cNvSpPr/>
            <p:nvPr/>
          </p:nvSpPr>
          <p:spPr>
            <a:xfrm flipH="1">
              <a:off x="826903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Parallelogram 146">
              <a:extLst>
                <a:ext uri="{FF2B5EF4-FFF2-40B4-BE49-F238E27FC236}">
                  <a16:creationId xmlns:a16="http://schemas.microsoft.com/office/drawing/2014/main" id="{9557BAA5-7AF8-2559-E383-7802546CB1F6}"/>
                </a:ext>
              </a:extLst>
            </p:cNvPr>
            <p:cNvSpPr/>
            <p:nvPr/>
          </p:nvSpPr>
          <p:spPr>
            <a:xfrm flipH="1">
              <a:off x="855237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Parallelogram 147">
              <a:extLst>
                <a:ext uri="{FF2B5EF4-FFF2-40B4-BE49-F238E27FC236}">
                  <a16:creationId xmlns:a16="http://schemas.microsoft.com/office/drawing/2014/main" id="{E72211E7-2C0E-09D7-6760-DAB1D9DDD9E8}"/>
                </a:ext>
              </a:extLst>
            </p:cNvPr>
            <p:cNvSpPr/>
            <p:nvPr/>
          </p:nvSpPr>
          <p:spPr>
            <a:xfrm flipH="1">
              <a:off x="883572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Parallelogram 148">
              <a:extLst>
                <a:ext uri="{FF2B5EF4-FFF2-40B4-BE49-F238E27FC236}">
                  <a16:creationId xmlns:a16="http://schemas.microsoft.com/office/drawing/2014/main" id="{A464B729-A836-4ABD-C64E-D65883391183}"/>
                </a:ext>
              </a:extLst>
            </p:cNvPr>
            <p:cNvSpPr/>
            <p:nvPr/>
          </p:nvSpPr>
          <p:spPr>
            <a:xfrm flipH="1">
              <a:off x="911907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8BB35BF9-B41D-9772-D58C-E9D5031A6FB4}"/>
              </a:ext>
            </a:extLst>
          </p:cNvPr>
          <p:cNvSpPr/>
          <p:nvPr/>
        </p:nvSpPr>
        <p:spPr>
          <a:xfrm>
            <a:off x="4031940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3F9454D2-99CE-3E3A-0C74-45F6C526C520}"/>
              </a:ext>
            </a:extLst>
          </p:cNvPr>
          <p:cNvGrpSpPr/>
          <p:nvPr/>
        </p:nvGrpSpPr>
        <p:grpSpPr>
          <a:xfrm>
            <a:off x="4031940" y="8838544"/>
            <a:ext cx="5762624" cy="1511300"/>
            <a:chOff x="4031940" y="8838544"/>
            <a:chExt cx="5762624" cy="1511300"/>
          </a:xfrm>
        </p:grpSpPr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36E35ED-22EB-F1B2-2773-EC9BA5FAAE21}"/>
                </a:ext>
              </a:extLst>
            </p:cNvPr>
            <p:cNvSpPr/>
            <p:nvPr/>
          </p:nvSpPr>
          <p:spPr>
            <a:xfrm>
              <a:off x="4031940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67EE1EBA-845E-D3D5-3794-AE6F973ED8D8}"/>
                </a:ext>
              </a:extLst>
            </p:cNvPr>
            <p:cNvCxnSpPr>
              <a:cxnSpLocks/>
            </p:cNvCxnSpPr>
            <p:nvPr/>
          </p:nvCxnSpPr>
          <p:spPr>
            <a:xfrm>
              <a:off x="4477148" y="9486293"/>
              <a:ext cx="2573898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7F948134-C391-8572-2B13-41E3BF585B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990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3" name="Textbox 200">
            <a:extLst>
              <a:ext uri="{FF2B5EF4-FFF2-40B4-BE49-F238E27FC236}">
                <a16:creationId xmlns:a16="http://schemas.microsoft.com/office/drawing/2014/main" id="{84F1E91A-FA97-548F-0382-E9F3B82C0E2E}"/>
              </a:ext>
            </a:extLst>
          </p:cNvPr>
          <p:cNvSpPr txBox="1"/>
          <p:nvPr/>
        </p:nvSpPr>
        <p:spPr>
          <a:xfrm>
            <a:off x="4373088" y="9000083"/>
            <a:ext cx="132921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BE USEFUL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54386468-97AA-5BF3-53B3-6406260E5BE3}"/>
              </a:ext>
            </a:extLst>
          </p:cNvPr>
          <p:cNvSpPr txBox="1"/>
          <p:nvPr/>
        </p:nvSpPr>
        <p:spPr>
          <a:xfrm>
            <a:off x="4774572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2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Cung cấp giá trị thực tế giải quyết vấn đề khách hàng đang gặp phải.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1654304-FF28-CCCD-4052-0F6A2B72776E}"/>
              </a:ext>
            </a:extLst>
          </p:cNvPr>
          <p:cNvGrpSpPr/>
          <p:nvPr/>
        </p:nvGrpSpPr>
        <p:grpSpPr>
          <a:xfrm>
            <a:off x="13351703" y="8838544"/>
            <a:ext cx="2884641" cy="452003"/>
            <a:chOff x="13351703" y="8838544"/>
            <a:chExt cx="2884641" cy="452003"/>
          </a:xfrm>
          <a:gradFill>
            <a:gsLst>
              <a:gs pos="0">
                <a:schemeClr val="accent4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158" name="Parallelogram 157">
              <a:extLst>
                <a:ext uri="{FF2B5EF4-FFF2-40B4-BE49-F238E27FC236}">
                  <a16:creationId xmlns:a16="http://schemas.microsoft.com/office/drawing/2014/main" id="{D669C598-98F7-191C-9EC3-142676C400AC}"/>
                </a:ext>
              </a:extLst>
            </p:cNvPr>
            <p:cNvSpPr/>
            <p:nvPr/>
          </p:nvSpPr>
          <p:spPr>
            <a:xfrm flipH="1">
              <a:off x="1335170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Parallelogram 158">
              <a:extLst>
                <a:ext uri="{FF2B5EF4-FFF2-40B4-BE49-F238E27FC236}">
                  <a16:creationId xmlns:a16="http://schemas.microsoft.com/office/drawing/2014/main" id="{D8EEC7A5-9F61-E5CB-5257-061D18EC3401}"/>
                </a:ext>
              </a:extLst>
            </p:cNvPr>
            <p:cNvSpPr/>
            <p:nvPr/>
          </p:nvSpPr>
          <p:spPr>
            <a:xfrm flipH="1">
              <a:off x="1363505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Parallelogram 159">
              <a:extLst>
                <a:ext uri="{FF2B5EF4-FFF2-40B4-BE49-F238E27FC236}">
                  <a16:creationId xmlns:a16="http://schemas.microsoft.com/office/drawing/2014/main" id="{12567593-6AF7-B28B-3AC9-376C356DAE4C}"/>
                </a:ext>
              </a:extLst>
            </p:cNvPr>
            <p:cNvSpPr/>
            <p:nvPr/>
          </p:nvSpPr>
          <p:spPr>
            <a:xfrm flipH="1">
              <a:off x="1391839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Parallelogram 160">
              <a:extLst>
                <a:ext uri="{FF2B5EF4-FFF2-40B4-BE49-F238E27FC236}">
                  <a16:creationId xmlns:a16="http://schemas.microsoft.com/office/drawing/2014/main" id="{2AD6E85B-F8A9-78BF-B624-64D78C38CA3C}"/>
                </a:ext>
              </a:extLst>
            </p:cNvPr>
            <p:cNvSpPr/>
            <p:nvPr/>
          </p:nvSpPr>
          <p:spPr>
            <a:xfrm flipH="1">
              <a:off x="1420174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Parallelogram 161">
              <a:extLst>
                <a:ext uri="{FF2B5EF4-FFF2-40B4-BE49-F238E27FC236}">
                  <a16:creationId xmlns:a16="http://schemas.microsoft.com/office/drawing/2014/main" id="{A89E2E18-7A1C-6AB6-6CF8-B82E51BA1903}"/>
                </a:ext>
              </a:extLst>
            </p:cNvPr>
            <p:cNvSpPr/>
            <p:nvPr/>
          </p:nvSpPr>
          <p:spPr>
            <a:xfrm flipH="1">
              <a:off x="1448509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Parallelogram 162">
              <a:extLst>
                <a:ext uri="{FF2B5EF4-FFF2-40B4-BE49-F238E27FC236}">
                  <a16:creationId xmlns:a16="http://schemas.microsoft.com/office/drawing/2014/main" id="{42C7B8E8-FDD3-6CAE-79B1-BA67A6DC56AD}"/>
                </a:ext>
              </a:extLst>
            </p:cNvPr>
            <p:cNvSpPr/>
            <p:nvPr/>
          </p:nvSpPr>
          <p:spPr>
            <a:xfrm flipH="1">
              <a:off x="1476844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Parallelogram 163">
              <a:extLst>
                <a:ext uri="{FF2B5EF4-FFF2-40B4-BE49-F238E27FC236}">
                  <a16:creationId xmlns:a16="http://schemas.microsoft.com/office/drawing/2014/main" id="{6E4EC759-5D40-BE02-6187-015B554B26B8}"/>
                </a:ext>
              </a:extLst>
            </p:cNvPr>
            <p:cNvSpPr/>
            <p:nvPr/>
          </p:nvSpPr>
          <p:spPr>
            <a:xfrm flipH="1">
              <a:off x="150517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Parallelogram 164">
              <a:extLst>
                <a:ext uri="{FF2B5EF4-FFF2-40B4-BE49-F238E27FC236}">
                  <a16:creationId xmlns:a16="http://schemas.microsoft.com/office/drawing/2014/main" id="{B13E4647-7023-21BB-378C-D7633672A7EA}"/>
                </a:ext>
              </a:extLst>
            </p:cNvPr>
            <p:cNvSpPr/>
            <p:nvPr/>
          </p:nvSpPr>
          <p:spPr>
            <a:xfrm flipH="1">
              <a:off x="153351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Parallelogram 165">
              <a:extLst>
                <a:ext uri="{FF2B5EF4-FFF2-40B4-BE49-F238E27FC236}">
                  <a16:creationId xmlns:a16="http://schemas.microsoft.com/office/drawing/2014/main" id="{D0A9AA60-A0E0-2673-46BC-92F9B36277C9}"/>
                </a:ext>
              </a:extLst>
            </p:cNvPr>
            <p:cNvSpPr/>
            <p:nvPr/>
          </p:nvSpPr>
          <p:spPr>
            <a:xfrm flipH="1">
              <a:off x="1561849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DE6787B6-C778-CE18-59F8-67C376C1F26F}"/>
              </a:ext>
            </a:extLst>
          </p:cNvPr>
          <p:cNvSpPr/>
          <p:nvPr/>
        </p:nvSpPr>
        <p:spPr>
          <a:xfrm>
            <a:off x="10531352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B49A4D93-5757-618F-0D39-9F01E887AD70}"/>
              </a:ext>
            </a:extLst>
          </p:cNvPr>
          <p:cNvGrpSpPr/>
          <p:nvPr/>
        </p:nvGrpSpPr>
        <p:grpSpPr>
          <a:xfrm>
            <a:off x="10531352" y="8838544"/>
            <a:ext cx="5762624" cy="1511300"/>
            <a:chOff x="10531352" y="8838544"/>
            <a:chExt cx="5762624" cy="1511300"/>
          </a:xfrm>
        </p:grpSpPr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7F043117-2024-15F6-7758-126411ADBF72}"/>
                </a:ext>
              </a:extLst>
            </p:cNvPr>
            <p:cNvSpPr/>
            <p:nvPr/>
          </p:nvSpPr>
          <p:spPr>
            <a:xfrm>
              <a:off x="10531352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5AB88892-076C-AE26-DCA2-B03FBE92F5DA}"/>
                </a:ext>
              </a:extLst>
            </p:cNvPr>
            <p:cNvCxnSpPr>
              <a:cxnSpLocks/>
            </p:cNvCxnSpPr>
            <p:nvPr/>
          </p:nvCxnSpPr>
          <p:spPr>
            <a:xfrm>
              <a:off x="10976560" y="9486293"/>
              <a:ext cx="2573898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A27DB864-6FDB-E90F-ABCE-C02533BCA4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14402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0" name="Textbox 200">
            <a:extLst>
              <a:ext uri="{FF2B5EF4-FFF2-40B4-BE49-F238E27FC236}">
                <a16:creationId xmlns:a16="http://schemas.microsoft.com/office/drawing/2014/main" id="{44666DAF-F596-39F0-65F6-7F2B9B726D31}"/>
              </a:ext>
            </a:extLst>
          </p:cNvPr>
          <p:cNvSpPr txBox="1"/>
          <p:nvPr/>
        </p:nvSpPr>
        <p:spPr>
          <a:xfrm>
            <a:off x="10872500" y="9000083"/>
            <a:ext cx="1717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BE REALIABLE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7A1CFCB3-F151-10E1-50B1-1B3FBFE49779}"/>
              </a:ext>
            </a:extLst>
          </p:cNvPr>
          <p:cNvSpPr txBox="1"/>
          <p:nvPr/>
        </p:nvSpPr>
        <p:spPr>
          <a:xfrm>
            <a:off x="11273984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4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Hoàn thành cam kết, đúng hẹn và không làm khách hàng thất vọng.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276DDD1-0FC6-C750-93E9-A58625D33D38}"/>
              </a:ext>
            </a:extLst>
          </p:cNvPr>
          <p:cNvGrpSpPr/>
          <p:nvPr/>
        </p:nvGrpSpPr>
        <p:grpSpPr>
          <a:xfrm>
            <a:off x="19851114" y="8838544"/>
            <a:ext cx="2884641" cy="452003"/>
            <a:chOff x="19851114" y="8838544"/>
            <a:chExt cx="2884641" cy="452003"/>
          </a:xfrm>
          <a:gradFill>
            <a:gsLst>
              <a:gs pos="0">
                <a:schemeClr val="accent6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175" name="Parallelogram 174">
              <a:extLst>
                <a:ext uri="{FF2B5EF4-FFF2-40B4-BE49-F238E27FC236}">
                  <a16:creationId xmlns:a16="http://schemas.microsoft.com/office/drawing/2014/main" id="{CB31560D-8882-40F5-C52B-2756075B477A}"/>
                </a:ext>
              </a:extLst>
            </p:cNvPr>
            <p:cNvSpPr/>
            <p:nvPr/>
          </p:nvSpPr>
          <p:spPr>
            <a:xfrm flipH="1">
              <a:off x="1985111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Parallelogram 175">
              <a:extLst>
                <a:ext uri="{FF2B5EF4-FFF2-40B4-BE49-F238E27FC236}">
                  <a16:creationId xmlns:a16="http://schemas.microsoft.com/office/drawing/2014/main" id="{A5286EF3-7E69-F7C9-357B-8D294B915FE9}"/>
                </a:ext>
              </a:extLst>
            </p:cNvPr>
            <p:cNvSpPr/>
            <p:nvPr/>
          </p:nvSpPr>
          <p:spPr>
            <a:xfrm flipH="1">
              <a:off x="2013446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Parallelogram 176">
              <a:extLst>
                <a:ext uri="{FF2B5EF4-FFF2-40B4-BE49-F238E27FC236}">
                  <a16:creationId xmlns:a16="http://schemas.microsoft.com/office/drawing/2014/main" id="{21ADB277-56DF-8C75-B38D-A7A341A31ADD}"/>
                </a:ext>
              </a:extLst>
            </p:cNvPr>
            <p:cNvSpPr/>
            <p:nvPr/>
          </p:nvSpPr>
          <p:spPr>
            <a:xfrm flipH="1">
              <a:off x="2041781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Parallelogram 177">
              <a:extLst>
                <a:ext uri="{FF2B5EF4-FFF2-40B4-BE49-F238E27FC236}">
                  <a16:creationId xmlns:a16="http://schemas.microsoft.com/office/drawing/2014/main" id="{1A03B4EC-637F-6719-466E-7FA8B183D0DC}"/>
                </a:ext>
              </a:extLst>
            </p:cNvPr>
            <p:cNvSpPr/>
            <p:nvPr/>
          </p:nvSpPr>
          <p:spPr>
            <a:xfrm flipH="1">
              <a:off x="2070115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Parallelogram 178">
              <a:extLst>
                <a:ext uri="{FF2B5EF4-FFF2-40B4-BE49-F238E27FC236}">
                  <a16:creationId xmlns:a16="http://schemas.microsoft.com/office/drawing/2014/main" id="{4435C308-D647-F52F-A1AC-525FF909155D}"/>
                </a:ext>
              </a:extLst>
            </p:cNvPr>
            <p:cNvSpPr/>
            <p:nvPr/>
          </p:nvSpPr>
          <p:spPr>
            <a:xfrm flipH="1">
              <a:off x="20984506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Parallelogram 179">
              <a:extLst>
                <a:ext uri="{FF2B5EF4-FFF2-40B4-BE49-F238E27FC236}">
                  <a16:creationId xmlns:a16="http://schemas.microsoft.com/office/drawing/2014/main" id="{4150DA02-A832-7D46-7376-25A6E9921D58}"/>
                </a:ext>
              </a:extLst>
            </p:cNvPr>
            <p:cNvSpPr/>
            <p:nvPr/>
          </p:nvSpPr>
          <p:spPr>
            <a:xfrm flipH="1">
              <a:off x="2126785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Parallelogram 180">
              <a:extLst>
                <a:ext uri="{FF2B5EF4-FFF2-40B4-BE49-F238E27FC236}">
                  <a16:creationId xmlns:a16="http://schemas.microsoft.com/office/drawing/2014/main" id="{B3456221-DD0D-4A9A-5A77-1FC78762F7C2}"/>
                </a:ext>
              </a:extLst>
            </p:cNvPr>
            <p:cNvSpPr/>
            <p:nvPr/>
          </p:nvSpPr>
          <p:spPr>
            <a:xfrm flipH="1">
              <a:off x="2155120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Parallelogram 181">
              <a:extLst>
                <a:ext uri="{FF2B5EF4-FFF2-40B4-BE49-F238E27FC236}">
                  <a16:creationId xmlns:a16="http://schemas.microsoft.com/office/drawing/2014/main" id="{96292D76-B51D-7E13-85F6-D6077E21BFE4}"/>
                </a:ext>
              </a:extLst>
            </p:cNvPr>
            <p:cNvSpPr/>
            <p:nvPr/>
          </p:nvSpPr>
          <p:spPr>
            <a:xfrm flipH="1">
              <a:off x="2183455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Parallelogram 182">
              <a:extLst>
                <a:ext uri="{FF2B5EF4-FFF2-40B4-BE49-F238E27FC236}">
                  <a16:creationId xmlns:a16="http://schemas.microsoft.com/office/drawing/2014/main" id="{73DBB77B-9087-8081-A192-1D49C802C02B}"/>
                </a:ext>
              </a:extLst>
            </p:cNvPr>
            <p:cNvSpPr/>
            <p:nvPr/>
          </p:nvSpPr>
          <p:spPr>
            <a:xfrm flipH="1">
              <a:off x="2211790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095FBD99-E9A7-6A5E-BD9B-B18F18D5C610}"/>
              </a:ext>
            </a:extLst>
          </p:cNvPr>
          <p:cNvSpPr/>
          <p:nvPr/>
        </p:nvSpPr>
        <p:spPr>
          <a:xfrm>
            <a:off x="17030763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CC8628C9-C202-863D-1638-233DBE1B8CB0}"/>
              </a:ext>
            </a:extLst>
          </p:cNvPr>
          <p:cNvGrpSpPr/>
          <p:nvPr/>
        </p:nvGrpSpPr>
        <p:grpSpPr>
          <a:xfrm>
            <a:off x="17030763" y="8838544"/>
            <a:ext cx="5762624" cy="1511300"/>
            <a:chOff x="17030763" y="8838544"/>
            <a:chExt cx="5762624" cy="1511300"/>
          </a:xfrm>
        </p:grpSpPr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2FFF1BE0-1AE8-D710-7DFC-788A3023E7F2}"/>
                </a:ext>
              </a:extLst>
            </p:cNvPr>
            <p:cNvSpPr/>
            <p:nvPr/>
          </p:nvSpPr>
          <p:spPr>
            <a:xfrm>
              <a:off x="17030763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B7828150-AFD9-EB17-06BE-2DD49063DA86}"/>
                </a:ext>
              </a:extLst>
            </p:cNvPr>
            <p:cNvCxnSpPr>
              <a:cxnSpLocks/>
            </p:cNvCxnSpPr>
            <p:nvPr/>
          </p:nvCxnSpPr>
          <p:spPr>
            <a:xfrm>
              <a:off x="17475971" y="9486293"/>
              <a:ext cx="2573898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6F4E98F6-0027-B36C-F6D3-CBA6AAF22E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3813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7" name="Textbox 200">
            <a:extLst>
              <a:ext uri="{FF2B5EF4-FFF2-40B4-BE49-F238E27FC236}">
                <a16:creationId xmlns:a16="http://schemas.microsoft.com/office/drawing/2014/main" id="{A74C464F-FB97-143B-5711-F2AEA7EAA9B5}"/>
              </a:ext>
            </a:extLst>
          </p:cNvPr>
          <p:cNvSpPr txBox="1"/>
          <p:nvPr/>
        </p:nvSpPr>
        <p:spPr>
          <a:xfrm>
            <a:off x="17371911" y="9000083"/>
            <a:ext cx="155042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EARN TRUST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1BB4EF51-BC90-AE42-EE56-C072E98ED5FF}"/>
              </a:ext>
            </a:extLst>
          </p:cNvPr>
          <p:cNvSpPr txBox="1"/>
          <p:nvPr/>
        </p:nvSpPr>
        <p:spPr>
          <a:xfrm>
            <a:off x="17773395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6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Dần hình thành niềm tin mạnh mẽ và trung thành với thương hiệu.</a:t>
            </a: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36642D06-E609-7205-0AC9-375EB9E00CFC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7" name="!!MainTitle1">
            <a:extLst>
              <a:ext uri="{FF2B5EF4-FFF2-40B4-BE49-F238E27FC236}">
                <a16:creationId xmlns:a16="http://schemas.microsoft.com/office/drawing/2014/main" id="{DA849C90-4C7A-F715-D00F-7D46B47BD9A0}"/>
              </a:ext>
            </a:extLst>
          </p:cNvPr>
          <p:cNvSpPr txBox="1"/>
          <p:nvPr/>
        </p:nvSpPr>
        <p:spPr>
          <a:xfrm>
            <a:off x="7369649" y="1190307"/>
            <a:ext cx="96449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BRAND TRUST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FC7CA7A-2C4E-F812-A5C5-6AD00FDD6126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AF2660D-40C6-4959-AA1A-CBD85CC68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0593A90-D46C-2634-DBD0-F8372076437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2640015-99C9-7D2B-8E2B-6BC533B7B99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D36F7619-64A7-1533-AF88-17298D74AAED}"/>
              </a:ext>
            </a:extLst>
          </p:cNvPr>
          <p:cNvSpPr>
            <a:spLocks/>
          </p:cNvSpPr>
          <p:nvPr/>
        </p:nvSpPr>
        <p:spPr bwMode="auto">
          <a:xfrm>
            <a:off x="2605978" y="12887962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#135</a:t>
            </a:r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C7F52D39-7F22-B665-CEAA-5D14698BEA13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300650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25341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74E0B7E8-8EFE-9DBF-D53C-ACDB1372BD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771291"/>
              </p:ext>
            </p:extLst>
          </p:nvPr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7627991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vi-VN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892908"/>
                  </a:ext>
                </a:extLst>
              </a:tr>
            </a:tbl>
          </a:graphicData>
        </a:graphic>
      </p:graphicFrame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437A023-1A07-44F9-8220-9C1CDF806E5B}"/>
              </a:ext>
            </a:extLst>
          </p:cNvPr>
          <p:cNvSpPr/>
          <p:nvPr/>
        </p:nvSpPr>
        <p:spPr>
          <a:xfrm>
            <a:off x="6572869" y="6492006"/>
            <a:ext cx="649920" cy="64987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83BCE2CC-FB5D-F84C-DE3E-42B444F74F37}"/>
              </a:ext>
            </a:extLst>
          </p:cNvPr>
          <p:cNvSpPr/>
          <p:nvPr/>
        </p:nvSpPr>
        <p:spPr>
          <a:xfrm>
            <a:off x="15470476" y="9486293"/>
            <a:ext cx="667936" cy="731618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13D80E6-B745-551E-E00B-1A4F556033AD}"/>
              </a:ext>
            </a:extLst>
          </p:cNvPr>
          <p:cNvSpPr/>
          <p:nvPr/>
        </p:nvSpPr>
        <p:spPr>
          <a:xfrm>
            <a:off x="8978550" y="9545355"/>
            <a:ext cx="584230" cy="63288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A1E00243-68DE-FCF6-0AA0-206A2FB35C28}"/>
              </a:ext>
            </a:extLst>
          </p:cNvPr>
          <p:cNvSpPr/>
          <p:nvPr/>
        </p:nvSpPr>
        <p:spPr>
          <a:xfrm>
            <a:off x="13211497" y="6461161"/>
            <a:ext cx="475818" cy="731078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E68A796-F468-B519-ED87-9FE6984D50C4}"/>
              </a:ext>
            </a:extLst>
          </p:cNvPr>
          <p:cNvSpPr/>
          <p:nvPr/>
        </p:nvSpPr>
        <p:spPr>
          <a:xfrm>
            <a:off x="19611801" y="6457850"/>
            <a:ext cx="490152" cy="721712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D63B9A37-787B-931A-8201-E2D9772A98E5}"/>
              </a:ext>
            </a:extLst>
          </p:cNvPr>
          <p:cNvSpPr/>
          <p:nvPr/>
        </p:nvSpPr>
        <p:spPr>
          <a:xfrm>
            <a:off x="21903964" y="9460672"/>
            <a:ext cx="718532" cy="697222"/>
          </a:xfrm>
          <a:custGeom>
            <a:avLst/>
            <a:gdLst>
              <a:gd name="connsiteX0" fmla="*/ 257614 w 513498"/>
              <a:gd name="connsiteY0" fmla="*/ 227008 h 498269"/>
              <a:gd name="connsiteX1" fmla="*/ 217822 w 513498"/>
              <a:gd name="connsiteY1" fmla="*/ 240538 h 498269"/>
              <a:gd name="connsiteX2" fmla="*/ 198685 w 513498"/>
              <a:gd name="connsiteY2" fmla="*/ 354195 h 498269"/>
              <a:gd name="connsiteX3" fmla="*/ 198685 w 513498"/>
              <a:gd name="connsiteY3" fmla="*/ 380956 h 498269"/>
              <a:gd name="connsiteX4" fmla="*/ 159788 w 513498"/>
              <a:gd name="connsiteY4" fmla="*/ 486600 h 498269"/>
              <a:gd name="connsiteX5" fmla="*/ 354272 w 513498"/>
              <a:gd name="connsiteY5" fmla="*/ 486600 h 498269"/>
              <a:gd name="connsiteX6" fmla="*/ 316620 w 513498"/>
              <a:gd name="connsiteY6" fmla="*/ 380956 h 498269"/>
              <a:gd name="connsiteX7" fmla="*/ 316620 w 513498"/>
              <a:gd name="connsiteY7" fmla="*/ 354195 h 498269"/>
              <a:gd name="connsiteX8" fmla="*/ 297405 w 513498"/>
              <a:gd name="connsiteY8" fmla="*/ 240538 h 498269"/>
              <a:gd name="connsiteX9" fmla="*/ 257614 w 513498"/>
              <a:gd name="connsiteY9" fmla="*/ 227008 h 498269"/>
              <a:gd name="connsiteX10" fmla="*/ 356451 w 513498"/>
              <a:gd name="connsiteY10" fmla="*/ 180326 h 498269"/>
              <a:gd name="connsiteX11" fmla="*/ 312497 w 513498"/>
              <a:gd name="connsiteY11" fmla="*/ 241939 h 498269"/>
              <a:gd name="connsiteX12" fmla="*/ 403749 w 513498"/>
              <a:gd name="connsiteY12" fmla="*/ 325878 h 498269"/>
              <a:gd name="connsiteX13" fmla="*/ 410284 w 513498"/>
              <a:gd name="connsiteY13" fmla="*/ 316932 h 498269"/>
              <a:gd name="connsiteX14" fmla="*/ 402505 w 513498"/>
              <a:gd name="connsiteY14" fmla="*/ 298028 h 498269"/>
              <a:gd name="connsiteX15" fmla="*/ 401454 w 513498"/>
              <a:gd name="connsiteY15" fmla="*/ 296877 h 498269"/>
              <a:gd name="connsiteX16" fmla="*/ 402948 w 513498"/>
              <a:gd name="connsiteY16" fmla="*/ 288763 h 498269"/>
              <a:gd name="connsiteX17" fmla="*/ 411062 w 513498"/>
              <a:gd name="connsiteY17" fmla="*/ 290249 h 498269"/>
              <a:gd name="connsiteX18" fmla="*/ 473841 w 513498"/>
              <a:gd name="connsiteY18" fmla="*/ 324867 h 498269"/>
              <a:gd name="connsiteX19" fmla="*/ 500058 w 513498"/>
              <a:gd name="connsiteY19" fmla="*/ 311175 h 498269"/>
              <a:gd name="connsiteX20" fmla="*/ 376988 w 513498"/>
              <a:gd name="connsiteY20" fmla="*/ 188105 h 498269"/>
              <a:gd name="connsiteX21" fmla="*/ 356451 w 513498"/>
              <a:gd name="connsiteY21" fmla="*/ 180326 h 498269"/>
              <a:gd name="connsiteX22" fmla="*/ 157065 w 513498"/>
              <a:gd name="connsiteY22" fmla="*/ 180326 h 498269"/>
              <a:gd name="connsiteX23" fmla="*/ 136450 w 513498"/>
              <a:gd name="connsiteY23" fmla="*/ 188105 h 498269"/>
              <a:gd name="connsiteX24" fmla="*/ 13536 w 513498"/>
              <a:gd name="connsiteY24" fmla="*/ 311175 h 498269"/>
              <a:gd name="connsiteX25" fmla="*/ 39674 w 513498"/>
              <a:gd name="connsiteY25" fmla="*/ 324478 h 498269"/>
              <a:gd name="connsiteX26" fmla="*/ 102376 w 513498"/>
              <a:gd name="connsiteY26" fmla="*/ 289860 h 498269"/>
              <a:gd name="connsiteX27" fmla="*/ 106655 w 513498"/>
              <a:gd name="connsiteY27" fmla="*/ 287993 h 498269"/>
              <a:gd name="connsiteX28" fmla="*/ 110545 w 513498"/>
              <a:gd name="connsiteY28" fmla="*/ 289471 h 498269"/>
              <a:gd name="connsiteX29" fmla="*/ 111011 w 513498"/>
              <a:gd name="connsiteY29" fmla="*/ 297717 h 498269"/>
              <a:gd name="connsiteX30" fmla="*/ 103232 w 513498"/>
              <a:gd name="connsiteY30" fmla="*/ 316621 h 498269"/>
              <a:gd name="connsiteX31" fmla="*/ 109689 w 513498"/>
              <a:gd name="connsiteY31" fmla="*/ 325567 h 498269"/>
              <a:gd name="connsiteX32" fmla="*/ 201019 w 513498"/>
              <a:gd name="connsiteY32" fmla="*/ 241939 h 498269"/>
              <a:gd name="connsiteX33" fmla="*/ 157065 w 513498"/>
              <a:gd name="connsiteY33" fmla="*/ 180326 h 498269"/>
              <a:gd name="connsiteX34" fmla="*/ 159943 w 513498"/>
              <a:gd name="connsiteY34" fmla="*/ 168735 h 498269"/>
              <a:gd name="connsiteX35" fmla="*/ 209887 w 513498"/>
              <a:gd name="connsiteY35" fmla="*/ 231437 h 498269"/>
              <a:gd name="connsiteX36" fmla="*/ 304018 w 513498"/>
              <a:gd name="connsiteY36" fmla="*/ 231437 h 498269"/>
              <a:gd name="connsiteX37" fmla="*/ 353884 w 513498"/>
              <a:gd name="connsiteY37" fmla="*/ 168735 h 498269"/>
              <a:gd name="connsiteX38" fmla="*/ 385390 w 513498"/>
              <a:gd name="connsiteY38" fmla="*/ 179859 h 498269"/>
              <a:gd name="connsiteX39" fmla="*/ 511883 w 513498"/>
              <a:gd name="connsiteY39" fmla="*/ 306663 h 498269"/>
              <a:gd name="connsiteX40" fmla="*/ 512505 w 513498"/>
              <a:gd name="connsiteY40" fmla="*/ 313898 h 498269"/>
              <a:gd name="connsiteX41" fmla="*/ 474853 w 513498"/>
              <a:gd name="connsiteY41" fmla="*/ 336069 h 498269"/>
              <a:gd name="connsiteX42" fmla="*/ 421797 w 513498"/>
              <a:gd name="connsiteY42" fmla="*/ 315998 h 498269"/>
              <a:gd name="connsiteX43" fmla="*/ 421797 w 513498"/>
              <a:gd name="connsiteY43" fmla="*/ 318177 h 498269"/>
              <a:gd name="connsiteX44" fmla="*/ 410051 w 513498"/>
              <a:gd name="connsiteY44" fmla="*/ 335369 h 498269"/>
              <a:gd name="connsiteX45" fmla="*/ 402971 w 513498"/>
              <a:gd name="connsiteY45" fmla="*/ 337314 h 498269"/>
              <a:gd name="connsiteX46" fmla="*/ 323777 w 513498"/>
              <a:gd name="connsiteY46" fmla="*/ 273523 h 498269"/>
              <a:gd name="connsiteX47" fmla="*/ 327433 w 513498"/>
              <a:gd name="connsiteY47" fmla="*/ 354351 h 498269"/>
              <a:gd name="connsiteX48" fmla="*/ 327433 w 513498"/>
              <a:gd name="connsiteY48" fmla="*/ 380956 h 498269"/>
              <a:gd name="connsiteX49" fmla="*/ 374110 w 513498"/>
              <a:gd name="connsiteY49" fmla="*/ 487222 h 498269"/>
              <a:gd name="connsiteX50" fmla="*/ 377323 w 513498"/>
              <a:gd name="connsiteY50" fmla="*/ 492536 h 498269"/>
              <a:gd name="connsiteX51" fmla="*/ 371387 w 513498"/>
              <a:gd name="connsiteY51" fmla="*/ 498269 h 498269"/>
              <a:gd name="connsiteX52" fmla="*/ 142129 w 513498"/>
              <a:gd name="connsiteY52" fmla="*/ 498269 h 498269"/>
              <a:gd name="connsiteX53" fmla="*/ 136893 w 513498"/>
              <a:gd name="connsiteY53" fmla="*/ 495056 h 498269"/>
              <a:gd name="connsiteX54" fmla="*/ 139484 w 513498"/>
              <a:gd name="connsiteY54" fmla="*/ 487222 h 498269"/>
              <a:gd name="connsiteX55" fmla="*/ 186160 w 513498"/>
              <a:gd name="connsiteY55" fmla="*/ 380956 h 498269"/>
              <a:gd name="connsiteX56" fmla="*/ 186160 w 513498"/>
              <a:gd name="connsiteY56" fmla="*/ 354351 h 498269"/>
              <a:gd name="connsiteX57" fmla="*/ 189739 w 513498"/>
              <a:gd name="connsiteY57" fmla="*/ 273523 h 498269"/>
              <a:gd name="connsiteX58" fmla="*/ 110622 w 513498"/>
              <a:gd name="connsiteY58" fmla="*/ 337314 h 498269"/>
              <a:gd name="connsiteX59" fmla="*/ 103543 w 513498"/>
              <a:gd name="connsiteY59" fmla="*/ 335369 h 498269"/>
              <a:gd name="connsiteX60" fmla="*/ 91718 w 513498"/>
              <a:gd name="connsiteY60" fmla="*/ 318177 h 498269"/>
              <a:gd name="connsiteX61" fmla="*/ 91718 w 513498"/>
              <a:gd name="connsiteY61" fmla="*/ 315998 h 498269"/>
              <a:gd name="connsiteX62" fmla="*/ 38585 w 513498"/>
              <a:gd name="connsiteY62" fmla="*/ 336069 h 498269"/>
              <a:gd name="connsiteX63" fmla="*/ 933 w 513498"/>
              <a:gd name="connsiteY63" fmla="*/ 313898 h 498269"/>
              <a:gd name="connsiteX64" fmla="*/ 1711 w 513498"/>
              <a:gd name="connsiteY64" fmla="*/ 306663 h 498269"/>
              <a:gd name="connsiteX65" fmla="*/ 128437 w 513498"/>
              <a:gd name="connsiteY65" fmla="*/ 179859 h 498269"/>
              <a:gd name="connsiteX66" fmla="*/ 159943 w 513498"/>
              <a:gd name="connsiteY66" fmla="*/ 168735 h 498269"/>
              <a:gd name="connsiteX67" fmla="*/ 257497 w 513498"/>
              <a:gd name="connsiteY67" fmla="*/ 104244 h 498269"/>
              <a:gd name="connsiteX68" fmla="*/ 220544 w 513498"/>
              <a:gd name="connsiteY68" fmla="*/ 141196 h 498269"/>
              <a:gd name="connsiteX69" fmla="*/ 257497 w 513498"/>
              <a:gd name="connsiteY69" fmla="*/ 178148 h 498269"/>
              <a:gd name="connsiteX70" fmla="*/ 294449 w 513498"/>
              <a:gd name="connsiteY70" fmla="*/ 141196 h 498269"/>
              <a:gd name="connsiteX71" fmla="*/ 257497 w 513498"/>
              <a:gd name="connsiteY71" fmla="*/ 104244 h 498269"/>
              <a:gd name="connsiteX72" fmla="*/ 257497 w 513498"/>
              <a:gd name="connsiteY72" fmla="*/ 92575 h 498269"/>
              <a:gd name="connsiteX73" fmla="*/ 306118 w 513498"/>
              <a:gd name="connsiteY73" fmla="*/ 141196 h 498269"/>
              <a:gd name="connsiteX74" fmla="*/ 257497 w 513498"/>
              <a:gd name="connsiteY74" fmla="*/ 189817 h 498269"/>
              <a:gd name="connsiteX75" fmla="*/ 208875 w 513498"/>
              <a:gd name="connsiteY75" fmla="*/ 141196 h 498269"/>
              <a:gd name="connsiteX76" fmla="*/ 257497 w 513498"/>
              <a:gd name="connsiteY76" fmla="*/ 92575 h 498269"/>
              <a:gd name="connsiteX77" fmla="*/ 255474 w 513498"/>
              <a:gd name="connsiteY77" fmla="*/ 12213 h 498269"/>
              <a:gd name="connsiteX78" fmla="*/ 205220 w 513498"/>
              <a:gd name="connsiteY78" fmla="*/ 31429 h 498269"/>
              <a:gd name="connsiteX79" fmla="*/ 255474 w 513498"/>
              <a:gd name="connsiteY79" fmla="*/ 50566 h 498269"/>
              <a:gd name="connsiteX80" fmla="*/ 305729 w 513498"/>
              <a:gd name="connsiteY80" fmla="*/ 31429 h 498269"/>
              <a:gd name="connsiteX81" fmla="*/ 255474 w 513498"/>
              <a:gd name="connsiteY81" fmla="*/ 12213 h 498269"/>
              <a:gd name="connsiteX82" fmla="*/ 255474 w 513498"/>
              <a:gd name="connsiteY82" fmla="*/ 0 h 498269"/>
              <a:gd name="connsiteX83" fmla="*/ 317709 w 513498"/>
              <a:gd name="connsiteY83" fmla="*/ 31117 h 498269"/>
              <a:gd name="connsiteX84" fmla="*/ 255474 w 513498"/>
              <a:gd name="connsiteY84" fmla="*/ 62235 h 498269"/>
              <a:gd name="connsiteX85" fmla="*/ 193239 w 513498"/>
              <a:gd name="connsiteY85" fmla="*/ 31117 h 498269"/>
              <a:gd name="connsiteX86" fmla="*/ 255474 w 513498"/>
              <a:gd name="connsiteY86" fmla="*/ 0 h 4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13498" h="498269">
                <a:moveTo>
                  <a:pt x="257614" y="227008"/>
                </a:moveTo>
                <a:cubicBezTo>
                  <a:pt x="243584" y="227008"/>
                  <a:pt x="229554" y="231518"/>
                  <a:pt x="217822" y="240538"/>
                </a:cubicBezTo>
                <a:cubicBezTo>
                  <a:pt x="197518" y="260843"/>
                  <a:pt x="198063" y="304251"/>
                  <a:pt x="198685" y="354195"/>
                </a:cubicBezTo>
                <a:cubicBezTo>
                  <a:pt x="198685" y="362986"/>
                  <a:pt x="198685" y="371932"/>
                  <a:pt x="198685" y="380956"/>
                </a:cubicBezTo>
                <a:cubicBezTo>
                  <a:pt x="198685" y="439924"/>
                  <a:pt x="175347" y="471664"/>
                  <a:pt x="159788" y="486600"/>
                </a:cubicBezTo>
                <a:lnTo>
                  <a:pt x="354272" y="486600"/>
                </a:lnTo>
                <a:cubicBezTo>
                  <a:pt x="338247" y="471664"/>
                  <a:pt x="315376" y="439924"/>
                  <a:pt x="316620" y="380956"/>
                </a:cubicBezTo>
                <a:cubicBezTo>
                  <a:pt x="316620" y="371932"/>
                  <a:pt x="316620" y="362986"/>
                  <a:pt x="316620" y="354195"/>
                </a:cubicBezTo>
                <a:cubicBezTo>
                  <a:pt x="317242" y="304251"/>
                  <a:pt x="317709" y="261076"/>
                  <a:pt x="297405" y="240538"/>
                </a:cubicBezTo>
                <a:cubicBezTo>
                  <a:pt x="285674" y="231518"/>
                  <a:pt x="271644" y="227008"/>
                  <a:pt x="257614" y="227008"/>
                </a:cubicBezTo>
                <a:close/>
                <a:moveTo>
                  <a:pt x="356451" y="180326"/>
                </a:moveTo>
                <a:cubicBezTo>
                  <a:pt x="336535" y="185072"/>
                  <a:pt x="318876" y="223969"/>
                  <a:pt x="312497" y="241939"/>
                </a:cubicBezTo>
                <a:cubicBezTo>
                  <a:pt x="352794" y="292349"/>
                  <a:pt x="395114" y="331324"/>
                  <a:pt x="403749" y="325878"/>
                </a:cubicBezTo>
                <a:cubicBezTo>
                  <a:pt x="407157" y="324019"/>
                  <a:pt x="409553" y="320736"/>
                  <a:pt x="410284" y="316932"/>
                </a:cubicBezTo>
                <a:cubicBezTo>
                  <a:pt x="410004" y="309907"/>
                  <a:pt x="407242" y="303217"/>
                  <a:pt x="402505" y="298028"/>
                </a:cubicBezTo>
                <a:cubicBezTo>
                  <a:pt x="402108" y="297694"/>
                  <a:pt x="401750" y="297304"/>
                  <a:pt x="401454" y="296877"/>
                </a:cubicBezTo>
                <a:cubicBezTo>
                  <a:pt x="399626" y="294224"/>
                  <a:pt x="400295" y="290591"/>
                  <a:pt x="402948" y="288763"/>
                </a:cubicBezTo>
                <a:cubicBezTo>
                  <a:pt x="405601" y="286927"/>
                  <a:pt x="409234" y="287596"/>
                  <a:pt x="411062" y="290249"/>
                </a:cubicBezTo>
                <a:cubicBezTo>
                  <a:pt x="434011" y="314832"/>
                  <a:pt x="455015" y="326423"/>
                  <a:pt x="473841" y="324867"/>
                </a:cubicBezTo>
                <a:cubicBezTo>
                  <a:pt x="483978" y="323731"/>
                  <a:pt x="493329" y="318846"/>
                  <a:pt x="500058" y="311175"/>
                </a:cubicBezTo>
                <a:lnTo>
                  <a:pt x="376988" y="188105"/>
                </a:lnTo>
                <a:cubicBezTo>
                  <a:pt x="372025" y="182022"/>
                  <a:pt x="364199" y="179058"/>
                  <a:pt x="356451" y="180326"/>
                </a:cubicBezTo>
                <a:close/>
                <a:moveTo>
                  <a:pt x="157065" y="180326"/>
                </a:moveTo>
                <a:cubicBezTo>
                  <a:pt x="149294" y="179043"/>
                  <a:pt x="141436" y="182014"/>
                  <a:pt x="136450" y="188105"/>
                </a:cubicBezTo>
                <a:lnTo>
                  <a:pt x="13536" y="311175"/>
                </a:lnTo>
                <a:cubicBezTo>
                  <a:pt x="20304" y="318690"/>
                  <a:pt x="29616" y="323428"/>
                  <a:pt x="39674" y="324478"/>
                </a:cubicBezTo>
                <a:cubicBezTo>
                  <a:pt x="58423" y="326034"/>
                  <a:pt x="79505" y="314442"/>
                  <a:pt x="102376" y="289860"/>
                </a:cubicBezTo>
                <a:cubicBezTo>
                  <a:pt x="103481" y="288669"/>
                  <a:pt x="105029" y="287993"/>
                  <a:pt x="106655" y="287993"/>
                </a:cubicBezTo>
                <a:cubicBezTo>
                  <a:pt x="108094" y="287977"/>
                  <a:pt x="109479" y="288506"/>
                  <a:pt x="110545" y="289471"/>
                </a:cubicBezTo>
                <a:cubicBezTo>
                  <a:pt x="112909" y="291641"/>
                  <a:pt x="113120" y="295297"/>
                  <a:pt x="111011" y="297717"/>
                </a:cubicBezTo>
                <a:cubicBezTo>
                  <a:pt x="106188" y="302851"/>
                  <a:pt x="103419" y="309580"/>
                  <a:pt x="103232" y="316621"/>
                </a:cubicBezTo>
                <a:cubicBezTo>
                  <a:pt x="103893" y="320441"/>
                  <a:pt x="106274" y="323739"/>
                  <a:pt x="109689" y="325567"/>
                </a:cubicBezTo>
                <a:cubicBezTo>
                  <a:pt x="118324" y="331012"/>
                  <a:pt x="160721" y="292116"/>
                  <a:pt x="201019" y="241939"/>
                </a:cubicBezTo>
                <a:cubicBezTo>
                  <a:pt x="194562" y="223969"/>
                  <a:pt x="176903" y="185072"/>
                  <a:pt x="157065" y="180326"/>
                </a:cubicBezTo>
                <a:close/>
                <a:moveTo>
                  <a:pt x="159943" y="168735"/>
                </a:moveTo>
                <a:cubicBezTo>
                  <a:pt x="184838" y="174647"/>
                  <a:pt x="202575" y="212844"/>
                  <a:pt x="209887" y="231437"/>
                </a:cubicBezTo>
                <a:cubicBezTo>
                  <a:pt x="237597" y="209973"/>
                  <a:pt x="276307" y="209973"/>
                  <a:pt x="304018" y="231437"/>
                </a:cubicBezTo>
                <a:cubicBezTo>
                  <a:pt x="311252" y="212844"/>
                  <a:pt x="328989" y="174647"/>
                  <a:pt x="353884" y="168735"/>
                </a:cubicBezTo>
                <a:cubicBezTo>
                  <a:pt x="365630" y="166385"/>
                  <a:pt x="377720" y="170656"/>
                  <a:pt x="385390" y="179859"/>
                </a:cubicBezTo>
                <a:lnTo>
                  <a:pt x="511883" y="306663"/>
                </a:lnTo>
                <a:cubicBezTo>
                  <a:pt x="513773" y="308623"/>
                  <a:pt x="514037" y="311642"/>
                  <a:pt x="512505" y="313898"/>
                </a:cubicBezTo>
                <a:cubicBezTo>
                  <a:pt x="503769" y="326407"/>
                  <a:pt x="490030" y="334498"/>
                  <a:pt x="474853" y="336069"/>
                </a:cubicBezTo>
                <a:cubicBezTo>
                  <a:pt x="458127" y="337625"/>
                  <a:pt x="440312" y="330857"/>
                  <a:pt x="421797" y="315998"/>
                </a:cubicBezTo>
                <a:cubicBezTo>
                  <a:pt x="421836" y="316722"/>
                  <a:pt x="421836" y="317453"/>
                  <a:pt x="421797" y="318177"/>
                </a:cubicBezTo>
                <a:cubicBezTo>
                  <a:pt x="420732" y="325403"/>
                  <a:pt x="416398" y="331744"/>
                  <a:pt x="410051" y="335369"/>
                </a:cubicBezTo>
                <a:cubicBezTo>
                  <a:pt x="407927" y="336684"/>
                  <a:pt x="405468" y="337353"/>
                  <a:pt x="402971" y="337314"/>
                </a:cubicBezTo>
                <a:cubicBezTo>
                  <a:pt x="383212" y="337314"/>
                  <a:pt x="349293" y="303007"/>
                  <a:pt x="323777" y="273523"/>
                </a:cubicBezTo>
                <a:cubicBezTo>
                  <a:pt x="327465" y="300299"/>
                  <a:pt x="328686" y="327356"/>
                  <a:pt x="327433" y="354351"/>
                </a:cubicBezTo>
                <a:cubicBezTo>
                  <a:pt x="327433" y="363063"/>
                  <a:pt x="327433" y="371932"/>
                  <a:pt x="327433" y="380956"/>
                </a:cubicBezTo>
                <a:cubicBezTo>
                  <a:pt x="327433" y="461629"/>
                  <a:pt x="372165" y="486211"/>
                  <a:pt x="374110" y="487222"/>
                </a:cubicBezTo>
                <a:cubicBezTo>
                  <a:pt x="376117" y="488226"/>
                  <a:pt x="377362" y="490295"/>
                  <a:pt x="377323" y="492536"/>
                </a:cubicBezTo>
                <a:cubicBezTo>
                  <a:pt x="377268" y="495756"/>
                  <a:pt x="374608" y="498324"/>
                  <a:pt x="371387" y="498269"/>
                </a:cubicBezTo>
                <a:lnTo>
                  <a:pt x="142129" y="498269"/>
                </a:lnTo>
                <a:cubicBezTo>
                  <a:pt x="139920" y="498277"/>
                  <a:pt x="137889" y="497032"/>
                  <a:pt x="136893" y="495056"/>
                </a:cubicBezTo>
                <a:cubicBezTo>
                  <a:pt x="135446" y="492178"/>
                  <a:pt x="136605" y="488670"/>
                  <a:pt x="139484" y="487222"/>
                </a:cubicBezTo>
                <a:cubicBezTo>
                  <a:pt x="141195" y="486211"/>
                  <a:pt x="186160" y="461629"/>
                  <a:pt x="186160" y="380956"/>
                </a:cubicBezTo>
                <a:cubicBezTo>
                  <a:pt x="186160" y="371932"/>
                  <a:pt x="186160" y="363063"/>
                  <a:pt x="186160" y="354351"/>
                </a:cubicBezTo>
                <a:cubicBezTo>
                  <a:pt x="184845" y="327356"/>
                  <a:pt x="186043" y="300299"/>
                  <a:pt x="189739" y="273523"/>
                </a:cubicBezTo>
                <a:cubicBezTo>
                  <a:pt x="164222" y="303007"/>
                  <a:pt x="130304" y="337314"/>
                  <a:pt x="110622" y="337314"/>
                </a:cubicBezTo>
                <a:cubicBezTo>
                  <a:pt x="108125" y="337376"/>
                  <a:pt x="105659" y="336699"/>
                  <a:pt x="103543" y="335369"/>
                </a:cubicBezTo>
                <a:cubicBezTo>
                  <a:pt x="97203" y="331720"/>
                  <a:pt x="92862" y="325403"/>
                  <a:pt x="91718" y="318177"/>
                </a:cubicBezTo>
                <a:cubicBezTo>
                  <a:pt x="91679" y="317453"/>
                  <a:pt x="91679" y="316722"/>
                  <a:pt x="91718" y="315998"/>
                </a:cubicBezTo>
                <a:cubicBezTo>
                  <a:pt x="73126" y="330857"/>
                  <a:pt x="55311" y="337625"/>
                  <a:pt x="38585" y="336069"/>
                </a:cubicBezTo>
                <a:cubicBezTo>
                  <a:pt x="23415" y="334482"/>
                  <a:pt x="9685" y="326392"/>
                  <a:pt x="933" y="313898"/>
                </a:cubicBezTo>
                <a:cubicBezTo>
                  <a:pt x="-561" y="311611"/>
                  <a:pt x="-234" y="308585"/>
                  <a:pt x="1711" y="306663"/>
                </a:cubicBezTo>
                <a:lnTo>
                  <a:pt x="128437" y="179859"/>
                </a:lnTo>
                <a:cubicBezTo>
                  <a:pt x="136107" y="170656"/>
                  <a:pt x="148197" y="166385"/>
                  <a:pt x="159943" y="168735"/>
                </a:cubicBezTo>
                <a:close/>
                <a:moveTo>
                  <a:pt x="257497" y="104244"/>
                </a:moveTo>
                <a:cubicBezTo>
                  <a:pt x="237091" y="104244"/>
                  <a:pt x="220544" y="120791"/>
                  <a:pt x="220544" y="141196"/>
                </a:cubicBezTo>
                <a:cubicBezTo>
                  <a:pt x="220544" y="161601"/>
                  <a:pt x="237091" y="178148"/>
                  <a:pt x="257497" y="178148"/>
                </a:cubicBezTo>
                <a:cubicBezTo>
                  <a:pt x="277902" y="178148"/>
                  <a:pt x="294449" y="161601"/>
                  <a:pt x="294449" y="141196"/>
                </a:cubicBezTo>
                <a:cubicBezTo>
                  <a:pt x="294449" y="120791"/>
                  <a:pt x="277902" y="104244"/>
                  <a:pt x="257497" y="104244"/>
                </a:cubicBezTo>
                <a:close/>
                <a:moveTo>
                  <a:pt x="257497" y="92575"/>
                </a:moveTo>
                <a:cubicBezTo>
                  <a:pt x="284351" y="92575"/>
                  <a:pt x="306118" y="114341"/>
                  <a:pt x="306118" y="141196"/>
                </a:cubicBezTo>
                <a:cubicBezTo>
                  <a:pt x="306118" y="168050"/>
                  <a:pt x="284351" y="189817"/>
                  <a:pt x="257497" y="189817"/>
                </a:cubicBezTo>
                <a:cubicBezTo>
                  <a:pt x="230642" y="189817"/>
                  <a:pt x="208875" y="168050"/>
                  <a:pt x="208875" y="141196"/>
                </a:cubicBezTo>
                <a:cubicBezTo>
                  <a:pt x="208875" y="114341"/>
                  <a:pt x="230642" y="92575"/>
                  <a:pt x="257497" y="92575"/>
                </a:cubicBezTo>
                <a:close/>
                <a:moveTo>
                  <a:pt x="255474" y="12213"/>
                </a:moveTo>
                <a:cubicBezTo>
                  <a:pt x="224357" y="12213"/>
                  <a:pt x="205220" y="23416"/>
                  <a:pt x="205220" y="31429"/>
                </a:cubicBezTo>
                <a:cubicBezTo>
                  <a:pt x="205220" y="39441"/>
                  <a:pt x="224279" y="50566"/>
                  <a:pt x="255474" y="50566"/>
                </a:cubicBezTo>
                <a:cubicBezTo>
                  <a:pt x="286670" y="50566"/>
                  <a:pt x="305729" y="39441"/>
                  <a:pt x="305729" y="31429"/>
                </a:cubicBezTo>
                <a:cubicBezTo>
                  <a:pt x="305729" y="23416"/>
                  <a:pt x="286592" y="12213"/>
                  <a:pt x="255474" y="12213"/>
                </a:cubicBezTo>
                <a:close/>
                <a:moveTo>
                  <a:pt x="255474" y="0"/>
                </a:moveTo>
                <a:cubicBezTo>
                  <a:pt x="291104" y="0"/>
                  <a:pt x="317709" y="13225"/>
                  <a:pt x="317709" y="31117"/>
                </a:cubicBezTo>
                <a:cubicBezTo>
                  <a:pt x="317709" y="49010"/>
                  <a:pt x="290793" y="62235"/>
                  <a:pt x="255474" y="62235"/>
                </a:cubicBezTo>
                <a:cubicBezTo>
                  <a:pt x="220156" y="62235"/>
                  <a:pt x="193239" y="49010"/>
                  <a:pt x="193239" y="31117"/>
                </a:cubicBezTo>
                <a:cubicBezTo>
                  <a:pt x="193239" y="13225"/>
                  <a:pt x="219845" y="0"/>
                  <a:pt x="255474" y="0"/>
                </a:cubicBez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181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8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9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6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7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4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5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 animBg="1"/>
          <p:bldP spid="225" grpId="0"/>
          <p:bldP spid="228" grpId="0"/>
          <p:bldP spid="21" grpId="0" animBg="1"/>
          <p:bldP spid="24" grpId="0"/>
          <p:bldP spid="25" grpId="0"/>
          <p:bldP spid="48" grpId="0" animBg="1"/>
          <p:bldP spid="129" grpId="0"/>
          <p:bldP spid="130" grpId="0"/>
          <p:bldP spid="150" grpId="0" animBg="1"/>
          <p:bldP spid="153" grpId="0"/>
          <p:bldP spid="154" grpId="0"/>
          <p:bldP spid="167" grpId="0" animBg="1"/>
          <p:bldP spid="170" grpId="0"/>
          <p:bldP spid="171" grpId="0"/>
          <p:bldP spid="184" grpId="0" animBg="1"/>
          <p:bldP spid="187" grpId="0"/>
          <p:bldP spid="188" grpId="0"/>
          <p:bldP spid="145" grpId="0"/>
          <p:bldP spid="217" grpId="0" animBg="1"/>
          <p:bldP spid="58" grpId="0" animBg="1"/>
          <p:bldP spid="60" grpId="0" animBg="1"/>
          <p:bldP spid="61" grpId="0" animBg="1"/>
          <p:bldP spid="62" grpId="0" animBg="1"/>
          <p:bldP spid="63" grpId="0" animBg="1"/>
          <p:bldP spid="1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 animBg="1"/>
          <p:bldP spid="225" grpId="0"/>
          <p:bldP spid="228" grpId="0"/>
          <p:bldP spid="21" grpId="0" animBg="1"/>
          <p:bldP spid="24" grpId="0"/>
          <p:bldP spid="25" grpId="0"/>
          <p:bldP spid="48" grpId="0" animBg="1"/>
          <p:bldP spid="129" grpId="0"/>
          <p:bldP spid="130" grpId="0"/>
          <p:bldP spid="150" grpId="0" animBg="1"/>
          <p:bldP spid="153" grpId="0"/>
          <p:bldP spid="154" grpId="0"/>
          <p:bldP spid="167" grpId="0" animBg="1"/>
          <p:bldP spid="170" grpId="0"/>
          <p:bldP spid="171" grpId="0"/>
          <p:bldP spid="184" grpId="0" animBg="1"/>
          <p:bldP spid="187" grpId="0"/>
          <p:bldP spid="188" grpId="0"/>
          <p:bldP spid="145" grpId="0"/>
          <p:bldP spid="217" grpId="0" animBg="1"/>
          <p:bldP spid="58" grpId="0" animBg="1"/>
          <p:bldP spid="60" grpId="0" animBg="1"/>
          <p:bldP spid="61" grpId="0" animBg="1"/>
          <p:bldP spid="62" grpId="0" animBg="1"/>
          <p:bldP spid="63" grpId="0" animBg="1"/>
          <p:bldP spid="12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Picture 366">
            <a:extLst>
              <a:ext uri="{FF2B5EF4-FFF2-40B4-BE49-F238E27FC236}">
                <a16:creationId xmlns:a16="http://schemas.microsoft.com/office/drawing/2014/main" id="{EA102CDA-B5C4-CC82-D915-84FC4048A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b="7873"/>
          <a:stretch/>
        </p:blipFill>
        <p:spPr>
          <a:xfrm>
            <a:off x="-7866" y="0"/>
            <a:ext cx="24399732" cy="13716000"/>
          </a:xfrm>
          <a:prstGeom prst="rect">
            <a:avLst/>
          </a:prstGeom>
        </p:spPr>
      </p:pic>
      <p:sp>
        <p:nvSpPr>
          <p:cNvPr id="368" name="Rectangle 367">
            <a:extLst>
              <a:ext uri="{FF2B5EF4-FFF2-40B4-BE49-F238E27FC236}">
                <a16:creationId xmlns:a16="http://schemas.microsoft.com/office/drawing/2014/main" id="{770F44BC-EC3A-236A-0C19-F00AA50DBB0B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8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ectangle 368">
            <a:extLst>
              <a:ext uri="{FF2B5EF4-FFF2-40B4-BE49-F238E27FC236}">
                <a16:creationId xmlns:a16="http://schemas.microsoft.com/office/drawing/2014/main" id="{C39D1D1C-9642-50AC-414F-F1D5BD25631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#122</a:t>
            </a:r>
          </a:p>
        </p:txBody>
      </p: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E2C975D1-C154-D56D-6125-ED5CF413E49F}"/>
              </a:ext>
            </a:extLst>
          </p:cNvPr>
          <p:cNvGrpSpPr/>
          <p:nvPr/>
        </p:nvGrpSpPr>
        <p:grpSpPr>
          <a:xfrm>
            <a:off x="4410965" y="5802958"/>
            <a:ext cx="2884641" cy="452003"/>
            <a:chOff x="4410965" y="5802958"/>
            <a:chExt cx="2884641" cy="452003"/>
          </a:xfrm>
          <a:gradFill>
            <a:gsLst>
              <a:gs pos="0">
                <a:schemeClr val="accent1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71" name="Parallelogram 370">
              <a:extLst>
                <a:ext uri="{FF2B5EF4-FFF2-40B4-BE49-F238E27FC236}">
                  <a16:creationId xmlns:a16="http://schemas.microsoft.com/office/drawing/2014/main" id="{8AD0BB50-AA92-60C4-94C9-F5E44506BF30}"/>
                </a:ext>
              </a:extLst>
            </p:cNvPr>
            <p:cNvSpPr/>
            <p:nvPr/>
          </p:nvSpPr>
          <p:spPr>
            <a:xfrm flipH="1">
              <a:off x="44109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Parallelogram 371">
              <a:extLst>
                <a:ext uri="{FF2B5EF4-FFF2-40B4-BE49-F238E27FC236}">
                  <a16:creationId xmlns:a16="http://schemas.microsoft.com/office/drawing/2014/main" id="{992A0DF6-E555-E958-14D7-D2B79DE9554C}"/>
                </a:ext>
              </a:extLst>
            </p:cNvPr>
            <p:cNvSpPr/>
            <p:nvPr/>
          </p:nvSpPr>
          <p:spPr>
            <a:xfrm flipH="1">
              <a:off x="46943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Parallelogram 372">
              <a:extLst>
                <a:ext uri="{FF2B5EF4-FFF2-40B4-BE49-F238E27FC236}">
                  <a16:creationId xmlns:a16="http://schemas.microsoft.com/office/drawing/2014/main" id="{131A9F39-636E-0BC3-A283-34464B117D5C}"/>
                </a:ext>
              </a:extLst>
            </p:cNvPr>
            <p:cNvSpPr/>
            <p:nvPr/>
          </p:nvSpPr>
          <p:spPr>
            <a:xfrm flipH="1">
              <a:off x="497766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Parallelogram 373">
              <a:extLst>
                <a:ext uri="{FF2B5EF4-FFF2-40B4-BE49-F238E27FC236}">
                  <a16:creationId xmlns:a16="http://schemas.microsoft.com/office/drawing/2014/main" id="{5E9A9E6D-CAB2-70E6-4415-5C172EF5F69C}"/>
                </a:ext>
              </a:extLst>
            </p:cNvPr>
            <p:cNvSpPr/>
            <p:nvPr/>
          </p:nvSpPr>
          <p:spPr>
            <a:xfrm flipH="1">
              <a:off x="526100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Parallelogram 374">
              <a:extLst>
                <a:ext uri="{FF2B5EF4-FFF2-40B4-BE49-F238E27FC236}">
                  <a16:creationId xmlns:a16="http://schemas.microsoft.com/office/drawing/2014/main" id="{6C0D7812-1D8E-7B81-5253-A04A18150771}"/>
                </a:ext>
              </a:extLst>
            </p:cNvPr>
            <p:cNvSpPr/>
            <p:nvPr/>
          </p:nvSpPr>
          <p:spPr>
            <a:xfrm flipH="1">
              <a:off x="554435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Parallelogram 375">
              <a:extLst>
                <a:ext uri="{FF2B5EF4-FFF2-40B4-BE49-F238E27FC236}">
                  <a16:creationId xmlns:a16="http://schemas.microsoft.com/office/drawing/2014/main" id="{5322625B-0789-D453-7EAA-3D3FC1DAD143}"/>
                </a:ext>
              </a:extLst>
            </p:cNvPr>
            <p:cNvSpPr/>
            <p:nvPr/>
          </p:nvSpPr>
          <p:spPr>
            <a:xfrm flipH="1">
              <a:off x="582770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Parallelogram 376">
              <a:extLst>
                <a:ext uri="{FF2B5EF4-FFF2-40B4-BE49-F238E27FC236}">
                  <a16:creationId xmlns:a16="http://schemas.microsoft.com/office/drawing/2014/main" id="{388F3E79-4A61-D06D-6164-2438D0FF8B28}"/>
                </a:ext>
              </a:extLst>
            </p:cNvPr>
            <p:cNvSpPr/>
            <p:nvPr/>
          </p:nvSpPr>
          <p:spPr>
            <a:xfrm flipH="1">
              <a:off x="611105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Parallelogram 377">
              <a:extLst>
                <a:ext uri="{FF2B5EF4-FFF2-40B4-BE49-F238E27FC236}">
                  <a16:creationId xmlns:a16="http://schemas.microsoft.com/office/drawing/2014/main" id="{0B62D53F-3927-6C22-D3CC-030C6F2E0DFA}"/>
                </a:ext>
              </a:extLst>
            </p:cNvPr>
            <p:cNvSpPr/>
            <p:nvPr/>
          </p:nvSpPr>
          <p:spPr>
            <a:xfrm flipH="1">
              <a:off x="639440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Parallelogram 378">
              <a:extLst>
                <a:ext uri="{FF2B5EF4-FFF2-40B4-BE49-F238E27FC236}">
                  <a16:creationId xmlns:a16="http://schemas.microsoft.com/office/drawing/2014/main" id="{143F14AA-CEB4-C734-E5A8-FC6782A30F42}"/>
                </a:ext>
              </a:extLst>
            </p:cNvPr>
            <p:cNvSpPr/>
            <p:nvPr/>
          </p:nvSpPr>
          <p:spPr>
            <a:xfrm flipH="1">
              <a:off x="667775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4125EFB0-981A-0CAA-1E3A-D572E66B86D8}"/>
              </a:ext>
            </a:extLst>
          </p:cNvPr>
          <p:cNvSpPr/>
          <p:nvPr/>
        </p:nvSpPr>
        <p:spPr>
          <a:xfrm>
            <a:off x="1590614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FDEF4CD4-D88A-5FAA-194D-91B3497F9958}"/>
              </a:ext>
            </a:extLst>
          </p:cNvPr>
          <p:cNvGrpSpPr/>
          <p:nvPr/>
        </p:nvGrpSpPr>
        <p:grpSpPr>
          <a:xfrm>
            <a:off x="1590614" y="5802958"/>
            <a:ext cx="5762624" cy="1511300"/>
            <a:chOff x="1590614" y="5802958"/>
            <a:chExt cx="5762624" cy="1511300"/>
          </a:xfrm>
        </p:grpSpPr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4E66EF1F-D0B9-44CC-27BB-834379B32C6A}"/>
                </a:ext>
              </a:extLst>
            </p:cNvPr>
            <p:cNvSpPr/>
            <p:nvPr/>
          </p:nvSpPr>
          <p:spPr>
            <a:xfrm>
              <a:off x="1590614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32E32B35-80FF-C0AA-D61C-1CEC7B3109D3}"/>
                </a:ext>
              </a:extLst>
            </p:cNvPr>
            <p:cNvCxnSpPr>
              <a:cxnSpLocks/>
            </p:cNvCxnSpPr>
            <p:nvPr/>
          </p:nvCxnSpPr>
          <p:spPr>
            <a:xfrm>
              <a:off x="2035822" y="6450707"/>
              <a:ext cx="2573898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86CE184D-644E-7692-C233-6BEC82AB1F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3664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5" name="Textbox 200">
            <a:extLst>
              <a:ext uri="{FF2B5EF4-FFF2-40B4-BE49-F238E27FC236}">
                <a16:creationId xmlns:a16="http://schemas.microsoft.com/office/drawing/2014/main" id="{2242F05C-6690-373A-8A57-2BFE7C87003C}"/>
              </a:ext>
            </a:extLst>
          </p:cNvPr>
          <p:cNvSpPr txBox="1"/>
          <p:nvPr/>
        </p:nvSpPr>
        <p:spPr>
          <a:xfrm>
            <a:off x="1931762" y="5964497"/>
            <a:ext cx="12907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SHOW UP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01C5E00F-00BB-F4C3-C541-82A256DA76B4}"/>
              </a:ext>
            </a:extLst>
          </p:cNvPr>
          <p:cNvSpPr txBox="1"/>
          <p:nvPr/>
        </p:nvSpPr>
        <p:spPr>
          <a:xfrm>
            <a:off x="2333246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1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Xuất hiện thường xuyên trước khách hàng đúng nơi đúng thời điểm.</a:t>
            </a:r>
          </a:p>
        </p:txBody>
      </p: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2F22F805-EC57-F87D-937A-47E15C5A85D5}"/>
              </a:ext>
            </a:extLst>
          </p:cNvPr>
          <p:cNvGrpSpPr/>
          <p:nvPr/>
        </p:nvGrpSpPr>
        <p:grpSpPr>
          <a:xfrm>
            <a:off x="10910377" y="5802958"/>
            <a:ext cx="2884641" cy="452003"/>
            <a:chOff x="10910377" y="5802958"/>
            <a:chExt cx="2884641" cy="452003"/>
          </a:xfrm>
          <a:gradFill>
            <a:gsLst>
              <a:gs pos="0">
                <a:schemeClr val="accent3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88" name="Parallelogram 387">
              <a:extLst>
                <a:ext uri="{FF2B5EF4-FFF2-40B4-BE49-F238E27FC236}">
                  <a16:creationId xmlns:a16="http://schemas.microsoft.com/office/drawing/2014/main" id="{AFC6323D-DE26-3602-93CB-714869FD2C59}"/>
                </a:ext>
              </a:extLst>
            </p:cNvPr>
            <p:cNvSpPr/>
            <p:nvPr/>
          </p:nvSpPr>
          <p:spPr>
            <a:xfrm flipH="1">
              <a:off x="1091037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Parallelogram 388">
              <a:extLst>
                <a:ext uri="{FF2B5EF4-FFF2-40B4-BE49-F238E27FC236}">
                  <a16:creationId xmlns:a16="http://schemas.microsoft.com/office/drawing/2014/main" id="{F19687DD-6810-F431-45CF-4FF23FCD4B07}"/>
                </a:ext>
              </a:extLst>
            </p:cNvPr>
            <p:cNvSpPr/>
            <p:nvPr/>
          </p:nvSpPr>
          <p:spPr>
            <a:xfrm flipH="1">
              <a:off x="1119372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Parallelogram 389">
              <a:extLst>
                <a:ext uri="{FF2B5EF4-FFF2-40B4-BE49-F238E27FC236}">
                  <a16:creationId xmlns:a16="http://schemas.microsoft.com/office/drawing/2014/main" id="{45F9B54A-B119-BD47-D842-2FC0B7BE689F}"/>
                </a:ext>
              </a:extLst>
            </p:cNvPr>
            <p:cNvSpPr/>
            <p:nvPr/>
          </p:nvSpPr>
          <p:spPr>
            <a:xfrm flipH="1">
              <a:off x="1147707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Parallelogram 390">
              <a:extLst>
                <a:ext uri="{FF2B5EF4-FFF2-40B4-BE49-F238E27FC236}">
                  <a16:creationId xmlns:a16="http://schemas.microsoft.com/office/drawing/2014/main" id="{764799FC-DF89-5D06-FDE5-0908C6FAA4DE}"/>
                </a:ext>
              </a:extLst>
            </p:cNvPr>
            <p:cNvSpPr/>
            <p:nvPr/>
          </p:nvSpPr>
          <p:spPr>
            <a:xfrm flipH="1">
              <a:off x="1176042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Parallelogram 391">
              <a:extLst>
                <a:ext uri="{FF2B5EF4-FFF2-40B4-BE49-F238E27FC236}">
                  <a16:creationId xmlns:a16="http://schemas.microsoft.com/office/drawing/2014/main" id="{BF7133F9-454B-0AB3-6BBE-122B5A4E5A1C}"/>
                </a:ext>
              </a:extLst>
            </p:cNvPr>
            <p:cNvSpPr/>
            <p:nvPr/>
          </p:nvSpPr>
          <p:spPr>
            <a:xfrm flipH="1">
              <a:off x="1204376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Parallelogram 392">
              <a:extLst>
                <a:ext uri="{FF2B5EF4-FFF2-40B4-BE49-F238E27FC236}">
                  <a16:creationId xmlns:a16="http://schemas.microsoft.com/office/drawing/2014/main" id="{F2C03433-ED04-E0AB-E73B-0E54B9E8E6C7}"/>
                </a:ext>
              </a:extLst>
            </p:cNvPr>
            <p:cNvSpPr/>
            <p:nvPr/>
          </p:nvSpPr>
          <p:spPr>
            <a:xfrm flipH="1">
              <a:off x="1232711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Parallelogram 393">
              <a:extLst>
                <a:ext uri="{FF2B5EF4-FFF2-40B4-BE49-F238E27FC236}">
                  <a16:creationId xmlns:a16="http://schemas.microsoft.com/office/drawing/2014/main" id="{A53FA862-D0A7-FCB7-5B9A-3F1BFD0DCC94}"/>
                </a:ext>
              </a:extLst>
            </p:cNvPr>
            <p:cNvSpPr/>
            <p:nvPr/>
          </p:nvSpPr>
          <p:spPr>
            <a:xfrm flipH="1">
              <a:off x="126104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Parallelogram 394">
              <a:extLst>
                <a:ext uri="{FF2B5EF4-FFF2-40B4-BE49-F238E27FC236}">
                  <a16:creationId xmlns:a16="http://schemas.microsoft.com/office/drawing/2014/main" id="{2CD13B34-6F9E-A9FF-1664-F48BB1C1F005}"/>
                </a:ext>
              </a:extLst>
            </p:cNvPr>
            <p:cNvSpPr/>
            <p:nvPr/>
          </p:nvSpPr>
          <p:spPr>
            <a:xfrm flipH="1">
              <a:off x="128938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Parallelogram 395">
              <a:extLst>
                <a:ext uri="{FF2B5EF4-FFF2-40B4-BE49-F238E27FC236}">
                  <a16:creationId xmlns:a16="http://schemas.microsoft.com/office/drawing/2014/main" id="{4F9F398B-9FE7-FFB2-239A-ED2E8E364171}"/>
                </a:ext>
              </a:extLst>
            </p:cNvPr>
            <p:cNvSpPr/>
            <p:nvPr/>
          </p:nvSpPr>
          <p:spPr>
            <a:xfrm flipH="1">
              <a:off x="1317716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2F511C84-8378-AD36-E15A-84D1F06F31AB}"/>
              </a:ext>
            </a:extLst>
          </p:cNvPr>
          <p:cNvSpPr/>
          <p:nvPr/>
        </p:nvSpPr>
        <p:spPr>
          <a:xfrm>
            <a:off x="8090026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CE6F3504-3CEA-AEFF-105F-971FF816219D}"/>
              </a:ext>
            </a:extLst>
          </p:cNvPr>
          <p:cNvGrpSpPr/>
          <p:nvPr/>
        </p:nvGrpSpPr>
        <p:grpSpPr>
          <a:xfrm>
            <a:off x="8090026" y="5802958"/>
            <a:ext cx="5762624" cy="1511300"/>
            <a:chOff x="8090026" y="5802958"/>
            <a:chExt cx="5762624" cy="1511300"/>
          </a:xfrm>
        </p:grpSpPr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1CED85B9-FBC9-8340-5084-824B70B08CC1}"/>
                </a:ext>
              </a:extLst>
            </p:cNvPr>
            <p:cNvSpPr/>
            <p:nvPr/>
          </p:nvSpPr>
          <p:spPr>
            <a:xfrm>
              <a:off x="8090026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37222871-8214-198C-6ACB-E5D91BB1D329}"/>
                </a:ext>
              </a:extLst>
            </p:cNvPr>
            <p:cNvCxnSpPr>
              <a:cxnSpLocks/>
            </p:cNvCxnSpPr>
            <p:nvPr/>
          </p:nvCxnSpPr>
          <p:spPr>
            <a:xfrm>
              <a:off x="8535234" y="6450707"/>
              <a:ext cx="2573898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11BE0FF1-DAFF-DB8A-19C2-4B83D42356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3076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2" name="Textbox 200">
            <a:extLst>
              <a:ext uri="{FF2B5EF4-FFF2-40B4-BE49-F238E27FC236}">
                <a16:creationId xmlns:a16="http://schemas.microsoft.com/office/drawing/2014/main" id="{19C2C4F0-2B5C-27B7-86BB-9FBCBF581BF7}"/>
              </a:ext>
            </a:extLst>
          </p:cNvPr>
          <p:cNvSpPr txBox="1"/>
          <p:nvPr/>
        </p:nvSpPr>
        <p:spPr>
          <a:xfrm>
            <a:off x="8431174" y="5964497"/>
            <a:ext cx="186301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BE CONFIDENT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5AFB5B9C-A52E-7F18-5887-5DCC2376018A}"/>
              </a:ext>
            </a:extLst>
          </p:cNvPr>
          <p:cNvSpPr txBox="1"/>
          <p:nvPr/>
        </p:nvSpPr>
        <p:spPr>
          <a:xfrm>
            <a:off x="8832658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3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Giữ thông điệp, hình ảnh và giọng thương hiệu nhất quán toàn bộ kênh.</a:t>
            </a:r>
          </a:p>
        </p:txBody>
      </p: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F94D01B7-F78F-2103-AC12-E034E8F02F8B}"/>
              </a:ext>
            </a:extLst>
          </p:cNvPr>
          <p:cNvGrpSpPr/>
          <p:nvPr/>
        </p:nvGrpSpPr>
        <p:grpSpPr>
          <a:xfrm>
            <a:off x="17409788" y="5802958"/>
            <a:ext cx="2884641" cy="452003"/>
            <a:chOff x="17409788" y="5802958"/>
            <a:chExt cx="2884641" cy="452003"/>
          </a:xfrm>
          <a:gradFill>
            <a:gsLst>
              <a:gs pos="0">
                <a:schemeClr val="accent5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05" name="Parallelogram 404">
              <a:extLst>
                <a:ext uri="{FF2B5EF4-FFF2-40B4-BE49-F238E27FC236}">
                  <a16:creationId xmlns:a16="http://schemas.microsoft.com/office/drawing/2014/main" id="{6B111150-8168-1841-651A-F3E650C0FE7F}"/>
                </a:ext>
              </a:extLst>
            </p:cNvPr>
            <p:cNvSpPr/>
            <p:nvPr/>
          </p:nvSpPr>
          <p:spPr>
            <a:xfrm flipH="1">
              <a:off x="1740978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Parallelogram 405">
              <a:extLst>
                <a:ext uri="{FF2B5EF4-FFF2-40B4-BE49-F238E27FC236}">
                  <a16:creationId xmlns:a16="http://schemas.microsoft.com/office/drawing/2014/main" id="{87967E3A-F625-B68D-0644-E785A94DA820}"/>
                </a:ext>
              </a:extLst>
            </p:cNvPr>
            <p:cNvSpPr/>
            <p:nvPr/>
          </p:nvSpPr>
          <p:spPr>
            <a:xfrm flipH="1">
              <a:off x="1769313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Parallelogram 406">
              <a:extLst>
                <a:ext uri="{FF2B5EF4-FFF2-40B4-BE49-F238E27FC236}">
                  <a16:creationId xmlns:a16="http://schemas.microsoft.com/office/drawing/2014/main" id="{8827D9B1-504D-EF4E-F006-D67FFD775092}"/>
                </a:ext>
              </a:extLst>
            </p:cNvPr>
            <p:cNvSpPr/>
            <p:nvPr/>
          </p:nvSpPr>
          <p:spPr>
            <a:xfrm flipH="1">
              <a:off x="1797648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Parallelogram 407">
              <a:extLst>
                <a:ext uri="{FF2B5EF4-FFF2-40B4-BE49-F238E27FC236}">
                  <a16:creationId xmlns:a16="http://schemas.microsoft.com/office/drawing/2014/main" id="{B1F63AC8-40B7-B074-AEBC-B0FAB3DA1ED9}"/>
                </a:ext>
              </a:extLst>
            </p:cNvPr>
            <p:cNvSpPr/>
            <p:nvPr/>
          </p:nvSpPr>
          <p:spPr>
            <a:xfrm flipH="1">
              <a:off x="1825983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Parallelogram 408">
              <a:extLst>
                <a:ext uri="{FF2B5EF4-FFF2-40B4-BE49-F238E27FC236}">
                  <a16:creationId xmlns:a16="http://schemas.microsoft.com/office/drawing/2014/main" id="{348FA612-2CB6-7C02-D2F8-13820DCE50B0}"/>
                </a:ext>
              </a:extLst>
            </p:cNvPr>
            <p:cNvSpPr/>
            <p:nvPr/>
          </p:nvSpPr>
          <p:spPr>
            <a:xfrm flipH="1">
              <a:off x="18543180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Parallelogram 409">
              <a:extLst>
                <a:ext uri="{FF2B5EF4-FFF2-40B4-BE49-F238E27FC236}">
                  <a16:creationId xmlns:a16="http://schemas.microsoft.com/office/drawing/2014/main" id="{B994DBEF-B3D6-A4DC-A8F8-16A2E167A219}"/>
                </a:ext>
              </a:extLst>
            </p:cNvPr>
            <p:cNvSpPr/>
            <p:nvPr/>
          </p:nvSpPr>
          <p:spPr>
            <a:xfrm flipH="1">
              <a:off x="1882652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Parallelogram 410">
              <a:extLst>
                <a:ext uri="{FF2B5EF4-FFF2-40B4-BE49-F238E27FC236}">
                  <a16:creationId xmlns:a16="http://schemas.microsoft.com/office/drawing/2014/main" id="{2BD98865-0ED8-DA7F-18DC-DC1AD05EF154}"/>
                </a:ext>
              </a:extLst>
            </p:cNvPr>
            <p:cNvSpPr/>
            <p:nvPr/>
          </p:nvSpPr>
          <p:spPr>
            <a:xfrm flipH="1">
              <a:off x="1910987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Parallelogram 411">
              <a:extLst>
                <a:ext uri="{FF2B5EF4-FFF2-40B4-BE49-F238E27FC236}">
                  <a16:creationId xmlns:a16="http://schemas.microsoft.com/office/drawing/2014/main" id="{4E8ADB45-4A82-7E58-1591-7054A41BA2ED}"/>
                </a:ext>
              </a:extLst>
            </p:cNvPr>
            <p:cNvSpPr/>
            <p:nvPr/>
          </p:nvSpPr>
          <p:spPr>
            <a:xfrm flipH="1">
              <a:off x="1939322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Parallelogram 412">
              <a:extLst>
                <a:ext uri="{FF2B5EF4-FFF2-40B4-BE49-F238E27FC236}">
                  <a16:creationId xmlns:a16="http://schemas.microsoft.com/office/drawing/2014/main" id="{91E2834A-BCE2-9A78-E7BB-788F0D39A66F}"/>
                </a:ext>
              </a:extLst>
            </p:cNvPr>
            <p:cNvSpPr/>
            <p:nvPr/>
          </p:nvSpPr>
          <p:spPr>
            <a:xfrm flipH="1">
              <a:off x="1967657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2D86A161-3B64-0DA2-C19F-086F6E2A5F60}"/>
              </a:ext>
            </a:extLst>
          </p:cNvPr>
          <p:cNvSpPr/>
          <p:nvPr/>
        </p:nvSpPr>
        <p:spPr>
          <a:xfrm>
            <a:off x="14589437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5778744B-09DC-D78C-BBD9-10E7D76518E2}"/>
              </a:ext>
            </a:extLst>
          </p:cNvPr>
          <p:cNvGrpSpPr/>
          <p:nvPr/>
        </p:nvGrpSpPr>
        <p:grpSpPr>
          <a:xfrm>
            <a:off x="14589437" y="5802958"/>
            <a:ext cx="5762624" cy="1511300"/>
            <a:chOff x="14589437" y="5802958"/>
            <a:chExt cx="5762624" cy="1511300"/>
          </a:xfrm>
        </p:grpSpPr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06AD0B42-98F9-247D-5DE9-905FAFA290F9}"/>
                </a:ext>
              </a:extLst>
            </p:cNvPr>
            <p:cNvSpPr/>
            <p:nvPr/>
          </p:nvSpPr>
          <p:spPr>
            <a:xfrm>
              <a:off x="14589437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17" name="Straight Connector 416">
              <a:extLst>
                <a:ext uri="{FF2B5EF4-FFF2-40B4-BE49-F238E27FC236}">
                  <a16:creationId xmlns:a16="http://schemas.microsoft.com/office/drawing/2014/main" id="{2B47AEC6-12C7-5BEC-35A4-507114DCD6B7}"/>
                </a:ext>
              </a:extLst>
            </p:cNvPr>
            <p:cNvCxnSpPr>
              <a:cxnSpLocks/>
            </p:cNvCxnSpPr>
            <p:nvPr/>
          </p:nvCxnSpPr>
          <p:spPr>
            <a:xfrm>
              <a:off x="15034645" y="6450707"/>
              <a:ext cx="2573898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>
              <a:extLst>
                <a:ext uri="{FF2B5EF4-FFF2-40B4-BE49-F238E27FC236}">
                  <a16:creationId xmlns:a16="http://schemas.microsoft.com/office/drawing/2014/main" id="{457313C7-C121-6174-7A70-821D0C2DC2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72487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" name="Textbox 200">
            <a:extLst>
              <a:ext uri="{FF2B5EF4-FFF2-40B4-BE49-F238E27FC236}">
                <a16:creationId xmlns:a16="http://schemas.microsoft.com/office/drawing/2014/main" id="{580DDD6D-486F-5C83-EF2B-AE1D29984241}"/>
              </a:ext>
            </a:extLst>
          </p:cNvPr>
          <p:cNvSpPr txBox="1"/>
          <p:nvPr/>
        </p:nvSpPr>
        <p:spPr>
          <a:xfrm>
            <a:off x="14930585" y="5964497"/>
            <a:ext cx="25330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BUILD CONNECTION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2F42F843-2708-20EB-A061-1A790D0BC73B}"/>
              </a:ext>
            </a:extLst>
          </p:cNvPr>
          <p:cNvSpPr txBox="1"/>
          <p:nvPr/>
        </p:nvSpPr>
        <p:spPr>
          <a:xfrm>
            <a:off x="15332069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5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Tạo mối quan hệ cảm xúc giúp khách hàng thấy được thấu hiểu thật sự.</a:t>
            </a:r>
          </a:p>
        </p:txBody>
      </p: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0892153D-194E-BF30-3414-24DAB7FAF17A}"/>
              </a:ext>
            </a:extLst>
          </p:cNvPr>
          <p:cNvGrpSpPr/>
          <p:nvPr/>
        </p:nvGrpSpPr>
        <p:grpSpPr>
          <a:xfrm>
            <a:off x="6852291" y="8838544"/>
            <a:ext cx="2884641" cy="452003"/>
            <a:chOff x="6852291" y="8838544"/>
            <a:chExt cx="2884641" cy="452003"/>
          </a:xfr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22" name="Parallelogram 421">
              <a:extLst>
                <a:ext uri="{FF2B5EF4-FFF2-40B4-BE49-F238E27FC236}">
                  <a16:creationId xmlns:a16="http://schemas.microsoft.com/office/drawing/2014/main" id="{19922EEC-B4A9-E9A0-FDC1-37531B121758}"/>
                </a:ext>
              </a:extLst>
            </p:cNvPr>
            <p:cNvSpPr/>
            <p:nvPr/>
          </p:nvSpPr>
          <p:spPr>
            <a:xfrm flipH="1">
              <a:off x="68522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Parallelogram 422">
              <a:extLst>
                <a:ext uri="{FF2B5EF4-FFF2-40B4-BE49-F238E27FC236}">
                  <a16:creationId xmlns:a16="http://schemas.microsoft.com/office/drawing/2014/main" id="{A77D57E3-DC94-5564-4461-BA1A69C2008D}"/>
                </a:ext>
              </a:extLst>
            </p:cNvPr>
            <p:cNvSpPr/>
            <p:nvPr/>
          </p:nvSpPr>
          <p:spPr>
            <a:xfrm flipH="1">
              <a:off x="71356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Parallelogram 423">
              <a:extLst>
                <a:ext uri="{FF2B5EF4-FFF2-40B4-BE49-F238E27FC236}">
                  <a16:creationId xmlns:a16="http://schemas.microsoft.com/office/drawing/2014/main" id="{3D42D2B4-DE43-C550-89E7-F39D2261DC22}"/>
                </a:ext>
              </a:extLst>
            </p:cNvPr>
            <p:cNvSpPr/>
            <p:nvPr/>
          </p:nvSpPr>
          <p:spPr>
            <a:xfrm flipH="1">
              <a:off x="741898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Parallelogram 424">
              <a:extLst>
                <a:ext uri="{FF2B5EF4-FFF2-40B4-BE49-F238E27FC236}">
                  <a16:creationId xmlns:a16="http://schemas.microsoft.com/office/drawing/2014/main" id="{FF9B0172-E949-F5B7-9365-218F40DA081F}"/>
                </a:ext>
              </a:extLst>
            </p:cNvPr>
            <p:cNvSpPr/>
            <p:nvPr/>
          </p:nvSpPr>
          <p:spPr>
            <a:xfrm flipH="1">
              <a:off x="770233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Parallelogram 425">
              <a:extLst>
                <a:ext uri="{FF2B5EF4-FFF2-40B4-BE49-F238E27FC236}">
                  <a16:creationId xmlns:a16="http://schemas.microsoft.com/office/drawing/2014/main" id="{BA949D34-E188-8EDF-1858-8E2D4C8BFD81}"/>
                </a:ext>
              </a:extLst>
            </p:cNvPr>
            <p:cNvSpPr/>
            <p:nvPr/>
          </p:nvSpPr>
          <p:spPr>
            <a:xfrm flipH="1">
              <a:off x="798568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Parallelogram 426">
              <a:extLst>
                <a:ext uri="{FF2B5EF4-FFF2-40B4-BE49-F238E27FC236}">
                  <a16:creationId xmlns:a16="http://schemas.microsoft.com/office/drawing/2014/main" id="{39D926F1-015D-95F4-0529-84FCE59F58E6}"/>
                </a:ext>
              </a:extLst>
            </p:cNvPr>
            <p:cNvSpPr/>
            <p:nvPr/>
          </p:nvSpPr>
          <p:spPr>
            <a:xfrm flipH="1">
              <a:off x="826903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Parallelogram 427">
              <a:extLst>
                <a:ext uri="{FF2B5EF4-FFF2-40B4-BE49-F238E27FC236}">
                  <a16:creationId xmlns:a16="http://schemas.microsoft.com/office/drawing/2014/main" id="{34CA718B-B4EF-CBEE-C00F-243A7B2DE358}"/>
                </a:ext>
              </a:extLst>
            </p:cNvPr>
            <p:cNvSpPr/>
            <p:nvPr/>
          </p:nvSpPr>
          <p:spPr>
            <a:xfrm flipH="1">
              <a:off x="855237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Parallelogram 428">
              <a:extLst>
                <a:ext uri="{FF2B5EF4-FFF2-40B4-BE49-F238E27FC236}">
                  <a16:creationId xmlns:a16="http://schemas.microsoft.com/office/drawing/2014/main" id="{52BBD578-8D21-24B5-6942-B3DB43660CAE}"/>
                </a:ext>
              </a:extLst>
            </p:cNvPr>
            <p:cNvSpPr/>
            <p:nvPr/>
          </p:nvSpPr>
          <p:spPr>
            <a:xfrm flipH="1">
              <a:off x="883572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Parallelogram 429">
              <a:extLst>
                <a:ext uri="{FF2B5EF4-FFF2-40B4-BE49-F238E27FC236}">
                  <a16:creationId xmlns:a16="http://schemas.microsoft.com/office/drawing/2014/main" id="{F166762E-BACA-4196-3164-9A7E05B1710F}"/>
                </a:ext>
              </a:extLst>
            </p:cNvPr>
            <p:cNvSpPr/>
            <p:nvPr/>
          </p:nvSpPr>
          <p:spPr>
            <a:xfrm flipH="1">
              <a:off x="911907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4785BE25-FBE8-8774-65A1-61D7776A8B97}"/>
              </a:ext>
            </a:extLst>
          </p:cNvPr>
          <p:cNvSpPr/>
          <p:nvPr/>
        </p:nvSpPr>
        <p:spPr>
          <a:xfrm>
            <a:off x="4031940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CD412378-53ED-D8D0-3A41-C36F2A8AFED2}"/>
              </a:ext>
            </a:extLst>
          </p:cNvPr>
          <p:cNvGrpSpPr/>
          <p:nvPr/>
        </p:nvGrpSpPr>
        <p:grpSpPr>
          <a:xfrm>
            <a:off x="4031940" y="8838544"/>
            <a:ext cx="5762624" cy="1511300"/>
            <a:chOff x="4031940" y="8838544"/>
            <a:chExt cx="5762624" cy="1511300"/>
          </a:xfrm>
        </p:grpSpPr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D9A06C1A-A279-5107-DFEF-EB443D1126BD}"/>
                </a:ext>
              </a:extLst>
            </p:cNvPr>
            <p:cNvSpPr/>
            <p:nvPr/>
          </p:nvSpPr>
          <p:spPr>
            <a:xfrm>
              <a:off x="4031940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8529768D-F41F-C4FD-CD45-A964D0B3C5F6}"/>
                </a:ext>
              </a:extLst>
            </p:cNvPr>
            <p:cNvCxnSpPr>
              <a:cxnSpLocks/>
            </p:cNvCxnSpPr>
            <p:nvPr/>
          </p:nvCxnSpPr>
          <p:spPr>
            <a:xfrm>
              <a:off x="4477148" y="9486293"/>
              <a:ext cx="2573898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6DC8CBF9-F3B1-C770-E70A-C5D286B0BE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990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6" name="Textbox 200">
            <a:extLst>
              <a:ext uri="{FF2B5EF4-FFF2-40B4-BE49-F238E27FC236}">
                <a16:creationId xmlns:a16="http://schemas.microsoft.com/office/drawing/2014/main" id="{C5C514EE-B976-9B1F-AFF4-E5ACA54E0FDF}"/>
              </a:ext>
            </a:extLst>
          </p:cNvPr>
          <p:cNvSpPr txBox="1"/>
          <p:nvPr/>
        </p:nvSpPr>
        <p:spPr>
          <a:xfrm>
            <a:off x="4373088" y="9000083"/>
            <a:ext cx="132921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BE USEFUL</a:t>
            </a:r>
          </a:p>
        </p:txBody>
      </p:sp>
      <p:sp>
        <p:nvSpPr>
          <p:cNvPr id="437" name="TextBox 436">
            <a:extLst>
              <a:ext uri="{FF2B5EF4-FFF2-40B4-BE49-F238E27FC236}">
                <a16:creationId xmlns:a16="http://schemas.microsoft.com/office/drawing/2014/main" id="{76FFB459-625B-DC2A-6E56-F65EFB34C349}"/>
              </a:ext>
            </a:extLst>
          </p:cNvPr>
          <p:cNvSpPr txBox="1"/>
          <p:nvPr/>
        </p:nvSpPr>
        <p:spPr>
          <a:xfrm>
            <a:off x="4774572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2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Cung cấp giá trị thực tế giải quyết vấn đề khách hàng đang gặp phải.</a:t>
            </a:r>
          </a:p>
        </p:txBody>
      </p: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13409507-50C5-9643-74E9-A42CEC5E9204}"/>
              </a:ext>
            </a:extLst>
          </p:cNvPr>
          <p:cNvGrpSpPr/>
          <p:nvPr/>
        </p:nvGrpSpPr>
        <p:grpSpPr>
          <a:xfrm>
            <a:off x="13351703" y="8838544"/>
            <a:ext cx="2884641" cy="452003"/>
            <a:chOff x="13351703" y="8838544"/>
            <a:chExt cx="2884641" cy="452003"/>
          </a:xfrm>
          <a:gradFill>
            <a:gsLst>
              <a:gs pos="0">
                <a:schemeClr val="accent4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39" name="Parallelogram 438">
              <a:extLst>
                <a:ext uri="{FF2B5EF4-FFF2-40B4-BE49-F238E27FC236}">
                  <a16:creationId xmlns:a16="http://schemas.microsoft.com/office/drawing/2014/main" id="{E44601F0-4CCB-79BA-BD6A-03241000CDAB}"/>
                </a:ext>
              </a:extLst>
            </p:cNvPr>
            <p:cNvSpPr/>
            <p:nvPr/>
          </p:nvSpPr>
          <p:spPr>
            <a:xfrm flipH="1">
              <a:off x="1335170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Parallelogram 439">
              <a:extLst>
                <a:ext uri="{FF2B5EF4-FFF2-40B4-BE49-F238E27FC236}">
                  <a16:creationId xmlns:a16="http://schemas.microsoft.com/office/drawing/2014/main" id="{335F7FD7-2D5F-8299-4770-FB7FE3CEE6CB}"/>
                </a:ext>
              </a:extLst>
            </p:cNvPr>
            <p:cNvSpPr/>
            <p:nvPr/>
          </p:nvSpPr>
          <p:spPr>
            <a:xfrm flipH="1">
              <a:off x="1363505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Parallelogram 440">
              <a:extLst>
                <a:ext uri="{FF2B5EF4-FFF2-40B4-BE49-F238E27FC236}">
                  <a16:creationId xmlns:a16="http://schemas.microsoft.com/office/drawing/2014/main" id="{37C9D34F-122B-F4C6-1652-2436B7C8607E}"/>
                </a:ext>
              </a:extLst>
            </p:cNvPr>
            <p:cNvSpPr/>
            <p:nvPr/>
          </p:nvSpPr>
          <p:spPr>
            <a:xfrm flipH="1">
              <a:off x="1391839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Parallelogram 441">
              <a:extLst>
                <a:ext uri="{FF2B5EF4-FFF2-40B4-BE49-F238E27FC236}">
                  <a16:creationId xmlns:a16="http://schemas.microsoft.com/office/drawing/2014/main" id="{EF7F48E9-04FC-91E2-7CD8-E9831389E804}"/>
                </a:ext>
              </a:extLst>
            </p:cNvPr>
            <p:cNvSpPr/>
            <p:nvPr/>
          </p:nvSpPr>
          <p:spPr>
            <a:xfrm flipH="1">
              <a:off x="1420174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Parallelogram 442">
              <a:extLst>
                <a:ext uri="{FF2B5EF4-FFF2-40B4-BE49-F238E27FC236}">
                  <a16:creationId xmlns:a16="http://schemas.microsoft.com/office/drawing/2014/main" id="{A2C11FCC-A8F9-143C-8F7F-802CB5DA4902}"/>
                </a:ext>
              </a:extLst>
            </p:cNvPr>
            <p:cNvSpPr/>
            <p:nvPr/>
          </p:nvSpPr>
          <p:spPr>
            <a:xfrm flipH="1">
              <a:off x="1448509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Parallelogram 443">
              <a:extLst>
                <a:ext uri="{FF2B5EF4-FFF2-40B4-BE49-F238E27FC236}">
                  <a16:creationId xmlns:a16="http://schemas.microsoft.com/office/drawing/2014/main" id="{3B168C87-2AA2-C028-0970-1BF5831C3949}"/>
                </a:ext>
              </a:extLst>
            </p:cNvPr>
            <p:cNvSpPr/>
            <p:nvPr/>
          </p:nvSpPr>
          <p:spPr>
            <a:xfrm flipH="1">
              <a:off x="1476844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Parallelogram 444">
              <a:extLst>
                <a:ext uri="{FF2B5EF4-FFF2-40B4-BE49-F238E27FC236}">
                  <a16:creationId xmlns:a16="http://schemas.microsoft.com/office/drawing/2014/main" id="{F5516148-2DEB-3BCF-77B0-B923A62E033A}"/>
                </a:ext>
              </a:extLst>
            </p:cNvPr>
            <p:cNvSpPr/>
            <p:nvPr/>
          </p:nvSpPr>
          <p:spPr>
            <a:xfrm flipH="1">
              <a:off x="150517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Parallelogram 445">
              <a:extLst>
                <a:ext uri="{FF2B5EF4-FFF2-40B4-BE49-F238E27FC236}">
                  <a16:creationId xmlns:a16="http://schemas.microsoft.com/office/drawing/2014/main" id="{4B7A8FDC-E951-62D8-5DAA-4AABBEAF5FD4}"/>
                </a:ext>
              </a:extLst>
            </p:cNvPr>
            <p:cNvSpPr/>
            <p:nvPr/>
          </p:nvSpPr>
          <p:spPr>
            <a:xfrm flipH="1">
              <a:off x="153351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Parallelogram 446">
              <a:extLst>
                <a:ext uri="{FF2B5EF4-FFF2-40B4-BE49-F238E27FC236}">
                  <a16:creationId xmlns:a16="http://schemas.microsoft.com/office/drawing/2014/main" id="{FE777BD1-0ABE-8677-4BA0-A6A8C0105494}"/>
                </a:ext>
              </a:extLst>
            </p:cNvPr>
            <p:cNvSpPr/>
            <p:nvPr/>
          </p:nvSpPr>
          <p:spPr>
            <a:xfrm flipH="1">
              <a:off x="1561849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2B6B679C-B21A-6304-973D-E9D1D2ED8AF4}"/>
              </a:ext>
            </a:extLst>
          </p:cNvPr>
          <p:cNvSpPr/>
          <p:nvPr/>
        </p:nvSpPr>
        <p:spPr>
          <a:xfrm>
            <a:off x="10531352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52EAE768-F6E1-A332-E7A6-542467C1337B}"/>
              </a:ext>
            </a:extLst>
          </p:cNvPr>
          <p:cNvGrpSpPr/>
          <p:nvPr/>
        </p:nvGrpSpPr>
        <p:grpSpPr>
          <a:xfrm>
            <a:off x="10531352" y="8838544"/>
            <a:ext cx="5762624" cy="1511300"/>
            <a:chOff x="10531352" y="8838544"/>
            <a:chExt cx="5762624" cy="1511300"/>
          </a:xfrm>
        </p:grpSpPr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2E889995-C19F-71C8-78EE-10C0F5E6BA88}"/>
                </a:ext>
              </a:extLst>
            </p:cNvPr>
            <p:cNvSpPr/>
            <p:nvPr/>
          </p:nvSpPr>
          <p:spPr>
            <a:xfrm>
              <a:off x="10531352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F4C78F36-0B6A-9E80-05EA-D1735BD19444}"/>
                </a:ext>
              </a:extLst>
            </p:cNvPr>
            <p:cNvCxnSpPr>
              <a:cxnSpLocks/>
            </p:cNvCxnSpPr>
            <p:nvPr/>
          </p:nvCxnSpPr>
          <p:spPr>
            <a:xfrm>
              <a:off x="10976560" y="9486293"/>
              <a:ext cx="2573898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E08658D0-E207-3E3A-A2AF-BC8CC90C72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14402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3" name="Textbox 200">
            <a:extLst>
              <a:ext uri="{FF2B5EF4-FFF2-40B4-BE49-F238E27FC236}">
                <a16:creationId xmlns:a16="http://schemas.microsoft.com/office/drawing/2014/main" id="{B93373C6-7AE8-271D-5141-B360227C6C67}"/>
              </a:ext>
            </a:extLst>
          </p:cNvPr>
          <p:cNvSpPr txBox="1"/>
          <p:nvPr/>
        </p:nvSpPr>
        <p:spPr>
          <a:xfrm>
            <a:off x="10872500" y="9000083"/>
            <a:ext cx="1717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BE REALIABLE</a:t>
            </a:r>
          </a:p>
        </p:txBody>
      </p:sp>
      <p:sp>
        <p:nvSpPr>
          <p:cNvPr id="454" name="TextBox 453">
            <a:extLst>
              <a:ext uri="{FF2B5EF4-FFF2-40B4-BE49-F238E27FC236}">
                <a16:creationId xmlns:a16="http://schemas.microsoft.com/office/drawing/2014/main" id="{91121B97-161E-5E4D-A8E6-6793DA199965}"/>
              </a:ext>
            </a:extLst>
          </p:cNvPr>
          <p:cNvSpPr txBox="1"/>
          <p:nvPr/>
        </p:nvSpPr>
        <p:spPr>
          <a:xfrm>
            <a:off x="11273984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4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Hoàn thành cam kết, đúng hẹn và không làm khách hàng thất vọng.</a:t>
            </a:r>
          </a:p>
        </p:txBody>
      </p: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6B6F5428-0930-2857-50C8-5A8B3A53287D}"/>
              </a:ext>
            </a:extLst>
          </p:cNvPr>
          <p:cNvGrpSpPr/>
          <p:nvPr/>
        </p:nvGrpSpPr>
        <p:grpSpPr>
          <a:xfrm>
            <a:off x="19851114" y="8838544"/>
            <a:ext cx="2884641" cy="452003"/>
            <a:chOff x="19851114" y="8838544"/>
            <a:chExt cx="2884641" cy="452003"/>
          </a:xfrm>
          <a:gradFill>
            <a:gsLst>
              <a:gs pos="0">
                <a:schemeClr val="accent6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56" name="Parallelogram 455">
              <a:extLst>
                <a:ext uri="{FF2B5EF4-FFF2-40B4-BE49-F238E27FC236}">
                  <a16:creationId xmlns:a16="http://schemas.microsoft.com/office/drawing/2014/main" id="{624B43BC-28EB-4073-E6D6-4BE0AC2C0E6C}"/>
                </a:ext>
              </a:extLst>
            </p:cNvPr>
            <p:cNvSpPr/>
            <p:nvPr/>
          </p:nvSpPr>
          <p:spPr>
            <a:xfrm flipH="1">
              <a:off x="1985111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Parallelogram 456">
              <a:extLst>
                <a:ext uri="{FF2B5EF4-FFF2-40B4-BE49-F238E27FC236}">
                  <a16:creationId xmlns:a16="http://schemas.microsoft.com/office/drawing/2014/main" id="{7D6A37C1-934E-43BA-21B6-C17744AE196F}"/>
                </a:ext>
              </a:extLst>
            </p:cNvPr>
            <p:cNvSpPr/>
            <p:nvPr/>
          </p:nvSpPr>
          <p:spPr>
            <a:xfrm flipH="1">
              <a:off x="2013446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Parallelogram 457">
              <a:extLst>
                <a:ext uri="{FF2B5EF4-FFF2-40B4-BE49-F238E27FC236}">
                  <a16:creationId xmlns:a16="http://schemas.microsoft.com/office/drawing/2014/main" id="{16BA84B7-3ACB-E937-C2A2-368C422CF2B5}"/>
                </a:ext>
              </a:extLst>
            </p:cNvPr>
            <p:cNvSpPr/>
            <p:nvPr/>
          </p:nvSpPr>
          <p:spPr>
            <a:xfrm flipH="1">
              <a:off x="2041781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Parallelogram 458">
              <a:extLst>
                <a:ext uri="{FF2B5EF4-FFF2-40B4-BE49-F238E27FC236}">
                  <a16:creationId xmlns:a16="http://schemas.microsoft.com/office/drawing/2014/main" id="{B9D9596A-1F10-259E-E60C-E6828B1180EF}"/>
                </a:ext>
              </a:extLst>
            </p:cNvPr>
            <p:cNvSpPr/>
            <p:nvPr/>
          </p:nvSpPr>
          <p:spPr>
            <a:xfrm flipH="1">
              <a:off x="2070115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Parallelogram 459">
              <a:extLst>
                <a:ext uri="{FF2B5EF4-FFF2-40B4-BE49-F238E27FC236}">
                  <a16:creationId xmlns:a16="http://schemas.microsoft.com/office/drawing/2014/main" id="{0623804C-A178-0733-5F8E-0D46E6C1D4CD}"/>
                </a:ext>
              </a:extLst>
            </p:cNvPr>
            <p:cNvSpPr/>
            <p:nvPr/>
          </p:nvSpPr>
          <p:spPr>
            <a:xfrm flipH="1">
              <a:off x="20984506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Parallelogram 460">
              <a:extLst>
                <a:ext uri="{FF2B5EF4-FFF2-40B4-BE49-F238E27FC236}">
                  <a16:creationId xmlns:a16="http://schemas.microsoft.com/office/drawing/2014/main" id="{C0BC4953-7BA4-E41E-7879-D929969372DE}"/>
                </a:ext>
              </a:extLst>
            </p:cNvPr>
            <p:cNvSpPr/>
            <p:nvPr/>
          </p:nvSpPr>
          <p:spPr>
            <a:xfrm flipH="1">
              <a:off x="2126785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Parallelogram 461">
              <a:extLst>
                <a:ext uri="{FF2B5EF4-FFF2-40B4-BE49-F238E27FC236}">
                  <a16:creationId xmlns:a16="http://schemas.microsoft.com/office/drawing/2014/main" id="{E33E271C-62E8-704F-D734-8634EF81D2BD}"/>
                </a:ext>
              </a:extLst>
            </p:cNvPr>
            <p:cNvSpPr/>
            <p:nvPr/>
          </p:nvSpPr>
          <p:spPr>
            <a:xfrm flipH="1">
              <a:off x="2155120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Parallelogram 462">
              <a:extLst>
                <a:ext uri="{FF2B5EF4-FFF2-40B4-BE49-F238E27FC236}">
                  <a16:creationId xmlns:a16="http://schemas.microsoft.com/office/drawing/2014/main" id="{E4449273-90E7-EECA-A1A3-22D3C36A2574}"/>
                </a:ext>
              </a:extLst>
            </p:cNvPr>
            <p:cNvSpPr/>
            <p:nvPr/>
          </p:nvSpPr>
          <p:spPr>
            <a:xfrm flipH="1">
              <a:off x="2183455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Parallelogram 463">
              <a:extLst>
                <a:ext uri="{FF2B5EF4-FFF2-40B4-BE49-F238E27FC236}">
                  <a16:creationId xmlns:a16="http://schemas.microsoft.com/office/drawing/2014/main" id="{9C471A5A-C127-84F8-CC43-CA83912D50F5}"/>
                </a:ext>
              </a:extLst>
            </p:cNvPr>
            <p:cNvSpPr/>
            <p:nvPr/>
          </p:nvSpPr>
          <p:spPr>
            <a:xfrm flipH="1">
              <a:off x="2211790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C4E2E2D1-BD92-5FC8-F90C-217F3A879580}"/>
              </a:ext>
            </a:extLst>
          </p:cNvPr>
          <p:cNvSpPr/>
          <p:nvPr/>
        </p:nvSpPr>
        <p:spPr>
          <a:xfrm>
            <a:off x="17030763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5BEE0D64-732F-17C7-5517-F446DA6B0F6F}"/>
              </a:ext>
            </a:extLst>
          </p:cNvPr>
          <p:cNvGrpSpPr/>
          <p:nvPr/>
        </p:nvGrpSpPr>
        <p:grpSpPr>
          <a:xfrm>
            <a:off x="17030763" y="8838544"/>
            <a:ext cx="5762624" cy="1511300"/>
            <a:chOff x="17030763" y="8838544"/>
            <a:chExt cx="5762624" cy="1511300"/>
          </a:xfrm>
        </p:grpSpPr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F8AC8FEA-0A49-2B24-3549-C84B6F6ADA65}"/>
                </a:ext>
              </a:extLst>
            </p:cNvPr>
            <p:cNvSpPr/>
            <p:nvPr/>
          </p:nvSpPr>
          <p:spPr>
            <a:xfrm>
              <a:off x="17030763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65AC06FC-5ADB-B13E-54E3-A65064322565}"/>
                </a:ext>
              </a:extLst>
            </p:cNvPr>
            <p:cNvCxnSpPr>
              <a:cxnSpLocks/>
            </p:cNvCxnSpPr>
            <p:nvPr/>
          </p:nvCxnSpPr>
          <p:spPr>
            <a:xfrm>
              <a:off x="17475971" y="9486293"/>
              <a:ext cx="2573898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962975AE-4DE9-4194-B442-6B7BBA90D8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3813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0" name="Textbox 200">
            <a:extLst>
              <a:ext uri="{FF2B5EF4-FFF2-40B4-BE49-F238E27FC236}">
                <a16:creationId xmlns:a16="http://schemas.microsoft.com/office/drawing/2014/main" id="{5F11BDA2-1D22-E36C-7F69-E6E4C49A25ED}"/>
              </a:ext>
            </a:extLst>
          </p:cNvPr>
          <p:cNvSpPr txBox="1"/>
          <p:nvPr/>
        </p:nvSpPr>
        <p:spPr>
          <a:xfrm>
            <a:off x="17371911" y="9000083"/>
            <a:ext cx="155042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EARN TRUST</a:t>
            </a:r>
          </a:p>
        </p:txBody>
      </p:sp>
      <p:sp>
        <p:nvSpPr>
          <p:cNvPr id="471" name="TextBox 470">
            <a:extLst>
              <a:ext uri="{FF2B5EF4-FFF2-40B4-BE49-F238E27FC236}">
                <a16:creationId xmlns:a16="http://schemas.microsoft.com/office/drawing/2014/main" id="{82124DB3-A2B4-6016-65B0-E2C3104BEADC}"/>
              </a:ext>
            </a:extLst>
          </p:cNvPr>
          <p:cNvSpPr txBox="1"/>
          <p:nvPr/>
        </p:nvSpPr>
        <p:spPr>
          <a:xfrm>
            <a:off x="17773395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6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Dần hình thành niềm tin mạnh mẽ và trung thành với thương hiệu.</a:t>
            </a:r>
          </a:p>
        </p:txBody>
      </p:sp>
      <p:sp>
        <p:nvSpPr>
          <p:cNvPr id="472" name="!!SubTitle">
            <a:extLst>
              <a:ext uri="{FF2B5EF4-FFF2-40B4-BE49-F238E27FC236}">
                <a16:creationId xmlns:a16="http://schemas.microsoft.com/office/drawing/2014/main" id="{40E63326-5653-23AB-F56D-71F5D200906C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3" name="!!MainTitle1">
            <a:extLst>
              <a:ext uri="{FF2B5EF4-FFF2-40B4-BE49-F238E27FC236}">
                <a16:creationId xmlns:a16="http://schemas.microsoft.com/office/drawing/2014/main" id="{529BF644-197C-6706-F499-F6E813BB2FB9}"/>
              </a:ext>
            </a:extLst>
          </p:cNvPr>
          <p:cNvSpPr txBox="1"/>
          <p:nvPr/>
        </p:nvSpPr>
        <p:spPr>
          <a:xfrm>
            <a:off x="7369649" y="1190307"/>
            <a:ext cx="96449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BRAND TRUST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27B80792-37D0-6FF2-1E15-F9D9A8A7037A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FDAA8B10-84B9-3268-7E0D-D61F3C052A7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ADD79AD3-0185-0472-D2F5-5A60BD1B2AB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13AFED3C-954D-E3ED-6797-05C1A079BB8E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478" name="Rectangle 477">
            <a:extLst>
              <a:ext uri="{FF2B5EF4-FFF2-40B4-BE49-F238E27FC236}">
                <a16:creationId xmlns:a16="http://schemas.microsoft.com/office/drawing/2014/main" id="{B3426ADB-B0A7-8C68-0B55-76BCF2FFF4B5}"/>
              </a:ext>
            </a:extLst>
          </p:cNvPr>
          <p:cNvSpPr>
            <a:spLocks/>
          </p:cNvSpPr>
          <p:nvPr/>
        </p:nvSpPr>
        <p:spPr bwMode="auto">
          <a:xfrm>
            <a:off x="2605978" y="12887962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#135</a:t>
            </a:r>
          </a:p>
        </p:txBody>
      </p:sp>
      <p:graphicFrame>
        <p:nvGraphicFramePr>
          <p:cNvPr id="479" name="Table 478">
            <a:extLst>
              <a:ext uri="{FF2B5EF4-FFF2-40B4-BE49-F238E27FC236}">
                <a16:creationId xmlns:a16="http://schemas.microsoft.com/office/drawing/2014/main" id="{02B13EC4-004D-6C2D-85AB-FD166128E750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300650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25341"/>
                  </a:ext>
                </a:extLst>
              </a:tr>
            </a:tbl>
          </a:graphicData>
        </a:graphic>
      </p:graphicFrame>
      <p:graphicFrame>
        <p:nvGraphicFramePr>
          <p:cNvPr id="480" name="Table 479">
            <a:extLst>
              <a:ext uri="{FF2B5EF4-FFF2-40B4-BE49-F238E27FC236}">
                <a16:creationId xmlns:a16="http://schemas.microsoft.com/office/drawing/2014/main" id="{AA0046A8-680B-C3CD-1C84-9B56E39AA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12756"/>
              </p:ext>
            </p:extLst>
          </p:nvPr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7627991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vi-VN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892908"/>
                  </a:ext>
                </a:extLst>
              </a:tr>
            </a:tbl>
          </a:graphicData>
        </a:graphic>
      </p:graphicFrame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39604B64-567B-C6D0-E611-72CB186B9351}"/>
              </a:ext>
            </a:extLst>
          </p:cNvPr>
          <p:cNvSpPr/>
          <p:nvPr/>
        </p:nvSpPr>
        <p:spPr>
          <a:xfrm>
            <a:off x="6572869" y="6492006"/>
            <a:ext cx="649920" cy="64987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42241E71-7A4C-5B3A-9F6D-546BB9410052}"/>
              </a:ext>
            </a:extLst>
          </p:cNvPr>
          <p:cNvSpPr/>
          <p:nvPr/>
        </p:nvSpPr>
        <p:spPr>
          <a:xfrm>
            <a:off x="15470476" y="9486293"/>
            <a:ext cx="667936" cy="731618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B86F278E-62BF-10C9-6D66-29B70C30BF67}"/>
              </a:ext>
            </a:extLst>
          </p:cNvPr>
          <p:cNvSpPr/>
          <p:nvPr/>
        </p:nvSpPr>
        <p:spPr>
          <a:xfrm>
            <a:off x="8978550" y="9545355"/>
            <a:ext cx="584230" cy="63288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47872D1A-E36D-8F34-3D8E-7C915B73FCA6}"/>
              </a:ext>
            </a:extLst>
          </p:cNvPr>
          <p:cNvSpPr/>
          <p:nvPr/>
        </p:nvSpPr>
        <p:spPr>
          <a:xfrm>
            <a:off x="13211497" y="6461161"/>
            <a:ext cx="475818" cy="731078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3F71806A-C838-9ECD-2826-B6CC5C300749}"/>
              </a:ext>
            </a:extLst>
          </p:cNvPr>
          <p:cNvSpPr/>
          <p:nvPr/>
        </p:nvSpPr>
        <p:spPr>
          <a:xfrm>
            <a:off x="19611801" y="6457850"/>
            <a:ext cx="490152" cy="721712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3A95F486-E74F-82FC-0460-69E434513E35}"/>
              </a:ext>
            </a:extLst>
          </p:cNvPr>
          <p:cNvSpPr/>
          <p:nvPr/>
        </p:nvSpPr>
        <p:spPr>
          <a:xfrm>
            <a:off x="21903964" y="9460672"/>
            <a:ext cx="718532" cy="697222"/>
          </a:xfrm>
          <a:custGeom>
            <a:avLst/>
            <a:gdLst>
              <a:gd name="connsiteX0" fmla="*/ 257614 w 513498"/>
              <a:gd name="connsiteY0" fmla="*/ 227008 h 498269"/>
              <a:gd name="connsiteX1" fmla="*/ 217822 w 513498"/>
              <a:gd name="connsiteY1" fmla="*/ 240538 h 498269"/>
              <a:gd name="connsiteX2" fmla="*/ 198685 w 513498"/>
              <a:gd name="connsiteY2" fmla="*/ 354195 h 498269"/>
              <a:gd name="connsiteX3" fmla="*/ 198685 w 513498"/>
              <a:gd name="connsiteY3" fmla="*/ 380956 h 498269"/>
              <a:gd name="connsiteX4" fmla="*/ 159788 w 513498"/>
              <a:gd name="connsiteY4" fmla="*/ 486600 h 498269"/>
              <a:gd name="connsiteX5" fmla="*/ 354272 w 513498"/>
              <a:gd name="connsiteY5" fmla="*/ 486600 h 498269"/>
              <a:gd name="connsiteX6" fmla="*/ 316620 w 513498"/>
              <a:gd name="connsiteY6" fmla="*/ 380956 h 498269"/>
              <a:gd name="connsiteX7" fmla="*/ 316620 w 513498"/>
              <a:gd name="connsiteY7" fmla="*/ 354195 h 498269"/>
              <a:gd name="connsiteX8" fmla="*/ 297405 w 513498"/>
              <a:gd name="connsiteY8" fmla="*/ 240538 h 498269"/>
              <a:gd name="connsiteX9" fmla="*/ 257614 w 513498"/>
              <a:gd name="connsiteY9" fmla="*/ 227008 h 498269"/>
              <a:gd name="connsiteX10" fmla="*/ 356451 w 513498"/>
              <a:gd name="connsiteY10" fmla="*/ 180326 h 498269"/>
              <a:gd name="connsiteX11" fmla="*/ 312497 w 513498"/>
              <a:gd name="connsiteY11" fmla="*/ 241939 h 498269"/>
              <a:gd name="connsiteX12" fmla="*/ 403749 w 513498"/>
              <a:gd name="connsiteY12" fmla="*/ 325878 h 498269"/>
              <a:gd name="connsiteX13" fmla="*/ 410284 w 513498"/>
              <a:gd name="connsiteY13" fmla="*/ 316932 h 498269"/>
              <a:gd name="connsiteX14" fmla="*/ 402505 w 513498"/>
              <a:gd name="connsiteY14" fmla="*/ 298028 h 498269"/>
              <a:gd name="connsiteX15" fmla="*/ 401454 w 513498"/>
              <a:gd name="connsiteY15" fmla="*/ 296877 h 498269"/>
              <a:gd name="connsiteX16" fmla="*/ 402948 w 513498"/>
              <a:gd name="connsiteY16" fmla="*/ 288763 h 498269"/>
              <a:gd name="connsiteX17" fmla="*/ 411062 w 513498"/>
              <a:gd name="connsiteY17" fmla="*/ 290249 h 498269"/>
              <a:gd name="connsiteX18" fmla="*/ 473841 w 513498"/>
              <a:gd name="connsiteY18" fmla="*/ 324867 h 498269"/>
              <a:gd name="connsiteX19" fmla="*/ 500058 w 513498"/>
              <a:gd name="connsiteY19" fmla="*/ 311175 h 498269"/>
              <a:gd name="connsiteX20" fmla="*/ 376988 w 513498"/>
              <a:gd name="connsiteY20" fmla="*/ 188105 h 498269"/>
              <a:gd name="connsiteX21" fmla="*/ 356451 w 513498"/>
              <a:gd name="connsiteY21" fmla="*/ 180326 h 498269"/>
              <a:gd name="connsiteX22" fmla="*/ 157065 w 513498"/>
              <a:gd name="connsiteY22" fmla="*/ 180326 h 498269"/>
              <a:gd name="connsiteX23" fmla="*/ 136450 w 513498"/>
              <a:gd name="connsiteY23" fmla="*/ 188105 h 498269"/>
              <a:gd name="connsiteX24" fmla="*/ 13536 w 513498"/>
              <a:gd name="connsiteY24" fmla="*/ 311175 h 498269"/>
              <a:gd name="connsiteX25" fmla="*/ 39674 w 513498"/>
              <a:gd name="connsiteY25" fmla="*/ 324478 h 498269"/>
              <a:gd name="connsiteX26" fmla="*/ 102376 w 513498"/>
              <a:gd name="connsiteY26" fmla="*/ 289860 h 498269"/>
              <a:gd name="connsiteX27" fmla="*/ 106655 w 513498"/>
              <a:gd name="connsiteY27" fmla="*/ 287993 h 498269"/>
              <a:gd name="connsiteX28" fmla="*/ 110545 w 513498"/>
              <a:gd name="connsiteY28" fmla="*/ 289471 h 498269"/>
              <a:gd name="connsiteX29" fmla="*/ 111011 w 513498"/>
              <a:gd name="connsiteY29" fmla="*/ 297717 h 498269"/>
              <a:gd name="connsiteX30" fmla="*/ 103232 w 513498"/>
              <a:gd name="connsiteY30" fmla="*/ 316621 h 498269"/>
              <a:gd name="connsiteX31" fmla="*/ 109689 w 513498"/>
              <a:gd name="connsiteY31" fmla="*/ 325567 h 498269"/>
              <a:gd name="connsiteX32" fmla="*/ 201019 w 513498"/>
              <a:gd name="connsiteY32" fmla="*/ 241939 h 498269"/>
              <a:gd name="connsiteX33" fmla="*/ 157065 w 513498"/>
              <a:gd name="connsiteY33" fmla="*/ 180326 h 498269"/>
              <a:gd name="connsiteX34" fmla="*/ 159943 w 513498"/>
              <a:gd name="connsiteY34" fmla="*/ 168735 h 498269"/>
              <a:gd name="connsiteX35" fmla="*/ 209887 w 513498"/>
              <a:gd name="connsiteY35" fmla="*/ 231437 h 498269"/>
              <a:gd name="connsiteX36" fmla="*/ 304018 w 513498"/>
              <a:gd name="connsiteY36" fmla="*/ 231437 h 498269"/>
              <a:gd name="connsiteX37" fmla="*/ 353884 w 513498"/>
              <a:gd name="connsiteY37" fmla="*/ 168735 h 498269"/>
              <a:gd name="connsiteX38" fmla="*/ 385390 w 513498"/>
              <a:gd name="connsiteY38" fmla="*/ 179859 h 498269"/>
              <a:gd name="connsiteX39" fmla="*/ 511883 w 513498"/>
              <a:gd name="connsiteY39" fmla="*/ 306663 h 498269"/>
              <a:gd name="connsiteX40" fmla="*/ 512505 w 513498"/>
              <a:gd name="connsiteY40" fmla="*/ 313898 h 498269"/>
              <a:gd name="connsiteX41" fmla="*/ 474853 w 513498"/>
              <a:gd name="connsiteY41" fmla="*/ 336069 h 498269"/>
              <a:gd name="connsiteX42" fmla="*/ 421797 w 513498"/>
              <a:gd name="connsiteY42" fmla="*/ 315998 h 498269"/>
              <a:gd name="connsiteX43" fmla="*/ 421797 w 513498"/>
              <a:gd name="connsiteY43" fmla="*/ 318177 h 498269"/>
              <a:gd name="connsiteX44" fmla="*/ 410051 w 513498"/>
              <a:gd name="connsiteY44" fmla="*/ 335369 h 498269"/>
              <a:gd name="connsiteX45" fmla="*/ 402971 w 513498"/>
              <a:gd name="connsiteY45" fmla="*/ 337314 h 498269"/>
              <a:gd name="connsiteX46" fmla="*/ 323777 w 513498"/>
              <a:gd name="connsiteY46" fmla="*/ 273523 h 498269"/>
              <a:gd name="connsiteX47" fmla="*/ 327433 w 513498"/>
              <a:gd name="connsiteY47" fmla="*/ 354351 h 498269"/>
              <a:gd name="connsiteX48" fmla="*/ 327433 w 513498"/>
              <a:gd name="connsiteY48" fmla="*/ 380956 h 498269"/>
              <a:gd name="connsiteX49" fmla="*/ 374110 w 513498"/>
              <a:gd name="connsiteY49" fmla="*/ 487222 h 498269"/>
              <a:gd name="connsiteX50" fmla="*/ 377323 w 513498"/>
              <a:gd name="connsiteY50" fmla="*/ 492536 h 498269"/>
              <a:gd name="connsiteX51" fmla="*/ 371387 w 513498"/>
              <a:gd name="connsiteY51" fmla="*/ 498269 h 498269"/>
              <a:gd name="connsiteX52" fmla="*/ 142129 w 513498"/>
              <a:gd name="connsiteY52" fmla="*/ 498269 h 498269"/>
              <a:gd name="connsiteX53" fmla="*/ 136893 w 513498"/>
              <a:gd name="connsiteY53" fmla="*/ 495056 h 498269"/>
              <a:gd name="connsiteX54" fmla="*/ 139484 w 513498"/>
              <a:gd name="connsiteY54" fmla="*/ 487222 h 498269"/>
              <a:gd name="connsiteX55" fmla="*/ 186160 w 513498"/>
              <a:gd name="connsiteY55" fmla="*/ 380956 h 498269"/>
              <a:gd name="connsiteX56" fmla="*/ 186160 w 513498"/>
              <a:gd name="connsiteY56" fmla="*/ 354351 h 498269"/>
              <a:gd name="connsiteX57" fmla="*/ 189739 w 513498"/>
              <a:gd name="connsiteY57" fmla="*/ 273523 h 498269"/>
              <a:gd name="connsiteX58" fmla="*/ 110622 w 513498"/>
              <a:gd name="connsiteY58" fmla="*/ 337314 h 498269"/>
              <a:gd name="connsiteX59" fmla="*/ 103543 w 513498"/>
              <a:gd name="connsiteY59" fmla="*/ 335369 h 498269"/>
              <a:gd name="connsiteX60" fmla="*/ 91718 w 513498"/>
              <a:gd name="connsiteY60" fmla="*/ 318177 h 498269"/>
              <a:gd name="connsiteX61" fmla="*/ 91718 w 513498"/>
              <a:gd name="connsiteY61" fmla="*/ 315998 h 498269"/>
              <a:gd name="connsiteX62" fmla="*/ 38585 w 513498"/>
              <a:gd name="connsiteY62" fmla="*/ 336069 h 498269"/>
              <a:gd name="connsiteX63" fmla="*/ 933 w 513498"/>
              <a:gd name="connsiteY63" fmla="*/ 313898 h 498269"/>
              <a:gd name="connsiteX64" fmla="*/ 1711 w 513498"/>
              <a:gd name="connsiteY64" fmla="*/ 306663 h 498269"/>
              <a:gd name="connsiteX65" fmla="*/ 128437 w 513498"/>
              <a:gd name="connsiteY65" fmla="*/ 179859 h 498269"/>
              <a:gd name="connsiteX66" fmla="*/ 159943 w 513498"/>
              <a:gd name="connsiteY66" fmla="*/ 168735 h 498269"/>
              <a:gd name="connsiteX67" fmla="*/ 257497 w 513498"/>
              <a:gd name="connsiteY67" fmla="*/ 104244 h 498269"/>
              <a:gd name="connsiteX68" fmla="*/ 220544 w 513498"/>
              <a:gd name="connsiteY68" fmla="*/ 141196 h 498269"/>
              <a:gd name="connsiteX69" fmla="*/ 257497 w 513498"/>
              <a:gd name="connsiteY69" fmla="*/ 178148 h 498269"/>
              <a:gd name="connsiteX70" fmla="*/ 294449 w 513498"/>
              <a:gd name="connsiteY70" fmla="*/ 141196 h 498269"/>
              <a:gd name="connsiteX71" fmla="*/ 257497 w 513498"/>
              <a:gd name="connsiteY71" fmla="*/ 104244 h 498269"/>
              <a:gd name="connsiteX72" fmla="*/ 257497 w 513498"/>
              <a:gd name="connsiteY72" fmla="*/ 92575 h 498269"/>
              <a:gd name="connsiteX73" fmla="*/ 306118 w 513498"/>
              <a:gd name="connsiteY73" fmla="*/ 141196 h 498269"/>
              <a:gd name="connsiteX74" fmla="*/ 257497 w 513498"/>
              <a:gd name="connsiteY74" fmla="*/ 189817 h 498269"/>
              <a:gd name="connsiteX75" fmla="*/ 208875 w 513498"/>
              <a:gd name="connsiteY75" fmla="*/ 141196 h 498269"/>
              <a:gd name="connsiteX76" fmla="*/ 257497 w 513498"/>
              <a:gd name="connsiteY76" fmla="*/ 92575 h 498269"/>
              <a:gd name="connsiteX77" fmla="*/ 255474 w 513498"/>
              <a:gd name="connsiteY77" fmla="*/ 12213 h 498269"/>
              <a:gd name="connsiteX78" fmla="*/ 205220 w 513498"/>
              <a:gd name="connsiteY78" fmla="*/ 31429 h 498269"/>
              <a:gd name="connsiteX79" fmla="*/ 255474 w 513498"/>
              <a:gd name="connsiteY79" fmla="*/ 50566 h 498269"/>
              <a:gd name="connsiteX80" fmla="*/ 305729 w 513498"/>
              <a:gd name="connsiteY80" fmla="*/ 31429 h 498269"/>
              <a:gd name="connsiteX81" fmla="*/ 255474 w 513498"/>
              <a:gd name="connsiteY81" fmla="*/ 12213 h 498269"/>
              <a:gd name="connsiteX82" fmla="*/ 255474 w 513498"/>
              <a:gd name="connsiteY82" fmla="*/ 0 h 498269"/>
              <a:gd name="connsiteX83" fmla="*/ 317709 w 513498"/>
              <a:gd name="connsiteY83" fmla="*/ 31117 h 498269"/>
              <a:gd name="connsiteX84" fmla="*/ 255474 w 513498"/>
              <a:gd name="connsiteY84" fmla="*/ 62235 h 498269"/>
              <a:gd name="connsiteX85" fmla="*/ 193239 w 513498"/>
              <a:gd name="connsiteY85" fmla="*/ 31117 h 498269"/>
              <a:gd name="connsiteX86" fmla="*/ 255474 w 513498"/>
              <a:gd name="connsiteY86" fmla="*/ 0 h 4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13498" h="498269">
                <a:moveTo>
                  <a:pt x="257614" y="227008"/>
                </a:moveTo>
                <a:cubicBezTo>
                  <a:pt x="243584" y="227008"/>
                  <a:pt x="229554" y="231518"/>
                  <a:pt x="217822" y="240538"/>
                </a:cubicBezTo>
                <a:cubicBezTo>
                  <a:pt x="197518" y="260843"/>
                  <a:pt x="198063" y="304251"/>
                  <a:pt x="198685" y="354195"/>
                </a:cubicBezTo>
                <a:cubicBezTo>
                  <a:pt x="198685" y="362986"/>
                  <a:pt x="198685" y="371932"/>
                  <a:pt x="198685" y="380956"/>
                </a:cubicBezTo>
                <a:cubicBezTo>
                  <a:pt x="198685" y="439924"/>
                  <a:pt x="175347" y="471664"/>
                  <a:pt x="159788" y="486600"/>
                </a:cubicBezTo>
                <a:lnTo>
                  <a:pt x="354272" y="486600"/>
                </a:lnTo>
                <a:cubicBezTo>
                  <a:pt x="338247" y="471664"/>
                  <a:pt x="315376" y="439924"/>
                  <a:pt x="316620" y="380956"/>
                </a:cubicBezTo>
                <a:cubicBezTo>
                  <a:pt x="316620" y="371932"/>
                  <a:pt x="316620" y="362986"/>
                  <a:pt x="316620" y="354195"/>
                </a:cubicBezTo>
                <a:cubicBezTo>
                  <a:pt x="317242" y="304251"/>
                  <a:pt x="317709" y="261076"/>
                  <a:pt x="297405" y="240538"/>
                </a:cubicBezTo>
                <a:cubicBezTo>
                  <a:pt x="285674" y="231518"/>
                  <a:pt x="271644" y="227008"/>
                  <a:pt x="257614" y="227008"/>
                </a:cubicBezTo>
                <a:close/>
                <a:moveTo>
                  <a:pt x="356451" y="180326"/>
                </a:moveTo>
                <a:cubicBezTo>
                  <a:pt x="336535" y="185072"/>
                  <a:pt x="318876" y="223969"/>
                  <a:pt x="312497" y="241939"/>
                </a:cubicBezTo>
                <a:cubicBezTo>
                  <a:pt x="352794" y="292349"/>
                  <a:pt x="395114" y="331324"/>
                  <a:pt x="403749" y="325878"/>
                </a:cubicBezTo>
                <a:cubicBezTo>
                  <a:pt x="407157" y="324019"/>
                  <a:pt x="409553" y="320736"/>
                  <a:pt x="410284" y="316932"/>
                </a:cubicBezTo>
                <a:cubicBezTo>
                  <a:pt x="410004" y="309907"/>
                  <a:pt x="407242" y="303217"/>
                  <a:pt x="402505" y="298028"/>
                </a:cubicBezTo>
                <a:cubicBezTo>
                  <a:pt x="402108" y="297694"/>
                  <a:pt x="401750" y="297304"/>
                  <a:pt x="401454" y="296877"/>
                </a:cubicBezTo>
                <a:cubicBezTo>
                  <a:pt x="399626" y="294224"/>
                  <a:pt x="400295" y="290591"/>
                  <a:pt x="402948" y="288763"/>
                </a:cubicBezTo>
                <a:cubicBezTo>
                  <a:pt x="405601" y="286927"/>
                  <a:pt x="409234" y="287596"/>
                  <a:pt x="411062" y="290249"/>
                </a:cubicBezTo>
                <a:cubicBezTo>
                  <a:pt x="434011" y="314832"/>
                  <a:pt x="455015" y="326423"/>
                  <a:pt x="473841" y="324867"/>
                </a:cubicBezTo>
                <a:cubicBezTo>
                  <a:pt x="483978" y="323731"/>
                  <a:pt x="493329" y="318846"/>
                  <a:pt x="500058" y="311175"/>
                </a:cubicBezTo>
                <a:lnTo>
                  <a:pt x="376988" y="188105"/>
                </a:lnTo>
                <a:cubicBezTo>
                  <a:pt x="372025" y="182022"/>
                  <a:pt x="364199" y="179058"/>
                  <a:pt x="356451" y="180326"/>
                </a:cubicBezTo>
                <a:close/>
                <a:moveTo>
                  <a:pt x="157065" y="180326"/>
                </a:moveTo>
                <a:cubicBezTo>
                  <a:pt x="149294" y="179043"/>
                  <a:pt x="141436" y="182014"/>
                  <a:pt x="136450" y="188105"/>
                </a:cubicBezTo>
                <a:lnTo>
                  <a:pt x="13536" y="311175"/>
                </a:lnTo>
                <a:cubicBezTo>
                  <a:pt x="20304" y="318690"/>
                  <a:pt x="29616" y="323428"/>
                  <a:pt x="39674" y="324478"/>
                </a:cubicBezTo>
                <a:cubicBezTo>
                  <a:pt x="58423" y="326034"/>
                  <a:pt x="79505" y="314442"/>
                  <a:pt x="102376" y="289860"/>
                </a:cubicBezTo>
                <a:cubicBezTo>
                  <a:pt x="103481" y="288669"/>
                  <a:pt x="105029" y="287993"/>
                  <a:pt x="106655" y="287993"/>
                </a:cubicBezTo>
                <a:cubicBezTo>
                  <a:pt x="108094" y="287977"/>
                  <a:pt x="109479" y="288506"/>
                  <a:pt x="110545" y="289471"/>
                </a:cubicBezTo>
                <a:cubicBezTo>
                  <a:pt x="112909" y="291641"/>
                  <a:pt x="113120" y="295297"/>
                  <a:pt x="111011" y="297717"/>
                </a:cubicBezTo>
                <a:cubicBezTo>
                  <a:pt x="106188" y="302851"/>
                  <a:pt x="103419" y="309580"/>
                  <a:pt x="103232" y="316621"/>
                </a:cubicBezTo>
                <a:cubicBezTo>
                  <a:pt x="103893" y="320441"/>
                  <a:pt x="106274" y="323739"/>
                  <a:pt x="109689" y="325567"/>
                </a:cubicBezTo>
                <a:cubicBezTo>
                  <a:pt x="118324" y="331012"/>
                  <a:pt x="160721" y="292116"/>
                  <a:pt x="201019" y="241939"/>
                </a:cubicBezTo>
                <a:cubicBezTo>
                  <a:pt x="194562" y="223969"/>
                  <a:pt x="176903" y="185072"/>
                  <a:pt x="157065" y="180326"/>
                </a:cubicBezTo>
                <a:close/>
                <a:moveTo>
                  <a:pt x="159943" y="168735"/>
                </a:moveTo>
                <a:cubicBezTo>
                  <a:pt x="184838" y="174647"/>
                  <a:pt x="202575" y="212844"/>
                  <a:pt x="209887" y="231437"/>
                </a:cubicBezTo>
                <a:cubicBezTo>
                  <a:pt x="237597" y="209973"/>
                  <a:pt x="276307" y="209973"/>
                  <a:pt x="304018" y="231437"/>
                </a:cubicBezTo>
                <a:cubicBezTo>
                  <a:pt x="311252" y="212844"/>
                  <a:pt x="328989" y="174647"/>
                  <a:pt x="353884" y="168735"/>
                </a:cubicBezTo>
                <a:cubicBezTo>
                  <a:pt x="365630" y="166385"/>
                  <a:pt x="377720" y="170656"/>
                  <a:pt x="385390" y="179859"/>
                </a:cubicBezTo>
                <a:lnTo>
                  <a:pt x="511883" y="306663"/>
                </a:lnTo>
                <a:cubicBezTo>
                  <a:pt x="513773" y="308623"/>
                  <a:pt x="514037" y="311642"/>
                  <a:pt x="512505" y="313898"/>
                </a:cubicBezTo>
                <a:cubicBezTo>
                  <a:pt x="503769" y="326407"/>
                  <a:pt x="490030" y="334498"/>
                  <a:pt x="474853" y="336069"/>
                </a:cubicBezTo>
                <a:cubicBezTo>
                  <a:pt x="458127" y="337625"/>
                  <a:pt x="440312" y="330857"/>
                  <a:pt x="421797" y="315998"/>
                </a:cubicBezTo>
                <a:cubicBezTo>
                  <a:pt x="421836" y="316722"/>
                  <a:pt x="421836" y="317453"/>
                  <a:pt x="421797" y="318177"/>
                </a:cubicBezTo>
                <a:cubicBezTo>
                  <a:pt x="420732" y="325403"/>
                  <a:pt x="416398" y="331744"/>
                  <a:pt x="410051" y="335369"/>
                </a:cubicBezTo>
                <a:cubicBezTo>
                  <a:pt x="407927" y="336684"/>
                  <a:pt x="405468" y="337353"/>
                  <a:pt x="402971" y="337314"/>
                </a:cubicBezTo>
                <a:cubicBezTo>
                  <a:pt x="383212" y="337314"/>
                  <a:pt x="349293" y="303007"/>
                  <a:pt x="323777" y="273523"/>
                </a:cubicBezTo>
                <a:cubicBezTo>
                  <a:pt x="327465" y="300299"/>
                  <a:pt x="328686" y="327356"/>
                  <a:pt x="327433" y="354351"/>
                </a:cubicBezTo>
                <a:cubicBezTo>
                  <a:pt x="327433" y="363063"/>
                  <a:pt x="327433" y="371932"/>
                  <a:pt x="327433" y="380956"/>
                </a:cubicBezTo>
                <a:cubicBezTo>
                  <a:pt x="327433" y="461629"/>
                  <a:pt x="372165" y="486211"/>
                  <a:pt x="374110" y="487222"/>
                </a:cubicBezTo>
                <a:cubicBezTo>
                  <a:pt x="376117" y="488226"/>
                  <a:pt x="377362" y="490295"/>
                  <a:pt x="377323" y="492536"/>
                </a:cubicBezTo>
                <a:cubicBezTo>
                  <a:pt x="377268" y="495756"/>
                  <a:pt x="374608" y="498324"/>
                  <a:pt x="371387" y="498269"/>
                </a:cubicBezTo>
                <a:lnTo>
                  <a:pt x="142129" y="498269"/>
                </a:lnTo>
                <a:cubicBezTo>
                  <a:pt x="139920" y="498277"/>
                  <a:pt x="137889" y="497032"/>
                  <a:pt x="136893" y="495056"/>
                </a:cubicBezTo>
                <a:cubicBezTo>
                  <a:pt x="135446" y="492178"/>
                  <a:pt x="136605" y="488670"/>
                  <a:pt x="139484" y="487222"/>
                </a:cubicBezTo>
                <a:cubicBezTo>
                  <a:pt x="141195" y="486211"/>
                  <a:pt x="186160" y="461629"/>
                  <a:pt x="186160" y="380956"/>
                </a:cubicBezTo>
                <a:cubicBezTo>
                  <a:pt x="186160" y="371932"/>
                  <a:pt x="186160" y="363063"/>
                  <a:pt x="186160" y="354351"/>
                </a:cubicBezTo>
                <a:cubicBezTo>
                  <a:pt x="184845" y="327356"/>
                  <a:pt x="186043" y="300299"/>
                  <a:pt x="189739" y="273523"/>
                </a:cubicBezTo>
                <a:cubicBezTo>
                  <a:pt x="164222" y="303007"/>
                  <a:pt x="130304" y="337314"/>
                  <a:pt x="110622" y="337314"/>
                </a:cubicBezTo>
                <a:cubicBezTo>
                  <a:pt x="108125" y="337376"/>
                  <a:pt x="105659" y="336699"/>
                  <a:pt x="103543" y="335369"/>
                </a:cubicBezTo>
                <a:cubicBezTo>
                  <a:pt x="97203" y="331720"/>
                  <a:pt x="92862" y="325403"/>
                  <a:pt x="91718" y="318177"/>
                </a:cubicBezTo>
                <a:cubicBezTo>
                  <a:pt x="91679" y="317453"/>
                  <a:pt x="91679" y="316722"/>
                  <a:pt x="91718" y="315998"/>
                </a:cubicBezTo>
                <a:cubicBezTo>
                  <a:pt x="73126" y="330857"/>
                  <a:pt x="55311" y="337625"/>
                  <a:pt x="38585" y="336069"/>
                </a:cubicBezTo>
                <a:cubicBezTo>
                  <a:pt x="23415" y="334482"/>
                  <a:pt x="9685" y="326392"/>
                  <a:pt x="933" y="313898"/>
                </a:cubicBezTo>
                <a:cubicBezTo>
                  <a:pt x="-561" y="311611"/>
                  <a:pt x="-234" y="308585"/>
                  <a:pt x="1711" y="306663"/>
                </a:cubicBezTo>
                <a:lnTo>
                  <a:pt x="128437" y="179859"/>
                </a:lnTo>
                <a:cubicBezTo>
                  <a:pt x="136107" y="170656"/>
                  <a:pt x="148197" y="166385"/>
                  <a:pt x="159943" y="168735"/>
                </a:cubicBezTo>
                <a:close/>
                <a:moveTo>
                  <a:pt x="257497" y="104244"/>
                </a:moveTo>
                <a:cubicBezTo>
                  <a:pt x="237091" y="104244"/>
                  <a:pt x="220544" y="120791"/>
                  <a:pt x="220544" y="141196"/>
                </a:cubicBezTo>
                <a:cubicBezTo>
                  <a:pt x="220544" y="161601"/>
                  <a:pt x="237091" y="178148"/>
                  <a:pt x="257497" y="178148"/>
                </a:cubicBezTo>
                <a:cubicBezTo>
                  <a:pt x="277902" y="178148"/>
                  <a:pt x="294449" y="161601"/>
                  <a:pt x="294449" y="141196"/>
                </a:cubicBezTo>
                <a:cubicBezTo>
                  <a:pt x="294449" y="120791"/>
                  <a:pt x="277902" y="104244"/>
                  <a:pt x="257497" y="104244"/>
                </a:cubicBezTo>
                <a:close/>
                <a:moveTo>
                  <a:pt x="257497" y="92575"/>
                </a:moveTo>
                <a:cubicBezTo>
                  <a:pt x="284351" y="92575"/>
                  <a:pt x="306118" y="114341"/>
                  <a:pt x="306118" y="141196"/>
                </a:cubicBezTo>
                <a:cubicBezTo>
                  <a:pt x="306118" y="168050"/>
                  <a:pt x="284351" y="189817"/>
                  <a:pt x="257497" y="189817"/>
                </a:cubicBezTo>
                <a:cubicBezTo>
                  <a:pt x="230642" y="189817"/>
                  <a:pt x="208875" y="168050"/>
                  <a:pt x="208875" y="141196"/>
                </a:cubicBezTo>
                <a:cubicBezTo>
                  <a:pt x="208875" y="114341"/>
                  <a:pt x="230642" y="92575"/>
                  <a:pt x="257497" y="92575"/>
                </a:cubicBezTo>
                <a:close/>
                <a:moveTo>
                  <a:pt x="255474" y="12213"/>
                </a:moveTo>
                <a:cubicBezTo>
                  <a:pt x="224357" y="12213"/>
                  <a:pt x="205220" y="23416"/>
                  <a:pt x="205220" y="31429"/>
                </a:cubicBezTo>
                <a:cubicBezTo>
                  <a:pt x="205220" y="39441"/>
                  <a:pt x="224279" y="50566"/>
                  <a:pt x="255474" y="50566"/>
                </a:cubicBezTo>
                <a:cubicBezTo>
                  <a:pt x="286670" y="50566"/>
                  <a:pt x="305729" y="39441"/>
                  <a:pt x="305729" y="31429"/>
                </a:cubicBezTo>
                <a:cubicBezTo>
                  <a:pt x="305729" y="23416"/>
                  <a:pt x="286592" y="12213"/>
                  <a:pt x="255474" y="12213"/>
                </a:cubicBezTo>
                <a:close/>
                <a:moveTo>
                  <a:pt x="255474" y="0"/>
                </a:moveTo>
                <a:cubicBezTo>
                  <a:pt x="291104" y="0"/>
                  <a:pt x="317709" y="13225"/>
                  <a:pt x="317709" y="31117"/>
                </a:cubicBezTo>
                <a:cubicBezTo>
                  <a:pt x="317709" y="49010"/>
                  <a:pt x="290793" y="62235"/>
                  <a:pt x="255474" y="62235"/>
                </a:cubicBezTo>
                <a:cubicBezTo>
                  <a:pt x="220156" y="62235"/>
                  <a:pt x="193239" y="49010"/>
                  <a:pt x="193239" y="31117"/>
                </a:cubicBezTo>
                <a:cubicBezTo>
                  <a:pt x="193239" y="13225"/>
                  <a:pt x="219845" y="0"/>
                  <a:pt x="255474" y="0"/>
                </a:cubicBez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227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Picture 366">
            <a:extLst>
              <a:ext uri="{FF2B5EF4-FFF2-40B4-BE49-F238E27FC236}">
                <a16:creationId xmlns:a16="http://schemas.microsoft.com/office/drawing/2014/main" id="{C39CE32F-C009-EFC7-D7B6-AB992748C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b="7873"/>
          <a:stretch/>
        </p:blipFill>
        <p:spPr>
          <a:xfrm>
            <a:off x="-7866" y="0"/>
            <a:ext cx="24399732" cy="13716000"/>
          </a:xfrm>
          <a:prstGeom prst="rect">
            <a:avLst/>
          </a:prstGeom>
        </p:spPr>
      </p:pic>
      <p:sp>
        <p:nvSpPr>
          <p:cNvPr id="368" name="Rectangle 367">
            <a:extLst>
              <a:ext uri="{FF2B5EF4-FFF2-40B4-BE49-F238E27FC236}">
                <a16:creationId xmlns:a16="http://schemas.microsoft.com/office/drawing/2014/main" id="{B2D968D1-07C9-FD38-4905-AD84F625413E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8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ectangle 368">
            <a:extLst>
              <a:ext uri="{FF2B5EF4-FFF2-40B4-BE49-F238E27FC236}">
                <a16:creationId xmlns:a16="http://schemas.microsoft.com/office/drawing/2014/main" id="{C0397BBC-B07B-A016-201A-A5DD1F60AED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#122</a:t>
            </a:r>
          </a:p>
        </p:txBody>
      </p: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D6F3DC2E-CEC5-616C-F6A6-548D8057AFC9}"/>
              </a:ext>
            </a:extLst>
          </p:cNvPr>
          <p:cNvGrpSpPr/>
          <p:nvPr/>
        </p:nvGrpSpPr>
        <p:grpSpPr>
          <a:xfrm>
            <a:off x="4410965" y="5802958"/>
            <a:ext cx="2884641" cy="452003"/>
            <a:chOff x="4410965" y="5802958"/>
            <a:chExt cx="2884641" cy="452003"/>
          </a:xfrm>
          <a:gradFill>
            <a:gsLst>
              <a:gs pos="0">
                <a:schemeClr val="accent1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71" name="Parallelogram 370">
              <a:extLst>
                <a:ext uri="{FF2B5EF4-FFF2-40B4-BE49-F238E27FC236}">
                  <a16:creationId xmlns:a16="http://schemas.microsoft.com/office/drawing/2014/main" id="{2F43479F-9DAF-E139-704B-108788F8DA17}"/>
                </a:ext>
              </a:extLst>
            </p:cNvPr>
            <p:cNvSpPr/>
            <p:nvPr/>
          </p:nvSpPr>
          <p:spPr>
            <a:xfrm flipH="1">
              <a:off x="44109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Parallelogram 371">
              <a:extLst>
                <a:ext uri="{FF2B5EF4-FFF2-40B4-BE49-F238E27FC236}">
                  <a16:creationId xmlns:a16="http://schemas.microsoft.com/office/drawing/2014/main" id="{D7FF4DF7-328F-F7D1-2652-66ACCD0AA5E8}"/>
                </a:ext>
              </a:extLst>
            </p:cNvPr>
            <p:cNvSpPr/>
            <p:nvPr/>
          </p:nvSpPr>
          <p:spPr>
            <a:xfrm flipH="1">
              <a:off x="46943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Parallelogram 372">
              <a:extLst>
                <a:ext uri="{FF2B5EF4-FFF2-40B4-BE49-F238E27FC236}">
                  <a16:creationId xmlns:a16="http://schemas.microsoft.com/office/drawing/2014/main" id="{3FB6EBBF-D777-A79A-B220-9EA9D341F3EC}"/>
                </a:ext>
              </a:extLst>
            </p:cNvPr>
            <p:cNvSpPr/>
            <p:nvPr/>
          </p:nvSpPr>
          <p:spPr>
            <a:xfrm flipH="1">
              <a:off x="497766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Parallelogram 373">
              <a:extLst>
                <a:ext uri="{FF2B5EF4-FFF2-40B4-BE49-F238E27FC236}">
                  <a16:creationId xmlns:a16="http://schemas.microsoft.com/office/drawing/2014/main" id="{D0FFD9D0-5ACB-925C-2D95-CDF2AE70954A}"/>
                </a:ext>
              </a:extLst>
            </p:cNvPr>
            <p:cNvSpPr/>
            <p:nvPr/>
          </p:nvSpPr>
          <p:spPr>
            <a:xfrm flipH="1">
              <a:off x="526100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Parallelogram 374">
              <a:extLst>
                <a:ext uri="{FF2B5EF4-FFF2-40B4-BE49-F238E27FC236}">
                  <a16:creationId xmlns:a16="http://schemas.microsoft.com/office/drawing/2014/main" id="{E90912E6-42EF-0557-E0A8-25AE806D29AA}"/>
                </a:ext>
              </a:extLst>
            </p:cNvPr>
            <p:cNvSpPr/>
            <p:nvPr/>
          </p:nvSpPr>
          <p:spPr>
            <a:xfrm flipH="1">
              <a:off x="554435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Parallelogram 375">
              <a:extLst>
                <a:ext uri="{FF2B5EF4-FFF2-40B4-BE49-F238E27FC236}">
                  <a16:creationId xmlns:a16="http://schemas.microsoft.com/office/drawing/2014/main" id="{F056106E-9F7D-DA17-3CAE-0831FFD8DA85}"/>
                </a:ext>
              </a:extLst>
            </p:cNvPr>
            <p:cNvSpPr/>
            <p:nvPr/>
          </p:nvSpPr>
          <p:spPr>
            <a:xfrm flipH="1">
              <a:off x="582770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Parallelogram 376">
              <a:extLst>
                <a:ext uri="{FF2B5EF4-FFF2-40B4-BE49-F238E27FC236}">
                  <a16:creationId xmlns:a16="http://schemas.microsoft.com/office/drawing/2014/main" id="{E2A30675-A6CA-7967-91C6-646F6CB6A04F}"/>
                </a:ext>
              </a:extLst>
            </p:cNvPr>
            <p:cNvSpPr/>
            <p:nvPr/>
          </p:nvSpPr>
          <p:spPr>
            <a:xfrm flipH="1">
              <a:off x="611105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Parallelogram 377">
              <a:extLst>
                <a:ext uri="{FF2B5EF4-FFF2-40B4-BE49-F238E27FC236}">
                  <a16:creationId xmlns:a16="http://schemas.microsoft.com/office/drawing/2014/main" id="{6A26E837-9DCF-728A-0A88-DF47BE7C7869}"/>
                </a:ext>
              </a:extLst>
            </p:cNvPr>
            <p:cNvSpPr/>
            <p:nvPr/>
          </p:nvSpPr>
          <p:spPr>
            <a:xfrm flipH="1">
              <a:off x="639440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Parallelogram 378">
              <a:extLst>
                <a:ext uri="{FF2B5EF4-FFF2-40B4-BE49-F238E27FC236}">
                  <a16:creationId xmlns:a16="http://schemas.microsoft.com/office/drawing/2014/main" id="{2FE3D454-DB75-E57C-7FAA-4B965EB4448F}"/>
                </a:ext>
              </a:extLst>
            </p:cNvPr>
            <p:cNvSpPr/>
            <p:nvPr/>
          </p:nvSpPr>
          <p:spPr>
            <a:xfrm flipH="1">
              <a:off x="667775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77DB8795-8553-4C7E-3581-87DE2FEB9318}"/>
              </a:ext>
            </a:extLst>
          </p:cNvPr>
          <p:cNvSpPr/>
          <p:nvPr/>
        </p:nvSpPr>
        <p:spPr>
          <a:xfrm>
            <a:off x="1590614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6274FE37-4B87-DCFF-9CF7-2F97E0C9542F}"/>
              </a:ext>
            </a:extLst>
          </p:cNvPr>
          <p:cNvGrpSpPr/>
          <p:nvPr/>
        </p:nvGrpSpPr>
        <p:grpSpPr>
          <a:xfrm>
            <a:off x="1590614" y="5802958"/>
            <a:ext cx="5762624" cy="1511300"/>
            <a:chOff x="1590614" y="5802958"/>
            <a:chExt cx="5762624" cy="1511300"/>
          </a:xfrm>
        </p:grpSpPr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4A612BB3-1C74-868B-1699-DACD15DFCBA6}"/>
                </a:ext>
              </a:extLst>
            </p:cNvPr>
            <p:cNvSpPr/>
            <p:nvPr/>
          </p:nvSpPr>
          <p:spPr>
            <a:xfrm>
              <a:off x="1590614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A3CDCA3F-FB5B-7933-F045-AEAFCFB66D03}"/>
                </a:ext>
              </a:extLst>
            </p:cNvPr>
            <p:cNvCxnSpPr>
              <a:cxnSpLocks/>
            </p:cNvCxnSpPr>
            <p:nvPr/>
          </p:nvCxnSpPr>
          <p:spPr>
            <a:xfrm>
              <a:off x="2035822" y="6450707"/>
              <a:ext cx="2573898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9003ABEC-6D2A-437F-560A-F81898F916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3664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5" name="Textbox 200">
            <a:extLst>
              <a:ext uri="{FF2B5EF4-FFF2-40B4-BE49-F238E27FC236}">
                <a16:creationId xmlns:a16="http://schemas.microsoft.com/office/drawing/2014/main" id="{E310C227-FBEB-9E2D-3CBD-31E5A9055DCA}"/>
              </a:ext>
            </a:extLst>
          </p:cNvPr>
          <p:cNvSpPr txBox="1"/>
          <p:nvPr/>
        </p:nvSpPr>
        <p:spPr>
          <a:xfrm>
            <a:off x="1931762" y="5964497"/>
            <a:ext cx="12907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SHOW UP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748E7421-DC68-5885-EF3D-624331E64C18}"/>
              </a:ext>
            </a:extLst>
          </p:cNvPr>
          <p:cNvSpPr txBox="1"/>
          <p:nvPr/>
        </p:nvSpPr>
        <p:spPr>
          <a:xfrm>
            <a:off x="2333246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1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Xuất hiện thường xuyên trước khách hàng đúng nơi đúng thời điểm.</a:t>
            </a:r>
          </a:p>
        </p:txBody>
      </p: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BBED5530-4168-1FF2-1674-B5BA2B813B34}"/>
              </a:ext>
            </a:extLst>
          </p:cNvPr>
          <p:cNvGrpSpPr/>
          <p:nvPr/>
        </p:nvGrpSpPr>
        <p:grpSpPr>
          <a:xfrm>
            <a:off x="10910377" y="5802958"/>
            <a:ext cx="2884641" cy="452003"/>
            <a:chOff x="10910377" y="5802958"/>
            <a:chExt cx="2884641" cy="452003"/>
          </a:xfrm>
          <a:gradFill>
            <a:gsLst>
              <a:gs pos="0">
                <a:schemeClr val="accent3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88" name="Parallelogram 387">
              <a:extLst>
                <a:ext uri="{FF2B5EF4-FFF2-40B4-BE49-F238E27FC236}">
                  <a16:creationId xmlns:a16="http://schemas.microsoft.com/office/drawing/2014/main" id="{FD00C2D8-4F29-EB65-7B5F-5E5F5CED8F06}"/>
                </a:ext>
              </a:extLst>
            </p:cNvPr>
            <p:cNvSpPr/>
            <p:nvPr/>
          </p:nvSpPr>
          <p:spPr>
            <a:xfrm flipH="1">
              <a:off x="1091037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Parallelogram 388">
              <a:extLst>
                <a:ext uri="{FF2B5EF4-FFF2-40B4-BE49-F238E27FC236}">
                  <a16:creationId xmlns:a16="http://schemas.microsoft.com/office/drawing/2014/main" id="{EFD25001-17CC-C54C-12D6-4CD27CB9C4CD}"/>
                </a:ext>
              </a:extLst>
            </p:cNvPr>
            <p:cNvSpPr/>
            <p:nvPr/>
          </p:nvSpPr>
          <p:spPr>
            <a:xfrm flipH="1">
              <a:off x="1119372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Parallelogram 389">
              <a:extLst>
                <a:ext uri="{FF2B5EF4-FFF2-40B4-BE49-F238E27FC236}">
                  <a16:creationId xmlns:a16="http://schemas.microsoft.com/office/drawing/2014/main" id="{95789579-C2C2-AAA7-DF8E-74DEE5C15610}"/>
                </a:ext>
              </a:extLst>
            </p:cNvPr>
            <p:cNvSpPr/>
            <p:nvPr/>
          </p:nvSpPr>
          <p:spPr>
            <a:xfrm flipH="1">
              <a:off x="1147707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Parallelogram 390">
              <a:extLst>
                <a:ext uri="{FF2B5EF4-FFF2-40B4-BE49-F238E27FC236}">
                  <a16:creationId xmlns:a16="http://schemas.microsoft.com/office/drawing/2014/main" id="{CBFB9DEF-9E3B-9071-B28C-3AE35C8BAEAC}"/>
                </a:ext>
              </a:extLst>
            </p:cNvPr>
            <p:cNvSpPr/>
            <p:nvPr/>
          </p:nvSpPr>
          <p:spPr>
            <a:xfrm flipH="1">
              <a:off x="1176042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Parallelogram 391">
              <a:extLst>
                <a:ext uri="{FF2B5EF4-FFF2-40B4-BE49-F238E27FC236}">
                  <a16:creationId xmlns:a16="http://schemas.microsoft.com/office/drawing/2014/main" id="{F708DF3B-FF98-C0A3-4ACE-1A29E1C772DD}"/>
                </a:ext>
              </a:extLst>
            </p:cNvPr>
            <p:cNvSpPr/>
            <p:nvPr/>
          </p:nvSpPr>
          <p:spPr>
            <a:xfrm flipH="1">
              <a:off x="1204376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Parallelogram 392">
              <a:extLst>
                <a:ext uri="{FF2B5EF4-FFF2-40B4-BE49-F238E27FC236}">
                  <a16:creationId xmlns:a16="http://schemas.microsoft.com/office/drawing/2014/main" id="{22AAC796-4826-D362-BBE1-448DD416FB69}"/>
                </a:ext>
              </a:extLst>
            </p:cNvPr>
            <p:cNvSpPr/>
            <p:nvPr/>
          </p:nvSpPr>
          <p:spPr>
            <a:xfrm flipH="1">
              <a:off x="1232711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Parallelogram 393">
              <a:extLst>
                <a:ext uri="{FF2B5EF4-FFF2-40B4-BE49-F238E27FC236}">
                  <a16:creationId xmlns:a16="http://schemas.microsoft.com/office/drawing/2014/main" id="{4BAC58CE-3CA6-8AD8-AF2E-D8500A1D70F1}"/>
                </a:ext>
              </a:extLst>
            </p:cNvPr>
            <p:cNvSpPr/>
            <p:nvPr/>
          </p:nvSpPr>
          <p:spPr>
            <a:xfrm flipH="1">
              <a:off x="126104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Parallelogram 394">
              <a:extLst>
                <a:ext uri="{FF2B5EF4-FFF2-40B4-BE49-F238E27FC236}">
                  <a16:creationId xmlns:a16="http://schemas.microsoft.com/office/drawing/2014/main" id="{FEEC3C61-5B34-921E-1DF5-672C11B398EF}"/>
                </a:ext>
              </a:extLst>
            </p:cNvPr>
            <p:cNvSpPr/>
            <p:nvPr/>
          </p:nvSpPr>
          <p:spPr>
            <a:xfrm flipH="1">
              <a:off x="128938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Parallelogram 395">
              <a:extLst>
                <a:ext uri="{FF2B5EF4-FFF2-40B4-BE49-F238E27FC236}">
                  <a16:creationId xmlns:a16="http://schemas.microsoft.com/office/drawing/2014/main" id="{4C4A9367-6B69-7749-F2B1-65509548900B}"/>
                </a:ext>
              </a:extLst>
            </p:cNvPr>
            <p:cNvSpPr/>
            <p:nvPr/>
          </p:nvSpPr>
          <p:spPr>
            <a:xfrm flipH="1">
              <a:off x="1317716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91A1F6DD-27B3-A4CF-C75D-4AA3F070F44F}"/>
              </a:ext>
            </a:extLst>
          </p:cNvPr>
          <p:cNvSpPr/>
          <p:nvPr/>
        </p:nvSpPr>
        <p:spPr>
          <a:xfrm>
            <a:off x="8090026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D49316E7-B48C-58AB-8308-7D5953F97FC2}"/>
              </a:ext>
            </a:extLst>
          </p:cNvPr>
          <p:cNvGrpSpPr/>
          <p:nvPr/>
        </p:nvGrpSpPr>
        <p:grpSpPr>
          <a:xfrm>
            <a:off x="8090026" y="5802958"/>
            <a:ext cx="5762624" cy="1511300"/>
            <a:chOff x="8090026" y="5802958"/>
            <a:chExt cx="5762624" cy="1511300"/>
          </a:xfrm>
        </p:grpSpPr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1684C6E7-570D-C4D4-06B8-C8EF6D3FD0B6}"/>
                </a:ext>
              </a:extLst>
            </p:cNvPr>
            <p:cNvSpPr/>
            <p:nvPr/>
          </p:nvSpPr>
          <p:spPr>
            <a:xfrm>
              <a:off x="8090026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9FF2B1E2-5136-B07B-F131-9BEAAFE525F9}"/>
                </a:ext>
              </a:extLst>
            </p:cNvPr>
            <p:cNvCxnSpPr>
              <a:cxnSpLocks/>
            </p:cNvCxnSpPr>
            <p:nvPr/>
          </p:nvCxnSpPr>
          <p:spPr>
            <a:xfrm>
              <a:off x="8535234" y="6450707"/>
              <a:ext cx="2573898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398B167E-FE7F-A122-3127-FCFE6FC56C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3076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2" name="Textbox 200">
            <a:extLst>
              <a:ext uri="{FF2B5EF4-FFF2-40B4-BE49-F238E27FC236}">
                <a16:creationId xmlns:a16="http://schemas.microsoft.com/office/drawing/2014/main" id="{E7BCC7A2-0780-BEB3-4892-EE128191F265}"/>
              </a:ext>
            </a:extLst>
          </p:cNvPr>
          <p:cNvSpPr txBox="1"/>
          <p:nvPr/>
        </p:nvSpPr>
        <p:spPr>
          <a:xfrm>
            <a:off x="8431174" y="5964497"/>
            <a:ext cx="186301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BE CONFIDENT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96046ED8-B461-B910-C855-39FF74111A5C}"/>
              </a:ext>
            </a:extLst>
          </p:cNvPr>
          <p:cNvSpPr txBox="1"/>
          <p:nvPr/>
        </p:nvSpPr>
        <p:spPr>
          <a:xfrm>
            <a:off x="8832658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3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Giữ thông điệp, hình ảnh và giọng thương hiệu nhất quán toàn bộ kênh.</a:t>
            </a:r>
          </a:p>
        </p:txBody>
      </p: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F429E291-25B1-5E88-F27D-5B0344C6A29E}"/>
              </a:ext>
            </a:extLst>
          </p:cNvPr>
          <p:cNvGrpSpPr/>
          <p:nvPr/>
        </p:nvGrpSpPr>
        <p:grpSpPr>
          <a:xfrm>
            <a:off x="17409788" y="5802958"/>
            <a:ext cx="2884641" cy="452003"/>
            <a:chOff x="17409788" y="5802958"/>
            <a:chExt cx="2884641" cy="452003"/>
          </a:xfrm>
          <a:gradFill>
            <a:gsLst>
              <a:gs pos="0">
                <a:schemeClr val="accent5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05" name="Parallelogram 404">
              <a:extLst>
                <a:ext uri="{FF2B5EF4-FFF2-40B4-BE49-F238E27FC236}">
                  <a16:creationId xmlns:a16="http://schemas.microsoft.com/office/drawing/2014/main" id="{12FFAF1C-F983-80D2-817F-28183DE6A8B1}"/>
                </a:ext>
              </a:extLst>
            </p:cNvPr>
            <p:cNvSpPr/>
            <p:nvPr/>
          </p:nvSpPr>
          <p:spPr>
            <a:xfrm flipH="1">
              <a:off x="1740978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Parallelogram 405">
              <a:extLst>
                <a:ext uri="{FF2B5EF4-FFF2-40B4-BE49-F238E27FC236}">
                  <a16:creationId xmlns:a16="http://schemas.microsoft.com/office/drawing/2014/main" id="{954B6CA6-7DEC-3F3A-01B3-6DEE9ACFD0E2}"/>
                </a:ext>
              </a:extLst>
            </p:cNvPr>
            <p:cNvSpPr/>
            <p:nvPr/>
          </p:nvSpPr>
          <p:spPr>
            <a:xfrm flipH="1">
              <a:off x="1769313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Parallelogram 406">
              <a:extLst>
                <a:ext uri="{FF2B5EF4-FFF2-40B4-BE49-F238E27FC236}">
                  <a16:creationId xmlns:a16="http://schemas.microsoft.com/office/drawing/2014/main" id="{9D8D1849-4EC7-3D35-E6CA-1D5B651C46C8}"/>
                </a:ext>
              </a:extLst>
            </p:cNvPr>
            <p:cNvSpPr/>
            <p:nvPr/>
          </p:nvSpPr>
          <p:spPr>
            <a:xfrm flipH="1">
              <a:off x="1797648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Parallelogram 407">
              <a:extLst>
                <a:ext uri="{FF2B5EF4-FFF2-40B4-BE49-F238E27FC236}">
                  <a16:creationId xmlns:a16="http://schemas.microsoft.com/office/drawing/2014/main" id="{A0D384BF-04A9-B71A-C39C-4E02BE92B59D}"/>
                </a:ext>
              </a:extLst>
            </p:cNvPr>
            <p:cNvSpPr/>
            <p:nvPr/>
          </p:nvSpPr>
          <p:spPr>
            <a:xfrm flipH="1">
              <a:off x="1825983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Parallelogram 408">
              <a:extLst>
                <a:ext uri="{FF2B5EF4-FFF2-40B4-BE49-F238E27FC236}">
                  <a16:creationId xmlns:a16="http://schemas.microsoft.com/office/drawing/2014/main" id="{14132425-CE7A-C7D6-9465-D0D4EE5CBCF8}"/>
                </a:ext>
              </a:extLst>
            </p:cNvPr>
            <p:cNvSpPr/>
            <p:nvPr/>
          </p:nvSpPr>
          <p:spPr>
            <a:xfrm flipH="1">
              <a:off x="18543180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Parallelogram 409">
              <a:extLst>
                <a:ext uri="{FF2B5EF4-FFF2-40B4-BE49-F238E27FC236}">
                  <a16:creationId xmlns:a16="http://schemas.microsoft.com/office/drawing/2014/main" id="{7AF4E400-6EE1-DB58-829B-1878E41C42CC}"/>
                </a:ext>
              </a:extLst>
            </p:cNvPr>
            <p:cNvSpPr/>
            <p:nvPr/>
          </p:nvSpPr>
          <p:spPr>
            <a:xfrm flipH="1">
              <a:off x="1882652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Parallelogram 410">
              <a:extLst>
                <a:ext uri="{FF2B5EF4-FFF2-40B4-BE49-F238E27FC236}">
                  <a16:creationId xmlns:a16="http://schemas.microsoft.com/office/drawing/2014/main" id="{9CF3B39B-B2EE-270C-363A-CA20E8C64BBF}"/>
                </a:ext>
              </a:extLst>
            </p:cNvPr>
            <p:cNvSpPr/>
            <p:nvPr/>
          </p:nvSpPr>
          <p:spPr>
            <a:xfrm flipH="1">
              <a:off x="1910987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Parallelogram 411">
              <a:extLst>
                <a:ext uri="{FF2B5EF4-FFF2-40B4-BE49-F238E27FC236}">
                  <a16:creationId xmlns:a16="http://schemas.microsoft.com/office/drawing/2014/main" id="{99988504-876A-8031-8035-CDAF0F830B81}"/>
                </a:ext>
              </a:extLst>
            </p:cNvPr>
            <p:cNvSpPr/>
            <p:nvPr/>
          </p:nvSpPr>
          <p:spPr>
            <a:xfrm flipH="1">
              <a:off x="1939322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Parallelogram 412">
              <a:extLst>
                <a:ext uri="{FF2B5EF4-FFF2-40B4-BE49-F238E27FC236}">
                  <a16:creationId xmlns:a16="http://schemas.microsoft.com/office/drawing/2014/main" id="{C134015A-FB98-05F1-B8FD-DCCE9605DB92}"/>
                </a:ext>
              </a:extLst>
            </p:cNvPr>
            <p:cNvSpPr/>
            <p:nvPr/>
          </p:nvSpPr>
          <p:spPr>
            <a:xfrm flipH="1">
              <a:off x="1967657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5FD3E58F-7D60-4880-5F39-19504FD64BBA}"/>
              </a:ext>
            </a:extLst>
          </p:cNvPr>
          <p:cNvSpPr/>
          <p:nvPr/>
        </p:nvSpPr>
        <p:spPr>
          <a:xfrm>
            <a:off x="14589437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013FFD0E-F61E-862A-4E0D-7595B1AB59A5}"/>
              </a:ext>
            </a:extLst>
          </p:cNvPr>
          <p:cNvGrpSpPr/>
          <p:nvPr/>
        </p:nvGrpSpPr>
        <p:grpSpPr>
          <a:xfrm>
            <a:off x="14589437" y="5802958"/>
            <a:ext cx="5762624" cy="1511300"/>
            <a:chOff x="14589437" y="5802958"/>
            <a:chExt cx="5762624" cy="1511300"/>
          </a:xfrm>
        </p:grpSpPr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B4A471DA-CC80-20A4-757B-6EB954B5FCEF}"/>
                </a:ext>
              </a:extLst>
            </p:cNvPr>
            <p:cNvSpPr/>
            <p:nvPr/>
          </p:nvSpPr>
          <p:spPr>
            <a:xfrm>
              <a:off x="14589437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17" name="Straight Connector 416">
              <a:extLst>
                <a:ext uri="{FF2B5EF4-FFF2-40B4-BE49-F238E27FC236}">
                  <a16:creationId xmlns:a16="http://schemas.microsoft.com/office/drawing/2014/main" id="{910945B5-1DDA-5489-E646-3B341B020F3D}"/>
                </a:ext>
              </a:extLst>
            </p:cNvPr>
            <p:cNvCxnSpPr>
              <a:cxnSpLocks/>
            </p:cNvCxnSpPr>
            <p:nvPr/>
          </p:nvCxnSpPr>
          <p:spPr>
            <a:xfrm>
              <a:off x="15034645" y="6450707"/>
              <a:ext cx="2573898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>
              <a:extLst>
                <a:ext uri="{FF2B5EF4-FFF2-40B4-BE49-F238E27FC236}">
                  <a16:creationId xmlns:a16="http://schemas.microsoft.com/office/drawing/2014/main" id="{83EECA28-7054-4728-8090-C777D908D8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72487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" name="Textbox 200">
            <a:extLst>
              <a:ext uri="{FF2B5EF4-FFF2-40B4-BE49-F238E27FC236}">
                <a16:creationId xmlns:a16="http://schemas.microsoft.com/office/drawing/2014/main" id="{FD6D4AD6-F1E8-0F38-8B1D-499BB9521F38}"/>
              </a:ext>
            </a:extLst>
          </p:cNvPr>
          <p:cNvSpPr txBox="1"/>
          <p:nvPr/>
        </p:nvSpPr>
        <p:spPr>
          <a:xfrm>
            <a:off x="14930585" y="5964497"/>
            <a:ext cx="25330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BUILD CONNECTION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E8BF333F-9257-B38C-123F-8D9F584C9365}"/>
              </a:ext>
            </a:extLst>
          </p:cNvPr>
          <p:cNvSpPr txBox="1"/>
          <p:nvPr/>
        </p:nvSpPr>
        <p:spPr>
          <a:xfrm>
            <a:off x="15332069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5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Tạo mối quan hệ cảm xúc giúp khách hàng thấy được thấu hiểu thật sự.</a:t>
            </a:r>
          </a:p>
        </p:txBody>
      </p: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76F7BAFD-AA16-76B4-781E-BA0B1147CEF8}"/>
              </a:ext>
            </a:extLst>
          </p:cNvPr>
          <p:cNvGrpSpPr/>
          <p:nvPr/>
        </p:nvGrpSpPr>
        <p:grpSpPr>
          <a:xfrm>
            <a:off x="6852291" y="8838544"/>
            <a:ext cx="2884641" cy="452003"/>
            <a:chOff x="6852291" y="8838544"/>
            <a:chExt cx="2884641" cy="452003"/>
          </a:xfr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22" name="Parallelogram 421">
              <a:extLst>
                <a:ext uri="{FF2B5EF4-FFF2-40B4-BE49-F238E27FC236}">
                  <a16:creationId xmlns:a16="http://schemas.microsoft.com/office/drawing/2014/main" id="{064F1B80-D816-54D2-4BA2-949238996CDE}"/>
                </a:ext>
              </a:extLst>
            </p:cNvPr>
            <p:cNvSpPr/>
            <p:nvPr/>
          </p:nvSpPr>
          <p:spPr>
            <a:xfrm flipH="1">
              <a:off x="68522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Parallelogram 422">
              <a:extLst>
                <a:ext uri="{FF2B5EF4-FFF2-40B4-BE49-F238E27FC236}">
                  <a16:creationId xmlns:a16="http://schemas.microsoft.com/office/drawing/2014/main" id="{94E9706B-A2F5-532D-7372-658E30414648}"/>
                </a:ext>
              </a:extLst>
            </p:cNvPr>
            <p:cNvSpPr/>
            <p:nvPr/>
          </p:nvSpPr>
          <p:spPr>
            <a:xfrm flipH="1">
              <a:off x="71356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Parallelogram 423">
              <a:extLst>
                <a:ext uri="{FF2B5EF4-FFF2-40B4-BE49-F238E27FC236}">
                  <a16:creationId xmlns:a16="http://schemas.microsoft.com/office/drawing/2014/main" id="{8A65E787-9FFF-9AA3-4FF7-9A61C1F6941D}"/>
                </a:ext>
              </a:extLst>
            </p:cNvPr>
            <p:cNvSpPr/>
            <p:nvPr/>
          </p:nvSpPr>
          <p:spPr>
            <a:xfrm flipH="1">
              <a:off x="741898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Parallelogram 424">
              <a:extLst>
                <a:ext uri="{FF2B5EF4-FFF2-40B4-BE49-F238E27FC236}">
                  <a16:creationId xmlns:a16="http://schemas.microsoft.com/office/drawing/2014/main" id="{C7A0BB2A-1990-9D11-21D1-64C7182E3C3F}"/>
                </a:ext>
              </a:extLst>
            </p:cNvPr>
            <p:cNvSpPr/>
            <p:nvPr/>
          </p:nvSpPr>
          <p:spPr>
            <a:xfrm flipH="1">
              <a:off x="770233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Parallelogram 425">
              <a:extLst>
                <a:ext uri="{FF2B5EF4-FFF2-40B4-BE49-F238E27FC236}">
                  <a16:creationId xmlns:a16="http://schemas.microsoft.com/office/drawing/2014/main" id="{BC9D81FD-AF76-447F-460B-78C623C4ADCC}"/>
                </a:ext>
              </a:extLst>
            </p:cNvPr>
            <p:cNvSpPr/>
            <p:nvPr/>
          </p:nvSpPr>
          <p:spPr>
            <a:xfrm flipH="1">
              <a:off x="798568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Parallelogram 426">
              <a:extLst>
                <a:ext uri="{FF2B5EF4-FFF2-40B4-BE49-F238E27FC236}">
                  <a16:creationId xmlns:a16="http://schemas.microsoft.com/office/drawing/2014/main" id="{9A661527-3945-A8F6-3448-313DC6745891}"/>
                </a:ext>
              </a:extLst>
            </p:cNvPr>
            <p:cNvSpPr/>
            <p:nvPr/>
          </p:nvSpPr>
          <p:spPr>
            <a:xfrm flipH="1">
              <a:off x="826903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Parallelogram 427">
              <a:extLst>
                <a:ext uri="{FF2B5EF4-FFF2-40B4-BE49-F238E27FC236}">
                  <a16:creationId xmlns:a16="http://schemas.microsoft.com/office/drawing/2014/main" id="{546D046B-EF10-DFF5-558A-E2CA84B54E06}"/>
                </a:ext>
              </a:extLst>
            </p:cNvPr>
            <p:cNvSpPr/>
            <p:nvPr/>
          </p:nvSpPr>
          <p:spPr>
            <a:xfrm flipH="1">
              <a:off x="855237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Parallelogram 428">
              <a:extLst>
                <a:ext uri="{FF2B5EF4-FFF2-40B4-BE49-F238E27FC236}">
                  <a16:creationId xmlns:a16="http://schemas.microsoft.com/office/drawing/2014/main" id="{6CAE403D-5997-A62B-8459-D7D97B185E94}"/>
                </a:ext>
              </a:extLst>
            </p:cNvPr>
            <p:cNvSpPr/>
            <p:nvPr/>
          </p:nvSpPr>
          <p:spPr>
            <a:xfrm flipH="1">
              <a:off x="883572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Parallelogram 429">
              <a:extLst>
                <a:ext uri="{FF2B5EF4-FFF2-40B4-BE49-F238E27FC236}">
                  <a16:creationId xmlns:a16="http://schemas.microsoft.com/office/drawing/2014/main" id="{05F78E90-A7C9-0EC6-7078-79F91FE16557}"/>
                </a:ext>
              </a:extLst>
            </p:cNvPr>
            <p:cNvSpPr/>
            <p:nvPr/>
          </p:nvSpPr>
          <p:spPr>
            <a:xfrm flipH="1">
              <a:off x="911907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4042F363-7BB3-50CE-E0C8-82A46DA34AB5}"/>
              </a:ext>
            </a:extLst>
          </p:cNvPr>
          <p:cNvSpPr/>
          <p:nvPr/>
        </p:nvSpPr>
        <p:spPr>
          <a:xfrm>
            <a:off x="4031940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3145942D-55E2-EA4B-FC56-54ADC621FCD6}"/>
              </a:ext>
            </a:extLst>
          </p:cNvPr>
          <p:cNvGrpSpPr/>
          <p:nvPr/>
        </p:nvGrpSpPr>
        <p:grpSpPr>
          <a:xfrm>
            <a:off x="4031940" y="8838544"/>
            <a:ext cx="5762624" cy="1511300"/>
            <a:chOff x="4031940" y="8838544"/>
            <a:chExt cx="5762624" cy="1511300"/>
          </a:xfrm>
        </p:grpSpPr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F2A0BEF8-5367-1B13-7269-5B89A29009F7}"/>
                </a:ext>
              </a:extLst>
            </p:cNvPr>
            <p:cNvSpPr/>
            <p:nvPr/>
          </p:nvSpPr>
          <p:spPr>
            <a:xfrm>
              <a:off x="4031940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C2114EE6-4A88-1ABA-52AA-061ED3739445}"/>
                </a:ext>
              </a:extLst>
            </p:cNvPr>
            <p:cNvCxnSpPr>
              <a:cxnSpLocks/>
            </p:cNvCxnSpPr>
            <p:nvPr/>
          </p:nvCxnSpPr>
          <p:spPr>
            <a:xfrm>
              <a:off x="4477148" y="9486293"/>
              <a:ext cx="2573898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E7886A12-4511-FEDA-DD8B-80605CAEBB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990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6" name="Textbox 200">
            <a:extLst>
              <a:ext uri="{FF2B5EF4-FFF2-40B4-BE49-F238E27FC236}">
                <a16:creationId xmlns:a16="http://schemas.microsoft.com/office/drawing/2014/main" id="{02AB6E03-1153-C5D8-7F37-4BDBE1105072}"/>
              </a:ext>
            </a:extLst>
          </p:cNvPr>
          <p:cNvSpPr txBox="1"/>
          <p:nvPr/>
        </p:nvSpPr>
        <p:spPr>
          <a:xfrm>
            <a:off x="4373088" y="9000083"/>
            <a:ext cx="132921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BE USEFUL</a:t>
            </a:r>
          </a:p>
        </p:txBody>
      </p:sp>
      <p:sp>
        <p:nvSpPr>
          <p:cNvPr id="437" name="TextBox 436">
            <a:extLst>
              <a:ext uri="{FF2B5EF4-FFF2-40B4-BE49-F238E27FC236}">
                <a16:creationId xmlns:a16="http://schemas.microsoft.com/office/drawing/2014/main" id="{1B076239-8844-5975-4EC4-1D3AD208B6DF}"/>
              </a:ext>
            </a:extLst>
          </p:cNvPr>
          <p:cNvSpPr txBox="1"/>
          <p:nvPr/>
        </p:nvSpPr>
        <p:spPr>
          <a:xfrm>
            <a:off x="4774572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2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Cung cấp giá trị thực tế giải quyết vấn đề khách hàng đang gặp phải.</a:t>
            </a:r>
          </a:p>
        </p:txBody>
      </p: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D2DE3F35-BE52-21DC-BA6F-DF2811BFAB22}"/>
              </a:ext>
            </a:extLst>
          </p:cNvPr>
          <p:cNvGrpSpPr/>
          <p:nvPr/>
        </p:nvGrpSpPr>
        <p:grpSpPr>
          <a:xfrm>
            <a:off x="13351703" y="8838544"/>
            <a:ext cx="2884641" cy="452003"/>
            <a:chOff x="13351703" y="8838544"/>
            <a:chExt cx="2884641" cy="452003"/>
          </a:xfrm>
          <a:gradFill>
            <a:gsLst>
              <a:gs pos="0">
                <a:schemeClr val="accent4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39" name="Parallelogram 438">
              <a:extLst>
                <a:ext uri="{FF2B5EF4-FFF2-40B4-BE49-F238E27FC236}">
                  <a16:creationId xmlns:a16="http://schemas.microsoft.com/office/drawing/2014/main" id="{CD65E213-81ED-42CC-D515-664B4CA6FB5E}"/>
                </a:ext>
              </a:extLst>
            </p:cNvPr>
            <p:cNvSpPr/>
            <p:nvPr/>
          </p:nvSpPr>
          <p:spPr>
            <a:xfrm flipH="1">
              <a:off x="1335170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Parallelogram 439">
              <a:extLst>
                <a:ext uri="{FF2B5EF4-FFF2-40B4-BE49-F238E27FC236}">
                  <a16:creationId xmlns:a16="http://schemas.microsoft.com/office/drawing/2014/main" id="{7F58F569-668A-13F9-2907-D419119BFD29}"/>
                </a:ext>
              </a:extLst>
            </p:cNvPr>
            <p:cNvSpPr/>
            <p:nvPr/>
          </p:nvSpPr>
          <p:spPr>
            <a:xfrm flipH="1">
              <a:off x="1363505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Parallelogram 440">
              <a:extLst>
                <a:ext uri="{FF2B5EF4-FFF2-40B4-BE49-F238E27FC236}">
                  <a16:creationId xmlns:a16="http://schemas.microsoft.com/office/drawing/2014/main" id="{C2A2E98C-2CA6-A344-194D-345BA07A0B40}"/>
                </a:ext>
              </a:extLst>
            </p:cNvPr>
            <p:cNvSpPr/>
            <p:nvPr/>
          </p:nvSpPr>
          <p:spPr>
            <a:xfrm flipH="1">
              <a:off x="1391839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Parallelogram 441">
              <a:extLst>
                <a:ext uri="{FF2B5EF4-FFF2-40B4-BE49-F238E27FC236}">
                  <a16:creationId xmlns:a16="http://schemas.microsoft.com/office/drawing/2014/main" id="{15EE6FED-F87A-69C4-B6C4-73FE17230030}"/>
                </a:ext>
              </a:extLst>
            </p:cNvPr>
            <p:cNvSpPr/>
            <p:nvPr/>
          </p:nvSpPr>
          <p:spPr>
            <a:xfrm flipH="1">
              <a:off x="1420174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Parallelogram 442">
              <a:extLst>
                <a:ext uri="{FF2B5EF4-FFF2-40B4-BE49-F238E27FC236}">
                  <a16:creationId xmlns:a16="http://schemas.microsoft.com/office/drawing/2014/main" id="{D4148F79-7FCE-DF74-9813-7F6444A3FFBB}"/>
                </a:ext>
              </a:extLst>
            </p:cNvPr>
            <p:cNvSpPr/>
            <p:nvPr/>
          </p:nvSpPr>
          <p:spPr>
            <a:xfrm flipH="1">
              <a:off x="1448509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Parallelogram 443">
              <a:extLst>
                <a:ext uri="{FF2B5EF4-FFF2-40B4-BE49-F238E27FC236}">
                  <a16:creationId xmlns:a16="http://schemas.microsoft.com/office/drawing/2014/main" id="{85AED0FF-927F-4828-BBE0-811734479865}"/>
                </a:ext>
              </a:extLst>
            </p:cNvPr>
            <p:cNvSpPr/>
            <p:nvPr/>
          </p:nvSpPr>
          <p:spPr>
            <a:xfrm flipH="1">
              <a:off x="1476844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Parallelogram 444">
              <a:extLst>
                <a:ext uri="{FF2B5EF4-FFF2-40B4-BE49-F238E27FC236}">
                  <a16:creationId xmlns:a16="http://schemas.microsoft.com/office/drawing/2014/main" id="{70B89CEE-400D-65C3-CAE0-035E2BAF84DF}"/>
                </a:ext>
              </a:extLst>
            </p:cNvPr>
            <p:cNvSpPr/>
            <p:nvPr/>
          </p:nvSpPr>
          <p:spPr>
            <a:xfrm flipH="1">
              <a:off x="150517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Parallelogram 445">
              <a:extLst>
                <a:ext uri="{FF2B5EF4-FFF2-40B4-BE49-F238E27FC236}">
                  <a16:creationId xmlns:a16="http://schemas.microsoft.com/office/drawing/2014/main" id="{EDBB31C3-3D56-0049-BF0B-ED54CBD9A6E4}"/>
                </a:ext>
              </a:extLst>
            </p:cNvPr>
            <p:cNvSpPr/>
            <p:nvPr/>
          </p:nvSpPr>
          <p:spPr>
            <a:xfrm flipH="1">
              <a:off x="153351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Parallelogram 446">
              <a:extLst>
                <a:ext uri="{FF2B5EF4-FFF2-40B4-BE49-F238E27FC236}">
                  <a16:creationId xmlns:a16="http://schemas.microsoft.com/office/drawing/2014/main" id="{187942CF-7973-4E98-1183-9A3CBEB2EE5B}"/>
                </a:ext>
              </a:extLst>
            </p:cNvPr>
            <p:cNvSpPr/>
            <p:nvPr/>
          </p:nvSpPr>
          <p:spPr>
            <a:xfrm flipH="1">
              <a:off x="1561849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E884D89F-2D31-181A-0D57-77F86901760D}"/>
              </a:ext>
            </a:extLst>
          </p:cNvPr>
          <p:cNvSpPr/>
          <p:nvPr/>
        </p:nvSpPr>
        <p:spPr>
          <a:xfrm>
            <a:off x="10531352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F56893A8-02DD-E8B1-19AC-336C8BF43749}"/>
              </a:ext>
            </a:extLst>
          </p:cNvPr>
          <p:cNvGrpSpPr/>
          <p:nvPr/>
        </p:nvGrpSpPr>
        <p:grpSpPr>
          <a:xfrm>
            <a:off x="10531352" y="8838544"/>
            <a:ext cx="5762624" cy="1511300"/>
            <a:chOff x="10531352" y="8838544"/>
            <a:chExt cx="5762624" cy="1511300"/>
          </a:xfrm>
        </p:grpSpPr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19BA5EA1-65D3-2813-90D8-086C4E5486E3}"/>
                </a:ext>
              </a:extLst>
            </p:cNvPr>
            <p:cNvSpPr/>
            <p:nvPr/>
          </p:nvSpPr>
          <p:spPr>
            <a:xfrm>
              <a:off x="10531352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BC5B3EC7-5E17-18F4-C2C8-A4B6F035EF79}"/>
                </a:ext>
              </a:extLst>
            </p:cNvPr>
            <p:cNvCxnSpPr>
              <a:cxnSpLocks/>
            </p:cNvCxnSpPr>
            <p:nvPr/>
          </p:nvCxnSpPr>
          <p:spPr>
            <a:xfrm>
              <a:off x="10976560" y="9486293"/>
              <a:ext cx="2573898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D7B3FBFD-9DD9-ACDB-7A28-8103A2FF92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14402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3" name="Textbox 200">
            <a:extLst>
              <a:ext uri="{FF2B5EF4-FFF2-40B4-BE49-F238E27FC236}">
                <a16:creationId xmlns:a16="http://schemas.microsoft.com/office/drawing/2014/main" id="{A993DEC5-362E-8C37-FDD0-6B2F8FD18BD6}"/>
              </a:ext>
            </a:extLst>
          </p:cNvPr>
          <p:cNvSpPr txBox="1"/>
          <p:nvPr/>
        </p:nvSpPr>
        <p:spPr>
          <a:xfrm>
            <a:off x="10872500" y="9000083"/>
            <a:ext cx="1717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BE REALIABLE</a:t>
            </a:r>
          </a:p>
        </p:txBody>
      </p:sp>
      <p:sp>
        <p:nvSpPr>
          <p:cNvPr id="454" name="TextBox 453">
            <a:extLst>
              <a:ext uri="{FF2B5EF4-FFF2-40B4-BE49-F238E27FC236}">
                <a16:creationId xmlns:a16="http://schemas.microsoft.com/office/drawing/2014/main" id="{56D69087-4F3B-18D7-E4BA-0719EA87EB84}"/>
              </a:ext>
            </a:extLst>
          </p:cNvPr>
          <p:cNvSpPr txBox="1"/>
          <p:nvPr/>
        </p:nvSpPr>
        <p:spPr>
          <a:xfrm>
            <a:off x="11273984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4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Hoàn thành cam kết, đúng hẹn và không làm khách hàng thất vọng.</a:t>
            </a:r>
          </a:p>
        </p:txBody>
      </p: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1BFCD4F5-1368-C4EB-CE08-9B0B455086B3}"/>
              </a:ext>
            </a:extLst>
          </p:cNvPr>
          <p:cNvGrpSpPr/>
          <p:nvPr/>
        </p:nvGrpSpPr>
        <p:grpSpPr>
          <a:xfrm>
            <a:off x="19851114" y="8838544"/>
            <a:ext cx="2884641" cy="452003"/>
            <a:chOff x="19851114" y="8838544"/>
            <a:chExt cx="2884641" cy="452003"/>
          </a:xfrm>
          <a:gradFill>
            <a:gsLst>
              <a:gs pos="0">
                <a:schemeClr val="accent6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56" name="Parallelogram 455">
              <a:extLst>
                <a:ext uri="{FF2B5EF4-FFF2-40B4-BE49-F238E27FC236}">
                  <a16:creationId xmlns:a16="http://schemas.microsoft.com/office/drawing/2014/main" id="{FDE1A2DC-E65B-AA68-CF65-DF82D6CFF324}"/>
                </a:ext>
              </a:extLst>
            </p:cNvPr>
            <p:cNvSpPr/>
            <p:nvPr/>
          </p:nvSpPr>
          <p:spPr>
            <a:xfrm flipH="1">
              <a:off x="1985111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Parallelogram 456">
              <a:extLst>
                <a:ext uri="{FF2B5EF4-FFF2-40B4-BE49-F238E27FC236}">
                  <a16:creationId xmlns:a16="http://schemas.microsoft.com/office/drawing/2014/main" id="{97E7E6AE-2AEA-664D-37D2-AE6E3BB0B9AC}"/>
                </a:ext>
              </a:extLst>
            </p:cNvPr>
            <p:cNvSpPr/>
            <p:nvPr/>
          </p:nvSpPr>
          <p:spPr>
            <a:xfrm flipH="1">
              <a:off x="2013446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Parallelogram 457">
              <a:extLst>
                <a:ext uri="{FF2B5EF4-FFF2-40B4-BE49-F238E27FC236}">
                  <a16:creationId xmlns:a16="http://schemas.microsoft.com/office/drawing/2014/main" id="{628338A2-136A-DB51-B9C1-FFF0FBB38926}"/>
                </a:ext>
              </a:extLst>
            </p:cNvPr>
            <p:cNvSpPr/>
            <p:nvPr/>
          </p:nvSpPr>
          <p:spPr>
            <a:xfrm flipH="1">
              <a:off x="2041781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Parallelogram 458">
              <a:extLst>
                <a:ext uri="{FF2B5EF4-FFF2-40B4-BE49-F238E27FC236}">
                  <a16:creationId xmlns:a16="http://schemas.microsoft.com/office/drawing/2014/main" id="{E4FA920D-8200-C24C-71BB-A7A7FFFF6F53}"/>
                </a:ext>
              </a:extLst>
            </p:cNvPr>
            <p:cNvSpPr/>
            <p:nvPr/>
          </p:nvSpPr>
          <p:spPr>
            <a:xfrm flipH="1">
              <a:off x="2070115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Parallelogram 459">
              <a:extLst>
                <a:ext uri="{FF2B5EF4-FFF2-40B4-BE49-F238E27FC236}">
                  <a16:creationId xmlns:a16="http://schemas.microsoft.com/office/drawing/2014/main" id="{038C215A-3304-217F-FF61-2877338409AF}"/>
                </a:ext>
              </a:extLst>
            </p:cNvPr>
            <p:cNvSpPr/>
            <p:nvPr/>
          </p:nvSpPr>
          <p:spPr>
            <a:xfrm flipH="1">
              <a:off x="20984506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Parallelogram 460">
              <a:extLst>
                <a:ext uri="{FF2B5EF4-FFF2-40B4-BE49-F238E27FC236}">
                  <a16:creationId xmlns:a16="http://schemas.microsoft.com/office/drawing/2014/main" id="{3E90167B-AD4D-AFA3-0118-C77D3770291E}"/>
                </a:ext>
              </a:extLst>
            </p:cNvPr>
            <p:cNvSpPr/>
            <p:nvPr/>
          </p:nvSpPr>
          <p:spPr>
            <a:xfrm flipH="1">
              <a:off x="2126785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Parallelogram 461">
              <a:extLst>
                <a:ext uri="{FF2B5EF4-FFF2-40B4-BE49-F238E27FC236}">
                  <a16:creationId xmlns:a16="http://schemas.microsoft.com/office/drawing/2014/main" id="{8D6344C8-1964-C622-9AED-45DA3B06A072}"/>
                </a:ext>
              </a:extLst>
            </p:cNvPr>
            <p:cNvSpPr/>
            <p:nvPr/>
          </p:nvSpPr>
          <p:spPr>
            <a:xfrm flipH="1">
              <a:off x="2155120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Parallelogram 462">
              <a:extLst>
                <a:ext uri="{FF2B5EF4-FFF2-40B4-BE49-F238E27FC236}">
                  <a16:creationId xmlns:a16="http://schemas.microsoft.com/office/drawing/2014/main" id="{E21BE6E3-0C7E-0D3F-F0E2-7953DD29B0C0}"/>
                </a:ext>
              </a:extLst>
            </p:cNvPr>
            <p:cNvSpPr/>
            <p:nvPr/>
          </p:nvSpPr>
          <p:spPr>
            <a:xfrm flipH="1">
              <a:off x="2183455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Parallelogram 463">
              <a:extLst>
                <a:ext uri="{FF2B5EF4-FFF2-40B4-BE49-F238E27FC236}">
                  <a16:creationId xmlns:a16="http://schemas.microsoft.com/office/drawing/2014/main" id="{5D4E2B01-4734-C7AD-1E2F-065E28DB278E}"/>
                </a:ext>
              </a:extLst>
            </p:cNvPr>
            <p:cNvSpPr/>
            <p:nvPr/>
          </p:nvSpPr>
          <p:spPr>
            <a:xfrm flipH="1">
              <a:off x="2211790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EA5FADBA-0836-B254-0EBF-7B41F2EE9D5F}"/>
              </a:ext>
            </a:extLst>
          </p:cNvPr>
          <p:cNvSpPr/>
          <p:nvPr/>
        </p:nvSpPr>
        <p:spPr>
          <a:xfrm>
            <a:off x="17030763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C0FD568D-6094-17B4-53A9-229CE90F12D6}"/>
              </a:ext>
            </a:extLst>
          </p:cNvPr>
          <p:cNvGrpSpPr/>
          <p:nvPr/>
        </p:nvGrpSpPr>
        <p:grpSpPr>
          <a:xfrm>
            <a:off x="17030763" y="8838544"/>
            <a:ext cx="5762624" cy="1511300"/>
            <a:chOff x="17030763" y="8838544"/>
            <a:chExt cx="5762624" cy="1511300"/>
          </a:xfrm>
        </p:grpSpPr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6BBBCEE7-3416-9F96-DDC2-2B46B2258DC0}"/>
                </a:ext>
              </a:extLst>
            </p:cNvPr>
            <p:cNvSpPr/>
            <p:nvPr/>
          </p:nvSpPr>
          <p:spPr>
            <a:xfrm>
              <a:off x="17030763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0FA0B904-6948-362E-6370-36CE506592ED}"/>
                </a:ext>
              </a:extLst>
            </p:cNvPr>
            <p:cNvCxnSpPr>
              <a:cxnSpLocks/>
            </p:cNvCxnSpPr>
            <p:nvPr/>
          </p:nvCxnSpPr>
          <p:spPr>
            <a:xfrm>
              <a:off x="17475971" y="9486293"/>
              <a:ext cx="2573898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44C8FF34-74A6-038A-6559-66BB416570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3813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0" name="Textbox 200">
            <a:extLst>
              <a:ext uri="{FF2B5EF4-FFF2-40B4-BE49-F238E27FC236}">
                <a16:creationId xmlns:a16="http://schemas.microsoft.com/office/drawing/2014/main" id="{03673907-F8D1-7B5E-6111-CCA6B0ACDF57}"/>
              </a:ext>
            </a:extLst>
          </p:cNvPr>
          <p:cNvSpPr txBox="1"/>
          <p:nvPr/>
        </p:nvSpPr>
        <p:spPr>
          <a:xfrm>
            <a:off x="17371911" y="9000083"/>
            <a:ext cx="155042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EARN TRUST</a:t>
            </a:r>
          </a:p>
        </p:txBody>
      </p:sp>
      <p:sp>
        <p:nvSpPr>
          <p:cNvPr id="471" name="TextBox 470">
            <a:extLst>
              <a:ext uri="{FF2B5EF4-FFF2-40B4-BE49-F238E27FC236}">
                <a16:creationId xmlns:a16="http://schemas.microsoft.com/office/drawing/2014/main" id="{5646FB46-3DB7-18A2-813D-AF2E3AFAA3EE}"/>
              </a:ext>
            </a:extLst>
          </p:cNvPr>
          <p:cNvSpPr txBox="1"/>
          <p:nvPr/>
        </p:nvSpPr>
        <p:spPr>
          <a:xfrm>
            <a:off x="17773395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6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Dần hình thành niềm tin mạnh mẽ và trung thành với thương hiệu.</a:t>
            </a:r>
          </a:p>
        </p:txBody>
      </p:sp>
      <p:sp>
        <p:nvSpPr>
          <p:cNvPr id="472" name="!!SubTitle">
            <a:extLst>
              <a:ext uri="{FF2B5EF4-FFF2-40B4-BE49-F238E27FC236}">
                <a16:creationId xmlns:a16="http://schemas.microsoft.com/office/drawing/2014/main" id="{833D9A76-38EA-6C63-A1C4-C4877A4026F5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3" name="!!MainTitle1">
            <a:extLst>
              <a:ext uri="{FF2B5EF4-FFF2-40B4-BE49-F238E27FC236}">
                <a16:creationId xmlns:a16="http://schemas.microsoft.com/office/drawing/2014/main" id="{B77B09AB-8322-8FB2-7C57-27CA6BBC0534}"/>
              </a:ext>
            </a:extLst>
          </p:cNvPr>
          <p:cNvSpPr txBox="1"/>
          <p:nvPr/>
        </p:nvSpPr>
        <p:spPr>
          <a:xfrm>
            <a:off x="7369649" y="1190307"/>
            <a:ext cx="96449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BRAND TRUST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FF27B497-319F-E370-F688-18521990CECD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D3A1346E-26F8-6A60-7E12-4BBFCEA4366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94E37DD1-4F6F-48E1-E038-2AC14B89C6D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D640AE1A-FD03-2DAD-D0C5-766A2FDADCE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478" name="Rectangle 477">
            <a:extLst>
              <a:ext uri="{FF2B5EF4-FFF2-40B4-BE49-F238E27FC236}">
                <a16:creationId xmlns:a16="http://schemas.microsoft.com/office/drawing/2014/main" id="{EF46E9C2-8D85-E4B2-827B-F60C50ADAEB0}"/>
              </a:ext>
            </a:extLst>
          </p:cNvPr>
          <p:cNvSpPr>
            <a:spLocks/>
          </p:cNvSpPr>
          <p:nvPr/>
        </p:nvSpPr>
        <p:spPr bwMode="auto">
          <a:xfrm>
            <a:off x="2605978" y="12887962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#135</a:t>
            </a:r>
          </a:p>
        </p:txBody>
      </p:sp>
      <p:graphicFrame>
        <p:nvGraphicFramePr>
          <p:cNvPr id="479" name="Table 478">
            <a:extLst>
              <a:ext uri="{FF2B5EF4-FFF2-40B4-BE49-F238E27FC236}">
                <a16:creationId xmlns:a16="http://schemas.microsoft.com/office/drawing/2014/main" id="{2084C8F7-7D8C-9399-97D3-04D0EC95645B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300650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25341"/>
                  </a:ext>
                </a:extLst>
              </a:tr>
            </a:tbl>
          </a:graphicData>
        </a:graphic>
      </p:graphicFrame>
      <p:graphicFrame>
        <p:nvGraphicFramePr>
          <p:cNvPr id="480" name="Table 479">
            <a:extLst>
              <a:ext uri="{FF2B5EF4-FFF2-40B4-BE49-F238E27FC236}">
                <a16:creationId xmlns:a16="http://schemas.microsoft.com/office/drawing/2014/main" id="{36738F3A-2415-9CEB-092C-5B75A19C0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12756"/>
              </p:ext>
            </p:extLst>
          </p:nvPr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7627991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vi-VN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892908"/>
                  </a:ext>
                </a:extLst>
              </a:tr>
            </a:tbl>
          </a:graphicData>
        </a:graphic>
      </p:graphicFrame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2079B16C-8799-10C4-272B-31DB80EE5CC4}"/>
              </a:ext>
            </a:extLst>
          </p:cNvPr>
          <p:cNvSpPr/>
          <p:nvPr/>
        </p:nvSpPr>
        <p:spPr>
          <a:xfrm>
            <a:off x="6572869" y="6492006"/>
            <a:ext cx="649920" cy="64987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07F256A1-C1CA-ABF8-AAE7-2DD43A4F6494}"/>
              </a:ext>
            </a:extLst>
          </p:cNvPr>
          <p:cNvSpPr/>
          <p:nvPr/>
        </p:nvSpPr>
        <p:spPr>
          <a:xfrm>
            <a:off x="15470476" y="9486293"/>
            <a:ext cx="667936" cy="731618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CCCC7660-08E7-C69C-B8FD-F9DA54392828}"/>
              </a:ext>
            </a:extLst>
          </p:cNvPr>
          <p:cNvSpPr/>
          <p:nvPr/>
        </p:nvSpPr>
        <p:spPr>
          <a:xfrm>
            <a:off x="8978550" y="9545355"/>
            <a:ext cx="584230" cy="63288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FB2C38CB-25A9-317D-AF68-DA13378EC87D}"/>
              </a:ext>
            </a:extLst>
          </p:cNvPr>
          <p:cNvSpPr/>
          <p:nvPr/>
        </p:nvSpPr>
        <p:spPr>
          <a:xfrm>
            <a:off x="13211497" y="6461161"/>
            <a:ext cx="475818" cy="731078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19CC1EE0-7C8A-A466-341C-DFC79DA3560A}"/>
              </a:ext>
            </a:extLst>
          </p:cNvPr>
          <p:cNvSpPr/>
          <p:nvPr/>
        </p:nvSpPr>
        <p:spPr>
          <a:xfrm>
            <a:off x="19611801" y="6457850"/>
            <a:ext cx="490152" cy="721712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A88E3958-83CF-6016-E289-0990059E9E01}"/>
              </a:ext>
            </a:extLst>
          </p:cNvPr>
          <p:cNvSpPr/>
          <p:nvPr/>
        </p:nvSpPr>
        <p:spPr>
          <a:xfrm>
            <a:off x="21903964" y="9460672"/>
            <a:ext cx="718532" cy="697222"/>
          </a:xfrm>
          <a:custGeom>
            <a:avLst/>
            <a:gdLst>
              <a:gd name="connsiteX0" fmla="*/ 257614 w 513498"/>
              <a:gd name="connsiteY0" fmla="*/ 227008 h 498269"/>
              <a:gd name="connsiteX1" fmla="*/ 217822 w 513498"/>
              <a:gd name="connsiteY1" fmla="*/ 240538 h 498269"/>
              <a:gd name="connsiteX2" fmla="*/ 198685 w 513498"/>
              <a:gd name="connsiteY2" fmla="*/ 354195 h 498269"/>
              <a:gd name="connsiteX3" fmla="*/ 198685 w 513498"/>
              <a:gd name="connsiteY3" fmla="*/ 380956 h 498269"/>
              <a:gd name="connsiteX4" fmla="*/ 159788 w 513498"/>
              <a:gd name="connsiteY4" fmla="*/ 486600 h 498269"/>
              <a:gd name="connsiteX5" fmla="*/ 354272 w 513498"/>
              <a:gd name="connsiteY5" fmla="*/ 486600 h 498269"/>
              <a:gd name="connsiteX6" fmla="*/ 316620 w 513498"/>
              <a:gd name="connsiteY6" fmla="*/ 380956 h 498269"/>
              <a:gd name="connsiteX7" fmla="*/ 316620 w 513498"/>
              <a:gd name="connsiteY7" fmla="*/ 354195 h 498269"/>
              <a:gd name="connsiteX8" fmla="*/ 297405 w 513498"/>
              <a:gd name="connsiteY8" fmla="*/ 240538 h 498269"/>
              <a:gd name="connsiteX9" fmla="*/ 257614 w 513498"/>
              <a:gd name="connsiteY9" fmla="*/ 227008 h 498269"/>
              <a:gd name="connsiteX10" fmla="*/ 356451 w 513498"/>
              <a:gd name="connsiteY10" fmla="*/ 180326 h 498269"/>
              <a:gd name="connsiteX11" fmla="*/ 312497 w 513498"/>
              <a:gd name="connsiteY11" fmla="*/ 241939 h 498269"/>
              <a:gd name="connsiteX12" fmla="*/ 403749 w 513498"/>
              <a:gd name="connsiteY12" fmla="*/ 325878 h 498269"/>
              <a:gd name="connsiteX13" fmla="*/ 410284 w 513498"/>
              <a:gd name="connsiteY13" fmla="*/ 316932 h 498269"/>
              <a:gd name="connsiteX14" fmla="*/ 402505 w 513498"/>
              <a:gd name="connsiteY14" fmla="*/ 298028 h 498269"/>
              <a:gd name="connsiteX15" fmla="*/ 401454 w 513498"/>
              <a:gd name="connsiteY15" fmla="*/ 296877 h 498269"/>
              <a:gd name="connsiteX16" fmla="*/ 402948 w 513498"/>
              <a:gd name="connsiteY16" fmla="*/ 288763 h 498269"/>
              <a:gd name="connsiteX17" fmla="*/ 411062 w 513498"/>
              <a:gd name="connsiteY17" fmla="*/ 290249 h 498269"/>
              <a:gd name="connsiteX18" fmla="*/ 473841 w 513498"/>
              <a:gd name="connsiteY18" fmla="*/ 324867 h 498269"/>
              <a:gd name="connsiteX19" fmla="*/ 500058 w 513498"/>
              <a:gd name="connsiteY19" fmla="*/ 311175 h 498269"/>
              <a:gd name="connsiteX20" fmla="*/ 376988 w 513498"/>
              <a:gd name="connsiteY20" fmla="*/ 188105 h 498269"/>
              <a:gd name="connsiteX21" fmla="*/ 356451 w 513498"/>
              <a:gd name="connsiteY21" fmla="*/ 180326 h 498269"/>
              <a:gd name="connsiteX22" fmla="*/ 157065 w 513498"/>
              <a:gd name="connsiteY22" fmla="*/ 180326 h 498269"/>
              <a:gd name="connsiteX23" fmla="*/ 136450 w 513498"/>
              <a:gd name="connsiteY23" fmla="*/ 188105 h 498269"/>
              <a:gd name="connsiteX24" fmla="*/ 13536 w 513498"/>
              <a:gd name="connsiteY24" fmla="*/ 311175 h 498269"/>
              <a:gd name="connsiteX25" fmla="*/ 39674 w 513498"/>
              <a:gd name="connsiteY25" fmla="*/ 324478 h 498269"/>
              <a:gd name="connsiteX26" fmla="*/ 102376 w 513498"/>
              <a:gd name="connsiteY26" fmla="*/ 289860 h 498269"/>
              <a:gd name="connsiteX27" fmla="*/ 106655 w 513498"/>
              <a:gd name="connsiteY27" fmla="*/ 287993 h 498269"/>
              <a:gd name="connsiteX28" fmla="*/ 110545 w 513498"/>
              <a:gd name="connsiteY28" fmla="*/ 289471 h 498269"/>
              <a:gd name="connsiteX29" fmla="*/ 111011 w 513498"/>
              <a:gd name="connsiteY29" fmla="*/ 297717 h 498269"/>
              <a:gd name="connsiteX30" fmla="*/ 103232 w 513498"/>
              <a:gd name="connsiteY30" fmla="*/ 316621 h 498269"/>
              <a:gd name="connsiteX31" fmla="*/ 109689 w 513498"/>
              <a:gd name="connsiteY31" fmla="*/ 325567 h 498269"/>
              <a:gd name="connsiteX32" fmla="*/ 201019 w 513498"/>
              <a:gd name="connsiteY32" fmla="*/ 241939 h 498269"/>
              <a:gd name="connsiteX33" fmla="*/ 157065 w 513498"/>
              <a:gd name="connsiteY33" fmla="*/ 180326 h 498269"/>
              <a:gd name="connsiteX34" fmla="*/ 159943 w 513498"/>
              <a:gd name="connsiteY34" fmla="*/ 168735 h 498269"/>
              <a:gd name="connsiteX35" fmla="*/ 209887 w 513498"/>
              <a:gd name="connsiteY35" fmla="*/ 231437 h 498269"/>
              <a:gd name="connsiteX36" fmla="*/ 304018 w 513498"/>
              <a:gd name="connsiteY36" fmla="*/ 231437 h 498269"/>
              <a:gd name="connsiteX37" fmla="*/ 353884 w 513498"/>
              <a:gd name="connsiteY37" fmla="*/ 168735 h 498269"/>
              <a:gd name="connsiteX38" fmla="*/ 385390 w 513498"/>
              <a:gd name="connsiteY38" fmla="*/ 179859 h 498269"/>
              <a:gd name="connsiteX39" fmla="*/ 511883 w 513498"/>
              <a:gd name="connsiteY39" fmla="*/ 306663 h 498269"/>
              <a:gd name="connsiteX40" fmla="*/ 512505 w 513498"/>
              <a:gd name="connsiteY40" fmla="*/ 313898 h 498269"/>
              <a:gd name="connsiteX41" fmla="*/ 474853 w 513498"/>
              <a:gd name="connsiteY41" fmla="*/ 336069 h 498269"/>
              <a:gd name="connsiteX42" fmla="*/ 421797 w 513498"/>
              <a:gd name="connsiteY42" fmla="*/ 315998 h 498269"/>
              <a:gd name="connsiteX43" fmla="*/ 421797 w 513498"/>
              <a:gd name="connsiteY43" fmla="*/ 318177 h 498269"/>
              <a:gd name="connsiteX44" fmla="*/ 410051 w 513498"/>
              <a:gd name="connsiteY44" fmla="*/ 335369 h 498269"/>
              <a:gd name="connsiteX45" fmla="*/ 402971 w 513498"/>
              <a:gd name="connsiteY45" fmla="*/ 337314 h 498269"/>
              <a:gd name="connsiteX46" fmla="*/ 323777 w 513498"/>
              <a:gd name="connsiteY46" fmla="*/ 273523 h 498269"/>
              <a:gd name="connsiteX47" fmla="*/ 327433 w 513498"/>
              <a:gd name="connsiteY47" fmla="*/ 354351 h 498269"/>
              <a:gd name="connsiteX48" fmla="*/ 327433 w 513498"/>
              <a:gd name="connsiteY48" fmla="*/ 380956 h 498269"/>
              <a:gd name="connsiteX49" fmla="*/ 374110 w 513498"/>
              <a:gd name="connsiteY49" fmla="*/ 487222 h 498269"/>
              <a:gd name="connsiteX50" fmla="*/ 377323 w 513498"/>
              <a:gd name="connsiteY50" fmla="*/ 492536 h 498269"/>
              <a:gd name="connsiteX51" fmla="*/ 371387 w 513498"/>
              <a:gd name="connsiteY51" fmla="*/ 498269 h 498269"/>
              <a:gd name="connsiteX52" fmla="*/ 142129 w 513498"/>
              <a:gd name="connsiteY52" fmla="*/ 498269 h 498269"/>
              <a:gd name="connsiteX53" fmla="*/ 136893 w 513498"/>
              <a:gd name="connsiteY53" fmla="*/ 495056 h 498269"/>
              <a:gd name="connsiteX54" fmla="*/ 139484 w 513498"/>
              <a:gd name="connsiteY54" fmla="*/ 487222 h 498269"/>
              <a:gd name="connsiteX55" fmla="*/ 186160 w 513498"/>
              <a:gd name="connsiteY55" fmla="*/ 380956 h 498269"/>
              <a:gd name="connsiteX56" fmla="*/ 186160 w 513498"/>
              <a:gd name="connsiteY56" fmla="*/ 354351 h 498269"/>
              <a:gd name="connsiteX57" fmla="*/ 189739 w 513498"/>
              <a:gd name="connsiteY57" fmla="*/ 273523 h 498269"/>
              <a:gd name="connsiteX58" fmla="*/ 110622 w 513498"/>
              <a:gd name="connsiteY58" fmla="*/ 337314 h 498269"/>
              <a:gd name="connsiteX59" fmla="*/ 103543 w 513498"/>
              <a:gd name="connsiteY59" fmla="*/ 335369 h 498269"/>
              <a:gd name="connsiteX60" fmla="*/ 91718 w 513498"/>
              <a:gd name="connsiteY60" fmla="*/ 318177 h 498269"/>
              <a:gd name="connsiteX61" fmla="*/ 91718 w 513498"/>
              <a:gd name="connsiteY61" fmla="*/ 315998 h 498269"/>
              <a:gd name="connsiteX62" fmla="*/ 38585 w 513498"/>
              <a:gd name="connsiteY62" fmla="*/ 336069 h 498269"/>
              <a:gd name="connsiteX63" fmla="*/ 933 w 513498"/>
              <a:gd name="connsiteY63" fmla="*/ 313898 h 498269"/>
              <a:gd name="connsiteX64" fmla="*/ 1711 w 513498"/>
              <a:gd name="connsiteY64" fmla="*/ 306663 h 498269"/>
              <a:gd name="connsiteX65" fmla="*/ 128437 w 513498"/>
              <a:gd name="connsiteY65" fmla="*/ 179859 h 498269"/>
              <a:gd name="connsiteX66" fmla="*/ 159943 w 513498"/>
              <a:gd name="connsiteY66" fmla="*/ 168735 h 498269"/>
              <a:gd name="connsiteX67" fmla="*/ 257497 w 513498"/>
              <a:gd name="connsiteY67" fmla="*/ 104244 h 498269"/>
              <a:gd name="connsiteX68" fmla="*/ 220544 w 513498"/>
              <a:gd name="connsiteY68" fmla="*/ 141196 h 498269"/>
              <a:gd name="connsiteX69" fmla="*/ 257497 w 513498"/>
              <a:gd name="connsiteY69" fmla="*/ 178148 h 498269"/>
              <a:gd name="connsiteX70" fmla="*/ 294449 w 513498"/>
              <a:gd name="connsiteY70" fmla="*/ 141196 h 498269"/>
              <a:gd name="connsiteX71" fmla="*/ 257497 w 513498"/>
              <a:gd name="connsiteY71" fmla="*/ 104244 h 498269"/>
              <a:gd name="connsiteX72" fmla="*/ 257497 w 513498"/>
              <a:gd name="connsiteY72" fmla="*/ 92575 h 498269"/>
              <a:gd name="connsiteX73" fmla="*/ 306118 w 513498"/>
              <a:gd name="connsiteY73" fmla="*/ 141196 h 498269"/>
              <a:gd name="connsiteX74" fmla="*/ 257497 w 513498"/>
              <a:gd name="connsiteY74" fmla="*/ 189817 h 498269"/>
              <a:gd name="connsiteX75" fmla="*/ 208875 w 513498"/>
              <a:gd name="connsiteY75" fmla="*/ 141196 h 498269"/>
              <a:gd name="connsiteX76" fmla="*/ 257497 w 513498"/>
              <a:gd name="connsiteY76" fmla="*/ 92575 h 498269"/>
              <a:gd name="connsiteX77" fmla="*/ 255474 w 513498"/>
              <a:gd name="connsiteY77" fmla="*/ 12213 h 498269"/>
              <a:gd name="connsiteX78" fmla="*/ 205220 w 513498"/>
              <a:gd name="connsiteY78" fmla="*/ 31429 h 498269"/>
              <a:gd name="connsiteX79" fmla="*/ 255474 w 513498"/>
              <a:gd name="connsiteY79" fmla="*/ 50566 h 498269"/>
              <a:gd name="connsiteX80" fmla="*/ 305729 w 513498"/>
              <a:gd name="connsiteY80" fmla="*/ 31429 h 498269"/>
              <a:gd name="connsiteX81" fmla="*/ 255474 w 513498"/>
              <a:gd name="connsiteY81" fmla="*/ 12213 h 498269"/>
              <a:gd name="connsiteX82" fmla="*/ 255474 w 513498"/>
              <a:gd name="connsiteY82" fmla="*/ 0 h 498269"/>
              <a:gd name="connsiteX83" fmla="*/ 317709 w 513498"/>
              <a:gd name="connsiteY83" fmla="*/ 31117 h 498269"/>
              <a:gd name="connsiteX84" fmla="*/ 255474 w 513498"/>
              <a:gd name="connsiteY84" fmla="*/ 62235 h 498269"/>
              <a:gd name="connsiteX85" fmla="*/ 193239 w 513498"/>
              <a:gd name="connsiteY85" fmla="*/ 31117 h 498269"/>
              <a:gd name="connsiteX86" fmla="*/ 255474 w 513498"/>
              <a:gd name="connsiteY86" fmla="*/ 0 h 4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13498" h="498269">
                <a:moveTo>
                  <a:pt x="257614" y="227008"/>
                </a:moveTo>
                <a:cubicBezTo>
                  <a:pt x="243584" y="227008"/>
                  <a:pt x="229554" y="231518"/>
                  <a:pt x="217822" y="240538"/>
                </a:cubicBezTo>
                <a:cubicBezTo>
                  <a:pt x="197518" y="260843"/>
                  <a:pt x="198063" y="304251"/>
                  <a:pt x="198685" y="354195"/>
                </a:cubicBezTo>
                <a:cubicBezTo>
                  <a:pt x="198685" y="362986"/>
                  <a:pt x="198685" y="371932"/>
                  <a:pt x="198685" y="380956"/>
                </a:cubicBezTo>
                <a:cubicBezTo>
                  <a:pt x="198685" y="439924"/>
                  <a:pt x="175347" y="471664"/>
                  <a:pt x="159788" y="486600"/>
                </a:cubicBezTo>
                <a:lnTo>
                  <a:pt x="354272" y="486600"/>
                </a:lnTo>
                <a:cubicBezTo>
                  <a:pt x="338247" y="471664"/>
                  <a:pt x="315376" y="439924"/>
                  <a:pt x="316620" y="380956"/>
                </a:cubicBezTo>
                <a:cubicBezTo>
                  <a:pt x="316620" y="371932"/>
                  <a:pt x="316620" y="362986"/>
                  <a:pt x="316620" y="354195"/>
                </a:cubicBezTo>
                <a:cubicBezTo>
                  <a:pt x="317242" y="304251"/>
                  <a:pt x="317709" y="261076"/>
                  <a:pt x="297405" y="240538"/>
                </a:cubicBezTo>
                <a:cubicBezTo>
                  <a:pt x="285674" y="231518"/>
                  <a:pt x="271644" y="227008"/>
                  <a:pt x="257614" y="227008"/>
                </a:cubicBezTo>
                <a:close/>
                <a:moveTo>
                  <a:pt x="356451" y="180326"/>
                </a:moveTo>
                <a:cubicBezTo>
                  <a:pt x="336535" y="185072"/>
                  <a:pt x="318876" y="223969"/>
                  <a:pt x="312497" y="241939"/>
                </a:cubicBezTo>
                <a:cubicBezTo>
                  <a:pt x="352794" y="292349"/>
                  <a:pt x="395114" y="331324"/>
                  <a:pt x="403749" y="325878"/>
                </a:cubicBezTo>
                <a:cubicBezTo>
                  <a:pt x="407157" y="324019"/>
                  <a:pt x="409553" y="320736"/>
                  <a:pt x="410284" y="316932"/>
                </a:cubicBezTo>
                <a:cubicBezTo>
                  <a:pt x="410004" y="309907"/>
                  <a:pt x="407242" y="303217"/>
                  <a:pt x="402505" y="298028"/>
                </a:cubicBezTo>
                <a:cubicBezTo>
                  <a:pt x="402108" y="297694"/>
                  <a:pt x="401750" y="297304"/>
                  <a:pt x="401454" y="296877"/>
                </a:cubicBezTo>
                <a:cubicBezTo>
                  <a:pt x="399626" y="294224"/>
                  <a:pt x="400295" y="290591"/>
                  <a:pt x="402948" y="288763"/>
                </a:cubicBezTo>
                <a:cubicBezTo>
                  <a:pt x="405601" y="286927"/>
                  <a:pt x="409234" y="287596"/>
                  <a:pt x="411062" y="290249"/>
                </a:cubicBezTo>
                <a:cubicBezTo>
                  <a:pt x="434011" y="314832"/>
                  <a:pt x="455015" y="326423"/>
                  <a:pt x="473841" y="324867"/>
                </a:cubicBezTo>
                <a:cubicBezTo>
                  <a:pt x="483978" y="323731"/>
                  <a:pt x="493329" y="318846"/>
                  <a:pt x="500058" y="311175"/>
                </a:cubicBezTo>
                <a:lnTo>
                  <a:pt x="376988" y="188105"/>
                </a:lnTo>
                <a:cubicBezTo>
                  <a:pt x="372025" y="182022"/>
                  <a:pt x="364199" y="179058"/>
                  <a:pt x="356451" y="180326"/>
                </a:cubicBezTo>
                <a:close/>
                <a:moveTo>
                  <a:pt x="157065" y="180326"/>
                </a:moveTo>
                <a:cubicBezTo>
                  <a:pt x="149294" y="179043"/>
                  <a:pt x="141436" y="182014"/>
                  <a:pt x="136450" y="188105"/>
                </a:cubicBezTo>
                <a:lnTo>
                  <a:pt x="13536" y="311175"/>
                </a:lnTo>
                <a:cubicBezTo>
                  <a:pt x="20304" y="318690"/>
                  <a:pt x="29616" y="323428"/>
                  <a:pt x="39674" y="324478"/>
                </a:cubicBezTo>
                <a:cubicBezTo>
                  <a:pt x="58423" y="326034"/>
                  <a:pt x="79505" y="314442"/>
                  <a:pt x="102376" y="289860"/>
                </a:cubicBezTo>
                <a:cubicBezTo>
                  <a:pt x="103481" y="288669"/>
                  <a:pt x="105029" y="287993"/>
                  <a:pt x="106655" y="287993"/>
                </a:cubicBezTo>
                <a:cubicBezTo>
                  <a:pt x="108094" y="287977"/>
                  <a:pt x="109479" y="288506"/>
                  <a:pt x="110545" y="289471"/>
                </a:cubicBezTo>
                <a:cubicBezTo>
                  <a:pt x="112909" y="291641"/>
                  <a:pt x="113120" y="295297"/>
                  <a:pt x="111011" y="297717"/>
                </a:cubicBezTo>
                <a:cubicBezTo>
                  <a:pt x="106188" y="302851"/>
                  <a:pt x="103419" y="309580"/>
                  <a:pt x="103232" y="316621"/>
                </a:cubicBezTo>
                <a:cubicBezTo>
                  <a:pt x="103893" y="320441"/>
                  <a:pt x="106274" y="323739"/>
                  <a:pt x="109689" y="325567"/>
                </a:cubicBezTo>
                <a:cubicBezTo>
                  <a:pt x="118324" y="331012"/>
                  <a:pt x="160721" y="292116"/>
                  <a:pt x="201019" y="241939"/>
                </a:cubicBezTo>
                <a:cubicBezTo>
                  <a:pt x="194562" y="223969"/>
                  <a:pt x="176903" y="185072"/>
                  <a:pt x="157065" y="180326"/>
                </a:cubicBezTo>
                <a:close/>
                <a:moveTo>
                  <a:pt x="159943" y="168735"/>
                </a:moveTo>
                <a:cubicBezTo>
                  <a:pt x="184838" y="174647"/>
                  <a:pt x="202575" y="212844"/>
                  <a:pt x="209887" y="231437"/>
                </a:cubicBezTo>
                <a:cubicBezTo>
                  <a:pt x="237597" y="209973"/>
                  <a:pt x="276307" y="209973"/>
                  <a:pt x="304018" y="231437"/>
                </a:cubicBezTo>
                <a:cubicBezTo>
                  <a:pt x="311252" y="212844"/>
                  <a:pt x="328989" y="174647"/>
                  <a:pt x="353884" y="168735"/>
                </a:cubicBezTo>
                <a:cubicBezTo>
                  <a:pt x="365630" y="166385"/>
                  <a:pt x="377720" y="170656"/>
                  <a:pt x="385390" y="179859"/>
                </a:cubicBezTo>
                <a:lnTo>
                  <a:pt x="511883" y="306663"/>
                </a:lnTo>
                <a:cubicBezTo>
                  <a:pt x="513773" y="308623"/>
                  <a:pt x="514037" y="311642"/>
                  <a:pt x="512505" y="313898"/>
                </a:cubicBezTo>
                <a:cubicBezTo>
                  <a:pt x="503769" y="326407"/>
                  <a:pt x="490030" y="334498"/>
                  <a:pt x="474853" y="336069"/>
                </a:cubicBezTo>
                <a:cubicBezTo>
                  <a:pt x="458127" y="337625"/>
                  <a:pt x="440312" y="330857"/>
                  <a:pt x="421797" y="315998"/>
                </a:cubicBezTo>
                <a:cubicBezTo>
                  <a:pt x="421836" y="316722"/>
                  <a:pt x="421836" y="317453"/>
                  <a:pt x="421797" y="318177"/>
                </a:cubicBezTo>
                <a:cubicBezTo>
                  <a:pt x="420732" y="325403"/>
                  <a:pt x="416398" y="331744"/>
                  <a:pt x="410051" y="335369"/>
                </a:cubicBezTo>
                <a:cubicBezTo>
                  <a:pt x="407927" y="336684"/>
                  <a:pt x="405468" y="337353"/>
                  <a:pt x="402971" y="337314"/>
                </a:cubicBezTo>
                <a:cubicBezTo>
                  <a:pt x="383212" y="337314"/>
                  <a:pt x="349293" y="303007"/>
                  <a:pt x="323777" y="273523"/>
                </a:cubicBezTo>
                <a:cubicBezTo>
                  <a:pt x="327465" y="300299"/>
                  <a:pt x="328686" y="327356"/>
                  <a:pt x="327433" y="354351"/>
                </a:cubicBezTo>
                <a:cubicBezTo>
                  <a:pt x="327433" y="363063"/>
                  <a:pt x="327433" y="371932"/>
                  <a:pt x="327433" y="380956"/>
                </a:cubicBezTo>
                <a:cubicBezTo>
                  <a:pt x="327433" y="461629"/>
                  <a:pt x="372165" y="486211"/>
                  <a:pt x="374110" y="487222"/>
                </a:cubicBezTo>
                <a:cubicBezTo>
                  <a:pt x="376117" y="488226"/>
                  <a:pt x="377362" y="490295"/>
                  <a:pt x="377323" y="492536"/>
                </a:cubicBezTo>
                <a:cubicBezTo>
                  <a:pt x="377268" y="495756"/>
                  <a:pt x="374608" y="498324"/>
                  <a:pt x="371387" y="498269"/>
                </a:cubicBezTo>
                <a:lnTo>
                  <a:pt x="142129" y="498269"/>
                </a:lnTo>
                <a:cubicBezTo>
                  <a:pt x="139920" y="498277"/>
                  <a:pt x="137889" y="497032"/>
                  <a:pt x="136893" y="495056"/>
                </a:cubicBezTo>
                <a:cubicBezTo>
                  <a:pt x="135446" y="492178"/>
                  <a:pt x="136605" y="488670"/>
                  <a:pt x="139484" y="487222"/>
                </a:cubicBezTo>
                <a:cubicBezTo>
                  <a:pt x="141195" y="486211"/>
                  <a:pt x="186160" y="461629"/>
                  <a:pt x="186160" y="380956"/>
                </a:cubicBezTo>
                <a:cubicBezTo>
                  <a:pt x="186160" y="371932"/>
                  <a:pt x="186160" y="363063"/>
                  <a:pt x="186160" y="354351"/>
                </a:cubicBezTo>
                <a:cubicBezTo>
                  <a:pt x="184845" y="327356"/>
                  <a:pt x="186043" y="300299"/>
                  <a:pt x="189739" y="273523"/>
                </a:cubicBezTo>
                <a:cubicBezTo>
                  <a:pt x="164222" y="303007"/>
                  <a:pt x="130304" y="337314"/>
                  <a:pt x="110622" y="337314"/>
                </a:cubicBezTo>
                <a:cubicBezTo>
                  <a:pt x="108125" y="337376"/>
                  <a:pt x="105659" y="336699"/>
                  <a:pt x="103543" y="335369"/>
                </a:cubicBezTo>
                <a:cubicBezTo>
                  <a:pt x="97203" y="331720"/>
                  <a:pt x="92862" y="325403"/>
                  <a:pt x="91718" y="318177"/>
                </a:cubicBezTo>
                <a:cubicBezTo>
                  <a:pt x="91679" y="317453"/>
                  <a:pt x="91679" y="316722"/>
                  <a:pt x="91718" y="315998"/>
                </a:cubicBezTo>
                <a:cubicBezTo>
                  <a:pt x="73126" y="330857"/>
                  <a:pt x="55311" y="337625"/>
                  <a:pt x="38585" y="336069"/>
                </a:cubicBezTo>
                <a:cubicBezTo>
                  <a:pt x="23415" y="334482"/>
                  <a:pt x="9685" y="326392"/>
                  <a:pt x="933" y="313898"/>
                </a:cubicBezTo>
                <a:cubicBezTo>
                  <a:pt x="-561" y="311611"/>
                  <a:pt x="-234" y="308585"/>
                  <a:pt x="1711" y="306663"/>
                </a:cubicBezTo>
                <a:lnTo>
                  <a:pt x="128437" y="179859"/>
                </a:lnTo>
                <a:cubicBezTo>
                  <a:pt x="136107" y="170656"/>
                  <a:pt x="148197" y="166385"/>
                  <a:pt x="159943" y="168735"/>
                </a:cubicBezTo>
                <a:close/>
                <a:moveTo>
                  <a:pt x="257497" y="104244"/>
                </a:moveTo>
                <a:cubicBezTo>
                  <a:pt x="237091" y="104244"/>
                  <a:pt x="220544" y="120791"/>
                  <a:pt x="220544" y="141196"/>
                </a:cubicBezTo>
                <a:cubicBezTo>
                  <a:pt x="220544" y="161601"/>
                  <a:pt x="237091" y="178148"/>
                  <a:pt x="257497" y="178148"/>
                </a:cubicBezTo>
                <a:cubicBezTo>
                  <a:pt x="277902" y="178148"/>
                  <a:pt x="294449" y="161601"/>
                  <a:pt x="294449" y="141196"/>
                </a:cubicBezTo>
                <a:cubicBezTo>
                  <a:pt x="294449" y="120791"/>
                  <a:pt x="277902" y="104244"/>
                  <a:pt x="257497" y="104244"/>
                </a:cubicBezTo>
                <a:close/>
                <a:moveTo>
                  <a:pt x="257497" y="92575"/>
                </a:moveTo>
                <a:cubicBezTo>
                  <a:pt x="284351" y="92575"/>
                  <a:pt x="306118" y="114341"/>
                  <a:pt x="306118" y="141196"/>
                </a:cubicBezTo>
                <a:cubicBezTo>
                  <a:pt x="306118" y="168050"/>
                  <a:pt x="284351" y="189817"/>
                  <a:pt x="257497" y="189817"/>
                </a:cubicBezTo>
                <a:cubicBezTo>
                  <a:pt x="230642" y="189817"/>
                  <a:pt x="208875" y="168050"/>
                  <a:pt x="208875" y="141196"/>
                </a:cubicBezTo>
                <a:cubicBezTo>
                  <a:pt x="208875" y="114341"/>
                  <a:pt x="230642" y="92575"/>
                  <a:pt x="257497" y="92575"/>
                </a:cubicBezTo>
                <a:close/>
                <a:moveTo>
                  <a:pt x="255474" y="12213"/>
                </a:moveTo>
                <a:cubicBezTo>
                  <a:pt x="224357" y="12213"/>
                  <a:pt x="205220" y="23416"/>
                  <a:pt x="205220" y="31429"/>
                </a:cubicBezTo>
                <a:cubicBezTo>
                  <a:pt x="205220" y="39441"/>
                  <a:pt x="224279" y="50566"/>
                  <a:pt x="255474" y="50566"/>
                </a:cubicBezTo>
                <a:cubicBezTo>
                  <a:pt x="286670" y="50566"/>
                  <a:pt x="305729" y="39441"/>
                  <a:pt x="305729" y="31429"/>
                </a:cubicBezTo>
                <a:cubicBezTo>
                  <a:pt x="305729" y="23416"/>
                  <a:pt x="286592" y="12213"/>
                  <a:pt x="255474" y="12213"/>
                </a:cubicBezTo>
                <a:close/>
                <a:moveTo>
                  <a:pt x="255474" y="0"/>
                </a:moveTo>
                <a:cubicBezTo>
                  <a:pt x="291104" y="0"/>
                  <a:pt x="317709" y="13225"/>
                  <a:pt x="317709" y="31117"/>
                </a:cubicBezTo>
                <a:cubicBezTo>
                  <a:pt x="317709" y="49010"/>
                  <a:pt x="290793" y="62235"/>
                  <a:pt x="255474" y="62235"/>
                </a:cubicBezTo>
                <a:cubicBezTo>
                  <a:pt x="220156" y="62235"/>
                  <a:pt x="193239" y="49010"/>
                  <a:pt x="193239" y="31117"/>
                </a:cubicBezTo>
                <a:cubicBezTo>
                  <a:pt x="193239" y="13225"/>
                  <a:pt x="219845" y="0"/>
                  <a:pt x="255474" y="0"/>
                </a:cubicBez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ll/>
      </p:transition>
    </mc:Choice>
    <mc:Fallback>
      <p:transition spd="slow" advClick="0" advTm="20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Picture 302">
            <a:extLst>
              <a:ext uri="{FF2B5EF4-FFF2-40B4-BE49-F238E27FC236}">
                <a16:creationId xmlns:a16="http://schemas.microsoft.com/office/drawing/2014/main" id="{A44A638D-C853-5AD0-0A32-0133CA44AF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b="7873"/>
          <a:stretch/>
        </p:blipFill>
        <p:spPr>
          <a:xfrm>
            <a:off x="-7866" y="0"/>
            <a:ext cx="24399732" cy="13716000"/>
          </a:xfrm>
          <a:prstGeom prst="rect">
            <a:avLst/>
          </a:prstGeom>
        </p:spPr>
      </p:pic>
      <p:sp>
        <p:nvSpPr>
          <p:cNvPr id="304" name="Rectangle 303">
            <a:extLst>
              <a:ext uri="{FF2B5EF4-FFF2-40B4-BE49-F238E27FC236}">
                <a16:creationId xmlns:a16="http://schemas.microsoft.com/office/drawing/2014/main" id="{42CDDB79-991C-F46D-A801-1926336CB823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8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49EC22D-D1A4-5706-B39D-9E9AC553297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#122</a:t>
            </a:r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72976900-F633-DA09-FF6A-ED8AABC6F046}"/>
              </a:ext>
            </a:extLst>
          </p:cNvPr>
          <p:cNvGrpSpPr/>
          <p:nvPr/>
        </p:nvGrpSpPr>
        <p:grpSpPr>
          <a:xfrm>
            <a:off x="4410965" y="5802958"/>
            <a:ext cx="2884641" cy="452003"/>
            <a:chOff x="4410965" y="5802958"/>
            <a:chExt cx="2884641" cy="452003"/>
          </a:xfrm>
          <a:gradFill>
            <a:gsLst>
              <a:gs pos="0">
                <a:schemeClr val="accent1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07" name="Parallelogram 306">
              <a:extLst>
                <a:ext uri="{FF2B5EF4-FFF2-40B4-BE49-F238E27FC236}">
                  <a16:creationId xmlns:a16="http://schemas.microsoft.com/office/drawing/2014/main" id="{DE8055D4-1EE2-E340-A123-D0BB91565574}"/>
                </a:ext>
              </a:extLst>
            </p:cNvPr>
            <p:cNvSpPr/>
            <p:nvPr/>
          </p:nvSpPr>
          <p:spPr>
            <a:xfrm flipH="1">
              <a:off x="44109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Parallelogram 307">
              <a:extLst>
                <a:ext uri="{FF2B5EF4-FFF2-40B4-BE49-F238E27FC236}">
                  <a16:creationId xmlns:a16="http://schemas.microsoft.com/office/drawing/2014/main" id="{45714091-851F-D78B-521F-B4929DF89BA1}"/>
                </a:ext>
              </a:extLst>
            </p:cNvPr>
            <p:cNvSpPr/>
            <p:nvPr/>
          </p:nvSpPr>
          <p:spPr>
            <a:xfrm flipH="1">
              <a:off x="46943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Parallelogram 308">
              <a:extLst>
                <a:ext uri="{FF2B5EF4-FFF2-40B4-BE49-F238E27FC236}">
                  <a16:creationId xmlns:a16="http://schemas.microsoft.com/office/drawing/2014/main" id="{B2F5B745-45DF-3A70-122F-53A8272F3FAF}"/>
                </a:ext>
              </a:extLst>
            </p:cNvPr>
            <p:cNvSpPr/>
            <p:nvPr/>
          </p:nvSpPr>
          <p:spPr>
            <a:xfrm flipH="1">
              <a:off x="497766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Parallelogram 309">
              <a:extLst>
                <a:ext uri="{FF2B5EF4-FFF2-40B4-BE49-F238E27FC236}">
                  <a16:creationId xmlns:a16="http://schemas.microsoft.com/office/drawing/2014/main" id="{D28FC633-9C8A-AFE4-991A-C0B8A3D4BAE5}"/>
                </a:ext>
              </a:extLst>
            </p:cNvPr>
            <p:cNvSpPr/>
            <p:nvPr/>
          </p:nvSpPr>
          <p:spPr>
            <a:xfrm flipH="1">
              <a:off x="526100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Parallelogram 310">
              <a:extLst>
                <a:ext uri="{FF2B5EF4-FFF2-40B4-BE49-F238E27FC236}">
                  <a16:creationId xmlns:a16="http://schemas.microsoft.com/office/drawing/2014/main" id="{F3CAAFFC-1EF3-1102-5DF6-A6853846BFD9}"/>
                </a:ext>
              </a:extLst>
            </p:cNvPr>
            <p:cNvSpPr/>
            <p:nvPr/>
          </p:nvSpPr>
          <p:spPr>
            <a:xfrm flipH="1">
              <a:off x="554435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Parallelogram 311">
              <a:extLst>
                <a:ext uri="{FF2B5EF4-FFF2-40B4-BE49-F238E27FC236}">
                  <a16:creationId xmlns:a16="http://schemas.microsoft.com/office/drawing/2014/main" id="{5367667D-0B69-E555-A7F9-F57B7E5F2D12}"/>
                </a:ext>
              </a:extLst>
            </p:cNvPr>
            <p:cNvSpPr/>
            <p:nvPr/>
          </p:nvSpPr>
          <p:spPr>
            <a:xfrm flipH="1">
              <a:off x="582770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Parallelogram 312">
              <a:extLst>
                <a:ext uri="{FF2B5EF4-FFF2-40B4-BE49-F238E27FC236}">
                  <a16:creationId xmlns:a16="http://schemas.microsoft.com/office/drawing/2014/main" id="{B4B61815-0C66-69B6-4303-EA0285ECA786}"/>
                </a:ext>
              </a:extLst>
            </p:cNvPr>
            <p:cNvSpPr/>
            <p:nvPr/>
          </p:nvSpPr>
          <p:spPr>
            <a:xfrm flipH="1">
              <a:off x="611105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Parallelogram 313">
              <a:extLst>
                <a:ext uri="{FF2B5EF4-FFF2-40B4-BE49-F238E27FC236}">
                  <a16:creationId xmlns:a16="http://schemas.microsoft.com/office/drawing/2014/main" id="{62540330-E9E4-5F90-2B45-7D1B2AB67228}"/>
                </a:ext>
              </a:extLst>
            </p:cNvPr>
            <p:cNvSpPr/>
            <p:nvPr/>
          </p:nvSpPr>
          <p:spPr>
            <a:xfrm flipH="1">
              <a:off x="639440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Parallelogram 314">
              <a:extLst>
                <a:ext uri="{FF2B5EF4-FFF2-40B4-BE49-F238E27FC236}">
                  <a16:creationId xmlns:a16="http://schemas.microsoft.com/office/drawing/2014/main" id="{6B822218-EA42-5C80-3450-77453215DD7E}"/>
                </a:ext>
              </a:extLst>
            </p:cNvPr>
            <p:cNvSpPr/>
            <p:nvPr/>
          </p:nvSpPr>
          <p:spPr>
            <a:xfrm flipH="1">
              <a:off x="667775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7C5E364E-317D-F638-ACF0-684CA2714C7A}"/>
              </a:ext>
            </a:extLst>
          </p:cNvPr>
          <p:cNvSpPr/>
          <p:nvPr/>
        </p:nvSpPr>
        <p:spPr>
          <a:xfrm>
            <a:off x="1590614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DB07146D-6923-E99F-611D-56A433F577D9}"/>
              </a:ext>
            </a:extLst>
          </p:cNvPr>
          <p:cNvGrpSpPr/>
          <p:nvPr/>
        </p:nvGrpSpPr>
        <p:grpSpPr>
          <a:xfrm>
            <a:off x="1590614" y="5802958"/>
            <a:ext cx="5762624" cy="1511300"/>
            <a:chOff x="1590614" y="5802958"/>
            <a:chExt cx="5762624" cy="1511300"/>
          </a:xfrm>
        </p:grpSpPr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7188DFF0-FD6D-2A3C-17DE-34715255D002}"/>
                </a:ext>
              </a:extLst>
            </p:cNvPr>
            <p:cNvSpPr/>
            <p:nvPr/>
          </p:nvSpPr>
          <p:spPr>
            <a:xfrm>
              <a:off x="1590614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68E05345-BC70-9512-5580-C1D82A427454}"/>
                </a:ext>
              </a:extLst>
            </p:cNvPr>
            <p:cNvCxnSpPr>
              <a:cxnSpLocks/>
            </p:cNvCxnSpPr>
            <p:nvPr/>
          </p:nvCxnSpPr>
          <p:spPr>
            <a:xfrm>
              <a:off x="2035822" y="6450707"/>
              <a:ext cx="2573898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258FFCE7-E4B8-5542-C7AA-043929EF4A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3664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1" name="Textbox 200">
            <a:extLst>
              <a:ext uri="{FF2B5EF4-FFF2-40B4-BE49-F238E27FC236}">
                <a16:creationId xmlns:a16="http://schemas.microsoft.com/office/drawing/2014/main" id="{1B1AE650-7803-90C7-98E6-E707887575BF}"/>
              </a:ext>
            </a:extLst>
          </p:cNvPr>
          <p:cNvSpPr txBox="1"/>
          <p:nvPr/>
        </p:nvSpPr>
        <p:spPr>
          <a:xfrm>
            <a:off x="1931762" y="5964497"/>
            <a:ext cx="12907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SHOW UP</a:t>
            </a:r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00A38B94-029D-5103-5136-5ACB85E61B58}"/>
              </a:ext>
            </a:extLst>
          </p:cNvPr>
          <p:cNvSpPr txBox="1"/>
          <p:nvPr/>
        </p:nvSpPr>
        <p:spPr>
          <a:xfrm>
            <a:off x="2333246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1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Xuất hiện thường xuyên trước khách hàng đúng nơi đúng thời điểm.</a:t>
            </a:r>
          </a:p>
        </p:txBody>
      </p:sp>
      <p:grpSp>
        <p:nvGrpSpPr>
          <p:cNvPr id="323" name="Group 322">
            <a:extLst>
              <a:ext uri="{FF2B5EF4-FFF2-40B4-BE49-F238E27FC236}">
                <a16:creationId xmlns:a16="http://schemas.microsoft.com/office/drawing/2014/main" id="{32BDAAB9-93AC-B26D-29D9-776E1DAC6966}"/>
              </a:ext>
            </a:extLst>
          </p:cNvPr>
          <p:cNvGrpSpPr/>
          <p:nvPr/>
        </p:nvGrpSpPr>
        <p:grpSpPr>
          <a:xfrm>
            <a:off x="10910377" y="5802958"/>
            <a:ext cx="2884641" cy="452003"/>
            <a:chOff x="10910377" y="5802958"/>
            <a:chExt cx="2884641" cy="452003"/>
          </a:xfrm>
          <a:gradFill>
            <a:gsLst>
              <a:gs pos="0">
                <a:schemeClr val="accent3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24" name="Parallelogram 323">
              <a:extLst>
                <a:ext uri="{FF2B5EF4-FFF2-40B4-BE49-F238E27FC236}">
                  <a16:creationId xmlns:a16="http://schemas.microsoft.com/office/drawing/2014/main" id="{92F6D97F-D953-76C9-A835-A236186753E4}"/>
                </a:ext>
              </a:extLst>
            </p:cNvPr>
            <p:cNvSpPr/>
            <p:nvPr/>
          </p:nvSpPr>
          <p:spPr>
            <a:xfrm flipH="1">
              <a:off x="1091037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Parallelogram 324">
              <a:extLst>
                <a:ext uri="{FF2B5EF4-FFF2-40B4-BE49-F238E27FC236}">
                  <a16:creationId xmlns:a16="http://schemas.microsoft.com/office/drawing/2014/main" id="{BE2E3CE9-8CDE-650E-043D-48359B3BDF31}"/>
                </a:ext>
              </a:extLst>
            </p:cNvPr>
            <p:cNvSpPr/>
            <p:nvPr/>
          </p:nvSpPr>
          <p:spPr>
            <a:xfrm flipH="1">
              <a:off x="1119372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Parallelogram 325">
              <a:extLst>
                <a:ext uri="{FF2B5EF4-FFF2-40B4-BE49-F238E27FC236}">
                  <a16:creationId xmlns:a16="http://schemas.microsoft.com/office/drawing/2014/main" id="{AB0EC4D6-DBAB-E497-AFE0-CE9A9888613A}"/>
                </a:ext>
              </a:extLst>
            </p:cNvPr>
            <p:cNvSpPr/>
            <p:nvPr/>
          </p:nvSpPr>
          <p:spPr>
            <a:xfrm flipH="1">
              <a:off x="1147707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Parallelogram 326">
              <a:extLst>
                <a:ext uri="{FF2B5EF4-FFF2-40B4-BE49-F238E27FC236}">
                  <a16:creationId xmlns:a16="http://schemas.microsoft.com/office/drawing/2014/main" id="{C2849260-3789-0EFD-746B-846DE781B3B2}"/>
                </a:ext>
              </a:extLst>
            </p:cNvPr>
            <p:cNvSpPr/>
            <p:nvPr/>
          </p:nvSpPr>
          <p:spPr>
            <a:xfrm flipH="1">
              <a:off x="1176042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Parallelogram 327">
              <a:extLst>
                <a:ext uri="{FF2B5EF4-FFF2-40B4-BE49-F238E27FC236}">
                  <a16:creationId xmlns:a16="http://schemas.microsoft.com/office/drawing/2014/main" id="{84DC0560-F3B1-4C64-6925-3406A9388863}"/>
                </a:ext>
              </a:extLst>
            </p:cNvPr>
            <p:cNvSpPr/>
            <p:nvPr/>
          </p:nvSpPr>
          <p:spPr>
            <a:xfrm flipH="1">
              <a:off x="1204376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Parallelogram 328">
              <a:extLst>
                <a:ext uri="{FF2B5EF4-FFF2-40B4-BE49-F238E27FC236}">
                  <a16:creationId xmlns:a16="http://schemas.microsoft.com/office/drawing/2014/main" id="{E7F73901-E4BD-9628-DBFC-8A5326A9AA2F}"/>
                </a:ext>
              </a:extLst>
            </p:cNvPr>
            <p:cNvSpPr/>
            <p:nvPr/>
          </p:nvSpPr>
          <p:spPr>
            <a:xfrm flipH="1">
              <a:off x="1232711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Parallelogram 329">
              <a:extLst>
                <a:ext uri="{FF2B5EF4-FFF2-40B4-BE49-F238E27FC236}">
                  <a16:creationId xmlns:a16="http://schemas.microsoft.com/office/drawing/2014/main" id="{AC660B82-EB68-FC89-53CF-54861A55EAC3}"/>
                </a:ext>
              </a:extLst>
            </p:cNvPr>
            <p:cNvSpPr/>
            <p:nvPr/>
          </p:nvSpPr>
          <p:spPr>
            <a:xfrm flipH="1">
              <a:off x="126104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Parallelogram 330">
              <a:extLst>
                <a:ext uri="{FF2B5EF4-FFF2-40B4-BE49-F238E27FC236}">
                  <a16:creationId xmlns:a16="http://schemas.microsoft.com/office/drawing/2014/main" id="{257934CE-CDC9-8A52-1A72-60323529F6C5}"/>
                </a:ext>
              </a:extLst>
            </p:cNvPr>
            <p:cNvSpPr/>
            <p:nvPr/>
          </p:nvSpPr>
          <p:spPr>
            <a:xfrm flipH="1">
              <a:off x="128938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Parallelogram 331">
              <a:extLst>
                <a:ext uri="{FF2B5EF4-FFF2-40B4-BE49-F238E27FC236}">
                  <a16:creationId xmlns:a16="http://schemas.microsoft.com/office/drawing/2014/main" id="{1FC3D436-92CB-C8FD-8E63-F2A73D0FA028}"/>
                </a:ext>
              </a:extLst>
            </p:cNvPr>
            <p:cNvSpPr/>
            <p:nvPr/>
          </p:nvSpPr>
          <p:spPr>
            <a:xfrm flipH="1">
              <a:off x="1317716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7BFCFD52-3C35-C2FC-3606-59C75A30BA77}"/>
              </a:ext>
            </a:extLst>
          </p:cNvPr>
          <p:cNvSpPr/>
          <p:nvPr/>
        </p:nvSpPr>
        <p:spPr>
          <a:xfrm>
            <a:off x="8090026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2629489B-FD8F-5170-C79F-3F8CEF7E29A2}"/>
              </a:ext>
            </a:extLst>
          </p:cNvPr>
          <p:cNvGrpSpPr/>
          <p:nvPr/>
        </p:nvGrpSpPr>
        <p:grpSpPr>
          <a:xfrm>
            <a:off x="8090026" y="5802958"/>
            <a:ext cx="5762624" cy="1511300"/>
            <a:chOff x="8090026" y="5802958"/>
            <a:chExt cx="5762624" cy="1511300"/>
          </a:xfrm>
        </p:grpSpPr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30F940CA-4797-4CCF-3E5E-82043CDD9D40}"/>
                </a:ext>
              </a:extLst>
            </p:cNvPr>
            <p:cNvSpPr/>
            <p:nvPr/>
          </p:nvSpPr>
          <p:spPr>
            <a:xfrm>
              <a:off x="8090026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C097CDEE-A5CD-3961-6EE0-FFCFD898A2BD}"/>
                </a:ext>
              </a:extLst>
            </p:cNvPr>
            <p:cNvCxnSpPr>
              <a:cxnSpLocks/>
            </p:cNvCxnSpPr>
            <p:nvPr/>
          </p:nvCxnSpPr>
          <p:spPr>
            <a:xfrm>
              <a:off x="8535234" y="6450707"/>
              <a:ext cx="2573898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822FE4A2-8022-456F-D45F-8FBF330553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3076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8" name="Textbox 200">
            <a:extLst>
              <a:ext uri="{FF2B5EF4-FFF2-40B4-BE49-F238E27FC236}">
                <a16:creationId xmlns:a16="http://schemas.microsoft.com/office/drawing/2014/main" id="{94E920A8-B9AE-4068-A722-E0A4D912E76C}"/>
              </a:ext>
            </a:extLst>
          </p:cNvPr>
          <p:cNvSpPr txBox="1"/>
          <p:nvPr/>
        </p:nvSpPr>
        <p:spPr>
          <a:xfrm>
            <a:off x="8431174" y="5964497"/>
            <a:ext cx="186301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BE CONFIDENT</a:t>
            </a:r>
          </a:p>
        </p:txBody>
      </p:sp>
      <p:sp>
        <p:nvSpPr>
          <p:cNvPr id="339" name="TextBox 338">
            <a:extLst>
              <a:ext uri="{FF2B5EF4-FFF2-40B4-BE49-F238E27FC236}">
                <a16:creationId xmlns:a16="http://schemas.microsoft.com/office/drawing/2014/main" id="{0B09D7C8-1C52-151B-5C94-029AD5BA594F}"/>
              </a:ext>
            </a:extLst>
          </p:cNvPr>
          <p:cNvSpPr txBox="1"/>
          <p:nvPr/>
        </p:nvSpPr>
        <p:spPr>
          <a:xfrm>
            <a:off x="8832658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3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Giữ thông điệp, hình ảnh và giọng thương hiệu nhất quán toàn bộ kênh.</a:t>
            </a:r>
          </a:p>
        </p:txBody>
      </p: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C1267E3B-7647-79B6-C374-A2D195E61C95}"/>
              </a:ext>
            </a:extLst>
          </p:cNvPr>
          <p:cNvGrpSpPr/>
          <p:nvPr/>
        </p:nvGrpSpPr>
        <p:grpSpPr>
          <a:xfrm>
            <a:off x="17409788" y="5802958"/>
            <a:ext cx="2884641" cy="452003"/>
            <a:chOff x="17409788" y="5802958"/>
            <a:chExt cx="2884641" cy="452003"/>
          </a:xfrm>
          <a:gradFill>
            <a:gsLst>
              <a:gs pos="0">
                <a:schemeClr val="accent5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41" name="Parallelogram 340">
              <a:extLst>
                <a:ext uri="{FF2B5EF4-FFF2-40B4-BE49-F238E27FC236}">
                  <a16:creationId xmlns:a16="http://schemas.microsoft.com/office/drawing/2014/main" id="{4EDAA2B0-7468-2DDC-1F04-EE0006EA9321}"/>
                </a:ext>
              </a:extLst>
            </p:cNvPr>
            <p:cNvSpPr/>
            <p:nvPr/>
          </p:nvSpPr>
          <p:spPr>
            <a:xfrm flipH="1">
              <a:off x="1740978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Parallelogram 341">
              <a:extLst>
                <a:ext uri="{FF2B5EF4-FFF2-40B4-BE49-F238E27FC236}">
                  <a16:creationId xmlns:a16="http://schemas.microsoft.com/office/drawing/2014/main" id="{BA9B5D23-1561-F1E5-51D3-39F2E34D28CD}"/>
                </a:ext>
              </a:extLst>
            </p:cNvPr>
            <p:cNvSpPr/>
            <p:nvPr/>
          </p:nvSpPr>
          <p:spPr>
            <a:xfrm flipH="1">
              <a:off x="1769313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Parallelogram 342">
              <a:extLst>
                <a:ext uri="{FF2B5EF4-FFF2-40B4-BE49-F238E27FC236}">
                  <a16:creationId xmlns:a16="http://schemas.microsoft.com/office/drawing/2014/main" id="{DD6015BA-914D-CC89-2E4F-500A4D660C73}"/>
                </a:ext>
              </a:extLst>
            </p:cNvPr>
            <p:cNvSpPr/>
            <p:nvPr/>
          </p:nvSpPr>
          <p:spPr>
            <a:xfrm flipH="1">
              <a:off x="1797648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Parallelogram 343">
              <a:extLst>
                <a:ext uri="{FF2B5EF4-FFF2-40B4-BE49-F238E27FC236}">
                  <a16:creationId xmlns:a16="http://schemas.microsoft.com/office/drawing/2014/main" id="{4ADBBFFF-91CD-F05E-442A-D280DAD2FDB7}"/>
                </a:ext>
              </a:extLst>
            </p:cNvPr>
            <p:cNvSpPr/>
            <p:nvPr/>
          </p:nvSpPr>
          <p:spPr>
            <a:xfrm flipH="1">
              <a:off x="1825983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Parallelogram 344">
              <a:extLst>
                <a:ext uri="{FF2B5EF4-FFF2-40B4-BE49-F238E27FC236}">
                  <a16:creationId xmlns:a16="http://schemas.microsoft.com/office/drawing/2014/main" id="{10E45C24-8F23-9178-6DF6-D127CCB8002D}"/>
                </a:ext>
              </a:extLst>
            </p:cNvPr>
            <p:cNvSpPr/>
            <p:nvPr/>
          </p:nvSpPr>
          <p:spPr>
            <a:xfrm flipH="1">
              <a:off x="18543180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Parallelogram 345">
              <a:extLst>
                <a:ext uri="{FF2B5EF4-FFF2-40B4-BE49-F238E27FC236}">
                  <a16:creationId xmlns:a16="http://schemas.microsoft.com/office/drawing/2014/main" id="{E694D185-D800-CEBA-5597-3F4CC809039E}"/>
                </a:ext>
              </a:extLst>
            </p:cNvPr>
            <p:cNvSpPr/>
            <p:nvPr/>
          </p:nvSpPr>
          <p:spPr>
            <a:xfrm flipH="1">
              <a:off x="1882652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Parallelogram 346">
              <a:extLst>
                <a:ext uri="{FF2B5EF4-FFF2-40B4-BE49-F238E27FC236}">
                  <a16:creationId xmlns:a16="http://schemas.microsoft.com/office/drawing/2014/main" id="{306A4D29-C63A-C65B-2311-E0721CFA222D}"/>
                </a:ext>
              </a:extLst>
            </p:cNvPr>
            <p:cNvSpPr/>
            <p:nvPr/>
          </p:nvSpPr>
          <p:spPr>
            <a:xfrm flipH="1">
              <a:off x="1910987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Parallelogram 347">
              <a:extLst>
                <a:ext uri="{FF2B5EF4-FFF2-40B4-BE49-F238E27FC236}">
                  <a16:creationId xmlns:a16="http://schemas.microsoft.com/office/drawing/2014/main" id="{65724825-B4C2-57AC-820A-CCCE05FE450A}"/>
                </a:ext>
              </a:extLst>
            </p:cNvPr>
            <p:cNvSpPr/>
            <p:nvPr/>
          </p:nvSpPr>
          <p:spPr>
            <a:xfrm flipH="1">
              <a:off x="1939322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Parallelogram 348">
              <a:extLst>
                <a:ext uri="{FF2B5EF4-FFF2-40B4-BE49-F238E27FC236}">
                  <a16:creationId xmlns:a16="http://schemas.microsoft.com/office/drawing/2014/main" id="{653094B3-2F1E-C6C9-BF6B-3404C886E75F}"/>
                </a:ext>
              </a:extLst>
            </p:cNvPr>
            <p:cNvSpPr/>
            <p:nvPr/>
          </p:nvSpPr>
          <p:spPr>
            <a:xfrm flipH="1">
              <a:off x="1967657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35BBDE8E-CF43-2F7A-32F5-3FA54CCF8BB2}"/>
              </a:ext>
            </a:extLst>
          </p:cNvPr>
          <p:cNvSpPr/>
          <p:nvPr/>
        </p:nvSpPr>
        <p:spPr>
          <a:xfrm>
            <a:off x="14589437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5121F826-1779-DF5D-2FBE-96DF8335C9E3}"/>
              </a:ext>
            </a:extLst>
          </p:cNvPr>
          <p:cNvGrpSpPr/>
          <p:nvPr/>
        </p:nvGrpSpPr>
        <p:grpSpPr>
          <a:xfrm>
            <a:off x="14589437" y="5802958"/>
            <a:ext cx="5762624" cy="1511300"/>
            <a:chOff x="14589437" y="5802958"/>
            <a:chExt cx="5762624" cy="1511300"/>
          </a:xfrm>
        </p:grpSpPr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6E9BDC34-86F9-BB37-5645-02EA2B412BFB}"/>
                </a:ext>
              </a:extLst>
            </p:cNvPr>
            <p:cNvSpPr/>
            <p:nvPr/>
          </p:nvSpPr>
          <p:spPr>
            <a:xfrm>
              <a:off x="14589437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53" name="Straight Connector 352">
              <a:extLst>
                <a:ext uri="{FF2B5EF4-FFF2-40B4-BE49-F238E27FC236}">
                  <a16:creationId xmlns:a16="http://schemas.microsoft.com/office/drawing/2014/main" id="{8F639885-E949-6E4E-ED6E-C2FDFE4328E3}"/>
                </a:ext>
              </a:extLst>
            </p:cNvPr>
            <p:cNvCxnSpPr>
              <a:cxnSpLocks/>
            </p:cNvCxnSpPr>
            <p:nvPr/>
          </p:nvCxnSpPr>
          <p:spPr>
            <a:xfrm>
              <a:off x="15034645" y="6450707"/>
              <a:ext cx="2573898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>
              <a:extLst>
                <a:ext uri="{FF2B5EF4-FFF2-40B4-BE49-F238E27FC236}">
                  <a16:creationId xmlns:a16="http://schemas.microsoft.com/office/drawing/2014/main" id="{F814D6ED-A53C-FC32-6097-2F5FEAD5D5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72487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5" name="Textbox 200">
            <a:extLst>
              <a:ext uri="{FF2B5EF4-FFF2-40B4-BE49-F238E27FC236}">
                <a16:creationId xmlns:a16="http://schemas.microsoft.com/office/drawing/2014/main" id="{5CCF09E8-1042-65D7-FB24-3A770A6BFA01}"/>
              </a:ext>
            </a:extLst>
          </p:cNvPr>
          <p:cNvSpPr txBox="1"/>
          <p:nvPr/>
        </p:nvSpPr>
        <p:spPr>
          <a:xfrm>
            <a:off x="14930585" y="5964497"/>
            <a:ext cx="25330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BUILD CONNECTION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B7D8D6AC-69F5-5B22-95C4-AE516A315BCF}"/>
              </a:ext>
            </a:extLst>
          </p:cNvPr>
          <p:cNvSpPr txBox="1"/>
          <p:nvPr/>
        </p:nvSpPr>
        <p:spPr>
          <a:xfrm>
            <a:off x="15332069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5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Tạo mối quan hệ cảm xúc giúp khách hàng thấy được thấu hiểu thật sự.</a:t>
            </a:r>
          </a:p>
        </p:txBody>
      </p: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BE064B7A-C0F7-ED89-76EC-E1A45F55796A}"/>
              </a:ext>
            </a:extLst>
          </p:cNvPr>
          <p:cNvGrpSpPr/>
          <p:nvPr/>
        </p:nvGrpSpPr>
        <p:grpSpPr>
          <a:xfrm>
            <a:off x="6852291" y="8838544"/>
            <a:ext cx="2884641" cy="452003"/>
            <a:chOff x="6852291" y="8838544"/>
            <a:chExt cx="2884641" cy="452003"/>
          </a:xfr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58" name="Parallelogram 357">
              <a:extLst>
                <a:ext uri="{FF2B5EF4-FFF2-40B4-BE49-F238E27FC236}">
                  <a16:creationId xmlns:a16="http://schemas.microsoft.com/office/drawing/2014/main" id="{66F0E661-87A1-D0CB-E659-E98ACC1F6A36}"/>
                </a:ext>
              </a:extLst>
            </p:cNvPr>
            <p:cNvSpPr/>
            <p:nvPr/>
          </p:nvSpPr>
          <p:spPr>
            <a:xfrm flipH="1">
              <a:off x="68522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Parallelogram 358">
              <a:extLst>
                <a:ext uri="{FF2B5EF4-FFF2-40B4-BE49-F238E27FC236}">
                  <a16:creationId xmlns:a16="http://schemas.microsoft.com/office/drawing/2014/main" id="{AC8CE3D9-EEA3-320D-0B90-2790E5D6D012}"/>
                </a:ext>
              </a:extLst>
            </p:cNvPr>
            <p:cNvSpPr/>
            <p:nvPr/>
          </p:nvSpPr>
          <p:spPr>
            <a:xfrm flipH="1">
              <a:off x="71356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Parallelogram 359">
              <a:extLst>
                <a:ext uri="{FF2B5EF4-FFF2-40B4-BE49-F238E27FC236}">
                  <a16:creationId xmlns:a16="http://schemas.microsoft.com/office/drawing/2014/main" id="{65C30E09-AA66-9316-976B-99DE95FBF142}"/>
                </a:ext>
              </a:extLst>
            </p:cNvPr>
            <p:cNvSpPr/>
            <p:nvPr/>
          </p:nvSpPr>
          <p:spPr>
            <a:xfrm flipH="1">
              <a:off x="741898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Parallelogram 360">
              <a:extLst>
                <a:ext uri="{FF2B5EF4-FFF2-40B4-BE49-F238E27FC236}">
                  <a16:creationId xmlns:a16="http://schemas.microsoft.com/office/drawing/2014/main" id="{415A6BA9-AF87-0B64-A6B7-0069DB7C2B0E}"/>
                </a:ext>
              </a:extLst>
            </p:cNvPr>
            <p:cNvSpPr/>
            <p:nvPr/>
          </p:nvSpPr>
          <p:spPr>
            <a:xfrm flipH="1">
              <a:off x="770233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Parallelogram 361">
              <a:extLst>
                <a:ext uri="{FF2B5EF4-FFF2-40B4-BE49-F238E27FC236}">
                  <a16:creationId xmlns:a16="http://schemas.microsoft.com/office/drawing/2014/main" id="{2F70CFE6-2FAA-05B2-E6BA-E36E4F020AC4}"/>
                </a:ext>
              </a:extLst>
            </p:cNvPr>
            <p:cNvSpPr/>
            <p:nvPr/>
          </p:nvSpPr>
          <p:spPr>
            <a:xfrm flipH="1">
              <a:off x="798568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Parallelogram 362">
              <a:extLst>
                <a:ext uri="{FF2B5EF4-FFF2-40B4-BE49-F238E27FC236}">
                  <a16:creationId xmlns:a16="http://schemas.microsoft.com/office/drawing/2014/main" id="{3F8FBF4E-D024-06DE-7BD3-A8A778216EA2}"/>
                </a:ext>
              </a:extLst>
            </p:cNvPr>
            <p:cNvSpPr/>
            <p:nvPr/>
          </p:nvSpPr>
          <p:spPr>
            <a:xfrm flipH="1">
              <a:off x="826903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Parallelogram 363">
              <a:extLst>
                <a:ext uri="{FF2B5EF4-FFF2-40B4-BE49-F238E27FC236}">
                  <a16:creationId xmlns:a16="http://schemas.microsoft.com/office/drawing/2014/main" id="{DA392E59-C4F2-D9A7-B047-CADB85EB0EF1}"/>
                </a:ext>
              </a:extLst>
            </p:cNvPr>
            <p:cNvSpPr/>
            <p:nvPr/>
          </p:nvSpPr>
          <p:spPr>
            <a:xfrm flipH="1">
              <a:off x="855237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Parallelogram 364">
              <a:extLst>
                <a:ext uri="{FF2B5EF4-FFF2-40B4-BE49-F238E27FC236}">
                  <a16:creationId xmlns:a16="http://schemas.microsoft.com/office/drawing/2014/main" id="{7B3EB1E0-8AC7-9790-F402-1DF26F212EE1}"/>
                </a:ext>
              </a:extLst>
            </p:cNvPr>
            <p:cNvSpPr/>
            <p:nvPr/>
          </p:nvSpPr>
          <p:spPr>
            <a:xfrm flipH="1">
              <a:off x="883572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Parallelogram 365">
              <a:extLst>
                <a:ext uri="{FF2B5EF4-FFF2-40B4-BE49-F238E27FC236}">
                  <a16:creationId xmlns:a16="http://schemas.microsoft.com/office/drawing/2014/main" id="{E2DA8D18-A7FD-5A38-3018-0AEB47489513}"/>
                </a:ext>
              </a:extLst>
            </p:cNvPr>
            <p:cNvSpPr/>
            <p:nvPr/>
          </p:nvSpPr>
          <p:spPr>
            <a:xfrm flipH="1">
              <a:off x="911907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7F435921-7CE8-AC21-0A79-7B9BFC015F73}"/>
              </a:ext>
            </a:extLst>
          </p:cNvPr>
          <p:cNvSpPr/>
          <p:nvPr/>
        </p:nvSpPr>
        <p:spPr>
          <a:xfrm>
            <a:off x="4031940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68" name="Group 367">
            <a:extLst>
              <a:ext uri="{FF2B5EF4-FFF2-40B4-BE49-F238E27FC236}">
                <a16:creationId xmlns:a16="http://schemas.microsoft.com/office/drawing/2014/main" id="{9AAF9C19-5DF2-49F3-8ECC-6B8D25677370}"/>
              </a:ext>
            </a:extLst>
          </p:cNvPr>
          <p:cNvGrpSpPr/>
          <p:nvPr/>
        </p:nvGrpSpPr>
        <p:grpSpPr>
          <a:xfrm>
            <a:off x="4031940" y="8838544"/>
            <a:ext cx="5762624" cy="1511300"/>
            <a:chOff x="4031940" y="8838544"/>
            <a:chExt cx="5762624" cy="1511300"/>
          </a:xfrm>
        </p:grpSpPr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40C82C93-EC37-C9FE-0A10-6AD7A11D0CD7}"/>
                </a:ext>
              </a:extLst>
            </p:cNvPr>
            <p:cNvSpPr/>
            <p:nvPr/>
          </p:nvSpPr>
          <p:spPr>
            <a:xfrm>
              <a:off x="4031940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70" name="Straight Connector 369">
              <a:extLst>
                <a:ext uri="{FF2B5EF4-FFF2-40B4-BE49-F238E27FC236}">
                  <a16:creationId xmlns:a16="http://schemas.microsoft.com/office/drawing/2014/main" id="{447EE1D0-8AE5-7EBD-78B2-0B51E6B2253C}"/>
                </a:ext>
              </a:extLst>
            </p:cNvPr>
            <p:cNvCxnSpPr>
              <a:cxnSpLocks/>
            </p:cNvCxnSpPr>
            <p:nvPr/>
          </p:nvCxnSpPr>
          <p:spPr>
            <a:xfrm>
              <a:off x="4477148" y="9486293"/>
              <a:ext cx="2573898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03999B35-50F8-DB6D-D796-4D75A8263C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990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2" name="Textbox 200">
            <a:extLst>
              <a:ext uri="{FF2B5EF4-FFF2-40B4-BE49-F238E27FC236}">
                <a16:creationId xmlns:a16="http://schemas.microsoft.com/office/drawing/2014/main" id="{BA10F38B-EF36-C1BA-E1FB-B22AE1EF7FFC}"/>
              </a:ext>
            </a:extLst>
          </p:cNvPr>
          <p:cNvSpPr txBox="1"/>
          <p:nvPr/>
        </p:nvSpPr>
        <p:spPr>
          <a:xfrm>
            <a:off x="4373088" y="9000083"/>
            <a:ext cx="132921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BE USEFUL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9A878064-804B-E68C-4107-A8890429A6D6}"/>
              </a:ext>
            </a:extLst>
          </p:cNvPr>
          <p:cNvSpPr txBox="1"/>
          <p:nvPr/>
        </p:nvSpPr>
        <p:spPr>
          <a:xfrm>
            <a:off x="4774572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2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Cung cấp giá trị thực tế giải quyết vấn đề khách hàng đang gặp phải.</a:t>
            </a:r>
          </a:p>
        </p:txBody>
      </p: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F40088B4-46F8-123D-271C-ABC5631470EF}"/>
              </a:ext>
            </a:extLst>
          </p:cNvPr>
          <p:cNvGrpSpPr/>
          <p:nvPr/>
        </p:nvGrpSpPr>
        <p:grpSpPr>
          <a:xfrm>
            <a:off x="13351703" y="8838544"/>
            <a:ext cx="2884641" cy="452003"/>
            <a:chOff x="13351703" y="8838544"/>
            <a:chExt cx="2884641" cy="452003"/>
          </a:xfrm>
          <a:gradFill>
            <a:gsLst>
              <a:gs pos="0">
                <a:schemeClr val="accent4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75" name="Parallelogram 374">
              <a:extLst>
                <a:ext uri="{FF2B5EF4-FFF2-40B4-BE49-F238E27FC236}">
                  <a16:creationId xmlns:a16="http://schemas.microsoft.com/office/drawing/2014/main" id="{7A4A6C01-7644-CC1E-067E-8EF499A709DD}"/>
                </a:ext>
              </a:extLst>
            </p:cNvPr>
            <p:cNvSpPr/>
            <p:nvPr/>
          </p:nvSpPr>
          <p:spPr>
            <a:xfrm flipH="1">
              <a:off x="1335170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Parallelogram 375">
              <a:extLst>
                <a:ext uri="{FF2B5EF4-FFF2-40B4-BE49-F238E27FC236}">
                  <a16:creationId xmlns:a16="http://schemas.microsoft.com/office/drawing/2014/main" id="{FE92B05B-E56E-3B31-0316-6B1BC81C5B2C}"/>
                </a:ext>
              </a:extLst>
            </p:cNvPr>
            <p:cNvSpPr/>
            <p:nvPr/>
          </p:nvSpPr>
          <p:spPr>
            <a:xfrm flipH="1">
              <a:off x="1363505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Parallelogram 376">
              <a:extLst>
                <a:ext uri="{FF2B5EF4-FFF2-40B4-BE49-F238E27FC236}">
                  <a16:creationId xmlns:a16="http://schemas.microsoft.com/office/drawing/2014/main" id="{A4D2EE14-71F8-FAAA-AE4C-D2C67394A7DD}"/>
                </a:ext>
              </a:extLst>
            </p:cNvPr>
            <p:cNvSpPr/>
            <p:nvPr/>
          </p:nvSpPr>
          <p:spPr>
            <a:xfrm flipH="1">
              <a:off x="1391839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Parallelogram 377">
              <a:extLst>
                <a:ext uri="{FF2B5EF4-FFF2-40B4-BE49-F238E27FC236}">
                  <a16:creationId xmlns:a16="http://schemas.microsoft.com/office/drawing/2014/main" id="{BE37A7BA-A910-E51F-1AA7-36602EDB79FC}"/>
                </a:ext>
              </a:extLst>
            </p:cNvPr>
            <p:cNvSpPr/>
            <p:nvPr/>
          </p:nvSpPr>
          <p:spPr>
            <a:xfrm flipH="1">
              <a:off x="1420174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Parallelogram 378">
              <a:extLst>
                <a:ext uri="{FF2B5EF4-FFF2-40B4-BE49-F238E27FC236}">
                  <a16:creationId xmlns:a16="http://schemas.microsoft.com/office/drawing/2014/main" id="{43CCC28C-1795-549B-7E3F-F54995E4FA69}"/>
                </a:ext>
              </a:extLst>
            </p:cNvPr>
            <p:cNvSpPr/>
            <p:nvPr/>
          </p:nvSpPr>
          <p:spPr>
            <a:xfrm flipH="1">
              <a:off x="1448509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Parallelogram 379">
              <a:extLst>
                <a:ext uri="{FF2B5EF4-FFF2-40B4-BE49-F238E27FC236}">
                  <a16:creationId xmlns:a16="http://schemas.microsoft.com/office/drawing/2014/main" id="{EF35566C-5AFC-5CD4-6473-492F68BA4FC6}"/>
                </a:ext>
              </a:extLst>
            </p:cNvPr>
            <p:cNvSpPr/>
            <p:nvPr/>
          </p:nvSpPr>
          <p:spPr>
            <a:xfrm flipH="1">
              <a:off x="1476844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Parallelogram 380">
              <a:extLst>
                <a:ext uri="{FF2B5EF4-FFF2-40B4-BE49-F238E27FC236}">
                  <a16:creationId xmlns:a16="http://schemas.microsoft.com/office/drawing/2014/main" id="{84F2E3E3-36B6-A7F3-C643-B065E14F904A}"/>
                </a:ext>
              </a:extLst>
            </p:cNvPr>
            <p:cNvSpPr/>
            <p:nvPr/>
          </p:nvSpPr>
          <p:spPr>
            <a:xfrm flipH="1">
              <a:off x="150517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Parallelogram 381">
              <a:extLst>
                <a:ext uri="{FF2B5EF4-FFF2-40B4-BE49-F238E27FC236}">
                  <a16:creationId xmlns:a16="http://schemas.microsoft.com/office/drawing/2014/main" id="{4D4687A2-8673-0E26-00E4-837D027A7D38}"/>
                </a:ext>
              </a:extLst>
            </p:cNvPr>
            <p:cNvSpPr/>
            <p:nvPr/>
          </p:nvSpPr>
          <p:spPr>
            <a:xfrm flipH="1">
              <a:off x="153351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Parallelogram 382">
              <a:extLst>
                <a:ext uri="{FF2B5EF4-FFF2-40B4-BE49-F238E27FC236}">
                  <a16:creationId xmlns:a16="http://schemas.microsoft.com/office/drawing/2014/main" id="{9D6F04AC-9B2D-A8CC-F5BA-93CFFF2F5612}"/>
                </a:ext>
              </a:extLst>
            </p:cNvPr>
            <p:cNvSpPr/>
            <p:nvPr/>
          </p:nvSpPr>
          <p:spPr>
            <a:xfrm flipH="1">
              <a:off x="1561849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C9DD17D6-2D3E-C62E-4698-4C524E019451}"/>
              </a:ext>
            </a:extLst>
          </p:cNvPr>
          <p:cNvSpPr/>
          <p:nvPr/>
        </p:nvSpPr>
        <p:spPr>
          <a:xfrm>
            <a:off x="10531352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66C9EAA-D180-A5E4-A4DC-B85D4FD7678B}"/>
              </a:ext>
            </a:extLst>
          </p:cNvPr>
          <p:cNvGrpSpPr/>
          <p:nvPr/>
        </p:nvGrpSpPr>
        <p:grpSpPr>
          <a:xfrm>
            <a:off x="10531352" y="8838544"/>
            <a:ext cx="5762624" cy="1511300"/>
            <a:chOff x="10531352" y="8838544"/>
            <a:chExt cx="5762624" cy="1511300"/>
          </a:xfrm>
        </p:grpSpPr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2FC80024-9BAC-657F-FCC5-3DA24EFD2EE1}"/>
                </a:ext>
              </a:extLst>
            </p:cNvPr>
            <p:cNvSpPr/>
            <p:nvPr/>
          </p:nvSpPr>
          <p:spPr>
            <a:xfrm>
              <a:off x="10531352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29E8F329-EECB-8B39-6B02-05926467F254}"/>
                </a:ext>
              </a:extLst>
            </p:cNvPr>
            <p:cNvCxnSpPr>
              <a:cxnSpLocks/>
            </p:cNvCxnSpPr>
            <p:nvPr/>
          </p:nvCxnSpPr>
          <p:spPr>
            <a:xfrm>
              <a:off x="10976560" y="9486293"/>
              <a:ext cx="2573898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14BD39C9-DF9F-8EAF-B462-D14A66F7F7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14402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9" name="Textbox 200">
            <a:extLst>
              <a:ext uri="{FF2B5EF4-FFF2-40B4-BE49-F238E27FC236}">
                <a16:creationId xmlns:a16="http://schemas.microsoft.com/office/drawing/2014/main" id="{F0E1E976-EF1A-F027-F4DD-2B499E8BA70B}"/>
              </a:ext>
            </a:extLst>
          </p:cNvPr>
          <p:cNvSpPr txBox="1"/>
          <p:nvPr/>
        </p:nvSpPr>
        <p:spPr>
          <a:xfrm>
            <a:off x="10872500" y="9000083"/>
            <a:ext cx="1717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BE REALIABLE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A3FBD542-5E4C-28B7-D89D-8F7F56E946F0}"/>
              </a:ext>
            </a:extLst>
          </p:cNvPr>
          <p:cNvSpPr txBox="1"/>
          <p:nvPr/>
        </p:nvSpPr>
        <p:spPr>
          <a:xfrm>
            <a:off x="11273984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4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Hoàn thành cam kết, đúng hẹn và không làm khách hàng thất vọng.</a:t>
            </a:r>
          </a:p>
        </p:txBody>
      </p: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7ACFA63B-6EE7-395A-6929-805E9D858B9A}"/>
              </a:ext>
            </a:extLst>
          </p:cNvPr>
          <p:cNvGrpSpPr/>
          <p:nvPr/>
        </p:nvGrpSpPr>
        <p:grpSpPr>
          <a:xfrm>
            <a:off x="19851114" y="8838544"/>
            <a:ext cx="2884641" cy="452003"/>
            <a:chOff x="19851114" y="8838544"/>
            <a:chExt cx="2884641" cy="452003"/>
          </a:xfrm>
          <a:gradFill>
            <a:gsLst>
              <a:gs pos="0">
                <a:schemeClr val="accent6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92" name="Parallelogram 391">
              <a:extLst>
                <a:ext uri="{FF2B5EF4-FFF2-40B4-BE49-F238E27FC236}">
                  <a16:creationId xmlns:a16="http://schemas.microsoft.com/office/drawing/2014/main" id="{A9FD29E7-9E84-43FB-CB9B-BDC2155EAF74}"/>
                </a:ext>
              </a:extLst>
            </p:cNvPr>
            <p:cNvSpPr/>
            <p:nvPr/>
          </p:nvSpPr>
          <p:spPr>
            <a:xfrm flipH="1">
              <a:off x="1985111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Parallelogram 392">
              <a:extLst>
                <a:ext uri="{FF2B5EF4-FFF2-40B4-BE49-F238E27FC236}">
                  <a16:creationId xmlns:a16="http://schemas.microsoft.com/office/drawing/2014/main" id="{D622032D-BBB2-BE3B-F3DB-9B2DBD84CBD6}"/>
                </a:ext>
              </a:extLst>
            </p:cNvPr>
            <p:cNvSpPr/>
            <p:nvPr/>
          </p:nvSpPr>
          <p:spPr>
            <a:xfrm flipH="1">
              <a:off x="2013446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Parallelogram 393">
              <a:extLst>
                <a:ext uri="{FF2B5EF4-FFF2-40B4-BE49-F238E27FC236}">
                  <a16:creationId xmlns:a16="http://schemas.microsoft.com/office/drawing/2014/main" id="{32B23A57-EAA7-2791-D836-EA36F8EF7859}"/>
                </a:ext>
              </a:extLst>
            </p:cNvPr>
            <p:cNvSpPr/>
            <p:nvPr/>
          </p:nvSpPr>
          <p:spPr>
            <a:xfrm flipH="1">
              <a:off x="2041781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Parallelogram 394">
              <a:extLst>
                <a:ext uri="{FF2B5EF4-FFF2-40B4-BE49-F238E27FC236}">
                  <a16:creationId xmlns:a16="http://schemas.microsoft.com/office/drawing/2014/main" id="{AB67A4C3-E943-6CB3-CED5-C09073AEC3ED}"/>
                </a:ext>
              </a:extLst>
            </p:cNvPr>
            <p:cNvSpPr/>
            <p:nvPr/>
          </p:nvSpPr>
          <p:spPr>
            <a:xfrm flipH="1">
              <a:off x="2070115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Parallelogram 395">
              <a:extLst>
                <a:ext uri="{FF2B5EF4-FFF2-40B4-BE49-F238E27FC236}">
                  <a16:creationId xmlns:a16="http://schemas.microsoft.com/office/drawing/2014/main" id="{9EC37D35-7DC3-71B3-76C2-FC64E03763A4}"/>
                </a:ext>
              </a:extLst>
            </p:cNvPr>
            <p:cNvSpPr/>
            <p:nvPr/>
          </p:nvSpPr>
          <p:spPr>
            <a:xfrm flipH="1">
              <a:off x="20984506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Parallelogram 396">
              <a:extLst>
                <a:ext uri="{FF2B5EF4-FFF2-40B4-BE49-F238E27FC236}">
                  <a16:creationId xmlns:a16="http://schemas.microsoft.com/office/drawing/2014/main" id="{C9E917BD-DF78-1854-C559-5E04F3DDF1F3}"/>
                </a:ext>
              </a:extLst>
            </p:cNvPr>
            <p:cNvSpPr/>
            <p:nvPr/>
          </p:nvSpPr>
          <p:spPr>
            <a:xfrm flipH="1">
              <a:off x="2126785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Parallelogram 397">
              <a:extLst>
                <a:ext uri="{FF2B5EF4-FFF2-40B4-BE49-F238E27FC236}">
                  <a16:creationId xmlns:a16="http://schemas.microsoft.com/office/drawing/2014/main" id="{63798FD1-6FB3-F63B-2B86-8E8EC6B59BB9}"/>
                </a:ext>
              </a:extLst>
            </p:cNvPr>
            <p:cNvSpPr/>
            <p:nvPr/>
          </p:nvSpPr>
          <p:spPr>
            <a:xfrm flipH="1">
              <a:off x="2155120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Parallelogram 398">
              <a:extLst>
                <a:ext uri="{FF2B5EF4-FFF2-40B4-BE49-F238E27FC236}">
                  <a16:creationId xmlns:a16="http://schemas.microsoft.com/office/drawing/2014/main" id="{F6710DD8-F772-776B-786C-9E4CC090417A}"/>
                </a:ext>
              </a:extLst>
            </p:cNvPr>
            <p:cNvSpPr/>
            <p:nvPr/>
          </p:nvSpPr>
          <p:spPr>
            <a:xfrm flipH="1">
              <a:off x="2183455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Parallelogram 399">
              <a:extLst>
                <a:ext uri="{FF2B5EF4-FFF2-40B4-BE49-F238E27FC236}">
                  <a16:creationId xmlns:a16="http://schemas.microsoft.com/office/drawing/2014/main" id="{13284881-5758-7742-8278-EA88AE9EC785}"/>
                </a:ext>
              </a:extLst>
            </p:cNvPr>
            <p:cNvSpPr/>
            <p:nvPr/>
          </p:nvSpPr>
          <p:spPr>
            <a:xfrm flipH="1">
              <a:off x="2211790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D6D65611-8D54-1E93-ED36-4AF42547850E}"/>
              </a:ext>
            </a:extLst>
          </p:cNvPr>
          <p:cNvSpPr/>
          <p:nvPr/>
        </p:nvSpPr>
        <p:spPr>
          <a:xfrm>
            <a:off x="17030763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48CDD8F6-B3FB-F225-D4ED-9D0BEFABD069}"/>
              </a:ext>
            </a:extLst>
          </p:cNvPr>
          <p:cNvGrpSpPr/>
          <p:nvPr/>
        </p:nvGrpSpPr>
        <p:grpSpPr>
          <a:xfrm>
            <a:off x="17030763" y="8838544"/>
            <a:ext cx="5762624" cy="1511300"/>
            <a:chOff x="17030763" y="8838544"/>
            <a:chExt cx="5762624" cy="1511300"/>
          </a:xfrm>
        </p:grpSpPr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2A4C1E04-8504-EE8F-8809-B84E7870DDFA}"/>
                </a:ext>
              </a:extLst>
            </p:cNvPr>
            <p:cNvSpPr/>
            <p:nvPr/>
          </p:nvSpPr>
          <p:spPr>
            <a:xfrm>
              <a:off x="17030763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04" name="Straight Connector 403">
              <a:extLst>
                <a:ext uri="{FF2B5EF4-FFF2-40B4-BE49-F238E27FC236}">
                  <a16:creationId xmlns:a16="http://schemas.microsoft.com/office/drawing/2014/main" id="{A8F0E594-7347-2786-5FCC-7FFE7DCD60D6}"/>
                </a:ext>
              </a:extLst>
            </p:cNvPr>
            <p:cNvCxnSpPr>
              <a:cxnSpLocks/>
            </p:cNvCxnSpPr>
            <p:nvPr/>
          </p:nvCxnSpPr>
          <p:spPr>
            <a:xfrm>
              <a:off x="17475971" y="9486293"/>
              <a:ext cx="2573898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Straight Connector 404">
              <a:extLst>
                <a:ext uri="{FF2B5EF4-FFF2-40B4-BE49-F238E27FC236}">
                  <a16:creationId xmlns:a16="http://schemas.microsoft.com/office/drawing/2014/main" id="{CC7C8647-7FBB-5C0B-5226-6823DB7F7A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3813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6" name="Textbox 200">
            <a:extLst>
              <a:ext uri="{FF2B5EF4-FFF2-40B4-BE49-F238E27FC236}">
                <a16:creationId xmlns:a16="http://schemas.microsoft.com/office/drawing/2014/main" id="{D7378382-ACE1-A568-40BC-1F780A0A7BBB}"/>
              </a:ext>
            </a:extLst>
          </p:cNvPr>
          <p:cNvSpPr txBox="1"/>
          <p:nvPr/>
        </p:nvSpPr>
        <p:spPr>
          <a:xfrm>
            <a:off x="17371911" y="9000083"/>
            <a:ext cx="155042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EARN TRUST</a:t>
            </a:r>
          </a:p>
        </p:txBody>
      </p:sp>
      <p:sp>
        <p:nvSpPr>
          <p:cNvPr id="407" name="TextBox 406">
            <a:extLst>
              <a:ext uri="{FF2B5EF4-FFF2-40B4-BE49-F238E27FC236}">
                <a16:creationId xmlns:a16="http://schemas.microsoft.com/office/drawing/2014/main" id="{F8E84292-83E4-4CC0-B17B-A10D208DDFA0}"/>
              </a:ext>
            </a:extLst>
          </p:cNvPr>
          <p:cNvSpPr txBox="1"/>
          <p:nvPr/>
        </p:nvSpPr>
        <p:spPr>
          <a:xfrm>
            <a:off x="17773395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6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Dần hình thành niềm tin mạnh mẽ và trung thành với thương hiệu.</a:t>
            </a:r>
          </a:p>
        </p:txBody>
      </p:sp>
      <p:sp>
        <p:nvSpPr>
          <p:cNvPr id="408" name="!!SubTitle">
            <a:extLst>
              <a:ext uri="{FF2B5EF4-FFF2-40B4-BE49-F238E27FC236}">
                <a16:creationId xmlns:a16="http://schemas.microsoft.com/office/drawing/2014/main" id="{4D9DAAEA-EBB7-B2C0-168A-268E9CE64D6E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09" name="!!MainTitle1">
            <a:extLst>
              <a:ext uri="{FF2B5EF4-FFF2-40B4-BE49-F238E27FC236}">
                <a16:creationId xmlns:a16="http://schemas.microsoft.com/office/drawing/2014/main" id="{8D869362-34A5-627C-594E-7498A3059FF6}"/>
              </a:ext>
            </a:extLst>
          </p:cNvPr>
          <p:cNvSpPr txBox="1"/>
          <p:nvPr/>
        </p:nvSpPr>
        <p:spPr>
          <a:xfrm>
            <a:off x="7369649" y="1190307"/>
            <a:ext cx="96449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BRAND TRUST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10" name="Group 409">
            <a:extLst>
              <a:ext uri="{FF2B5EF4-FFF2-40B4-BE49-F238E27FC236}">
                <a16:creationId xmlns:a16="http://schemas.microsoft.com/office/drawing/2014/main" id="{F20B5ED5-FDA2-13D4-37EE-569849799DA4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A7B84015-9541-0142-934C-50DE27966C2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02478C94-FE09-C786-09BC-2A26ECA9E72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69833CD6-1FF1-824D-95A9-E592254BADF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414" name="Rectangle 413">
            <a:extLst>
              <a:ext uri="{FF2B5EF4-FFF2-40B4-BE49-F238E27FC236}">
                <a16:creationId xmlns:a16="http://schemas.microsoft.com/office/drawing/2014/main" id="{EC3E1FDB-98F4-9A38-2B87-97923F29CCC7}"/>
              </a:ext>
            </a:extLst>
          </p:cNvPr>
          <p:cNvSpPr>
            <a:spLocks/>
          </p:cNvSpPr>
          <p:nvPr/>
        </p:nvSpPr>
        <p:spPr bwMode="auto">
          <a:xfrm>
            <a:off x="2605978" y="12887962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#135</a:t>
            </a:r>
          </a:p>
        </p:txBody>
      </p:sp>
      <p:graphicFrame>
        <p:nvGraphicFramePr>
          <p:cNvPr id="415" name="Table 414">
            <a:extLst>
              <a:ext uri="{FF2B5EF4-FFF2-40B4-BE49-F238E27FC236}">
                <a16:creationId xmlns:a16="http://schemas.microsoft.com/office/drawing/2014/main" id="{0757D372-A71F-6DC8-645C-B8534E005933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300650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25341"/>
                  </a:ext>
                </a:extLst>
              </a:tr>
            </a:tbl>
          </a:graphicData>
        </a:graphic>
      </p:graphicFrame>
      <p:graphicFrame>
        <p:nvGraphicFramePr>
          <p:cNvPr id="416" name="Table 415">
            <a:extLst>
              <a:ext uri="{FF2B5EF4-FFF2-40B4-BE49-F238E27FC236}">
                <a16:creationId xmlns:a16="http://schemas.microsoft.com/office/drawing/2014/main" id="{912E4C2D-A4DF-0776-4D42-15818317C7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12756"/>
              </p:ext>
            </p:extLst>
          </p:nvPr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7627991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vi-VN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892908"/>
                  </a:ext>
                </a:extLst>
              </a:tr>
            </a:tbl>
          </a:graphicData>
        </a:graphic>
      </p:graphicFrame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83E206C9-0B72-4ABB-8DB6-E9F7FE2586C8}"/>
              </a:ext>
            </a:extLst>
          </p:cNvPr>
          <p:cNvSpPr/>
          <p:nvPr/>
        </p:nvSpPr>
        <p:spPr>
          <a:xfrm>
            <a:off x="6572869" y="6492006"/>
            <a:ext cx="649920" cy="64987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D0A8D5D4-67BE-3465-AA7E-700E616C10F5}"/>
              </a:ext>
            </a:extLst>
          </p:cNvPr>
          <p:cNvSpPr/>
          <p:nvPr/>
        </p:nvSpPr>
        <p:spPr>
          <a:xfrm>
            <a:off x="15470476" y="9486293"/>
            <a:ext cx="667936" cy="731618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C5D34F64-8390-99C5-9D75-692A6080D652}"/>
              </a:ext>
            </a:extLst>
          </p:cNvPr>
          <p:cNvSpPr/>
          <p:nvPr/>
        </p:nvSpPr>
        <p:spPr>
          <a:xfrm>
            <a:off x="8978550" y="9545355"/>
            <a:ext cx="584230" cy="63288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5D022FFD-3A64-C802-875A-A2FBFCE77BB1}"/>
              </a:ext>
            </a:extLst>
          </p:cNvPr>
          <p:cNvSpPr/>
          <p:nvPr/>
        </p:nvSpPr>
        <p:spPr>
          <a:xfrm>
            <a:off x="13211497" y="6461161"/>
            <a:ext cx="475818" cy="731078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169691D7-F361-65D1-3055-965895CB360D}"/>
              </a:ext>
            </a:extLst>
          </p:cNvPr>
          <p:cNvSpPr/>
          <p:nvPr/>
        </p:nvSpPr>
        <p:spPr>
          <a:xfrm>
            <a:off x="19611801" y="6457850"/>
            <a:ext cx="490152" cy="721712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555CCAF3-8083-7C87-BB95-5532CEF9E0C9}"/>
              </a:ext>
            </a:extLst>
          </p:cNvPr>
          <p:cNvSpPr/>
          <p:nvPr/>
        </p:nvSpPr>
        <p:spPr>
          <a:xfrm>
            <a:off x="21903964" y="9460672"/>
            <a:ext cx="718532" cy="697222"/>
          </a:xfrm>
          <a:custGeom>
            <a:avLst/>
            <a:gdLst>
              <a:gd name="connsiteX0" fmla="*/ 257614 w 513498"/>
              <a:gd name="connsiteY0" fmla="*/ 227008 h 498269"/>
              <a:gd name="connsiteX1" fmla="*/ 217822 w 513498"/>
              <a:gd name="connsiteY1" fmla="*/ 240538 h 498269"/>
              <a:gd name="connsiteX2" fmla="*/ 198685 w 513498"/>
              <a:gd name="connsiteY2" fmla="*/ 354195 h 498269"/>
              <a:gd name="connsiteX3" fmla="*/ 198685 w 513498"/>
              <a:gd name="connsiteY3" fmla="*/ 380956 h 498269"/>
              <a:gd name="connsiteX4" fmla="*/ 159788 w 513498"/>
              <a:gd name="connsiteY4" fmla="*/ 486600 h 498269"/>
              <a:gd name="connsiteX5" fmla="*/ 354272 w 513498"/>
              <a:gd name="connsiteY5" fmla="*/ 486600 h 498269"/>
              <a:gd name="connsiteX6" fmla="*/ 316620 w 513498"/>
              <a:gd name="connsiteY6" fmla="*/ 380956 h 498269"/>
              <a:gd name="connsiteX7" fmla="*/ 316620 w 513498"/>
              <a:gd name="connsiteY7" fmla="*/ 354195 h 498269"/>
              <a:gd name="connsiteX8" fmla="*/ 297405 w 513498"/>
              <a:gd name="connsiteY8" fmla="*/ 240538 h 498269"/>
              <a:gd name="connsiteX9" fmla="*/ 257614 w 513498"/>
              <a:gd name="connsiteY9" fmla="*/ 227008 h 498269"/>
              <a:gd name="connsiteX10" fmla="*/ 356451 w 513498"/>
              <a:gd name="connsiteY10" fmla="*/ 180326 h 498269"/>
              <a:gd name="connsiteX11" fmla="*/ 312497 w 513498"/>
              <a:gd name="connsiteY11" fmla="*/ 241939 h 498269"/>
              <a:gd name="connsiteX12" fmla="*/ 403749 w 513498"/>
              <a:gd name="connsiteY12" fmla="*/ 325878 h 498269"/>
              <a:gd name="connsiteX13" fmla="*/ 410284 w 513498"/>
              <a:gd name="connsiteY13" fmla="*/ 316932 h 498269"/>
              <a:gd name="connsiteX14" fmla="*/ 402505 w 513498"/>
              <a:gd name="connsiteY14" fmla="*/ 298028 h 498269"/>
              <a:gd name="connsiteX15" fmla="*/ 401454 w 513498"/>
              <a:gd name="connsiteY15" fmla="*/ 296877 h 498269"/>
              <a:gd name="connsiteX16" fmla="*/ 402948 w 513498"/>
              <a:gd name="connsiteY16" fmla="*/ 288763 h 498269"/>
              <a:gd name="connsiteX17" fmla="*/ 411062 w 513498"/>
              <a:gd name="connsiteY17" fmla="*/ 290249 h 498269"/>
              <a:gd name="connsiteX18" fmla="*/ 473841 w 513498"/>
              <a:gd name="connsiteY18" fmla="*/ 324867 h 498269"/>
              <a:gd name="connsiteX19" fmla="*/ 500058 w 513498"/>
              <a:gd name="connsiteY19" fmla="*/ 311175 h 498269"/>
              <a:gd name="connsiteX20" fmla="*/ 376988 w 513498"/>
              <a:gd name="connsiteY20" fmla="*/ 188105 h 498269"/>
              <a:gd name="connsiteX21" fmla="*/ 356451 w 513498"/>
              <a:gd name="connsiteY21" fmla="*/ 180326 h 498269"/>
              <a:gd name="connsiteX22" fmla="*/ 157065 w 513498"/>
              <a:gd name="connsiteY22" fmla="*/ 180326 h 498269"/>
              <a:gd name="connsiteX23" fmla="*/ 136450 w 513498"/>
              <a:gd name="connsiteY23" fmla="*/ 188105 h 498269"/>
              <a:gd name="connsiteX24" fmla="*/ 13536 w 513498"/>
              <a:gd name="connsiteY24" fmla="*/ 311175 h 498269"/>
              <a:gd name="connsiteX25" fmla="*/ 39674 w 513498"/>
              <a:gd name="connsiteY25" fmla="*/ 324478 h 498269"/>
              <a:gd name="connsiteX26" fmla="*/ 102376 w 513498"/>
              <a:gd name="connsiteY26" fmla="*/ 289860 h 498269"/>
              <a:gd name="connsiteX27" fmla="*/ 106655 w 513498"/>
              <a:gd name="connsiteY27" fmla="*/ 287993 h 498269"/>
              <a:gd name="connsiteX28" fmla="*/ 110545 w 513498"/>
              <a:gd name="connsiteY28" fmla="*/ 289471 h 498269"/>
              <a:gd name="connsiteX29" fmla="*/ 111011 w 513498"/>
              <a:gd name="connsiteY29" fmla="*/ 297717 h 498269"/>
              <a:gd name="connsiteX30" fmla="*/ 103232 w 513498"/>
              <a:gd name="connsiteY30" fmla="*/ 316621 h 498269"/>
              <a:gd name="connsiteX31" fmla="*/ 109689 w 513498"/>
              <a:gd name="connsiteY31" fmla="*/ 325567 h 498269"/>
              <a:gd name="connsiteX32" fmla="*/ 201019 w 513498"/>
              <a:gd name="connsiteY32" fmla="*/ 241939 h 498269"/>
              <a:gd name="connsiteX33" fmla="*/ 157065 w 513498"/>
              <a:gd name="connsiteY33" fmla="*/ 180326 h 498269"/>
              <a:gd name="connsiteX34" fmla="*/ 159943 w 513498"/>
              <a:gd name="connsiteY34" fmla="*/ 168735 h 498269"/>
              <a:gd name="connsiteX35" fmla="*/ 209887 w 513498"/>
              <a:gd name="connsiteY35" fmla="*/ 231437 h 498269"/>
              <a:gd name="connsiteX36" fmla="*/ 304018 w 513498"/>
              <a:gd name="connsiteY36" fmla="*/ 231437 h 498269"/>
              <a:gd name="connsiteX37" fmla="*/ 353884 w 513498"/>
              <a:gd name="connsiteY37" fmla="*/ 168735 h 498269"/>
              <a:gd name="connsiteX38" fmla="*/ 385390 w 513498"/>
              <a:gd name="connsiteY38" fmla="*/ 179859 h 498269"/>
              <a:gd name="connsiteX39" fmla="*/ 511883 w 513498"/>
              <a:gd name="connsiteY39" fmla="*/ 306663 h 498269"/>
              <a:gd name="connsiteX40" fmla="*/ 512505 w 513498"/>
              <a:gd name="connsiteY40" fmla="*/ 313898 h 498269"/>
              <a:gd name="connsiteX41" fmla="*/ 474853 w 513498"/>
              <a:gd name="connsiteY41" fmla="*/ 336069 h 498269"/>
              <a:gd name="connsiteX42" fmla="*/ 421797 w 513498"/>
              <a:gd name="connsiteY42" fmla="*/ 315998 h 498269"/>
              <a:gd name="connsiteX43" fmla="*/ 421797 w 513498"/>
              <a:gd name="connsiteY43" fmla="*/ 318177 h 498269"/>
              <a:gd name="connsiteX44" fmla="*/ 410051 w 513498"/>
              <a:gd name="connsiteY44" fmla="*/ 335369 h 498269"/>
              <a:gd name="connsiteX45" fmla="*/ 402971 w 513498"/>
              <a:gd name="connsiteY45" fmla="*/ 337314 h 498269"/>
              <a:gd name="connsiteX46" fmla="*/ 323777 w 513498"/>
              <a:gd name="connsiteY46" fmla="*/ 273523 h 498269"/>
              <a:gd name="connsiteX47" fmla="*/ 327433 w 513498"/>
              <a:gd name="connsiteY47" fmla="*/ 354351 h 498269"/>
              <a:gd name="connsiteX48" fmla="*/ 327433 w 513498"/>
              <a:gd name="connsiteY48" fmla="*/ 380956 h 498269"/>
              <a:gd name="connsiteX49" fmla="*/ 374110 w 513498"/>
              <a:gd name="connsiteY49" fmla="*/ 487222 h 498269"/>
              <a:gd name="connsiteX50" fmla="*/ 377323 w 513498"/>
              <a:gd name="connsiteY50" fmla="*/ 492536 h 498269"/>
              <a:gd name="connsiteX51" fmla="*/ 371387 w 513498"/>
              <a:gd name="connsiteY51" fmla="*/ 498269 h 498269"/>
              <a:gd name="connsiteX52" fmla="*/ 142129 w 513498"/>
              <a:gd name="connsiteY52" fmla="*/ 498269 h 498269"/>
              <a:gd name="connsiteX53" fmla="*/ 136893 w 513498"/>
              <a:gd name="connsiteY53" fmla="*/ 495056 h 498269"/>
              <a:gd name="connsiteX54" fmla="*/ 139484 w 513498"/>
              <a:gd name="connsiteY54" fmla="*/ 487222 h 498269"/>
              <a:gd name="connsiteX55" fmla="*/ 186160 w 513498"/>
              <a:gd name="connsiteY55" fmla="*/ 380956 h 498269"/>
              <a:gd name="connsiteX56" fmla="*/ 186160 w 513498"/>
              <a:gd name="connsiteY56" fmla="*/ 354351 h 498269"/>
              <a:gd name="connsiteX57" fmla="*/ 189739 w 513498"/>
              <a:gd name="connsiteY57" fmla="*/ 273523 h 498269"/>
              <a:gd name="connsiteX58" fmla="*/ 110622 w 513498"/>
              <a:gd name="connsiteY58" fmla="*/ 337314 h 498269"/>
              <a:gd name="connsiteX59" fmla="*/ 103543 w 513498"/>
              <a:gd name="connsiteY59" fmla="*/ 335369 h 498269"/>
              <a:gd name="connsiteX60" fmla="*/ 91718 w 513498"/>
              <a:gd name="connsiteY60" fmla="*/ 318177 h 498269"/>
              <a:gd name="connsiteX61" fmla="*/ 91718 w 513498"/>
              <a:gd name="connsiteY61" fmla="*/ 315998 h 498269"/>
              <a:gd name="connsiteX62" fmla="*/ 38585 w 513498"/>
              <a:gd name="connsiteY62" fmla="*/ 336069 h 498269"/>
              <a:gd name="connsiteX63" fmla="*/ 933 w 513498"/>
              <a:gd name="connsiteY63" fmla="*/ 313898 h 498269"/>
              <a:gd name="connsiteX64" fmla="*/ 1711 w 513498"/>
              <a:gd name="connsiteY64" fmla="*/ 306663 h 498269"/>
              <a:gd name="connsiteX65" fmla="*/ 128437 w 513498"/>
              <a:gd name="connsiteY65" fmla="*/ 179859 h 498269"/>
              <a:gd name="connsiteX66" fmla="*/ 159943 w 513498"/>
              <a:gd name="connsiteY66" fmla="*/ 168735 h 498269"/>
              <a:gd name="connsiteX67" fmla="*/ 257497 w 513498"/>
              <a:gd name="connsiteY67" fmla="*/ 104244 h 498269"/>
              <a:gd name="connsiteX68" fmla="*/ 220544 w 513498"/>
              <a:gd name="connsiteY68" fmla="*/ 141196 h 498269"/>
              <a:gd name="connsiteX69" fmla="*/ 257497 w 513498"/>
              <a:gd name="connsiteY69" fmla="*/ 178148 h 498269"/>
              <a:gd name="connsiteX70" fmla="*/ 294449 w 513498"/>
              <a:gd name="connsiteY70" fmla="*/ 141196 h 498269"/>
              <a:gd name="connsiteX71" fmla="*/ 257497 w 513498"/>
              <a:gd name="connsiteY71" fmla="*/ 104244 h 498269"/>
              <a:gd name="connsiteX72" fmla="*/ 257497 w 513498"/>
              <a:gd name="connsiteY72" fmla="*/ 92575 h 498269"/>
              <a:gd name="connsiteX73" fmla="*/ 306118 w 513498"/>
              <a:gd name="connsiteY73" fmla="*/ 141196 h 498269"/>
              <a:gd name="connsiteX74" fmla="*/ 257497 w 513498"/>
              <a:gd name="connsiteY74" fmla="*/ 189817 h 498269"/>
              <a:gd name="connsiteX75" fmla="*/ 208875 w 513498"/>
              <a:gd name="connsiteY75" fmla="*/ 141196 h 498269"/>
              <a:gd name="connsiteX76" fmla="*/ 257497 w 513498"/>
              <a:gd name="connsiteY76" fmla="*/ 92575 h 498269"/>
              <a:gd name="connsiteX77" fmla="*/ 255474 w 513498"/>
              <a:gd name="connsiteY77" fmla="*/ 12213 h 498269"/>
              <a:gd name="connsiteX78" fmla="*/ 205220 w 513498"/>
              <a:gd name="connsiteY78" fmla="*/ 31429 h 498269"/>
              <a:gd name="connsiteX79" fmla="*/ 255474 w 513498"/>
              <a:gd name="connsiteY79" fmla="*/ 50566 h 498269"/>
              <a:gd name="connsiteX80" fmla="*/ 305729 w 513498"/>
              <a:gd name="connsiteY80" fmla="*/ 31429 h 498269"/>
              <a:gd name="connsiteX81" fmla="*/ 255474 w 513498"/>
              <a:gd name="connsiteY81" fmla="*/ 12213 h 498269"/>
              <a:gd name="connsiteX82" fmla="*/ 255474 w 513498"/>
              <a:gd name="connsiteY82" fmla="*/ 0 h 498269"/>
              <a:gd name="connsiteX83" fmla="*/ 317709 w 513498"/>
              <a:gd name="connsiteY83" fmla="*/ 31117 h 498269"/>
              <a:gd name="connsiteX84" fmla="*/ 255474 w 513498"/>
              <a:gd name="connsiteY84" fmla="*/ 62235 h 498269"/>
              <a:gd name="connsiteX85" fmla="*/ 193239 w 513498"/>
              <a:gd name="connsiteY85" fmla="*/ 31117 h 498269"/>
              <a:gd name="connsiteX86" fmla="*/ 255474 w 513498"/>
              <a:gd name="connsiteY86" fmla="*/ 0 h 4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13498" h="498269">
                <a:moveTo>
                  <a:pt x="257614" y="227008"/>
                </a:moveTo>
                <a:cubicBezTo>
                  <a:pt x="243584" y="227008"/>
                  <a:pt x="229554" y="231518"/>
                  <a:pt x="217822" y="240538"/>
                </a:cubicBezTo>
                <a:cubicBezTo>
                  <a:pt x="197518" y="260843"/>
                  <a:pt x="198063" y="304251"/>
                  <a:pt x="198685" y="354195"/>
                </a:cubicBezTo>
                <a:cubicBezTo>
                  <a:pt x="198685" y="362986"/>
                  <a:pt x="198685" y="371932"/>
                  <a:pt x="198685" y="380956"/>
                </a:cubicBezTo>
                <a:cubicBezTo>
                  <a:pt x="198685" y="439924"/>
                  <a:pt x="175347" y="471664"/>
                  <a:pt x="159788" y="486600"/>
                </a:cubicBezTo>
                <a:lnTo>
                  <a:pt x="354272" y="486600"/>
                </a:lnTo>
                <a:cubicBezTo>
                  <a:pt x="338247" y="471664"/>
                  <a:pt x="315376" y="439924"/>
                  <a:pt x="316620" y="380956"/>
                </a:cubicBezTo>
                <a:cubicBezTo>
                  <a:pt x="316620" y="371932"/>
                  <a:pt x="316620" y="362986"/>
                  <a:pt x="316620" y="354195"/>
                </a:cubicBezTo>
                <a:cubicBezTo>
                  <a:pt x="317242" y="304251"/>
                  <a:pt x="317709" y="261076"/>
                  <a:pt x="297405" y="240538"/>
                </a:cubicBezTo>
                <a:cubicBezTo>
                  <a:pt x="285674" y="231518"/>
                  <a:pt x="271644" y="227008"/>
                  <a:pt x="257614" y="227008"/>
                </a:cubicBezTo>
                <a:close/>
                <a:moveTo>
                  <a:pt x="356451" y="180326"/>
                </a:moveTo>
                <a:cubicBezTo>
                  <a:pt x="336535" y="185072"/>
                  <a:pt x="318876" y="223969"/>
                  <a:pt x="312497" y="241939"/>
                </a:cubicBezTo>
                <a:cubicBezTo>
                  <a:pt x="352794" y="292349"/>
                  <a:pt x="395114" y="331324"/>
                  <a:pt x="403749" y="325878"/>
                </a:cubicBezTo>
                <a:cubicBezTo>
                  <a:pt x="407157" y="324019"/>
                  <a:pt x="409553" y="320736"/>
                  <a:pt x="410284" y="316932"/>
                </a:cubicBezTo>
                <a:cubicBezTo>
                  <a:pt x="410004" y="309907"/>
                  <a:pt x="407242" y="303217"/>
                  <a:pt x="402505" y="298028"/>
                </a:cubicBezTo>
                <a:cubicBezTo>
                  <a:pt x="402108" y="297694"/>
                  <a:pt x="401750" y="297304"/>
                  <a:pt x="401454" y="296877"/>
                </a:cubicBezTo>
                <a:cubicBezTo>
                  <a:pt x="399626" y="294224"/>
                  <a:pt x="400295" y="290591"/>
                  <a:pt x="402948" y="288763"/>
                </a:cubicBezTo>
                <a:cubicBezTo>
                  <a:pt x="405601" y="286927"/>
                  <a:pt x="409234" y="287596"/>
                  <a:pt x="411062" y="290249"/>
                </a:cubicBezTo>
                <a:cubicBezTo>
                  <a:pt x="434011" y="314832"/>
                  <a:pt x="455015" y="326423"/>
                  <a:pt x="473841" y="324867"/>
                </a:cubicBezTo>
                <a:cubicBezTo>
                  <a:pt x="483978" y="323731"/>
                  <a:pt x="493329" y="318846"/>
                  <a:pt x="500058" y="311175"/>
                </a:cubicBezTo>
                <a:lnTo>
                  <a:pt x="376988" y="188105"/>
                </a:lnTo>
                <a:cubicBezTo>
                  <a:pt x="372025" y="182022"/>
                  <a:pt x="364199" y="179058"/>
                  <a:pt x="356451" y="180326"/>
                </a:cubicBezTo>
                <a:close/>
                <a:moveTo>
                  <a:pt x="157065" y="180326"/>
                </a:moveTo>
                <a:cubicBezTo>
                  <a:pt x="149294" y="179043"/>
                  <a:pt x="141436" y="182014"/>
                  <a:pt x="136450" y="188105"/>
                </a:cubicBezTo>
                <a:lnTo>
                  <a:pt x="13536" y="311175"/>
                </a:lnTo>
                <a:cubicBezTo>
                  <a:pt x="20304" y="318690"/>
                  <a:pt x="29616" y="323428"/>
                  <a:pt x="39674" y="324478"/>
                </a:cubicBezTo>
                <a:cubicBezTo>
                  <a:pt x="58423" y="326034"/>
                  <a:pt x="79505" y="314442"/>
                  <a:pt x="102376" y="289860"/>
                </a:cubicBezTo>
                <a:cubicBezTo>
                  <a:pt x="103481" y="288669"/>
                  <a:pt x="105029" y="287993"/>
                  <a:pt x="106655" y="287993"/>
                </a:cubicBezTo>
                <a:cubicBezTo>
                  <a:pt x="108094" y="287977"/>
                  <a:pt x="109479" y="288506"/>
                  <a:pt x="110545" y="289471"/>
                </a:cubicBezTo>
                <a:cubicBezTo>
                  <a:pt x="112909" y="291641"/>
                  <a:pt x="113120" y="295297"/>
                  <a:pt x="111011" y="297717"/>
                </a:cubicBezTo>
                <a:cubicBezTo>
                  <a:pt x="106188" y="302851"/>
                  <a:pt x="103419" y="309580"/>
                  <a:pt x="103232" y="316621"/>
                </a:cubicBezTo>
                <a:cubicBezTo>
                  <a:pt x="103893" y="320441"/>
                  <a:pt x="106274" y="323739"/>
                  <a:pt x="109689" y="325567"/>
                </a:cubicBezTo>
                <a:cubicBezTo>
                  <a:pt x="118324" y="331012"/>
                  <a:pt x="160721" y="292116"/>
                  <a:pt x="201019" y="241939"/>
                </a:cubicBezTo>
                <a:cubicBezTo>
                  <a:pt x="194562" y="223969"/>
                  <a:pt x="176903" y="185072"/>
                  <a:pt x="157065" y="180326"/>
                </a:cubicBezTo>
                <a:close/>
                <a:moveTo>
                  <a:pt x="159943" y="168735"/>
                </a:moveTo>
                <a:cubicBezTo>
                  <a:pt x="184838" y="174647"/>
                  <a:pt x="202575" y="212844"/>
                  <a:pt x="209887" y="231437"/>
                </a:cubicBezTo>
                <a:cubicBezTo>
                  <a:pt x="237597" y="209973"/>
                  <a:pt x="276307" y="209973"/>
                  <a:pt x="304018" y="231437"/>
                </a:cubicBezTo>
                <a:cubicBezTo>
                  <a:pt x="311252" y="212844"/>
                  <a:pt x="328989" y="174647"/>
                  <a:pt x="353884" y="168735"/>
                </a:cubicBezTo>
                <a:cubicBezTo>
                  <a:pt x="365630" y="166385"/>
                  <a:pt x="377720" y="170656"/>
                  <a:pt x="385390" y="179859"/>
                </a:cubicBezTo>
                <a:lnTo>
                  <a:pt x="511883" y="306663"/>
                </a:lnTo>
                <a:cubicBezTo>
                  <a:pt x="513773" y="308623"/>
                  <a:pt x="514037" y="311642"/>
                  <a:pt x="512505" y="313898"/>
                </a:cubicBezTo>
                <a:cubicBezTo>
                  <a:pt x="503769" y="326407"/>
                  <a:pt x="490030" y="334498"/>
                  <a:pt x="474853" y="336069"/>
                </a:cubicBezTo>
                <a:cubicBezTo>
                  <a:pt x="458127" y="337625"/>
                  <a:pt x="440312" y="330857"/>
                  <a:pt x="421797" y="315998"/>
                </a:cubicBezTo>
                <a:cubicBezTo>
                  <a:pt x="421836" y="316722"/>
                  <a:pt x="421836" y="317453"/>
                  <a:pt x="421797" y="318177"/>
                </a:cubicBezTo>
                <a:cubicBezTo>
                  <a:pt x="420732" y="325403"/>
                  <a:pt x="416398" y="331744"/>
                  <a:pt x="410051" y="335369"/>
                </a:cubicBezTo>
                <a:cubicBezTo>
                  <a:pt x="407927" y="336684"/>
                  <a:pt x="405468" y="337353"/>
                  <a:pt x="402971" y="337314"/>
                </a:cubicBezTo>
                <a:cubicBezTo>
                  <a:pt x="383212" y="337314"/>
                  <a:pt x="349293" y="303007"/>
                  <a:pt x="323777" y="273523"/>
                </a:cubicBezTo>
                <a:cubicBezTo>
                  <a:pt x="327465" y="300299"/>
                  <a:pt x="328686" y="327356"/>
                  <a:pt x="327433" y="354351"/>
                </a:cubicBezTo>
                <a:cubicBezTo>
                  <a:pt x="327433" y="363063"/>
                  <a:pt x="327433" y="371932"/>
                  <a:pt x="327433" y="380956"/>
                </a:cubicBezTo>
                <a:cubicBezTo>
                  <a:pt x="327433" y="461629"/>
                  <a:pt x="372165" y="486211"/>
                  <a:pt x="374110" y="487222"/>
                </a:cubicBezTo>
                <a:cubicBezTo>
                  <a:pt x="376117" y="488226"/>
                  <a:pt x="377362" y="490295"/>
                  <a:pt x="377323" y="492536"/>
                </a:cubicBezTo>
                <a:cubicBezTo>
                  <a:pt x="377268" y="495756"/>
                  <a:pt x="374608" y="498324"/>
                  <a:pt x="371387" y="498269"/>
                </a:cubicBezTo>
                <a:lnTo>
                  <a:pt x="142129" y="498269"/>
                </a:lnTo>
                <a:cubicBezTo>
                  <a:pt x="139920" y="498277"/>
                  <a:pt x="137889" y="497032"/>
                  <a:pt x="136893" y="495056"/>
                </a:cubicBezTo>
                <a:cubicBezTo>
                  <a:pt x="135446" y="492178"/>
                  <a:pt x="136605" y="488670"/>
                  <a:pt x="139484" y="487222"/>
                </a:cubicBezTo>
                <a:cubicBezTo>
                  <a:pt x="141195" y="486211"/>
                  <a:pt x="186160" y="461629"/>
                  <a:pt x="186160" y="380956"/>
                </a:cubicBezTo>
                <a:cubicBezTo>
                  <a:pt x="186160" y="371932"/>
                  <a:pt x="186160" y="363063"/>
                  <a:pt x="186160" y="354351"/>
                </a:cubicBezTo>
                <a:cubicBezTo>
                  <a:pt x="184845" y="327356"/>
                  <a:pt x="186043" y="300299"/>
                  <a:pt x="189739" y="273523"/>
                </a:cubicBezTo>
                <a:cubicBezTo>
                  <a:pt x="164222" y="303007"/>
                  <a:pt x="130304" y="337314"/>
                  <a:pt x="110622" y="337314"/>
                </a:cubicBezTo>
                <a:cubicBezTo>
                  <a:pt x="108125" y="337376"/>
                  <a:pt x="105659" y="336699"/>
                  <a:pt x="103543" y="335369"/>
                </a:cubicBezTo>
                <a:cubicBezTo>
                  <a:pt x="97203" y="331720"/>
                  <a:pt x="92862" y="325403"/>
                  <a:pt x="91718" y="318177"/>
                </a:cubicBezTo>
                <a:cubicBezTo>
                  <a:pt x="91679" y="317453"/>
                  <a:pt x="91679" y="316722"/>
                  <a:pt x="91718" y="315998"/>
                </a:cubicBezTo>
                <a:cubicBezTo>
                  <a:pt x="73126" y="330857"/>
                  <a:pt x="55311" y="337625"/>
                  <a:pt x="38585" y="336069"/>
                </a:cubicBezTo>
                <a:cubicBezTo>
                  <a:pt x="23415" y="334482"/>
                  <a:pt x="9685" y="326392"/>
                  <a:pt x="933" y="313898"/>
                </a:cubicBezTo>
                <a:cubicBezTo>
                  <a:pt x="-561" y="311611"/>
                  <a:pt x="-234" y="308585"/>
                  <a:pt x="1711" y="306663"/>
                </a:cubicBezTo>
                <a:lnTo>
                  <a:pt x="128437" y="179859"/>
                </a:lnTo>
                <a:cubicBezTo>
                  <a:pt x="136107" y="170656"/>
                  <a:pt x="148197" y="166385"/>
                  <a:pt x="159943" y="168735"/>
                </a:cubicBezTo>
                <a:close/>
                <a:moveTo>
                  <a:pt x="257497" y="104244"/>
                </a:moveTo>
                <a:cubicBezTo>
                  <a:pt x="237091" y="104244"/>
                  <a:pt x="220544" y="120791"/>
                  <a:pt x="220544" y="141196"/>
                </a:cubicBezTo>
                <a:cubicBezTo>
                  <a:pt x="220544" y="161601"/>
                  <a:pt x="237091" y="178148"/>
                  <a:pt x="257497" y="178148"/>
                </a:cubicBezTo>
                <a:cubicBezTo>
                  <a:pt x="277902" y="178148"/>
                  <a:pt x="294449" y="161601"/>
                  <a:pt x="294449" y="141196"/>
                </a:cubicBezTo>
                <a:cubicBezTo>
                  <a:pt x="294449" y="120791"/>
                  <a:pt x="277902" y="104244"/>
                  <a:pt x="257497" y="104244"/>
                </a:cubicBezTo>
                <a:close/>
                <a:moveTo>
                  <a:pt x="257497" y="92575"/>
                </a:moveTo>
                <a:cubicBezTo>
                  <a:pt x="284351" y="92575"/>
                  <a:pt x="306118" y="114341"/>
                  <a:pt x="306118" y="141196"/>
                </a:cubicBezTo>
                <a:cubicBezTo>
                  <a:pt x="306118" y="168050"/>
                  <a:pt x="284351" y="189817"/>
                  <a:pt x="257497" y="189817"/>
                </a:cubicBezTo>
                <a:cubicBezTo>
                  <a:pt x="230642" y="189817"/>
                  <a:pt x="208875" y="168050"/>
                  <a:pt x="208875" y="141196"/>
                </a:cubicBezTo>
                <a:cubicBezTo>
                  <a:pt x="208875" y="114341"/>
                  <a:pt x="230642" y="92575"/>
                  <a:pt x="257497" y="92575"/>
                </a:cubicBezTo>
                <a:close/>
                <a:moveTo>
                  <a:pt x="255474" y="12213"/>
                </a:moveTo>
                <a:cubicBezTo>
                  <a:pt x="224357" y="12213"/>
                  <a:pt x="205220" y="23416"/>
                  <a:pt x="205220" y="31429"/>
                </a:cubicBezTo>
                <a:cubicBezTo>
                  <a:pt x="205220" y="39441"/>
                  <a:pt x="224279" y="50566"/>
                  <a:pt x="255474" y="50566"/>
                </a:cubicBezTo>
                <a:cubicBezTo>
                  <a:pt x="286670" y="50566"/>
                  <a:pt x="305729" y="39441"/>
                  <a:pt x="305729" y="31429"/>
                </a:cubicBezTo>
                <a:cubicBezTo>
                  <a:pt x="305729" y="23416"/>
                  <a:pt x="286592" y="12213"/>
                  <a:pt x="255474" y="12213"/>
                </a:cubicBezTo>
                <a:close/>
                <a:moveTo>
                  <a:pt x="255474" y="0"/>
                </a:moveTo>
                <a:cubicBezTo>
                  <a:pt x="291104" y="0"/>
                  <a:pt x="317709" y="13225"/>
                  <a:pt x="317709" y="31117"/>
                </a:cubicBezTo>
                <a:cubicBezTo>
                  <a:pt x="317709" y="49010"/>
                  <a:pt x="290793" y="62235"/>
                  <a:pt x="255474" y="62235"/>
                </a:cubicBezTo>
                <a:cubicBezTo>
                  <a:pt x="220156" y="62235"/>
                  <a:pt x="193239" y="49010"/>
                  <a:pt x="193239" y="31117"/>
                </a:cubicBezTo>
                <a:cubicBezTo>
                  <a:pt x="193239" y="13225"/>
                  <a:pt x="219845" y="0"/>
                  <a:pt x="255474" y="0"/>
                </a:cubicBez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2000">
        <p14:gallery dir="l"/>
      </p:transition>
    </mc:Choice>
    <mc:Fallback>
      <p:transition spd="slow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8" dur="1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9" dur="1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6" dur="1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7" dur="1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4" dur="15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5" dur="15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6" grpId="0" animBg="1"/>
          <p:bldP spid="321" grpId="0"/>
          <p:bldP spid="322" grpId="0"/>
          <p:bldP spid="333" grpId="0" animBg="1"/>
          <p:bldP spid="338" grpId="0"/>
          <p:bldP spid="339" grpId="0"/>
          <p:bldP spid="350" grpId="0" animBg="1"/>
          <p:bldP spid="355" grpId="0"/>
          <p:bldP spid="356" grpId="0"/>
          <p:bldP spid="367" grpId="0" animBg="1"/>
          <p:bldP spid="372" grpId="0"/>
          <p:bldP spid="373" grpId="0"/>
          <p:bldP spid="384" grpId="0" animBg="1"/>
          <p:bldP spid="389" grpId="0"/>
          <p:bldP spid="390" grpId="0"/>
          <p:bldP spid="401" grpId="0" animBg="1"/>
          <p:bldP spid="406" grpId="0"/>
          <p:bldP spid="407" grpId="0"/>
          <p:bldP spid="408" grpId="0"/>
          <p:bldP spid="409" grpId="0" animBg="1"/>
          <p:bldP spid="417" grpId="0" animBg="1"/>
          <p:bldP spid="418" grpId="0" animBg="1"/>
          <p:bldP spid="419" grpId="0" animBg="1"/>
          <p:bldP spid="420" grpId="0" animBg="1"/>
          <p:bldP spid="421" grpId="0" animBg="1"/>
          <p:bldP spid="42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5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6" grpId="0" animBg="1"/>
          <p:bldP spid="321" grpId="0"/>
          <p:bldP spid="322" grpId="0"/>
          <p:bldP spid="333" grpId="0" animBg="1"/>
          <p:bldP spid="338" grpId="0"/>
          <p:bldP spid="339" grpId="0"/>
          <p:bldP spid="350" grpId="0" animBg="1"/>
          <p:bldP spid="355" grpId="0"/>
          <p:bldP spid="356" grpId="0"/>
          <p:bldP spid="367" grpId="0" animBg="1"/>
          <p:bldP spid="372" grpId="0"/>
          <p:bldP spid="373" grpId="0"/>
          <p:bldP spid="384" grpId="0" animBg="1"/>
          <p:bldP spid="389" grpId="0"/>
          <p:bldP spid="390" grpId="0"/>
          <p:bldP spid="401" grpId="0" animBg="1"/>
          <p:bldP spid="406" grpId="0"/>
          <p:bldP spid="407" grpId="0"/>
          <p:bldP spid="408" grpId="0"/>
          <p:bldP spid="409" grpId="0" animBg="1"/>
          <p:bldP spid="417" grpId="0" animBg="1"/>
          <p:bldP spid="418" grpId="0" animBg="1"/>
          <p:bldP spid="419" grpId="0" animBg="1"/>
          <p:bldP spid="420" grpId="0" animBg="1"/>
          <p:bldP spid="421" grpId="0" animBg="1"/>
          <p:bldP spid="42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Picture 366">
            <a:extLst>
              <a:ext uri="{FF2B5EF4-FFF2-40B4-BE49-F238E27FC236}">
                <a16:creationId xmlns:a16="http://schemas.microsoft.com/office/drawing/2014/main" id="{3B4A14FA-32DB-7598-8905-9F54FA72A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b="7873"/>
          <a:stretch/>
        </p:blipFill>
        <p:spPr>
          <a:xfrm>
            <a:off x="-7866" y="0"/>
            <a:ext cx="24399732" cy="13716000"/>
          </a:xfrm>
          <a:prstGeom prst="rect">
            <a:avLst/>
          </a:prstGeom>
        </p:spPr>
      </p:pic>
      <p:sp>
        <p:nvSpPr>
          <p:cNvPr id="368" name="Rectangle 367">
            <a:extLst>
              <a:ext uri="{FF2B5EF4-FFF2-40B4-BE49-F238E27FC236}">
                <a16:creationId xmlns:a16="http://schemas.microsoft.com/office/drawing/2014/main" id="{B600366F-F489-CE99-A5F0-425297E67F6F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8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ectangle 368">
            <a:extLst>
              <a:ext uri="{FF2B5EF4-FFF2-40B4-BE49-F238E27FC236}">
                <a16:creationId xmlns:a16="http://schemas.microsoft.com/office/drawing/2014/main" id="{E6FA3245-89C0-5D39-033E-A355B57703B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#122</a:t>
            </a:r>
          </a:p>
        </p:txBody>
      </p: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3D928AC1-4D50-07BB-8CAC-41C82E5EC600}"/>
              </a:ext>
            </a:extLst>
          </p:cNvPr>
          <p:cNvGrpSpPr/>
          <p:nvPr/>
        </p:nvGrpSpPr>
        <p:grpSpPr>
          <a:xfrm>
            <a:off x="4410965" y="5802958"/>
            <a:ext cx="2884641" cy="452003"/>
            <a:chOff x="4410965" y="5802958"/>
            <a:chExt cx="2884641" cy="452003"/>
          </a:xfrm>
          <a:gradFill>
            <a:gsLst>
              <a:gs pos="0">
                <a:schemeClr val="accent1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71" name="Parallelogram 370">
              <a:extLst>
                <a:ext uri="{FF2B5EF4-FFF2-40B4-BE49-F238E27FC236}">
                  <a16:creationId xmlns:a16="http://schemas.microsoft.com/office/drawing/2014/main" id="{FFDA008B-3682-CCD9-92A3-ADBB4D52B750}"/>
                </a:ext>
              </a:extLst>
            </p:cNvPr>
            <p:cNvSpPr/>
            <p:nvPr/>
          </p:nvSpPr>
          <p:spPr>
            <a:xfrm flipH="1">
              <a:off x="44109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Parallelogram 371">
              <a:extLst>
                <a:ext uri="{FF2B5EF4-FFF2-40B4-BE49-F238E27FC236}">
                  <a16:creationId xmlns:a16="http://schemas.microsoft.com/office/drawing/2014/main" id="{C981F9E4-1E12-8B97-F002-75125180A3F6}"/>
                </a:ext>
              </a:extLst>
            </p:cNvPr>
            <p:cNvSpPr/>
            <p:nvPr/>
          </p:nvSpPr>
          <p:spPr>
            <a:xfrm flipH="1">
              <a:off x="46943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Parallelogram 372">
              <a:extLst>
                <a:ext uri="{FF2B5EF4-FFF2-40B4-BE49-F238E27FC236}">
                  <a16:creationId xmlns:a16="http://schemas.microsoft.com/office/drawing/2014/main" id="{BCFFAE20-D20C-68D1-4788-0CCF08CC8107}"/>
                </a:ext>
              </a:extLst>
            </p:cNvPr>
            <p:cNvSpPr/>
            <p:nvPr/>
          </p:nvSpPr>
          <p:spPr>
            <a:xfrm flipH="1">
              <a:off x="497766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Parallelogram 373">
              <a:extLst>
                <a:ext uri="{FF2B5EF4-FFF2-40B4-BE49-F238E27FC236}">
                  <a16:creationId xmlns:a16="http://schemas.microsoft.com/office/drawing/2014/main" id="{009263FC-68D5-3282-4FD7-0EF825079E39}"/>
                </a:ext>
              </a:extLst>
            </p:cNvPr>
            <p:cNvSpPr/>
            <p:nvPr/>
          </p:nvSpPr>
          <p:spPr>
            <a:xfrm flipH="1">
              <a:off x="526100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Parallelogram 374">
              <a:extLst>
                <a:ext uri="{FF2B5EF4-FFF2-40B4-BE49-F238E27FC236}">
                  <a16:creationId xmlns:a16="http://schemas.microsoft.com/office/drawing/2014/main" id="{F6D23E4D-6926-2739-1713-0FC4BF616498}"/>
                </a:ext>
              </a:extLst>
            </p:cNvPr>
            <p:cNvSpPr/>
            <p:nvPr/>
          </p:nvSpPr>
          <p:spPr>
            <a:xfrm flipH="1">
              <a:off x="554435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Parallelogram 375">
              <a:extLst>
                <a:ext uri="{FF2B5EF4-FFF2-40B4-BE49-F238E27FC236}">
                  <a16:creationId xmlns:a16="http://schemas.microsoft.com/office/drawing/2014/main" id="{08C8D4D4-09D4-0A51-57C5-7197281E97F1}"/>
                </a:ext>
              </a:extLst>
            </p:cNvPr>
            <p:cNvSpPr/>
            <p:nvPr/>
          </p:nvSpPr>
          <p:spPr>
            <a:xfrm flipH="1">
              <a:off x="582770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Parallelogram 376">
              <a:extLst>
                <a:ext uri="{FF2B5EF4-FFF2-40B4-BE49-F238E27FC236}">
                  <a16:creationId xmlns:a16="http://schemas.microsoft.com/office/drawing/2014/main" id="{30D22A71-B619-CAA7-EF8A-6D28DE4CAF90}"/>
                </a:ext>
              </a:extLst>
            </p:cNvPr>
            <p:cNvSpPr/>
            <p:nvPr/>
          </p:nvSpPr>
          <p:spPr>
            <a:xfrm flipH="1">
              <a:off x="611105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Parallelogram 377">
              <a:extLst>
                <a:ext uri="{FF2B5EF4-FFF2-40B4-BE49-F238E27FC236}">
                  <a16:creationId xmlns:a16="http://schemas.microsoft.com/office/drawing/2014/main" id="{1F107306-D661-EB00-DE8F-A2222B0E9CE9}"/>
                </a:ext>
              </a:extLst>
            </p:cNvPr>
            <p:cNvSpPr/>
            <p:nvPr/>
          </p:nvSpPr>
          <p:spPr>
            <a:xfrm flipH="1">
              <a:off x="639440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Parallelogram 378">
              <a:extLst>
                <a:ext uri="{FF2B5EF4-FFF2-40B4-BE49-F238E27FC236}">
                  <a16:creationId xmlns:a16="http://schemas.microsoft.com/office/drawing/2014/main" id="{A37654AF-22C6-B029-0706-FF64DA81A757}"/>
                </a:ext>
              </a:extLst>
            </p:cNvPr>
            <p:cNvSpPr/>
            <p:nvPr/>
          </p:nvSpPr>
          <p:spPr>
            <a:xfrm flipH="1">
              <a:off x="667775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BCF62D3D-4001-F39D-0D2D-EB0037AB997C}"/>
              </a:ext>
            </a:extLst>
          </p:cNvPr>
          <p:cNvSpPr/>
          <p:nvPr/>
        </p:nvSpPr>
        <p:spPr>
          <a:xfrm>
            <a:off x="1590614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1D79A1D4-38A5-CDD3-433C-7AE94ABC865E}"/>
              </a:ext>
            </a:extLst>
          </p:cNvPr>
          <p:cNvGrpSpPr/>
          <p:nvPr/>
        </p:nvGrpSpPr>
        <p:grpSpPr>
          <a:xfrm>
            <a:off x="1590614" y="5802958"/>
            <a:ext cx="5762624" cy="1511300"/>
            <a:chOff x="1590614" y="5802958"/>
            <a:chExt cx="5762624" cy="1511300"/>
          </a:xfrm>
        </p:grpSpPr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5FA61B59-5F74-5418-AD97-C102599485AD}"/>
                </a:ext>
              </a:extLst>
            </p:cNvPr>
            <p:cNvSpPr/>
            <p:nvPr/>
          </p:nvSpPr>
          <p:spPr>
            <a:xfrm>
              <a:off x="1590614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AD99218D-51FE-476E-4689-CF58C7C03E9E}"/>
                </a:ext>
              </a:extLst>
            </p:cNvPr>
            <p:cNvCxnSpPr>
              <a:cxnSpLocks/>
            </p:cNvCxnSpPr>
            <p:nvPr/>
          </p:nvCxnSpPr>
          <p:spPr>
            <a:xfrm>
              <a:off x="2035822" y="6450707"/>
              <a:ext cx="2573898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04836858-579E-0FBD-9550-C738FF1BEC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3664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5" name="Textbox 200">
            <a:extLst>
              <a:ext uri="{FF2B5EF4-FFF2-40B4-BE49-F238E27FC236}">
                <a16:creationId xmlns:a16="http://schemas.microsoft.com/office/drawing/2014/main" id="{8AA86A64-B2B2-93C4-AFC1-9DD53E7169D0}"/>
              </a:ext>
            </a:extLst>
          </p:cNvPr>
          <p:cNvSpPr txBox="1"/>
          <p:nvPr/>
        </p:nvSpPr>
        <p:spPr>
          <a:xfrm>
            <a:off x="1931762" y="5964497"/>
            <a:ext cx="12907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SHOW UP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E97CD02C-83BD-F872-ACDC-BAF3F0DEB776}"/>
              </a:ext>
            </a:extLst>
          </p:cNvPr>
          <p:cNvSpPr txBox="1"/>
          <p:nvPr/>
        </p:nvSpPr>
        <p:spPr>
          <a:xfrm>
            <a:off x="2333246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1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Xuất hiện thường xuyên trước khách hàng đúng nơi đúng thời điểm.</a:t>
            </a:r>
          </a:p>
        </p:txBody>
      </p: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11CE8B66-CBED-0872-C623-FC3139FB38BE}"/>
              </a:ext>
            </a:extLst>
          </p:cNvPr>
          <p:cNvGrpSpPr/>
          <p:nvPr/>
        </p:nvGrpSpPr>
        <p:grpSpPr>
          <a:xfrm>
            <a:off x="10910377" y="5802958"/>
            <a:ext cx="2884641" cy="452003"/>
            <a:chOff x="10910377" y="5802958"/>
            <a:chExt cx="2884641" cy="452003"/>
          </a:xfrm>
          <a:gradFill>
            <a:gsLst>
              <a:gs pos="0">
                <a:schemeClr val="accent3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88" name="Parallelogram 387">
              <a:extLst>
                <a:ext uri="{FF2B5EF4-FFF2-40B4-BE49-F238E27FC236}">
                  <a16:creationId xmlns:a16="http://schemas.microsoft.com/office/drawing/2014/main" id="{A6044D41-0852-073A-16D0-DB73EBE2DAD2}"/>
                </a:ext>
              </a:extLst>
            </p:cNvPr>
            <p:cNvSpPr/>
            <p:nvPr/>
          </p:nvSpPr>
          <p:spPr>
            <a:xfrm flipH="1">
              <a:off x="1091037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Parallelogram 388">
              <a:extLst>
                <a:ext uri="{FF2B5EF4-FFF2-40B4-BE49-F238E27FC236}">
                  <a16:creationId xmlns:a16="http://schemas.microsoft.com/office/drawing/2014/main" id="{04E38390-816A-30E0-30F3-DA59C36149F3}"/>
                </a:ext>
              </a:extLst>
            </p:cNvPr>
            <p:cNvSpPr/>
            <p:nvPr/>
          </p:nvSpPr>
          <p:spPr>
            <a:xfrm flipH="1">
              <a:off x="1119372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Parallelogram 389">
              <a:extLst>
                <a:ext uri="{FF2B5EF4-FFF2-40B4-BE49-F238E27FC236}">
                  <a16:creationId xmlns:a16="http://schemas.microsoft.com/office/drawing/2014/main" id="{928C387B-9452-B6A9-82AB-82FF896C8819}"/>
                </a:ext>
              </a:extLst>
            </p:cNvPr>
            <p:cNvSpPr/>
            <p:nvPr/>
          </p:nvSpPr>
          <p:spPr>
            <a:xfrm flipH="1">
              <a:off x="1147707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Parallelogram 390">
              <a:extLst>
                <a:ext uri="{FF2B5EF4-FFF2-40B4-BE49-F238E27FC236}">
                  <a16:creationId xmlns:a16="http://schemas.microsoft.com/office/drawing/2014/main" id="{6F163A8C-3C3E-EE2D-9C21-C665D9FABF77}"/>
                </a:ext>
              </a:extLst>
            </p:cNvPr>
            <p:cNvSpPr/>
            <p:nvPr/>
          </p:nvSpPr>
          <p:spPr>
            <a:xfrm flipH="1">
              <a:off x="1176042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Parallelogram 391">
              <a:extLst>
                <a:ext uri="{FF2B5EF4-FFF2-40B4-BE49-F238E27FC236}">
                  <a16:creationId xmlns:a16="http://schemas.microsoft.com/office/drawing/2014/main" id="{06391DC7-EEAB-9DCB-8A33-52DE1C888D0E}"/>
                </a:ext>
              </a:extLst>
            </p:cNvPr>
            <p:cNvSpPr/>
            <p:nvPr/>
          </p:nvSpPr>
          <p:spPr>
            <a:xfrm flipH="1">
              <a:off x="1204376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Parallelogram 392">
              <a:extLst>
                <a:ext uri="{FF2B5EF4-FFF2-40B4-BE49-F238E27FC236}">
                  <a16:creationId xmlns:a16="http://schemas.microsoft.com/office/drawing/2014/main" id="{6E4EF3A6-E540-60B8-C374-0B02EF5D1E1D}"/>
                </a:ext>
              </a:extLst>
            </p:cNvPr>
            <p:cNvSpPr/>
            <p:nvPr/>
          </p:nvSpPr>
          <p:spPr>
            <a:xfrm flipH="1">
              <a:off x="1232711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Parallelogram 393">
              <a:extLst>
                <a:ext uri="{FF2B5EF4-FFF2-40B4-BE49-F238E27FC236}">
                  <a16:creationId xmlns:a16="http://schemas.microsoft.com/office/drawing/2014/main" id="{9D5E4804-F935-2324-1E5A-E90D3F593FE3}"/>
                </a:ext>
              </a:extLst>
            </p:cNvPr>
            <p:cNvSpPr/>
            <p:nvPr/>
          </p:nvSpPr>
          <p:spPr>
            <a:xfrm flipH="1">
              <a:off x="126104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Parallelogram 394">
              <a:extLst>
                <a:ext uri="{FF2B5EF4-FFF2-40B4-BE49-F238E27FC236}">
                  <a16:creationId xmlns:a16="http://schemas.microsoft.com/office/drawing/2014/main" id="{12CE316C-7A31-249E-95A6-CFC0258CAB6A}"/>
                </a:ext>
              </a:extLst>
            </p:cNvPr>
            <p:cNvSpPr/>
            <p:nvPr/>
          </p:nvSpPr>
          <p:spPr>
            <a:xfrm flipH="1">
              <a:off x="128938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Parallelogram 395">
              <a:extLst>
                <a:ext uri="{FF2B5EF4-FFF2-40B4-BE49-F238E27FC236}">
                  <a16:creationId xmlns:a16="http://schemas.microsoft.com/office/drawing/2014/main" id="{1F235907-EE8C-5FF2-E9FB-E6F2FB34DAF4}"/>
                </a:ext>
              </a:extLst>
            </p:cNvPr>
            <p:cNvSpPr/>
            <p:nvPr/>
          </p:nvSpPr>
          <p:spPr>
            <a:xfrm flipH="1">
              <a:off x="1317716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4C1C648F-148E-A0B5-A6A4-38219A79B303}"/>
              </a:ext>
            </a:extLst>
          </p:cNvPr>
          <p:cNvSpPr/>
          <p:nvPr/>
        </p:nvSpPr>
        <p:spPr>
          <a:xfrm>
            <a:off x="8090026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CE723081-B552-797E-0E77-474A5EFDFF6C}"/>
              </a:ext>
            </a:extLst>
          </p:cNvPr>
          <p:cNvGrpSpPr/>
          <p:nvPr/>
        </p:nvGrpSpPr>
        <p:grpSpPr>
          <a:xfrm>
            <a:off x="8090026" y="5802958"/>
            <a:ext cx="5762624" cy="1511300"/>
            <a:chOff x="8090026" y="5802958"/>
            <a:chExt cx="5762624" cy="1511300"/>
          </a:xfrm>
        </p:grpSpPr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CCB8A309-FEA5-ACD5-AD45-AD2D73561BAC}"/>
                </a:ext>
              </a:extLst>
            </p:cNvPr>
            <p:cNvSpPr/>
            <p:nvPr/>
          </p:nvSpPr>
          <p:spPr>
            <a:xfrm>
              <a:off x="8090026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C110D2A8-8D13-0574-6A66-8160C934FE89}"/>
                </a:ext>
              </a:extLst>
            </p:cNvPr>
            <p:cNvCxnSpPr>
              <a:cxnSpLocks/>
            </p:cNvCxnSpPr>
            <p:nvPr/>
          </p:nvCxnSpPr>
          <p:spPr>
            <a:xfrm>
              <a:off x="8535234" y="6450707"/>
              <a:ext cx="2573898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6DA4A469-214A-4C63-6383-B198D7BEE9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3076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2" name="Textbox 200">
            <a:extLst>
              <a:ext uri="{FF2B5EF4-FFF2-40B4-BE49-F238E27FC236}">
                <a16:creationId xmlns:a16="http://schemas.microsoft.com/office/drawing/2014/main" id="{49DCECD1-D3B5-DBE7-13CA-521D764B72B2}"/>
              </a:ext>
            </a:extLst>
          </p:cNvPr>
          <p:cNvSpPr txBox="1"/>
          <p:nvPr/>
        </p:nvSpPr>
        <p:spPr>
          <a:xfrm>
            <a:off x="8431174" y="5964497"/>
            <a:ext cx="186301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BE CONFIDENT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3E7455D0-62C9-86E8-CA65-423F07677DFC}"/>
              </a:ext>
            </a:extLst>
          </p:cNvPr>
          <p:cNvSpPr txBox="1"/>
          <p:nvPr/>
        </p:nvSpPr>
        <p:spPr>
          <a:xfrm>
            <a:off x="8832658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3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Giữ thông điệp, hình ảnh và giọng thương hiệu nhất quán toàn bộ kênh.</a:t>
            </a:r>
          </a:p>
        </p:txBody>
      </p: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2A5AE650-9AEA-4A4F-F48B-3C3FD3DFC363}"/>
              </a:ext>
            </a:extLst>
          </p:cNvPr>
          <p:cNvGrpSpPr/>
          <p:nvPr/>
        </p:nvGrpSpPr>
        <p:grpSpPr>
          <a:xfrm>
            <a:off x="17409788" y="5802958"/>
            <a:ext cx="2884641" cy="452003"/>
            <a:chOff x="17409788" y="5802958"/>
            <a:chExt cx="2884641" cy="452003"/>
          </a:xfrm>
          <a:gradFill>
            <a:gsLst>
              <a:gs pos="0">
                <a:schemeClr val="accent5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05" name="Parallelogram 404">
              <a:extLst>
                <a:ext uri="{FF2B5EF4-FFF2-40B4-BE49-F238E27FC236}">
                  <a16:creationId xmlns:a16="http://schemas.microsoft.com/office/drawing/2014/main" id="{D12F674B-D2E9-92D9-17A3-9E3E5A499A70}"/>
                </a:ext>
              </a:extLst>
            </p:cNvPr>
            <p:cNvSpPr/>
            <p:nvPr/>
          </p:nvSpPr>
          <p:spPr>
            <a:xfrm flipH="1">
              <a:off x="1740978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Parallelogram 405">
              <a:extLst>
                <a:ext uri="{FF2B5EF4-FFF2-40B4-BE49-F238E27FC236}">
                  <a16:creationId xmlns:a16="http://schemas.microsoft.com/office/drawing/2014/main" id="{38AF5F72-D807-AB38-A1C6-06A31A129CEB}"/>
                </a:ext>
              </a:extLst>
            </p:cNvPr>
            <p:cNvSpPr/>
            <p:nvPr/>
          </p:nvSpPr>
          <p:spPr>
            <a:xfrm flipH="1">
              <a:off x="1769313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Parallelogram 406">
              <a:extLst>
                <a:ext uri="{FF2B5EF4-FFF2-40B4-BE49-F238E27FC236}">
                  <a16:creationId xmlns:a16="http://schemas.microsoft.com/office/drawing/2014/main" id="{2FC0990C-4CCB-EA45-62CB-6101F796AC92}"/>
                </a:ext>
              </a:extLst>
            </p:cNvPr>
            <p:cNvSpPr/>
            <p:nvPr/>
          </p:nvSpPr>
          <p:spPr>
            <a:xfrm flipH="1">
              <a:off x="1797648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Parallelogram 407">
              <a:extLst>
                <a:ext uri="{FF2B5EF4-FFF2-40B4-BE49-F238E27FC236}">
                  <a16:creationId xmlns:a16="http://schemas.microsoft.com/office/drawing/2014/main" id="{986137CD-163B-0932-9236-1E8437906476}"/>
                </a:ext>
              </a:extLst>
            </p:cNvPr>
            <p:cNvSpPr/>
            <p:nvPr/>
          </p:nvSpPr>
          <p:spPr>
            <a:xfrm flipH="1">
              <a:off x="1825983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Parallelogram 408">
              <a:extLst>
                <a:ext uri="{FF2B5EF4-FFF2-40B4-BE49-F238E27FC236}">
                  <a16:creationId xmlns:a16="http://schemas.microsoft.com/office/drawing/2014/main" id="{92964686-3DF3-1667-AAB4-9BDC92962EE7}"/>
                </a:ext>
              </a:extLst>
            </p:cNvPr>
            <p:cNvSpPr/>
            <p:nvPr/>
          </p:nvSpPr>
          <p:spPr>
            <a:xfrm flipH="1">
              <a:off x="18543180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Parallelogram 409">
              <a:extLst>
                <a:ext uri="{FF2B5EF4-FFF2-40B4-BE49-F238E27FC236}">
                  <a16:creationId xmlns:a16="http://schemas.microsoft.com/office/drawing/2014/main" id="{E860645F-925E-19E2-D1E0-67905BBFB154}"/>
                </a:ext>
              </a:extLst>
            </p:cNvPr>
            <p:cNvSpPr/>
            <p:nvPr/>
          </p:nvSpPr>
          <p:spPr>
            <a:xfrm flipH="1">
              <a:off x="1882652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Parallelogram 410">
              <a:extLst>
                <a:ext uri="{FF2B5EF4-FFF2-40B4-BE49-F238E27FC236}">
                  <a16:creationId xmlns:a16="http://schemas.microsoft.com/office/drawing/2014/main" id="{A095286C-132B-7D56-A92C-5303D9D3A417}"/>
                </a:ext>
              </a:extLst>
            </p:cNvPr>
            <p:cNvSpPr/>
            <p:nvPr/>
          </p:nvSpPr>
          <p:spPr>
            <a:xfrm flipH="1">
              <a:off x="1910987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Parallelogram 411">
              <a:extLst>
                <a:ext uri="{FF2B5EF4-FFF2-40B4-BE49-F238E27FC236}">
                  <a16:creationId xmlns:a16="http://schemas.microsoft.com/office/drawing/2014/main" id="{35CE1F97-EDD1-0E0F-F148-07538FA4DE57}"/>
                </a:ext>
              </a:extLst>
            </p:cNvPr>
            <p:cNvSpPr/>
            <p:nvPr/>
          </p:nvSpPr>
          <p:spPr>
            <a:xfrm flipH="1">
              <a:off x="1939322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Parallelogram 412">
              <a:extLst>
                <a:ext uri="{FF2B5EF4-FFF2-40B4-BE49-F238E27FC236}">
                  <a16:creationId xmlns:a16="http://schemas.microsoft.com/office/drawing/2014/main" id="{B117A7A5-75BC-CC33-058F-5C35D5BB8505}"/>
                </a:ext>
              </a:extLst>
            </p:cNvPr>
            <p:cNvSpPr/>
            <p:nvPr/>
          </p:nvSpPr>
          <p:spPr>
            <a:xfrm flipH="1">
              <a:off x="1967657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35767450-4A76-88D0-AF98-5A2B4505405F}"/>
              </a:ext>
            </a:extLst>
          </p:cNvPr>
          <p:cNvSpPr/>
          <p:nvPr/>
        </p:nvSpPr>
        <p:spPr>
          <a:xfrm>
            <a:off x="14589437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E8A6D4C2-3BAB-6B23-DF67-389B91CB8B4D}"/>
              </a:ext>
            </a:extLst>
          </p:cNvPr>
          <p:cNvGrpSpPr/>
          <p:nvPr/>
        </p:nvGrpSpPr>
        <p:grpSpPr>
          <a:xfrm>
            <a:off x="14589437" y="5802958"/>
            <a:ext cx="5762624" cy="1511300"/>
            <a:chOff x="14589437" y="5802958"/>
            <a:chExt cx="5762624" cy="1511300"/>
          </a:xfrm>
        </p:grpSpPr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424A7A13-6C5F-3A4A-F0F3-9E242219D476}"/>
                </a:ext>
              </a:extLst>
            </p:cNvPr>
            <p:cNvSpPr/>
            <p:nvPr/>
          </p:nvSpPr>
          <p:spPr>
            <a:xfrm>
              <a:off x="14589437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17" name="Straight Connector 416">
              <a:extLst>
                <a:ext uri="{FF2B5EF4-FFF2-40B4-BE49-F238E27FC236}">
                  <a16:creationId xmlns:a16="http://schemas.microsoft.com/office/drawing/2014/main" id="{3AAC0E8C-DAB4-E24E-9B2F-39CDC82EF0FA}"/>
                </a:ext>
              </a:extLst>
            </p:cNvPr>
            <p:cNvCxnSpPr>
              <a:cxnSpLocks/>
            </p:cNvCxnSpPr>
            <p:nvPr/>
          </p:nvCxnSpPr>
          <p:spPr>
            <a:xfrm>
              <a:off x="15034645" y="6450707"/>
              <a:ext cx="2573898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>
              <a:extLst>
                <a:ext uri="{FF2B5EF4-FFF2-40B4-BE49-F238E27FC236}">
                  <a16:creationId xmlns:a16="http://schemas.microsoft.com/office/drawing/2014/main" id="{839464C2-1D91-4FD5-90D7-B8A3AEBB4A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72487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" name="Textbox 200">
            <a:extLst>
              <a:ext uri="{FF2B5EF4-FFF2-40B4-BE49-F238E27FC236}">
                <a16:creationId xmlns:a16="http://schemas.microsoft.com/office/drawing/2014/main" id="{52D36D93-5EA4-FAB7-553C-30E378542C46}"/>
              </a:ext>
            </a:extLst>
          </p:cNvPr>
          <p:cNvSpPr txBox="1"/>
          <p:nvPr/>
        </p:nvSpPr>
        <p:spPr>
          <a:xfrm>
            <a:off x="14930585" y="5964497"/>
            <a:ext cx="25330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BUILD CONNECTION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E8E0B702-849F-DB33-AC45-11FF59196144}"/>
              </a:ext>
            </a:extLst>
          </p:cNvPr>
          <p:cNvSpPr txBox="1"/>
          <p:nvPr/>
        </p:nvSpPr>
        <p:spPr>
          <a:xfrm>
            <a:off x="15332069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5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Tạo mối quan hệ cảm xúc giúp khách hàng thấy được thấu hiểu thật sự.</a:t>
            </a:r>
          </a:p>
        </p:txBody>
      </p: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E83ADA2D-AF21-16EE-13F4-21C244F6343B}"/>
              </a:ext>
            </a:extLst>
          </p:cNvPr>
          <p:cNvGrpSpPr/>
          <p:nvPr/>
        </p:nvGrpSpPr>
        <p:grpSpPr>
          <a:xfrm>
            <a:off x="6852291" y="8838544"/>
            <a:ext cx="2884641" cy="452003"/>
            <a:chOff x="6852291" y="8838544"/>
            <a:chExt cx="2884641" cy="452003"/>
          </a:xfr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22" name="Parallelogram 421">
              <a:extLst>
                <a:ext uri="{FF2B5EF4-FFF2-40B4-BE49-F238E27FC236}">
                  <a16:creationId xmlns:a16="http://schemas.microsoft.com/office/drawing/2014/main" id="{1B307C09-D4A8-A847-6676-EEA3A60BAED3}"/>
                </a:ext>
              </a:extLst>
            </p:cNvPr>
            <p:cNvSpPr/>
            <p:nvPr/>
          </p:nvSpPr>
          <p:spPr>
            <a:xfrm flipH="1">
              <a:off x="68522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Parallelogram 422">
              <a:extLst>
                <a:ext uri="{FF2B5EF4-FFF2-40B4-BE49-F238E27FC236}">
                  <a16:creationId xmlns:a16="http://schemas.microsoft.com/office/drawing/2014/main" id="{158B0505-7D70-9940-838A-D98460B50A8D}"/>
                </a:ext>
              </a:extLst>
            </p:cNvPr>
            <p:cNvSpPr/>
            <p:nvPr/>
          </p:nvSpPr>
          <p:spPr>
            <a:xfrm flipH="1">
              <a:off x="71356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Parallelogram 423">
              <a:extLst>
                <a:ext uri="{FF2B5EF4-FFF2-40B4-BE49-F238E27FC236}">
                  <a16:creationId xmlns:a16="http://schemas.microsoft.com/office/drawing/2014/main" id="{89BF5C53-150E-A096-4D86-941CBEDD16CF}"/>
                </a:ext>
              </a:extLst>
            </p:cNvPr>
            <p:cNvSpPr/>
            <p:nvPr/>
          </p:nvSpPr>
          <p:spPr>
            <a:xfrm flipH="1">
              <a:off x="741898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Parallelogram 424">
              <a:extLst>
                <a:ext uri="{FF2B5EF4-FFF2-40B4-BE49-F238E27FC236}">
                  <a16:creationId xmlns:a16="http://schemas.microsoft.com/office/drawing/2014/main" id="{04601908-7583-72DD-9F59-7079B47FDC7C}"/>
                </a:ext>
              </a:extLst>
            </p:cNvPr>
            <p:cNvSpPr/>
            <p:nvPr/>
          </p:nvSpPr>
          <p:spPr>
            <a:xfrm flipH="1">
              <a:off x="770233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Parallelogram 425">
              <a:extLst>
                <a:ext uri="{FF2B5EF4-FFF2-40B4-BE49-F238E27FC236}">
                  <a16:creationId xmlns:a16="http://schemas.microsoft.com/office/drawing/2014/main" id="{E76D3F3A-809E-72FD-22D8-F0EE8BB19583}"/>
                </a:ext>
              </a:extLst>
            </p:cNvPr>
            <p:cNvSpPr/>
            <p:nvPr/>
          </p:nvSpPr>
          <p:spPr>
            <a:xfrm flipH="1">
              <a:off x="798568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Parallelogram 426">
              <a:extLst>
                <a:ext uri="{FF2B5EF4-FFF2-40B4-BE49-F238E27FC236}">
                  <a16:creationId xmlns:a16="http://schemas.microsoft.com/office/drawing/2014/main" id="{157C84B2-A6E5-86B2-8153-BDB2A38A5916}"/>
                </a:ext>
              </a:extLst>
            </p:cNvPr>
            <p:cNvSpPr/>
            <p:nvPr/>
          </p:nvSpPr>
          <p:spPr>
            <a:xfrm flipH="1">
              <a:off x="826903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Parallelogram 427">
              <a:extLst>
                <a:ext uri="{FF2B5EF4-FFF2-40B4-BE49-F238E27FC236}">
                  <a16:creationId xmlns:a16="http://schemas.microsoft.com/office/drawing/2014/main" id="{54BC84F0-331D-A7A2-2837-AC8B026025E3}"/>
                </a:ext>
              </a:extLst>
            </p:cNvPr>
            <p:cNvSpPr/>
            <p:nvPr/>
          </p:nvSpPr>
          <p:spPr>
            <a:xfrm flipH="1">
              <a:off x="855237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Parallelogram 428">
              <a:extLst>
                <a:ext uri="{FF2B5EF4-FFF2-40B4-BE49-F238E27FC236}">
                  <a16:creationId xmlns:a16="http://schemas.microsoft.com/office/drawing/2014/main" id="{9C49BF2E-707A-B163-EAB4-5B3F1AFE6FE8}"/>
                </a:ext>
              </a:extLst>
            </p:cNvPr>
            <p:cNvSpPr/>
            <p:nvPr/>
          </p:nvSpPr>
          <p:spPr>
            <a:xfrm flipH="1">
              <a:off x="883572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Parallelogram 429">
              <a:extLst>
                <a:ext uri="{FF2B5EF4-FFF2-40B4-BE49-F238E27FC236}">
                  <a16:creationId xmlns:a16="http://schemas.microsoft.com/office/drawing/2014/main" id="{4CC5031D-17D3-7A9C-89AF-6EE3AABD3563}"/>
                </a:ext>
              </a:extLst>
            </p:cNvPr>
            <p:cNvSpPr/>
            <p:nvPr/>
          </p:nvSpPr>
          <p:spPr>
            <a:xfrm flipH="1">
              <a:off x="911907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14A9207E-F086-81FD-A480-17C408DF8D12}"/>
              </a:ext>
            </a:extLst>
          </p:cNvPr>
          <p:cNvSpPr/>
          <p:nvPr/>
        </p:nvSpPr>
        <p:spPr>
          <a:xfrm>
            <a:off x="4031940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39212756-2D77-BB49-741B-CD64F7E663B2}"/>
              </a:ext>
            </a:extLst>
          </p:cNvPr>
          <p:cNvGrpSpPr/>
          <p:nvPr/>
        </p:nvGrpSpPr>
        <p:grpSpPr>
          <a:xfrm>
            <a:off x="4031940" y="8838544"/>
            <a:ext cx="5762624" cy="1511300"/>
            <a:chOff x="4031940" y="8838544"/>
            <a:chExt cx="5762624" cy="1511300"/>
          </a:xfrm>
        </p:grpSpPr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F8D204C3-A02D-33D5-3BB2-0AFEAC1EA1B3}"/>
                </a:ext>
              </a:extLst>
            </p:cNvPr>
            <p:cNvSpPr/>
            <p:nvPr/>
          </p:nvSpPr>
          <p:spPr>
            <a:xfrm>
              <a:off x="4031940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A45CB62A-FA25-DB78-3940-A602D06CDB89}"/>
                </a:ext>
              </a:extLst>
            </p:cNvPr>
            <p:cNvCxnSpPr>
              <a:cxnSpLocks/>
            </p:cNvCxnSpPr>
            <p:nvPr/>
          </p:nvCxnSpPr>
          <p:spPr>
            <a:xfrm>
              <a:off x="4477148" y="9486293"/>
              <a:ext cx="2573898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416BA70D-992D-EB43-7B1B-B2AD2849C1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990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6" name="Textbox 200">
            <a:extLst>
              <a:ext uri="{FF2B5EF4-FFF2-40B4-BE49-F238E27FC236}">
                <a16:creationId xmlns:a16="http://schemas.microsoft.com/office/drawing/2014/main" id="{0872686B-7C5C-D7C4-B61E-B8E03E80415D}"/>
              </a:ext>
            </a:extLst>
          </p:cNvPr>
          <p:cNvSpPr txBox="1"/>
          <p:nvPr/>
        </p:nvSpPr>
        <p:spPr>
          <a:xfrm>
            <a:off x="4373088" y="9000083"/>
            <a:ext cx="132921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BE USEFUL</a:t>
            </a:r>
          </a:p>
        </p:txBody>
      </p:sp>
      <p:sp>
        <p:nvSpPr>
          <p:cNvPr id="437" name="TextBox 436">
            <a:extLst>
              <a:ext uri="{FF2B5EF4-FFF2-40B4-BE49-F238E27FC236}">
                <a16:creationId xmlns:a16="http://schemas.microsoft.com/office/drawing/2014/main" id="{B856C1C2-DE04-23F4-CC3A-F881B07500EC}"/>
              </a:ext>
            </a:extLst>
          </p:cNvPr>
          <p:cNvSpPr txBox="1"/>
          <p:nvPr/>
        </p:nvSpPr>
        <p:spPr>
          <a:xfrm>
            <a:off x="4774572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2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Cung cấp giá trị thực tế giải quyết vấn đề khách hàng đang gặp phải.</a:t>
            </a:r>
          </a:p>
        </p:txBody>
      </p: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CF2D534F-6C96-8E95-8526-E8B996DEE4FD}"/>
              </a:ext>
            </a:extLst>
          </p:cNvPr>
          <p:cNvGrpSpPr/>
          <p:nvPr/>
        </p:nvGrpSpPr>
        <p:grpSpPr>
          <a:xfrm>
            <a:off x="13351703" y="8838544"/>
            <a:ext cx="2884641" cy="452003"/>
            <a:chOff x="13351703" y="8838544"/>
            <a:chExt cx="2884641" cy="452003"/>
          </a:xfrm>
          <a:gradFill>
            <a:gsLst>
              <a:gs pos="0">
                <a:schemeClr val="accent4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39" name="Parallelogram 438">
              <a:extLst>
                <a:ext uri="{FF2B5EF4-FFF2-40B4-BE49-F238E27FC236}">
                  <a16:creationId xmlns:a16="http://schemas.microsoft.com/office/drawing/2014/main" id="{57F0F7C1-0289-0CFD-26A7-418CCF48409A}"/>
                </a:ext>
              </a:extLst>
            </p:cNvPr>
            <p:cNvSpPr/>
            <p:nvPr/>
          </p:nvSpPr>
          <p:spPr>
            <a:xfrm flipH="1">
              <a:off x="1335170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Parallelogram 439">
              <a:extLst>
                <a:ext uri="{FF2B5EF4-FFF2-40B4-BE49-F238E27FC236}">
                  <a16:creationId xmlns:a16="http://schemas.microsoft.com/office/drawing/2014/main" id="{72D3E14C-58E8-A9E2-326B-C0BB196D7B0C}"/>
                </a:ext>
              </a:extLst>
            </p:cNvPr>
            <p:cNvSpPr/>
            <p:nvPr/>
          </p:nvSpPr>
          <p:spPr>
            <a:xfrm flipH="1">
              <a:off x="1363505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Parallelogram 440">
              <a:extLst>
                <a:ext uri="{FF2B5EF4-FFF2-40B4-BE49-F238E27FC236}">
                  <a16:creationId xmlns:a16="http://schemas.microsoft.com/office/drawing/2014/main" id="{EE07ADB2-62EE-2121-83A3-CD1A90598C57}"/>
                </a:ext>
              </a:extLst>
            </p:cNvPr>
            <p:cNvSpPr/>
            <p:nvPr/>
          </p:nvSpPr>
          <p:spPr>
            <a:xfrm flipH="1">
              <a:off x="1391839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Parallelogram 441">
              <a:extLst>
                <a:ext uri="{FF2B5EF4-FFF2-40B4-BE49-F238E27FC236}">
                  <a16:creationId xmlns:a16="http://schemas.microsoft.com/office/drawing/2014/main" id="{3879BE76-FB14-768D-7016-96916C6F647B}"/>
                </a:ext>
              </a:extLst>
            </p:cNvPr>
            <p:cNvSpPr/>
            <p:nvPr/>
          </p:nvSpPr>
          <p:spPr>
            <a:xfrm flipH="1">
              <a:off x="1420174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Parallelogram 442">
              <a:extLst>
                <a:ext uri="{FF2B5EF4-FFF2-40B4-BE49-F238E27FC236}">
                  <a16:creationId xmlns:a16="http://schemas.microsoft.com/office/drawing/2014/main" id="{D330131F-48F5-0B6E-89CD-B465D541B5C1}"/>
                </a:ext>
              </a:extLst>
            </p:cNvPr>
            <p:cNvSpPr/>
            <p:nvPr/>
          </p:nvSpPr>
          <p:spPr>
            <a:xfrm flipH="1">
              <a:off x="1448509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Parallelogram 443">
              <a:extLst>
                <a:ext uri="{FF2B5EF4-FFF2-40B4-BE49-F238E27FC236}">
                  <a16:creationId xmlns:a16="http://schemas.microsoft.com/office/drawing/2014/main" id="{F3AF8C95-CEC1-141F-4348-F39CEC9F40F3}"/>
                </a:ext>
              </a:extLst>
            </p:cNvPr>
            <p:cNvSpPr/>
            <p:nvPr/>
          </p:nvSpPr>
          <p:spPr>
            <a:xfrm flipH="1">
              <a:off x="1476844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Parallelogram 444">
              <a:extLst>
                <a:ext uri="{FF2B5EF4-FFF2-40B4-BE49-F238E27FC236}">
                  <a16:creationId xmlns:a16="http://schemas.microsoft.com/office/drawing/2014/main" id="{7CF48CE4-681F-5362-225F-7F974B135E75}"/>
                </a:ext>
              </a:extLst>
            </p:cNvPr>
            <p:cNvSpPr/>
            <p:nvPr/>
          </p:nvSpPr>
          <p:spPr>
            <a:xfrm flipH="1">
              <a:off x="150517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Parallelogram 445">
              <a:extLst>
                <a:ext uri="{FF2B5EF4-FFF2-40B4-BE49-F238E27FC236}">
                  <a16:creationId xmlns:a16="http://schemas.microsoft.com/office/drawing/2014/main" id="{C8CF4735-CF1A-87E3-6B24-A7DD6E5312B8}"/>
                </a:ext>
              </a:extLst>
            </p:cNvPr>
            <p:cNvSpPr/>
            <p:nvPr/>
          </p:nvSpPr>
          <p:spPr>
            <a:xfrm flipH="1">
              <a:off x="153351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Parallelogram 446">
              <a:extLst>
                <a:ext uri="{FF2B5EF4-FFF2-40B4-BE49-F238E27FC236}">
                  <a16:creationId xmlns:a16="http://schemas.microsoft.com/office/drawing/2014/main" id="{EBF13A25-D4DE-1D46-EF8A-45382F74ECB2}"/>
                </a:ext>
              </a:extLst>
            </p:cNvPr>
            <p:cNvSpPr/>
            <p:nvPr/>
          </p:nvSpPr>
          <p:spPr>
            <a:xfrm flipH="1">
              <a:off x="1561849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8A7AD0BB-0B2D-C99A-D6B6-7869EAEFF904}"/>
              </a:ext>
            </a:extLst>
          </p:cNvPr>
          <p:cNvSpPr/>
          <p:nvPr/>
        </p:nvSpPr>
        <p:spPr>
          <a:xfrm>
            <a:off x="10531352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6322B7AB-9084-CF68-EB6E-9FE417DC1408}"/>
              </a:ext>
            </a:extLst>
          </p:cNvPr>
          <p:cNvGrpSpPr/>
          <p:nvPr/>
        </p:nvGrpSpPr>
        <p:grpSpPr>
          <a:xfrm>
            <a:off x="10531352" y="8838544"/>
            <a:ext cx="5762624" cy="1511300"/>
            <a:chOff x="10531352" y="8838544"/>
            <a:chExt cx="5762624" cy="1511300"/>
          </a:xfrm>
        </p:grpSpPr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7F1FD2C8-293E-5978-AA89-65AB4B066759}"/>
                </a:ext>
              </a:extLst>
            </p:cNvPr>
            <p:cNvSpPr/>
            <p:nvPr/>
          </p:nvSpPr>
          <p:spPr>
            <a:xfrm>
              <a:off x="10531352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91A6E074-BBCB-0637-DC80-A8781D5AD3A9}"/>
                </a:ext>
              </a:extLst>
            </p:cNvPr>
            <p:cNvCxnSpPr>
              <a:cxnSpLocks/>
            </p:cNvCxnSpPr>
            <p:nvPr/>
          </p:nvCxnSpPr>
          <p:spPr>
            <a:xfrm>
              <a:off x="10976560" y="9486293"/>
              <a:ext cx="2573898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3602C790-738C-1B49-2CE7-61454338A0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14402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3" name="Textbox 200">
            <a:extLst>
              <a:ext uri="{FF2B5EF4-FFF2-40B4-BE49-F238E27FC236}">
                <a16:creationId xmlns:a16="http://schemas.microsoft.com/office/drawing/2014/main" id="{278E4D96-2944-51D1-EC47-60B47017D0FF}"/>
              </a:ext>
            </a:extLst>
          </p:cNvPr>
          <p:cNvSpPr txBox="1"/>
          <p:nvPr/>
        </p:nvSpPr>
        <p:spPr>
          <a:xfrm>
            <a:off x="10872500" y="9000083"/>
            <a:ext cx="1717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BE REALIABLE</a:t>
            </a:r>
          </a:p>
        </p:txBody>
      </p:sp>
      <p:sp>
        <p:nvSpPr>
          <p:cNvPr id="454" name="TextBox 453">
            <a:extLst>
              <a:ext uri="{FF2B5EF4-FFF2-40B4-BE49-F238E27FC236}">
                <a16:creationId xmlns:a16="http://schemas.microsoft.com/office/drawing/2014/main" id="{47AAD72F-DF74-A77C-A32B-E0C5CCF37A69}"/>
              </a:ext>
            </a:extLst>
          </p:cNvPr>
          <p:cNvSpPr txBox="1"/>
          <p:nvPr/>
        </p:nvSpPr>
        <p:spPr>
          <a:xfrm>
            <a:off x="11273984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4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Hoàn thành cam kết, đúng hẹn và không làm khách hàng thất vọng.</a:t>
            </a:r>
          </a:p>
        </p:txBody>
      </p: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71B67580-B359-E8CB-F69A-958B9220B275}"/>
              </a:ext>
            </a:extLst>
          </p:cNvPr>
          <p:cNvGrpSpPr/>
          <p:nvPr/>
        </p:nvGrpSpPr>
        <p:grpSpPr>
          <a:xfrm>
            <a:off x="19851114" y="8838544"/>
            <a:ext cx="2884641" cy="452003"/>
            <a:chOff x="19851114" y="8838544"/>
            <a:chExt cx="2884641" cy="452003"/>
          </a:xfrm>
          <a:gradFill>
            <a:gsLst>
              <a:gs pos="0">
                <a:schemeClr val="accent6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56" name="Parallelogram 455">
              <a:extLst>
                <a:ext uri="{FF2B5EF4-FFF2-40B4-BE49-F238E27FC236}">
                  <a16:creationId xmlns:a16="http://schemas.microsoft.com/office/drawing/2014/main" id="{BF6CEF12-9B67-C72A-FA8D-18250368C403}"/>
                </a:ext>
              </a:extLst>
            </p:cNvPr>
            <p:cNvSpPr/>
            <p:nvPr/>
          </p:nvSpPr>
          <p:spPr>
            <a:xfrm flipH="1">
              <a:off x="1985111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Parallelogram 456">
              <a:extLst>
                <a:ext uri="{FF2B5EF4-FFF2-40B4-BE49-F238E27FC236}">
                  <a16:creationId xmlns:a16="http://schemas.microsoft.com/office/drawing/2014/main" id="{BEE84C7F-9129-B41D-D360-9D5FDC0B1B58}"/>
                </a:ext>
              </a:extLst>
            </p:cNvPr>
            <p:cNvSpPr/>
            <p:nvPr/>
          </p:nvSpPr>
          <p:spPr>
            <a:xfrm flipH="1">
              <a:off x="2013446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Parallelogram 457">
              <a:extLst>
                <a:ext uri="{FF2B5EF4-FFF2-40B4-BE49-F238E27FC236}">
                  <a16:creationId xmlns:a16="http://schemas.microsoft.com/office/drawing/2014/main" id="{A0D91D4F-0A3B-C4CD-7A4F-532EB6A7AA57}"/>
                </a:ext>
              </a:extLst>
            </p:cNvPr>
            <p:cNvSpPr/>
            <p:nvPr/>
          </p:nvSpPr>
          <p:spPr>
            <a:xfrm flipH="1">
              <a:off x="2041781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Parallelogram 458">
              <a:extLst>
                <a:ext uri="{FF2B5EF4-FFF2-40B4-BE49-F238E27FC236}">
                  <a16:creationId xmlns:a16="http://schemas.microsoft.com/office/drawing/2014/main" id="{80D828EE-C6BD-D7AD-B265-257EA529866E}"/>
                </a:ext>
              </a:extLst>
            </p:cNvPr>
            <p:cNvSpPr/>
            <p:nvPr/>
          </p:nvSpPr>
          <p:spPr>
            <a:xfrm flipH="1">
              <a:off x="2070115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Parallelogram 459">
              <a:extLst>
                <a:ext uri="{FF2B5EF4-FFF2-40B4-BE49-F238E27FC236}">
                  <a16:creationId xmlns:a16="http://schemas.microsoft.com/office/drawing/2014/main" id="{A8A1CC0E-9663-7685-C0FF-6BBE03A75C32}"/>
                </a:ext>
              </a:extLst>
            </p:cNvPr>
            <p:cNvSpPr/>
            <p:nvPr/>
          </p:nvSpPr>
          <p:spPr>
            <a:xfrm flipH="1">
              <a:off x="20984506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Parallelogram 460">
              <a:extLst>
                <a:ext uri="{FF2B5EF4-FFF2-40B4-BE49-F238E27FC236}">
                  <a16:creationId xmlns:a16="http://schemas.microsoft.com/office/drawing/2014/main" id="{E6559CC8-89A7-D6DD-89F6-60D6E47A9DA8}"/>
                </a:ext>
              </a:extLst>
            </p:cNvPr>
            <p:cNvSpPr/>
            <p:nvPr/>
          </p:nvSpPr>
          <p:spPr>
            <a:xfrm flipH="1">
              <a:off x="2126785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Parallelogram 461">
              <a:extLst>
                <a:ext uri="{FF2B5EF4-FFF2-40B4-BE49-F238E27FC236}">
                  <a16:creationId xmlns:a16="http://schemas.microsoft.com/office/drawing/2014/main" id="{10DB5B26-96EC-79DA-1B93-3F1895FBDCA4}"/>
                </a:ext>
              </a:extLst>
            </p:cNvPr>
            <p:cNvSpPr/>
            <p:nvPr/>
          </p:nvSpPr>
          <p:spPr>
            <a:xfrm flipH="1">
              <a:off x="2155120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Parallelogram 462">
              <a:extLst>
                <a:ext uri="{FF2B5EF4-FFF2-40B4-BE49-F238E27FC236}">
                  <a16:creationId xmlns:a16="http://schemas.microsoft.com/office/drawing/2014/main" id="{BDCB1D4B-A405-0879-EB55-D937109EAB2C}"/>
                </a:ext>
              </a:extLst>
            </p:cNvPr>
            <p:cNvSpPr/>
            <p:nvPr/>
          </p:nvSpPr>
          <p:spPr>
            <a:xfrm flipH="1">
              <a:off x="2183455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Parallelogram 463">
              <a:extLst>
                <a:ext uri="{FF2B5EF4-FFF2-40B4-BE49-F238E27FC236}">
                  <a16:creationId xmlns:a16="http://schemas.microsoft.com/office/drawing/2014/main" id="{2B553992-4D14-3837-91E3-5ADD9AEB24C3}"/>
                </a:ext>
              </a:extLst>
            </p:cNvPr>
            <p:cNvSpPr/>
            <p:nvPr/>
          </p:nvSpPr>
          <p:spPr>
            <a:xfrm flipH="1">
              <a:off x="2211790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6A7AA852-63B4-47F2-50EE-BD8E852CED0F}"/>
              </a:ext>
            </a:extLst>
          </p:cNvPr>
          <p:cNvSpPr/>
          <p:nvPr/>
        </p:nvSpPr>
        <p:spPr>
          <a:xfrm>
            <a:off x="17030763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81AB897D-EA9F-4EBE-E04E-934A140EAB34}"/>
              </a:ext>
            </a:extLst>
          </p:cNvPr>
          <p:cNvGrpSpPr/>
          <p:nvPr/>
        </p:nvGrpSpPr>
        <p:grpSpPr>
          <a:xfrm>
            <a:off x="17030763" y="8838544"/>
            <a:ext cx="5762624" cy="1511300"/>
            <a:chOff x="17030763" y="8838544"/>
            <a:chExt cx="5762624" cy="1511300"/>
          </a:xfrm>
        </p:grpSpPr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C4A08ECD-E027-2732-75B7-952492B8988B}"/>
                </a:ext>
              </a:extLst>
            </p:cNvPr>
            <p:cNvSpPr/>
            <p:nvPr/>
          </p:nvSpPr>
          <p:spPr>
            <a:xfrm>
              <a:off x="17030763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6570FB5C-5B14-1462-64E8-06427532191C}"/>
                </a:ext>
              </a:extLst>
            </p:cNvPr>
            <p:cNvCxnSpPr>
              <a:cxnSpLocks/>
            </p:cNvCxnSpPr>
            <p:nvPr/>
          </p:nvCxnSpPr>
          <p:spPr>
            <a:xfrm>
              <a:off x="17475971" y="9486293"/>
              <a:ext cx="2573898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446D0199-CCF3-7936-79FA-EA3106B5BF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3813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0" name="Textbox 200">
            <a:extLst>
              <a:ext uri="{FF2B5EF4-FFF2-40B4-BE49-F238E27FC236}">
                <a16:creationId xmlns:a16="http://schemas.microsoft.com/office/drawing/2014/main" id="{48FA8C1B-F987-3464-356A-84203708171D}"/>
              </a:ext>
            </a:extLst>
          </p:cNvPr>
          <p:cNvSpPr txBox="1"/>
          <p:nvPr/>
        </p:nvSpPr>
        <p:spPr>
          <a:xfrm>
            <a:off x="17371911" y="9000083"/>
            <a:ext cx="155042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EARN TRUST</a:t>
            </a:r>
          </a:p>
        </p:txBody>
      </p:sp>
      <p:sp>
        <p:nvSpPr>
          <p:cNvPr id="471" name="TextBox 470">
            <a:extLst>
              <a:ext uri="{FF2B5EF4-FFF2-40B4-BE49-F238E27FC236}">
                <a16:creationId xmlns:a16="http://schemas.microsoft.com/office/drawing/2014/main" id="{B5834AFD-AE8F-52BB-8A3F-4983A0AE6869}"/>
              </a:ext>
            </a:extLst>
          </p:cNvPr>
          <p:cNvSpPr txBox="1"/>
          <p:nvPr/>
        </p:nvSpPr>
        <p:spPr>
          <a:xfrm>
            <a:off x="17773395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6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Dần hình thành niềm tin mạnh mẽ và trung thành với thương hiệu.</a:t>
            </a:r>
          </a:p>
        </p:txBody>
      </p:sp>
      <p:sp>
        <p:nvSpPr>
          <p:cNvPr id="472" name="!!SubTitle">
            <a:extLst>
              <a:ext uri="{FF2B5EF4-FFF2-40B4-BE49-F238E27FC236}">
                <a16:creationId xmlns:a16="http://schemas.microsoft.com/office/drawing/2014/main" id="{B4A3B33A-7FF2-8F60-957A-A98EAC691DA9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3" name="!!MainTitle1">
            <a:extLst>
              <a:ext uri="{FF2B5EF4-FFF2-40B4-BE49-F238E27FC236}">
                <a16:creationId xmlns:a16="http://schemas.microsoft.com/office/drawing/2014/main" id="{8C7EC8F1-08C2-3365-0C32-178A8C4F7AD6}"/>
              </a:ext>
            </a:extLst>
          </p:cNvPr>
          <p:cNvSpPr txBox="1"/>
          <p:nvPr/>
        </p:nvSpPr>
        <p:spPr>
          <a:xfrm>
            <a:off x="7369649" y="1190307"/>
            <a:ext cx="96449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BRAND TRUST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3231423C-FB76-F849-478F-3D0617A44DCB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95CD6D6B-E311-A0D6-BC18-F4FD4813A18D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874B3D2C-8E67-B4A6-B17F-744F970CC18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C31EE095-29D4-AC74-C4C9-7A84AE5E822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478" name="Rectangle 477">
            <a:extLst>
              <a:ext uri="{FF2B5EF4-FFF2-40B4-BE49-F238E27FC236}">
                <a16:creationId xmlns:a16="http://schemas.microsoft.com/office/drawing/2014/main" id="{E241F7D2-BDCC-AB18-03A4-EF65D0255792}"/>
              </a:ext>
            </a:extLst>
          </p:cNvPr>
          <p:cNvSpPr>
            <a:spLocks/>
          </p:cNvSpPr>
          <p:nvPr/>
        </p:nvSpPr>
        <p:spPr bwMode="auto">
          <a:xfrm>
            <a:off x="2605978" y="12887962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#135</a:t>
            </a:r>
          </a:p>
        </p:txBody>
      </p:sp>
      <p:graphicFrame>
        <p:nvGraphicFramePr>
          <p:cNvPr id="479" name="Table 478">
            <a:extLst>
              <a:ext uri="{FF2B5EF4-FFF2-40B4-BE49-F238E27FC236}">
                <a16:creationId xmlns:a16="http://schemas.microsoft.com/office/drawing/2014/main" id="{CB75C3EA-0705-F539-CF2C-37318B6C0B45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300650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25341"/>
                  </a:ext>
                </a:extLst>
              </a:tr>
            </a:tbl>
          </a:graphicData>
        </a:graphic>
      </p:graphicFrame>
      <p:graphicFrame>
        <p:nvGraphicFramePr>
          <p:cNvPr id="480" name="Table 479">
            <a:extLst>
              <a:ext uri="{FF2B5EF4-FFF2-40B4-BE49-F238E27FC236}">
                <a16:creationId xmlns:a16="http://schemas.microsoft.com/office/drawing/2014/main" id="{0F288406-A979-E744-5704-04837F01C8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12756"/>
              </p:ext>
            </p:extLst>
          </p:nvPr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7627991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vi-VN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892908"/>
                  </a:ext>
                </a:extLst>
              </a:tr>
            </a:tbl>
          </a:graphicData>
        </a:graphic>
      </p:graphicFrame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6FE42859-56B6-C74C-10FE-3A42640C7B11}"/>
              </a:ext>
            </a:extLst>
          </p:cNvPr>
          <p:cNvSpPr/>
          <p:nvPr/>
        </p:nvSpPr>
        <p:spPr>
          <a:xfrm>
            <a:off x="6572869" y="6492006"/>
            <a:ext cx="649920" cy="64987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5F798FFE-E661-D670-90AD-E32C376D5DEA}"/>
              </a:ext>
            </a:extLst>
          </p:cNvPr>
          <p:cNvSpPr/>
          <p:nvPr/>
        </p:nvSpPr>
        <p:spPr>
          <a:xfrm>
            <a:off x="15470476" y="9486293"/>
            <a:ext cx="667936" cy="731618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05B78993-8A0F-A482-F6DC-6E71D2114026}"/>
              </a:ext>
            </a:extLst>
          </p:cNvPr>
          <p:cNvSpPr/>
          <p:nvPr/>
        </p:nvSpPr>
        <p:spPr>
          <a:xfrm>
            <a:off x="8978550" y="9545355"/>
            <a:ext cx="584230" cy="63288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BAFA76AB-A79D-FBC2-6806-52971D34B006}"/>
              </a:ext>
            </a:extLst>
          </p:cNvPr>
          <p:cNvSpPr/>
          <p:nvPr/>
        </p:nvSpPr>
        <p:spPr>
          <a:xfrm>
            <a:off x="13211497" y="6461161"/>
            <a:ext cx="475818" cy="731078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AE0F33A9-164A-CC70-486B-250C1D501C45}"/>
              </a:ext>
            </a:extLst>
          </p:cNvPr>
          <p:cNvSpPr/>
          <p:nvPr/>
        </p:nvSpPr>
        <p:spPr>
          <a:xfrm>
            <a:off x="19611801" y="6457850"/>
            <a:ext cx="490152" cy="721712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1E7E39EC-DFFF-3849-BD1D-51B89F34B1EB}"/>
              </a:ext>
            </a:extLst>
          </p:cNvPr>
          <p:cNvSpPr/>
          <p:nvPr/>
        </p:nvSpPr>
        <p:spPr>
          <a:xfrm>
            <a:off x="21903964" y="9460672"/>
            <a:ext cx="718532" cy="697222"/>
          </a:xfrm>
          <a:custGeom>
            <a:avLst/>
            <a:gdLst>
              <a:gd name="connsiteX0" fmla="*/ 257614 w 513498"/>
              <a:gd name="connsiteY0" fmla="*/ 227008 h 498269"/>
              <a:gd name="connsiteX1" fmla="*/ 217822 w 513498"/>
              <a:gd name="connsiteY1" fmla="*/ 240538 h 498269"/>
              <a:gd name="connsiteX2" fmla="*/ 198685 w 513498"/>
              <a:gd name="connsiteY2" fmla="*/ 354195 h 498269"/>
              <a:gd name="connsiteX3" fmla="*/ 198685 w 513498"/>
              <a:gd name="connsiteY3" fmla="*/ 380956 h 498269"/>
              <a:gd name="connsiteX4" fmla="*/ 159788 w 513498"/>
              <a:gd name="connsiteY4" fmla="*/ 486600 h 498269"/>
              <a:gd name="connsiteX5" fmla="*/ 354272 w 513498"/>
              <a:gd name="connsiteY5" fmla="*/ 486600 h 498269"/>
              <a:gd name="connsiteX6" fmla="*/ 316620 w 513498"/>
              <a:gd name="connsiteY6" fmla="*/ 380956 h 498269"/>
              <a:gd name="connsiteX7" fmla="*/ 316620 w 513498"/>
              <a:gd name="connsiteY7" fmla="*/ 354195 h 498269"/>
              <a:gd name="connsiteX8" fmla="*/ 297405 w 513498"/>
              <a:gd name="connsiteY8" fmla="*/ 240538 h 498269"/>
              <a:gd name="connsiteX9" fmla="*/ 257614 w 513498"/>
              <a:gd name="connsiteY9" fmla="*/ 227008 h 498269"/>
              <a:gd name="connsiteX10" fmla="*/ 356451 w 513498"/>
              <a:gd name="connsiteY10" fmla="*/ 180326 h 498269"/>
              <a:gd name="connsiteX11" fmla="*/ 312497 w 513498"/>
              <a:gd name="connsiteY11" fmla="*/ 241939 h 498269"/>
              <a:gd name="connsiteX12" fmla="*/ 403749 w 513498"/>
              <a:gd name="connsiteY12" fmla="*/ 325878 h 498269"/>
              <a:gd name="connsiteX13" fmla="*/ 410284 w 513498"/>
              <a:gd name="connsiteY13" fmla="*/ 316932 h 498269"/>
              <a:gd name="connsiteX14" fmla="*/ 402505 w 513498"/>
              <a:gd name="connsiteY14" fmla="*/ 298028 h 498269"/>
              <a:gd name="connsiteX15" fmla="*/ 401454 w 513498"/>
              <a:gd name="connsiteY15" fmla="*/ 296877 h 498269"/>
              <a:gd name="connsiteX16" fmla="*/ 402948 w 513498"/>
              <a:gd name="connsiteY16" fmla="*/ 288763 h 498269"/>
              <a:gd name="connsiteX17" fmla="*/ 411062 w 513498"/>
              <a:gd name="connsiteY17" fmla="*/ 290249 h 498269"/>
              <a:gd name="connsiteX18" fmla="*/ 473841 w 513498"/>
              <a:gd name="connsiteY18" fmla="*/ 324867 h 498269"/>
              <a:gd name="connsiteX19" fmla="*/ 500058 w 513498"/>
              <a:gd name="connsiteY19" fmla="*/ 311175 h 498269"/>
              <a:gd name="connsiteX20" fmla="*/ 376988 w 513498"/>
              <a:gd name="connsiteY20" fmla="*/ 188105 h 498269"/>
              <a:gd name="connsiteX21" fmla="*/ 356451 w 513498"/>
              <a:gd name="connsiteY21" fmla="*/ 180326 h 498269"/>
              <a:gd name="connsiteX22" fmla="*/ 157065 w 513498"/>
              <a:gd name="connsiteY22" fmla="*/ 180326 h 498269"/>
              <a:gd name="connsiteX23" fmla="*/ 136450 w 513498"/>
              <a:gd name="connsiteY23" fmla="*/ 188105 h 498269"/>
              <a:gd name="connsiteX24" fmla="*/ 13536 w 513498"/>
              <a:gd name="connsiteY24" fmla="*/ 311175 h 498269"/>
              <a:gd name="connsiteX25" fmla="*/ 39674 w 513498"/>
              <a:gd name="connsiteY25" fmla="*/ 324478 h 498269"/>
              <a:gd name="connsiteX26" fmla="*/ 102376 w 513498"/>
              <a:gd name="connsiteY26" fmla="*/ 289860 h 498269"/>
              <a:gd name="connsiteX27" fmla="*/ 106655 w 513498"/>
              <a:gd name="connsiteY27" fmla="*/ 287993 h 498269"/>
              <a:gd name="connsiteX28" fmla="*/ 110545 w 513498"/>
              <a:gd name="connsiteY28" fmla="*/ 289471 h 498269"/>
              <a:gd name="connsiteX29" fmla="*/ 111011 w 513498"/>
              <a:gd name="connsiteY29" fmla="*/ 297717 h 498269"/>
              <a:gd name="connsiteX30" fmla="*/ 103232 w 513498"/>
              <a:gd name="connsiteY30" fmla="*/ 316621 h 498269"/>
              <a:gd name="connsiteX31" fmla="*/ 109689 w 513498"/>
              <a:gd name="connsiteY31" fmla="*/ 325567 h 498269"/>
              <a:gd name="connsiteX32" fmla="*/ 201019 w 513498"/>
              <a:gd name="connsiteY32" fmla="*/ 241939 h 498269"/>
              <a:gd name="connsiteX33" fmla="*/ 157065 w 513498"/>
              <a:gd name="connsiteY33" fmla="*/ 180326 h 498269"/>
              <a:gd name="connsiteX34" fmla="*/ 159943 w 513498"/>
              <a:gd name="connsiteY34" fmla="*/ 168735 h 498269"/>
              <a:gd name="connsiteX35" fmla="*/ 209887 w 513498"/>
              <a:gd name="connsiteY35" fmla="*/ 231437 h 498269"/>
              <a:gd name="connsiteX36" fmla="*/ 304018 w 513498"/>
              <a:gd name="connsiteY36" fmla="*/ 231437 h 498269"/>
              <a:gd name="connsiteX37" fmla="*/ 353884 w 513498"/>
              <a:gd name="connsiteY37" fmla="*/ 168735 h 498269"/>
              <a:gd name="connsiteX38" fmla="*/ 385390 w 513498"/>
              <a:gd name="connsiteY38" fmla="*/ 179859 h 498269"/>
              <a:gd name="connsiteX39" fmla="*/ 511883 w 513498"/>
              <a:gd name="connsiteY39" fmla="*/ 306663 h 498269"/>
              <a:gd name="connsiteX40" fmla="*/ 512505 w 513498"/>
              <a:gd name="connsiteY40" fmla="*/ 313898 h 498269"/>
              <a:gd name="connsiteX41" fmla="*/ 474853 w 513498"/>
              <a:gd name="connsiteY41" fmla="*/ 336069 h 498269"/>
              <a:gd name="connsiteX42" fmla="*/ 421797 w 513498"/>
              <a:gd name="connsiteY42" fmla="*/ 315998 h 498269"/>
              <a:gd name="connsiteX43" fmla="*/ 421797 w 513498"/>
              <a:gd name="connsiteY43" fmla="*/ 318177 h 498269"/>
              <a:gd name="connsiteX44" fmla="*/ 410051 w 513498"/>
              <a:gd name="connsiteY44" fmla="*/ 335369 h 498269"/>
              <a:gd name="connsiteX45" fmla="*/ 402971 w 513498"/>
              <a:gd name="connsiteY45" fmla="*/ 337314 h 498269"/>
              <a:gd name="connsiteX46" fmla="*/ 323777 w 513498"/>
              <a:gd name="connsiteY46" fmla="*/ 273523 h 498269"/>
              <a:gd name="connsiteX47" fmla="*/ 327433 w 513498"/>
              <a:gd name="connsiteY47" fmla="*/ 354351 h 498269"/>
              <a:gd name="connsiteX48" fmla="*/ 327433 w 513498"/>
              <a:gd name="connsiteY48" fmla="*/ 380956 h 498269"/>
              <a:gd name="connsiteX49" fmla="*/ 374110 w 513498"/>
              <a:gd name="connsiteY49" fmla="*/ 487222 h 498269"/>
              <a:gd name="connsiteX50" fmla="*/ 377323 w 513498"/>
              <a:gd name="connsiteY50" fmla="*/ 492536 h 498269"/>
              <a:gd name="connsiteX51" fmla="*/ 371387 w 513498"/>
              <a:gd name="connsiteY51" fmla="*/ 498269 h 498269"/>
              <a:gd name="connsiteX52" fmla="*/ 142129 w 513498"/>
              <a:gd name="connsiteY52" fmla="*/ 498269 h 498269"/>
              <a:gd name="connsiteX53" fmla="*/ 136893 w 513498"/>
              <a:gd name="connsiteY53" fmla="*/ 495056 h 498269"/>
              <a:gd name="connsiteX54" fmla="*/ 139484 w 513498"/>
              <a:gd name="connsiteY54" fmla="*/ 487222 h 498269"/>
              <a:gd name="connsiteX55" fmla="*/ 186160 w 513498"/>
              <a:gd name="connsiteY55" fmla="*/ 380956 h 498269"/>
              <a:gd name="connsiteX56" fmla="*/ 186160 w 513498"/>
              <a:gd name="connsiteY56" fmla="*/ 354351 h 498269"/>
              <a:gd name="connsiteX57" fmla="*/ 189739 w 513498"/>
              <a:gd name="connsiteY57" fmla="*/ 273523 h 498269"/>
              <a:gd name="connsiteX58" fmla="*/ 110622 w 513498"/>
              <a:gd name="connsiteY58" fmla="*/ 337314 h 498269"/>
              <a:gd name="connsiteX59" fmla="*/ 103543 w 513498"/>
              <a:gd name="connsiteY59" fmla="*/ 335369 h 498269"/>
              <a:gd name="connsiteX60" fmla="*/ 91718 w 513498"/>
              <a:gd name="connsiteY60" fmla="*/ 318177 h 498269"/>
              <a:gd name="connsiteX61" fmla="*/ 91718 w 513498"/>
              <a:gd name="connsiteY61" fmla="*/ 315998 h 498269"/>
              <a:gd name="connsiteX62" fmla="*/ 38585 w 513498"/>
              <a:gd name="connsiteY62" fmla="*/ 336069 h 498269"/>
              <a:gd name="connsiteX63" fmla="*/ 933 w 513498"/>
              <a:gd name="connsiteY63" fmla="*/ 313898 h 498269"/>
              <a:gd name="connsiteX64" fmla="*/ 1711 w 513498"/>
              <a:gd name="connsiteY64" fmla="*/ 306663 h 498269"/>
              <a:gd name="connsiteX65" fmla="*/ 128437 w 513498"/>
              <a:gd name="connsiteY65" fmla="*/ 179859 h 498269"/>
              <a:gd name="connsiteX66" fmla="*/ 159943 w 513498"/>
              <a:gd name="connsiteY66" fmla="*/ 168735 h 498269"/>
              <a:gd name="connsiteX67" fmla="*/ 257497 w 513498"/>
              <a:gd name="connsiteY67" fmla="*/ 104244 h 498269"/>
              <a:gd name="connsiteX68" fmla="*/ 220544 w 513498"/>
              <a:gd name="connsiteY68" fmla="*/ 141196 h 498269"/>
              <a:gd name="connsiteX69" fmla="*/ 257497 w 513498"/>
              <a:gd name="connsiteY69" fmla="*/ 178148 h 498269"/>
              <a:gd name="connsiteX70" fmla="*/ 294449 w 513498"/>
              <a:gd name="connsiteY70" fmla="*/ 141196 h 498269"/>
              <a:gd name="connsiteX71" fmla="*/ 257497 w 513498"/>
              <a:gd name="connsiteY71" fmla="*/ 104244 h 498269"/>
              <a:gd name="connsiteX72" fmla="*/ 257497 w 513498"/>
              <a:gd name="connsiteY72" fmla="*/ 92575 h 498269"/>
              <a:gd name="connsiteX73" fmla="*/ 306118 w 513498"/>
              <a:gd name="connsiteY73" fmla="*/ 141196 h 498269"/>
              <a:gd name="connsiteX74" fmla="*/ 257497 w 513498"/>
              <a:gd name="connsiteY74" fmla="*/ 189817 h 498269"/>
              <a:gd name="connsiteX75" fmla="*/ 208875 w 513498"/>
              <a:gd name="connsiteY75" fmla="*/ 141196 h 498269"/>
              <a:gd name="connsiteX76" fmla="*/ 257497 w 513498"/>
              <a:gd name="connsiteY76" fmla="*/ 92575 h 498269"/>
              <a:gd name="connsiteX77" fmla="*/ 255474 w 513498"/>
              <a:gd name="connsiteY77" fmla="*/ 12213 h 498269"/>
              <a:gd name="connsiteX78" fmla="*/ 205220 w 513498"/>
              <a:gd name="connsiteY78" fmla="*/ 31429 h 498269"/>
              <a:gd name="connsiteX79" fmla="*/ 255474 w 513498"/>
              <a:gd name="connsiteY79" fmla="*/ 50566 h 498269"/>
              <a:gd name="connsiteX80" fmla="*/ 305729 w 513498"/>
              <a:gd name="connsiteY80" fmla="*/ 31429 h 498269"/>
              <a:gd name="connsiteX81" fmla="*/ 255474 w 513498"/>
              <a:gd name="connsiteY81" fmla="*/ 12213 h 498269"/>
              <a:gd name="connsiteX82" fmla="*/ 255474 w 513498"/>
              <a:gd name="connsiteY82" fmla="*/ 0 h 498269"/>
              <a:gd name="connsiteX83" fmla="*/ 317709 w 513498"/>
              <a:gd name="connsiteY83" fmla="*/ 31117 h 498269"/>
              <a:gd name="connsiteX84" fmla="*/ 255474 w 513498"/>
              <a:gd name="connsiteY84" fmla="*/ 62235 h 498269"/>
              <a:gd name="connsiteX85" fmla="*/ 193239 w 513498"/>
              <a:gd name="connsiteY85" fmla="*/ 31117 h 498269"/>
              <a:gd name="connsiteX86" fmla="*/ 255474 w 513498"/>
              <a:gd name="connsiteY86" fmla="*/ 0 h 4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13498" h="498269">
                <a:moveTo>
                  <a:pt x="257614" y="227008"/>
                </a:moveTo>
                <a:cubicBezTo>
                  <a:pt x="243584" y="227008"/>
                  <a:pt x="229554" y="231518"/>
                  <a:pt x="217822" y="240538"/>
                </a:cubicBezTo>
                <a:cubicBezTo>
                  <a:pt x="197518" y="260843"/>
                  <a:pt x="198063" y="304251"/>
                  <a:pt x="198685" y="354195"/>
                </a:cubicBezTo>
                <a:cubicBezTo>
                  <a:pt x="198685" y="362986"/>
                  <a:pt x="198685" y="371932"/>
                  <a:pt x="198685" y="380956"/>
                </a:cubicBezTo>
                <a:cubicBezTo>
                  <a:pt x="198685" y="439924"/>
                  <a:pt x="175347" y="471664"/>
                  <a:pt x="159788" y="486600"/>
                </a:cubicBezTo>
                <a:lnTo>
                  <a:pt x="354272" y="486600"/>
                </a:lnTo>
                <a:cubicBezTo>
                  <a:pt x="338247" y="471664"/>
                  <a:pt x="315376" y="439924"/>
                  <a:pt x="316620" y="380956"/>
                </a:cubicBezTo>
                <a:cubicBezTo>
                  <a:pt x="316620" y="371932"/>
                  <a:pt x="316620" y="362986"/>
                  <a:pt x="316620" y="354195"/>
                </a:cubicBezTo>
                <a:cubicBezTo>
                  <a:pt x="317242" y="304251"/>
                  <a:pt x="317709" y="261076"/>
                  <a:pt x="297405" y="240538"/>
                </a:cubicBezTo>
                <a:cubicBezTo>
                  <a:pt x="285674" y="231518"/>
                  <a:pt x="271644" y="227008"/>
                  <a:pt x="257614" y="227008"/>
                </a:cubicBezTo>
                <a:close/>
                <a:moveTo>
                  <a:pt x="356451" y="180326"/>
                </a:moveTo>
                <a:cubicBezTo>
                  <a:pt x="336535" y="185072"/>
                  <a:pt x="318876" y="223969"/>
                  <a:pt x="312497" y="241939"/>
                </a:cubicBezTo>
                <a:cubicBezTo>
                  <a:pt x="352794" y="292349"/>
                  <a:pt x="395114" y="331324"/>
                  <a:pt x="403749" y="325878"/>
                </a:cubicBezTo>
                <a:cubicBezTo>
                  <a:pt x="407157" y="324019"/>
                  <a:pt x="409553" y="320736"/>
                  <a:pt x="410284" y="316932"/>
                </a:cubicBezTo>
                <a:cubicBezTo>
                  <a:pt x="410004" y="309907"/>
                  <a:pt x="407242" y="303217"/>
                  <a:pt x="402505" y="298028"/>
                </a:cubicBezTo>
                <a:cubicBezTo>
                  <a:pt x="402108" y="297694"/>
                  <a:pt x="401750" y="297304"/>
                  <a:pt x="401454" y="296877"/>
                </a:cubicBezTo>
                <a:cubicBezTo>
                  <a:pt x="399626" y="294224"/>
                  <a:pt x="400295" y="290591"/>
                  <a:pt x="402948" y="288763"/>
                </a:cubicBezTo>
                <a:cubicBezTo>
                  <a:pt x="405601" y="286927"/>
                  <a:pt x="409234" y="287596"/>
                  <a:pt x="411062" y="290249"/>
                </a:cubicBezTo>
                <a:cubicBezTo>
                  <a:pt x="434011" y="314832"/>
                  <a:pt x="455015" y="326423"/>
                  <a:pt x="473841" y="324867"/>
                </a:cubicBezTo>
                <a:cubicBezTo>
                  <a:pt x="483978" y="323731"/>
                  <a:pt x="493329" y="318846"/>
                  <a:pt x="500058" y="311175"/>
                </a:cubicBezTo>
                <a:lnTo>
                  <a:pt x="376988" y="188105"/>
                </a:lnTo>
                <a:cubicBezTo>
                  <a:pt x="372025" y="182022"/>
                  <a:pt x="364199" y="179058"/>
                  <a:pt x="356451" y="180326"/>
                </a:cubicBezTo>
                <a:close/>
                <a:moveTo>
                  <a:pt x="157065" y="180326"/>
                </a:moveTo>
                <a:cubicBezTo>
                  <a:pt x="149294" y="179043"/>
                  <a:pt x="141436" y="182014"/>
                  <a:pt x="136450" y="188105"/>
                </a:cubicBezTo>
                <a:lnTo>
                  <a:pt x="13536" y="311175"/>
                </a:lnTo>
                <a:cubicBezTo>
                  <a:pt x="20304" y="318690"/>
                  <a:pt x="29616" y="323428"/>
                  <a:pt x="39674" y="324478"/>
                </a:cubicBezTo>
                <a:cubicBezTo>
                  <a:pt x="58423" y="326034"/>
                  <a:pt x="79505" y="314442"/>
                  <a:pt x="102376" y="289860"/>
                </a:cubicBezTo>
                <a:cubicBezTo>
                  <a:pt x="103481" y="288669"/>
                  <a:pt x="105029" y="287993"/>
                  <a:pt x="106655" y="287993"/>
                </a:cubicBezTo>
                <a:cubicBezTo>
                  <a:pt x="108094" y="287977"/>
                  <a:pt x="109479" y="288506"/>
                  <a:pt x="110545" y="289471"/>
                </a:cubicBezTo>
                <a:cubicBezTo>
                  <a:pt x="112909" y="291641"/>
                  <a:pt x="113120" y="295297"/>
                  <a:pt x="111011" y="297717"/>
                </a:cubicBezTo>
                <a:cubicBezTo>
                  <a:pt x="106188" y="302851"/>
                  <a:pt x="103419" y="309580"/>
                  <a:pt x="103232" y="316621"/>
                </a:cubicBezTo>
                <a:cubicBezTo>
                  <a:pt x="103893" y="320441"/>
                  <a:pt x="106274" y="323739"/>
                  <a:pt x="109689" y="325567"/>
                </a:cubicBezTo>
                <a:cubicBezTo>
                  <a:pt x="118324" y="331012"/>
                  <a:pt x="160721" y="292116"/>
                  <a:pt x="201019" y="241939"/>
                </a:cubicBezTo>
                <a:cubicBezTo>
                  <a:pt x="194562" y="223969"/>
                  <a:pt x="176903" y="185072"/>
                  <a:pt x="157065" y="180326"/>
                </a:cubicBezTo>
                <a:close/>
                <a:moveTo>
                  <a:pt x="159943" y="168735"/>
                </a:moveTo>
                <a:cubicBezTo>
                  <a:pt x="184838" y="174647"/>
                  <a:pt x="202575" y="212844"/>
                  <a:pt x="209887" y="231437"/>
                </a:cubicBezTo>
                <a:cubicBezTo>
                  <a:pt x="237597" y="209973"/>
                  <a:pt x="276307" y="209973"/>
                  <a:pt x="304018" y="231437"/>
                </a:cubicBezTo>
                <a:cubicBezTo>
                  <a:pt x="311252" y="212844"/>
                  <a:pt x="328989" y="174647"/>
                  <a:pt x="353884" y="168735"/>
                </a:cubicBezTo>
                <a:cubicBezTo>
                  <a:pt x="365630" y="166385"/>
                  <a:pt x="377720" y="170656"/>
                  <a:pt x="385390" y="179859"/>
                </a:cubicBezTo>
                <a:lnTo>
                  <a:pt x="511883" y="306663"/>
                </a:lnTo>
                <a:cubicBezTo>
                  <a:pt x="513773" y="308623"/>
                  <a:pt x="514037" y="311642"/>
                  <a:pt x="512505" y="313898"/>
                </a:cubicBezTo>
                <a:cubicBezTo>
                  <a:pt x="503769" y="326407"/>
                  <a:pt x="490030" y="334498"/>
                  <a:pt x="474853" y="336069"/>
                </a:cubicBezTo>
                <a:cubicBezTo>
                  <a:pt x="458127" y="337625"/>
                  <a:pt x="440312" y="330857"/>
                  <a:pt x="421797" y="315998"/>
                </a:cubicBezTo>
                <a:cubicBezTo>
                  <a:pt x="421836" y="316722"/>
                  <a:pt x="421836" y="317453"/>
                  <a:pt x="421797" y="318177"/>
                </a:cubicBezTo>
                <a:cubicBezTo>
                  <a:pt x="420732" y="325403"/>
                  <a:pt x="416398" y="331744"/>
                  <a:pt x="410051" y="335369"/>
                </a:cubicBezTo>
                <a:cubicBezTo>
                  <a:pt x="407927" y="336684"/>
                  <a:pt x="405468" y="337353"/>
                  <a:pt x="402971" y="337314"/>
                </a:cubicBezTo>
                <a:cubicBezTo>
                  <a:pt x="383212" y="337314"/>
                  <a:pt x="349293" y="303007"/>
                  <a:pt x="323777" y="273523"/>
                </a:cubicBezTo>
                <a:cubicBezTo>
                  <a:pt x="327465" y="300299"/>
                  <a:pt x="328686" y="327356"/>
                  <a:pt x="327433" y="354351"/>
                </a:cubicBezTo>
                <a:cubicBezTo>
                  <a:pt x="327433" y="363063"/>
                  <a:pt x="327433" y="371932"/>
                  <a:pt x="327433" y="380956"/>
                </a:cubicBezTo>
                <a:cubicBezTo>
                  <a:pt x="327433" y="461629"/>
                  <a:pt x="372165" y="486211"/>
                  <a:pt x="374110" y="487222"/>
                </a:cubicBezTo>
                <a:cubicBezTo>
                  <a:pt x="376117" y="488226"/>
                  <a:pt x="377362" y="490295"/>
                  <a:pt x="377323" y="492536"/>
                </a:cubicBezTo>
                <a:cubicBezTo>
                  <a:pt x="377268" y="495756"/>
                  <a:pt x="374608" y="498324"/>
                  <a:pt x="371387" y="498269"/>
                </a:cubicBezTo>
                <a:lnTo>
                  <a:pt x="142129" y="498269"/>
                </a:lnTo>
                <a:cubicBezTo>
                  <a:pt x="139920" y="498277"/>
                  <a:pt x="137889" y="497032"/>
                  <a:pt x="136893" y="495056"/>
                </a:cubicBezTo>
                <a:cubicBezTo>
                  <a:pt x="135446" y="492178"/>
                  <a:pt x="136605" y="488670"/>
                  <a:pt x="139484" y="487222"/>
                </a:cubicBezTo>
                <a:cubicBezTo>
                  <a:pt x="141195" y="486211"/>
                  <a:pt x="186160" y="461629"/>
                  <a:pt x="186160" y="380956"/>
                </a:cubicBezTo>
                <a:cubicBezTo>
                  <a:pt x="186160" y="371932"/>
                  <a:pt x="186160" y="363063"/>
                  <a:pt x="186160" y="354351"/>
                </a:cubicBezTo>
                <a:cubicBezTo>
                  <a:pt x="184845" y="327356"/>
                  <a:pt x="186043" y="300299"/>
                  <a:pt x="189739" y="273523"/>
                </a:cubicBezTo>
                <a:cubicBezTo>
                  <a:pt x="164222" y="303007"/>
                  <a:pt x="130304" y="337314"/>
                  <a:pt x="110622" y="337314"/>
                </a:cubicBezTo>
                <a:cubicBezTo>
                  <a:pt x="108125" y="337376"/>
                  <a:pt x="105659" y="336699"/>
                  <a:pt x="103543" y="335369"/>
                </a:cubicBezTo>
                <a:cubicBezTo>
                  <a:pt x="97203" y="331720"/>
                  <a:pt x="92862" y="325403"/>
                  <a:pt x="91718" y="318177"/>
                </a:cubicBezTo>
                <a:cubicBezTo>
                  <a:pt x="91679" y="317453"/>
                  <a:pt x="91679" y="316722"/>
                  <a:pt x="91718" y="315998"/>
                </a:cubicBezTo>
                <a:cubicBezTo>
                  <a:pt x="73126" y="330857"/>
                  <a:pt x="55311" y="337625"/>
                  <a:pt x="38585" y="336069"/>
                </a:cubicBezTo>
                <a:cubicBezTo>
                  <a:pt x="23415" y="334482"/>
                  <a:pt x="9685" y="326392"/>
                  <a:pt x="933" y="313898"/>
                </a:cubicBezTo>
                <a:cubicBezTo>
                  <a:pt x="-561" y="311611"/>
                  <a:pt x="-234" y="308585"/>
                  <a:pt x="1711" y="306663"/>
                </a:cubicBezTo>
                <a:lnTo>
                  <a:pt x="128437" y="179859"/>
                </a:lnTo>
                <a:cubicBezTo>
                  <a:pt x="136107" y="170656"/>
                  <a:pt x="148197" y="166385"/>
                  <a:pt x="159943" y="168735"/>
                </a:cubicBezTo>
                <a:close/>
                <a:moveTo>
                  <a:pt x="257497" y="104244"/>
                </a:moveTo>
                <a:cubicBezTo>
                  <a:pt x="237091" y="104244"/>
                  <a:pt x="220544" y="120791"/>
                  <a:pt x="220544" y="141196"/>
                </a:cubicBezTo>
                <a:cubicBezTo>
                  <a:pt x="220544" y="161601"/>
                  <a:pt x="237091" y="178148"/>
                  <a:pt x="257497" y="178148"/>
                </a:cubicBezTo>
                <a:cubicBezTo>
                  <a:pt x="277902" y="178148"/>
                  <a:pt x="294449" y="161601"/>
                  <a:pt x="294449" y="141196"/>
                </a:cubicBezTo>
                <a:cubicBezTo>
                  <a:pt x="294449" y="120791"/>
                  <a:pt x="277902" y="104244"/>
                  <a:pt x="257497" y="104244"/>
                </a:cubicBezTo>
                <a:close/>
                <a:moveTo>
                  <a:pt x="257497" y="92575"/>
                </a:moveTo>
                <a:cubicBezTo>
                  <a:pt x="284351" y="92575"/>
                  <a:pt x="306118" y="114341"/>
                  <a:pt x="306118" y="141196"/>
                </a:cubicBezTo>
                <a:cubicBezTo>
                  <a:pt x="306118" y="168050"/>
                  <a:pt x="284351" y="189817"/>
                  <a:pt x="257497" y="189817"/>
                </a:cubicBezTo>
                <a:cubicBezTo>
                  <a:pt x="230642" y="189817"/>
                  <a:pt x="208875" y="168050"/>
                  <a:pt x="208875" y="141196"/>
                </a:cubicBezTo>
                <a:cubicBezTo>
                  <a:pt x="208875" y="114341"/>
                  <a:pt x="230642" y="92575"/>
                  <a:pt x="257497" y="92575"/>
                </a:cubicBezTo>
                <a:close/>
                <a:moveTo>
                  <a:pt x="255474" y="12213"/>
                </a:moveTo>
                <a:cubicBezTo>
                  <a:pt x="224357" y="12213"/>
                  <a:pt x="205220" y="23416"/>
                  <a:pt x="205220" y="31429"/>
                </a:cubicBezTo>
                <a:cubicBezTo>
                  <a:pt x="205220" y="39441"/>
                  <a:pt x="224279" y="50566"/>
                  <a:pt x="255474" y="50566"/>
                </a:cubicBezTo>
                <a:cubicBezTo>
                  <a:pt x="286670" y="50566"/>
                  <a:pt x="305729" y="39441"/>
                  <a:pt x="305729" y="31429"/>
                </a:cubicBezTo>
                <a:cubicBezTo>
                  <a:pt x="305729" y="23416"/>
                  <a:pt x="286592" y="12213"/>
                  <a:pt x="255474" y="12213"/>
                </a:cubicBezTo>
                <a:close/>
                <a:moveTo>
                  <a:pt x="255474" y="0"/>
                </a:moveTo>
                <a:cubicBezTo>
                  <a:pt x="291104" y="0"/>
                  <a:pt x="317709" y="13225"/>
                  <a:pt x="317709" y="31117"/>
                </a:cubicBezTo>
                <a:cubicBezTo>
                  <a:pt x="317709" y="49010"/>
                  <a:pt x="290793" y="62235"/>
                  <a:pt x="255474" y="62235"/>
                </a:cubicBezTo>
                <a:cubicBezTo>
                  <a:pt x="220156" y="62235"/>
                  <a:pt x="193239" y="49010"/>
                  <a:pt x="193239" y="31117"/>
                </a:cubicBezTo>
                <a:cubicBezTo>
                  <a:pt x="193239" y="13225"/>
                  <a:pt x="219845" y="0"/>
                  <a:pt x="255474" y="0"/>
                </a:cubicBez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Picture 366">
            <a:extLst>
              <a:ext uri="{FF2B5EF4-FFF2-40B4-BE49-F238E27FC236}">
                <a16:creationId xmlns:a16="http://schemas.microsoft.com/office/drawing/2014/main" id="{227FBDA4-EFF1-95E5-1BCE-0EBCDF53B8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b="7873"/>
          <a:stretch/>
        </p:blipFill>
        <p:spPr>
          <a:xfrm>
            <a:off x="-7866" y="0"/>
            <a:ext cx="24399732" cy="13716000"/>
          </a:xfrm>
          <a:prstGeom prst="rect">
            <a:avLst/>
          </a:prstGeom>
        </p:spPr>
      </p:pic>
      <p:sp>
        <p:nvSpPr>
          <p:cNvPr id="368" name="Rectangle 367">
            <a:extLst>
              <a:ext uri="{FF2B5EF4-FFF2-40B4-BE49-F238E27FC236}">
                <a16:creationId xmlns:a16="http://schemas.microsoft.com/office/drawing/2014/main" id="{350AAE85-BCC4-4A50-B94E-85A368B702C8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8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ectangle 368">
            <a:extLst>
              <a:ext uri="{FF2B5EF4-FFF2-40B4-BE49-F238E27FC236}">
                <a16:creationId xmlns:a16="http://schemas.microsoft.com/office/drawing/2014/main" id="{4B3414CC-B695-02FF-2A4A-68DFBD8470A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#122</a:t>
            </a:r>
          </a:p>
        </p:txBody>
      </p: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78329368-3A71-E2F7-F18B-8BDA7814312E}"/>
              </a:ext>
            </a:extLst>
          </p:cNvPr>
          <p:cNvGrpSpPr/>
          <p:nvPr/>
        </p:nvGrpSpPr>
        <p:grpSpPr>
          <a:xfrm>
            <a:off x="4410965" y="5802958"/>
            <a:ext cx="2884641" cy="452003"/>
            <a:chOff x="4410965" y="5802958"/>
            <a:chExt cx="2884641" cy="452003"/>
          </a:xfrm>
          <a:gradFill>
            <a:gsLst>
              <a:gs pos="0">
                <a:schemeClr val="accent1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71" name="Parallelogram 370">
              <a:extLst>
                <a:ext uri="{FF2B5EF4-FFF2-40B4-BE49-F238E27FC236}">
                  <a16:creationId xmlns:a16="http://schemas.microsoft.com/office/drawing/2014/main" id="{E21CBD1F-003E-2F3A-A50A-3FBFB832B82E}"/>
                </a:ext>
              </a:extLst>
            </p:cNvPr>
            <p:cNvSpPr/>
            <p:nvPr/>
          </p:nvSpPr>
          <p:spPr>
            <a:xfrm flipH="1">
              <a:off x="44109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Parallelogram 371">
              <a:extLst>
                <a:ext uri="{FF2B5EF4-FFF2-40B4-BE49-F238E27FC236}">
                  <a16:creationId xmlns:a16="http://schemas.microsoft.com/office/drawing/2014/main" id="{08270F9A-97F5-7BA2-2034-2C17C25424B4}"/>
                </a:ext>
              </a:extLst>
            </p:cNvPr>
            <p:cNvSpPr/>
            <p:nvPr/>
          </p:nvSpPr>
          <p:spPr>
            <a:xfrm flipH="1">
              <a:off x="46943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Parallelogram 372">
              <a:extLst>
                <a:ext uri="{FF2B5EF4-FFF2-40B4-BE49-F238E27FC236}">
                  <a16:creationId xmlns:a16="http://schemas.microsoft.com/office/drawing/2014/main" id="{EBA9CC46-A9FB-A140-4B8C-A42768376C59}"/>
                </a:ext>
              </a:extLst>
            </p:cNvPr>
            <p:cNvSpPr/>
            <p:nvPr/>
          </p:nvSpPr>
          <p:spPr>
            <a:xfrm flipH="1">
              <a:off x="497766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Parallelogram 373">
              <a:extLst>
                <a:ext uri="{FF2B5EF4-FFF2-40B4-BE49-F238E27FC236}">
                  <a16:creationId xmlns:a16="http://schemas.microsoft.com/office/drawing/2014/main" id="{4F3A8BC7-C073-AA31-AE6C-1A01BB154FED}"/>
                </a:ext>
              </a:extLst>
            </p:cNvPr>
            <p:cNvSpPr/>
            <p:nvPr/>
          </p:nvSpPr>
          <p:spPr>
            <a:xfrm flipH="1">
              <a:off x="526100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Parallelogram 374">
              <a:extLst>
                <a:ext uri="{FF2B5EF4-FFF2-40B4-BE49-F238E27FC236}">
                  <a16:creationId xmlns:a16="http://schemas.microsoft.com/office/drawing/2014/main" id="{6AB7ABAF-68AA-D62A-5BE6-161C874731AD}"/>
                </a:ext>
              </a:extLst>
            </p:cNvPr>
            <p:cNvSpPr/>
            <p:nvPr/>
          </p:nvSpPr>
          <p:spPr>
            <a:xfrm flipH="1">
              <a:off x="554435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Parallelogram 375">
              <a:extLst>
                <a:ext uri="{FF2B5EF4-FFF2-40B4-BE49-F238E27FC236}">
                  <a16:creationId xmlns:a16="http://schemas.microsoft.com/office/drawing/2014/main" id="{F10AE49E-DFBE-74B8-D3D5-DF231D256343}"/>
                </a:ext>
              </a:extLst>
            </p:cNvPr>
            <p:cNvSpPr/>
            <p:nvPr/>
          </p:nvSpPr>
          <p:spPr>
            <a:xfrm flipH="1">
              <a:off x="582770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Parallelogram 376">
              <a:extLst>
                <a:ext uri="{FF2B5EF4-FFF2-40B4-BE49-F238E27FC236}">
                  <a16:creationId xmlns:a16="http://schemas.microsoft.com/office/drawing/2014/main" id="{BBEAEA6B-FBE1-54C7-3AA4-5DB684CA961C}"/>
                </a:ext>
              </a:extLst>
            </p:cNvPr>
            <p:cNvSpPr/>
            <p:nvPr/>
          </p:nvSpPr>
          <p:spPr>
            <a:xfrm flipH="1">
              <a:off x="611105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Parallelogram 377">
              <a:extLst>
                <a:ext uri="{FF2B5EF4-FFF2-40B4-BE49-F238E27FC236}">
                  <a16:creationId xmlns:a16="http://schemas.microsoft.com/office/drawing/2014/main" id="{45074BF7-E3EB-951D-64C1-142BED6739CC}"/>
                </a:ext>
              </a:extLst>
            </p:cNvPr>
            <p:cNvSpPr/>
            <p:nvPr/>
          </p:nvSpPr>
          <p:spPr>
            <a:xfrm flipH="1">
              <a:off x="639440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Parallelogram 378">
              <a:extLst>
                <a:ext uri="{FF2B5EF4-FFF2-40B4-BE49-F238E27FC236}">
                  <a16:creationId xmlns:a16="http://schemas.microsoft.com/office/drawing/2014/main" id="{5A563D16-C908-1258-D1BC-1DC518BA6889}"/>
                </a:ext>
              </a:extLst>
            </p:cNvPr>
            <p:cNvSpPr/>
            <p:nvPr/>
          </p:nvSpPr>
          <p:spPr>
            <a:xfrm flipH="1">
              <a:off x="667775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8E26C2B3-08B7-2007-D288-2316B2E1E41A}"/>
              </a:ext>
            </a:extLst>
          </p:cNvPr>
          <p:cNvSpPr/>
          <p:nvPr/>
        </p:nvSpPr>
        <p:spPr>
          <a:xfrm>
            <a:off x="1590614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94103E83-8CDC-6290-6BDD-ED6AAF61BB14}"/>
              </a:ext>
            </a:extLst>
          </p:cNvPr>
          <p:cNvGrpSpPr/>
          <p:nvPr/>
        </p:nvGrpSpPr>
        <p:grpSpPr>
          <a:xfrm>
            <a:off x="1590614" y="5802958"/>
            <a:ext cx="5762624" cy="1511300"/>
            <a:chOff x="1590614" y="5802958"/>
            <a:chExt cx="5762624" cy="1511300"/>
          </a:xfrm>
        </p:grpSpPr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CD079197-E8D9-5CAA-90E2-8C512A670875}"/>
                </a:ext>
              </a:extLst>
            </p:cNvPr>
            <p:cNvSpPr/>
            <p:nvPr/>
          </p:nvSpPr>
          <p:spPr>
            <a:xfrm>
              <a:off x="1590614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475D825F-AF14-84FD-BCD7-60BF450A61F5}"/>
                </a:ext>
              </a:extLst>
            </p:cNvPr>
            <p:cNvCxnSpPr>
              <a:cxnSpLocks/>
            </p:cNvCxnSpPr>
            <p:nvPr/>
          </p:nvCxnSpPr>
          <p:spPr>
            <a:xfrm>
              <a:off x="2035822" y="6450707"/>
              <a:ext cx="2573898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DABF0038-F658-FB3C-89C9-866849F730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3664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5" name="Textbox 200">
            <a:extLst>
              <a:ext uri="{FF2B5EF4-FFF2-40B4-BE49-F238E27FC236}">
                <a16:creationId xmlns:a16="http://schemas.microsoft.com/office/drawing/2014/main" id="{B37BB385-7ED4-AFF8-1815-7D9A37CE0ABF}"/>
              </a:ext>
            </a:extLst>
          </p:cNvPr>
          <p:cNvSpPr txBox="1"/>
          <p:nvPr/>
        </p:nvSpPr>
        <p:spPr>
          <a:xfrm>
            <a:off x="1931762" y="5964497"/>
            <a:ext cx="12907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SHOW UP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AD548FAA-1EB0-607C-58C0-676EFAE7222F}"/>
              </a:ext>
            </a:extLst>
          </p:cNvPr>
          <p:cNvSpPr txBox="1"/>
          <p:nvPr/>
        </p:nvSpPr>
        <p:spPr>
          <a:xfrm>
            <a:off x="2333246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1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Xuất hiện thường xuyên trước khách hàng đúng nơi đúng thời điểm.</a:t>
            </a:r>
          </a:p>
        </p:txBody>
      </p: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E56F62D8-F4DC-BA07-EDBA-4A7F2AAD6087}"/>
              </a:ext>
            </a:extLst>
          </p:cNvPr>
          <p:cNvGrpSpPr/>
          <p:nvPr/>
        </p:nvGrpSpPr>
        <p:grpSpPr>
          <a:xfrm>
            <a:off x="10910377" y="5802958"/>
            <a:ext cx="2884641" cy="452003"/>
            <a:chOff x="10910377" y="5802958"/>
            <a:chExt cx="2884641" cy="452003"/>
          </a:xfrm>
          <a:gradFill>
            <a:gsLst>
              <a:gs pos="0">
                <a:schemeClr val="accent3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88" name="Parallelogram 387">
              <a:extLst>
                <a:ext uri="{FF2B5EF4-FFF2-40B4-BE49-F238E27FC236}">
                  <a16:creationId xmlns:a16="http://schemas.microsoft.com/office/drawing/2014/main" id="{CB8CF64E-8C21-04EF-E5A2-5538B5D936E7}"/>
                </a:ext>
              </a:extLst>
            </p:cNvPr>
            <p:cNvSpPr/>
            <p:nvPr/>
          </p:nvSpPr>
          <p:spPr>
            <a:xfrm flipH="1">
              <a:off x="1091037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Parallelogram 388">
              <a:extLst>
                <a:ext uri="{FF2B5EF4-FFF2-40B4-BE49-F238E27FC236}">
                  <a16:creationId xmlns:a16="http://schemas.microsoft.com/office/drawing/2014/main" id="{8B4DFBE1-D73E-FEDC-F09F-D2066FC08236}"/>
                </a:ext>
              </a:extLst>
            </p:cNvPr>
            <p:cNvSpPr/>
            <p:nvPr/>
          </p:nvSpPr>
          <p:spPr>
            <a:xfrm flipH="1">
              <a:off x="1119372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Parallelogram 389">
              <a:extLst>
                <a:ext uri="{FF2B5EF4-FFF2-40B4-BE49-F238E27FC236}">
                  <a16:creationId xmlns:a16="http://schemas.microsoft.com/office/drawing/2014/main" id="{4BF010F5-3FBE-725E-F3CD-88BDF9F2DBB0}"/>
                </a:ext>
              </a:extLst>
            </p:cNvPr>
            <p:cNvSpPr/>
            <p:nvPr/>
          </p:nvSpPr>
          <p:spPr>
            <a:xfrm flipH="1">
              <a:off x="1147707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Parallelogram 390">
              <a:extLst>
                <a:ext uri="{FF2B5EF4-FFF2-40B4-BE49-F238E27FC236}">
                  <a16:creationId xmlns:a16="http://schemas.microsoft.com/office/drawing/2014/main" id="{AAE844FC-9998-A1F9-4167-6085F1280C0E}"/>
                </a:ext>
              </a:extLst>
            </p:cNvPr>
            <p:cNvSpPr/>
            <p:nvPr/>
          </p:nvSpPr>
          <p:spPr>
            <a:xfrm flipH="1">
              <a:off x="1176042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Parallelogram 391">
              <a:extLst>
                <a:ext uri="{FF2B5EF4-FFF2-40B4-BE49-F238E27FC236}">
                  <a16:creationId xmlns:a16="http://schemas.microsoft.com/office/drawing/2014/main" id="{39350B6F-3497-BFBD-C776-C2C16FE79C48}"/>
                </a:ext>
              </a:extLst>
            </p:cNvPr>
            <p:cNvSpPr/>
            <p:nvPr/>
          </p:nvSpPr>
          <p:spPr>
            <a:xfrm flipH="1">
              <a:off x="1204376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Parallelogram 392">
              <a:extLst>
                <a:ext uri="{FF2B5EF4-FFF2-40B4-BE49-F238E27FC236}">
                  <a16:creationId xmlns:a16="http://schemas.microsoft.com/office/drawing/2014/main" id="{FF36BF82-F91C-7A41-0A3E-2877D931124C}"/>
                </a:ext>
              </a:extLst>
            </p:cNvPr>
            <p:cNvSpPr/>
            <p:nvPr/>
          </p:nvSpPr>
          <p:spPr>
            <a:xfrm flipH="1">
              <a:off x="1232711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Parallelogram 393">
              <a:extLst>
                <a:ext uri="{FF2B5EF4-FFF2-40B4-BE49-F238E27FC236}">
                  <a16:creationId xmlns:a16="http://schemas.microsoft.com/office/drawing/2014/main" id="{112E9BFF-CDC1-1AD1-7331-02AEBEFB29BC}"/>
                </a:ext>
              </a:extLst>
            </p:cNvPr>
            <p:cNvSpPr/>
            <p:nvPr/>
          </p:nvSpPr>
          <p:spPr>
            <a:xfrm flipH="1">
              <a:off x="126104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Parallelogram 394">
              <a:extLst>
                <a:ext uri="{FF2B5EF4-FFF2-40B4-BE49-F238E27FC236}">
                  <a16:creationId xmlns:a16="http://schemas.microsoft.com/office/drawing/2014/main" id="{1A72F170-CDC7-DEA2-8322-BEB24B0B254F}"/>
                </a:ext>
              </a:extLst>
            </p:cNvPr>
            <p:cNvSpPr/>
            <p:nvPr/>
          </p:nvSpPr>
          <p:spPr>
            <a:xfrm flipH="1">
              <a:off x="128938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Parallelogram 395">
              <a:extLst>
                <a:ext uri="{FF2B5EF4-FFF2-40B4-BE49-F238E27FC236}">
                  <a16:creationId xmlns:a16="http://schemas.microsoft.com/office/drawing/2014/main" id="{C592FF7F-5E8A-C43A-958D-ABF6C8CB017F}"/>
                </a:ext>
              </a:extLst>
            </p:cNvPr>
            <p:cNvSpPr/>
            <p:nvPr/>
          </p:nvSpPr>
          <p:spPr>
            <a:xfrm flipH="1">
              <a:off x="1317716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A7C601FC-2FA9-D778-A59C-601117392D38}"/>
              </a:ext>
            </a:extLst>
          </p:cNvPr>
          <p:cNvSpPr/>
          <p:nvPr/>
        </p:nvSpPr>
        <p:spPr>
          <a:xfrm>
            <a:off x="8090026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2B9297D5-020D-3B9B-CA31-78510CAB01CE}"/>
              </a:ext>
            </a:extLst>
          </p:cNvPr>
          <p:cNvGrpSpPr/>
          <p:nvPr/>
        </p:nvGrpSpPr>
        <p:grpSpPr>
          <a:xfrm>
            <a:off x="8090026" y="5802958"/>
            <a:ext cx="5762624" cy="1511300"/>
            <a:chOff x="8090026" y="5802958"/>
            <a:chExt cx="5762624" cy="1511300"/>
          </a:xfrm>
        </p:grpSpPr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1FBE3637-AD43-06F0-85CD-C1CC5C1EE8D5}"/>
                </a:ext>
              </a:extLst>
            </p:cNvPr>
            <p:cNvSpPr/>
            <p:nvPr/>
          </p:nvSpPr>
          <p:spPr>
            <a:xfrm>
              <a:off x="8090026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F9240810-49E0-82AC-013D-6F09290C99CA}"/>
                </a:ext>
              </a:extLst>
            </p:cNvPr>
            <p:cNvCxnSpPr>
              <a:cxnSpLocks/>
            </p:cNvCxnSpPr>
            <p:nvPr/>
          </p:nvCxnSpPr>
          <p:spPr>
            <a:xfrm>
              <a:off x="8535234" y="6450707"/>
              <a:ext cx="2573898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CDA02806-59C8-D802-E99C-EFABF929D3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3076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2" name="Textbox 200">
            <a:extLst>
              <a:ext uri="{FF2B5EF4-FFF2-40B4-BE49-F238E27FC236}">
                <a16:creationId xmlns:a16="http://schemas.microsoft.com/office/drawing/2014/main" id="{4F8889F0-2114-4393-E9D6-D243B58233D7}"/>
              </a:ext>
            </a:extLst>
          </p:cNvPr>
          <p:cNvSpPr txBox="1"/>
          <p:nvPr/>
        </p:nvSpPr>
        <p:spPr>
          <a:xfrm>
            <a:off x="8431174" y="5964497"/>
            <a:ext cx="186301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BE CONFIDENT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8A37C501-E6F2-B0B0-7D6E-C163EBCAD120}"/>
              </a:ext>
            </a:extLst>
          </p:cNvPr>
          <p:cNvSpPr txBox="1"/>
          <p:nvPr/>
        </p:nvSpPr>
        <p:spPr>
          <a:xfrm>
            <a:off x="8832658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3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Giữ thông điệp, hình ảnh và giọng thương hiệu nhất quán toàn bộ kênh.</a:t>
            </a:r>
          </a:p>
        </p:txBody>
      </p: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1C8DFF14-4405-886D-634A-1818BCFEC9CE}"/>
              </a:ext>
            </a:extLst>
          </p:cNvPr>
          <p:cNvGrpSpPr/>
          <p:nvPr/>
        </p:nvGrpSpPr>
        <p:grpSpPr>
          <a:xfrm>
            <a:off x="17409788" y="5802958"/>
            <a:ext cx="2884641" cy="452003"/>
            <a:chOff x="17409788" y="5802958"/>
            <a:chExt cx="2884641" cy="452003"/>
          </a:xfrm>
          <a:gradFill>
            <a:gsLst>
              <a:gs pos="0">
                <a:schemeClr val="accent5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05" name="Parallelogram 404">
              <a:extLst>
                <a:ext uri="{FF2B5EF4-FFF2-40B4-BE49-F238E27FC236}">
                  <a16:creationId xmlns:a16="http://schemas.microsoft.com/office/drawing/2014/main" id="{4F1B14AD-3871-DAA8-49D5-1F29C1BC1AC9}"/>
                </a:ext>
              </a:extLst>
            </p:cNvPr>
            <p:cNvSpPr/>
            <p:nvPr/>
          </p:nvSpPr>
          <p:spPr>
            <a:xfrm flipH="1">
              <a:off x="1740978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Parallelogram 405">
              <a:extLst>
                <a:ext uri="{FF2B5EF4-FFF2-40B4-BE49-F238E27FC236}">
                  <a16:creationId xmlns:a16="http://schemas.microsoft.com/office/drawing/2014/main" id="{747F21D4-6A26-D144-9056-A6A5E4C0D08D}"/>
                </a:ext>
              </a:extLst>
            </p:cNvPr>
            <p:cNvSpPr/>
            <p:nvPr/>
          </p:nvSpPr>
          <p:spPr>
            <a:xfrm flipH="1">
              <a:off x="1769313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Parallelogram 406">
              <a:extLst>
                <a:ext uri="{FF2B5EF4-FFF2-40B4-BE49-F238E27FC236}">
                  <a16:creationId xmlns:a16="http://schemas.microsoft.com/office/drawing/2014/main" id="{42B7C2C6-5B35-5F6D-F8FE-83AF95EE5C2F}"/>
                </a:ext>
              </a:extLst>
            </p:cNvPr>
            <p:cNvSpPr/>
            <p:nvPr/>
          </p:nvSpPr>
          <p:spPr>
            <a:xfrm flipH="1">
              <a:off x="1797648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Parallelogram 407">
              <a:extLst>
                <a:ext uri="{FF2B5EF4-FFF2-40B4-BE49-F238E27FC236}">
                  <a16:creationId xmlns:a16="http://schemas.microsoft.com/office/drawing/2014/main" id="{03780ED2-6227-419B-9609-5F668B931966}"/>
                </a:ext>
              </a:extLst>
            </p:cNvPr>
            <p:cNvSpPr/>
            <p:nvPr/>
          </p:nvSpPr>
          <p:spPr>
            <a:xfrm flipH="1">
              <a:off x="1825983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Parallelogram 408">
              <a:extLst>
                <a:ext uri="{FF2B5EF4-FFF2-40B4-BE49-F238E27FC236}">
                  <a16:creationId xmlns:a16="http://schemas.microsoft.com/office/drawing/2014/main" id="{B514F535-0A85-4CC7-1894-ED0A6BB77B24}"/>
                </a:ext>
              </a:extLst>
            </p:cNvPr>
            <p:cNvSpPr/>
            <p:nvPr/>
          </p:nvSpPr>
          <p:spPr>
            <a:xfrm flipH="1">
              <a:off x="18543180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Parallelogram 409">
              <a:extLst>
                <a:ext uri="{FF2B5EF4-FFF2-40B4-BE49-F238E27FC236}">
                  <a16:creationId xmlns:a16="http://schemas.microsoft.com/office/drawing/2014/main" id="{1A9CA5E4-1AB2-6737-9353-CDF6FEB58FEF}"/>
                </a:ext>
              </a:extLst>
            </p:cNvPr>
            <p:cNvSpPr/>
            <p:nvPr/>
          </p:nvSpPr>
          <p:spPr>
            <a:xfrm flipH="1">
              <a:off x="1882652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Parallelogram 410">
              <a:extLst>
                <a:ext uri="{FF2B5EF4-FFF2-40B4-BE49-F238E27FC236}">
                  <a16:creationId xmlns:a16="http://schemas.microsoft.com/office/drawing/2014/main" id="{FA03FBFA-A4B1-F562-BFA0-6EA91A37DB1E}"/>
                </a:ext>
              </a:extLst>
            </p:cNvPr>
            <p:cNvSpPr/>
            <p:nvPr/>
          </p:nvSpPr>
          <p:spPr>
            <a:xfrm flipH="1">
              <a:off x="1910987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Parallelogram 411">
              <a:extLst>
                <a:ext uri="{FF2B5EF4-FFF2-40B4-BE49-F238E27FC236}">
                  <a16:creationId xmlns:a16="http://schemas.microsoft.com/office/drawing/2014/main" id="{6F6756C9-65A8-6F56-3D13-4B2818856AC2}"/>
                </a:ext>
              </a:extLst>
            </p:cNvPr>
            <p:cNvSpPr/>
            <p:nvPr/>
          </p:nvSpPr>
          <p:spPr>
            <a:xfrm flipH="1">
              <a:off x="1939322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Parallelogram 412">
              <a:extLst>
                <a:ext uri="{FF2B5EF4-FFF2-40B4-BE49-F238E27FC236}">
                  <a16:creationId xmlns:a16="http://schemas.microsoft.com/office/drawing/2014/main" id="{BCB74678-CF88-5942-DFCB-83950F8D5566}"/>
                </a:ext>
              </a:extLst>
            </p:cNvPr>
            <p:cNvSpPr/>
            <p:nvPr/>
          </p:nvSpPr>
          <p:spPr>
            <a:xfrm flipH="1">
              <a:off x="1967657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71717446-52B5-B2B9-91D5-76168B8B9DA9}"/>
              </a:ext>
            </a:extLst>
          </p:cNvPr>
          <p:cNvSpPr/>
          <p:nvPr/>
        </p:nvSpPr>
        <p:spPr>
          <a:xfrm>
            <a:off x="14589437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D9AA9F67-9249-E638-50F7-79BD85E230D7}"/>
              </a:ext>
            </a:extLst>
          </p:cNvPr>
          <p:cNvGrpSpPr/>
          <p:nvPr/>
        </p:nvGrpSpPr>
        <p:grpSpPr>
          <a:xfrm>
            <a:off x="14589437" y="5802958"/>
            <a:ext cx="5762624" cy="1511300"/>
            <a:chOff x="14589437" y="5802958"/>
            <a:chExt cx="5762624" cy="1511300"/>
          </a:xfrm>
        </p:grpSpPr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60B1B75F-1579-F104-38B7-B8C06724FC33}"/>
                </a:ext>
              </a:extLst>
            </p:cNvPr>
            <p:cNvSpPr/>
            <p:nvPr/>
          </p:nvSpPr>
          <p:spPr>
            <a:xfrm>
              <a:off x="14589437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17" name="Straight Connector 416">
              <a:extLst>
                <a:ext uri="{FF2B5EF4-FFF2-40B4-BE49-F238E27FC236}">
                  <a16:creationId xmlns:a16="http://schemas.microsoft.com/office/drawing/2014/main" id="{385DC050-D516-3052-78CA-5D89749B1B53}"/>
                </a:ext>
              </a:extLst>
            </p:cNvPr>
            <p:cNvCxnSpPr>
              <a:cxnSpLocks/>
            </p:cNvCxnSpPr>
            <p:nvPr/>
          </p:nvCxnSpPr>
          <p:spPr>
            <a:xfrm>
              <a:off x="15034645" y="6450707"/>
              <a:ext cx="2573898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>
              <a:extLst>
                <a:ext uri="{FF2B5EF4-FFF2-40B4-BE49-F238E27FC236}">
                  <a16:creationId xmlns:a16="http://schemas.microsoft.com/office/drawing/2014/main" id="{CE23EB4B-F726-102B-39BD-2865E6977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72487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" name="Textbox 200">
            <a:extLst>
              <a:ext uri="{FF2B5EF4-FFF2-40B4-BE49-F238E27FC236}">
                <a16:creationId xmlns:a16="http://schemas.microsoft.com/office/drawing/2014/main" id="{55D038A7-5CF8-17D1-A852-41A669AB24CC}"/>
              </a:ext>
            </a:extLst>
          </p:cNvPr>
          <p:cNvSpPr txBox="1"/>
          <p:nvPr/>
        </p:nvSpPr>
        <p:spPr>
          <a:xfrm>
            <a:off x="14930585" y="5964497"/>
            <a:ext cx="25330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BUILD CONNECTION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6AA51AE5-3E37-46F7-54E8-0A7875078931}"/>
              </a:ext>
            </a:extLst>
          </p:cNvPr>
          <p:cNvSpPr txBox="1"/>
          <p:nvPr/>
        </p:nvSpPr>
        <p:spPr>
          <a:xfrm>
            <a:off x="15332069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5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Tạo mối quan hệ cảm xúc giúp khách hàng thấy được thấu hiểu thật sự.</a:t>
            </a:r>
          </a:p>
        </p:txBody>
      </p: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569B4E2E-E5E8-BE93-3617-2931DE4C1F9D}"/>
              </a:ext>
            </a:extLst>
          </p:cNvPr>
          <p:cNvGrpSpPr/>
          <p:nvPr/>
        </p:nvGrpSpPr>
        <p:grpSpPr>
          <a:xfrm>
            <a:off x="6852291" y="8838544"/>
            <a:ext cx="2884641" cy="452003"/>
            <a:chOff x="6852291" y="8838544"/>
            <a:chExt cx="2884641" cy="452003"/>
          </a:xfr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22" name="Parallelogram 421">
              <a:extLst>
                <a:ext uri="{FF2B5EF4-FFF2-40B4-BE49-F238E27FC236}">
                  <a16:creationId xmlns:a16="http://schemas.microsoft.com/office/drawing/2014/main" id="{6D6C273C-8621-0B48-673C-5D558C6CB47A}"/>
                </a:ext>
              </a:extLst>
            </p:cNvPr>
            <p:cNvSpPr/>
            <p:nvPr/>
          </p:nvSpPr>
          <p:spPr>
            <a:xfrm flipH="1">
              <a:off x="68522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Parallelogram 422">
              <a:extLst>
                <a:ext uri="{FF2B5EF4-FFF2-40B4-BE49-F238E27FC236}">
                  <a16:creationId xmlns:a16="http://schemas.microsoft.com/office/drawing/2014/main" id="{E188065D-2072-F0A6-DB91-A761D0EFC7F6}"/>
                </a:ext>
              </a:extLst>
            </p:cNvPr>
            <p:cNvSpPr/>
            <p:nvPr/>
          </p:nvSpPr>
          <p:spPr>
            <a:xfrm flipH="1">
              <a:off x="71356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Parallelogram 423">
              <a:extLst>
                <a:ext uri="{FF2B5EF4-FFF2-40B4-BE49-F238E27FC236}">
                  <a16:creationId xmlns:a16="http://schemas.microsoft.com/office/drawing/2014/main" id="{C03E1618-1052-77A8-2C7A-25D737C59901}"/>
                </a:ext>
              </a:extLst>
            </p:cNvPr>
            <p:cNvSpPr/>
            <p:nvPr/>
          </p:nvSpPr>
          <p:spPr>
            <a:xfrm flipH="1">
              <a:off x="741898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Parallelogram 424">
              <a:extLst>
                <a:ext uri="{FF2B5EF4-FFF2-40B4-BE49-F238E27FC236}">
                  <a16:creationId xmlns:a16="http://schemas.microsoft.com/office/drawing/2014/main" id="{5CB2565B-8CBC-8CE3-7A88-DA3708CAA5A5}"/>
                </a:ext>
              </a:extLst>
            </p:cNvPr>
            <p:cNvSpPr/>
            <p:nvPr/>
          </p:nvSpPr>
          <p:spPr>
            <a:xfrm flipH="1">
              <a:off x="770233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Parallelogram 425">
              <a:extLst>
                <a:ext uri="{FF2B5EF4-FFF2-40B4-BE49-F238E27FC236}">
                  <a16:creationId xmlns:a16="http://schemas.microsoft.com/office/drawing/2014/main" id="{C792A8BE-2D64-4E1A-71AF-FA00B29FD117}"/>
                </a:ext>
              </a:extLst>
            </p:cNvPr>
            <p:cNvSpPr/>
            <p:nvPr/>
          </p:nvSpPr>
          <p:spPr>
            <a:xfrm flipH="1">
              <a:off x="798568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Parallelogram 426">
              <a:extLst>
                <a:ext uri="{FF2B5EF4-FFF2-40B4-BE49-F238E27FC236}">
                  <a16:creationId xmlns:a16="http://schemas.microsoft.com/office/drawing/2014/main" id="{A3CD6A7A-3E56-3211-7CCC-A72BE6C3121B}"/>
                </a:ext>
              </a:extLst>
            </p:cNvPr>
            <p:cNvSpPr/>
            <p:nvPr/>
          </p:nvSpPr>
          <p:spPr>
            <a:xfrm flipH="1">
              <a:off x="826903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Parallelogram 427">
              <a:extLst>
                <a:ext uri="{FF2B5EF4-FFF2-40B4-BE49-F238E27FC236}">
                  <a16:creationId xmlns:a16="http://schemas.microsoft.com/office/drawing/2014/main" id="{F43D74DF-8CBD-B195-FD4D-CFE216D23CCB}"/>
                </a:ext>
              </a:extLst>
            </p:cNvPr>
            <p:cNvSpPr/>
            <p:nvPr/>
          </p:nvSpPr>
          <p:spPr>
            <a:xfrm flipH="1">
              <a:off x="855237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Parallelogram 428">
              <a:extLst>
                <a:ext uri="{FF2B5EF4-FFF2-40B4-BE49-F238E27FC236}">
                  <a16:creationId xmlns:a16="http://schemas.microsoft.com/office/drawing/2014/main" id="{30802765-F732-04B7-D10A-E461C962C48A}"/>
                </a:ext>
              </a:extLst>
            </p:cNvPr>
            <p:cNvSpPr/>
            <p:nvPr/>
          </p:nvSpPr>
          <p:spPr>
            <a:xfrm flipH="1">
              <a:off x="883572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Parallelogram 429">
              <a:extLst>
                <a:ext uri="{FF2B5EF4-FFF2-40B4-BE49-F238E27FC236}">
                  <a16:creationId xmlns:a16="http://schemas.microsoft.com/office/drawing/2014/main" id="{689875AD-3EA6-BDE9-6EEF-01D85A71437F}"/>
                </a:ext>
              </a:extLst>
            </p:cNvPr>
            <p:cNvSpPr/>
            <p:nvPr/>
          </p:nvSpPr>
          <p:spPr>
            <a:xfrm flipH="1">
              <a:off x="911907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355E7046-6F49-30B0-1F17-3A9F1FAA7E29}"/>
              </a:ext>
            </a:extLst>
          </p:cNvPr>
          <p:cNvSpPr/>
          <p:nvPr/>
        </p:nvSpPr>
        <p:spPr>
          <a:xfrm>
            <a:off x="4031940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C4749793-606E-FA17-E3E7-6563331AC137}"/>
              </a:ext>
            </a:extLst>
          </p:cNvPr>
          <p:cNvGrpSpPr/>
          <p:nvPr/>
        </p:nvGrpSpPr>
        <p:grpSpPr>
          <a:xfrm>
            <a:off x="4031940" y="8838544"/>
            <a:ext cx="5762624" cy="1511300"/>
            <a:chOff x="4031940" y="8838544"/>
            <a:chExt cx="5762624" cy="1511300"/>
          </a:xfrm>
        </p:grpSpPr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88828F53-1349-4625-29C3-85CA61363E05}"/>
                </a:ext>
              </a:extLst>
            </p:cNvPr>
            <p:cNvSpPr/>
            <p:nvPr/>
          </p:nvSpPr>
          <p:spPr>
            <a:xfrm>
              <a:off x="4031940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1D45A7FE-3256-3875-FEE1-A1BAD904C1EB}"/>
                </a:ext>
              </a:extLst>
            </p:cNvPr>
            <p:cNvCxnSpPr>
              <a:cxnSpLocks/>
            </p:cNvCxnSpPr>
            <p:nvPr/>
          </p:nvCxnSpPr>
          <p:spPr>
            <a:xfrm>
              <a:off x="4477148" y="9486293"/>
              <a:ext cx="2573898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0B10C267-256A-0EF1-6600-3992549B34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990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6" name="Textbox 200">
            <a:extLst>
              <a:ext uri="{FF2B5EF4-FFF2-40B4-BE49-F238E27FC236}">
                <a16:creationId xmlns:a16="http://schemas.microsoft.com/office/drawing/2014/main" id="{9079997C-AAFF-6754-EF5B-91BE77CEAFAD}"/>
              </a:ext>
            </a:extLst>
          </p:cNvPr>
          <p:cNvSpPr txBox="1"/>
          <p:nvPr/>
        </p:nvSpPr>
        <p:spPr>
          <a:xfrm>
            <a:off x="4373088" y="9000083"/>
            <a:ext cx="132921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BE USEFUL</a:t>
            </a:r>
          </a:p>
        </p:txBody>
      </p:sp>
      <p:sp>
        <p:nvSpPr>
          <p:cNvPr id="437" name="TextBox 436">
            <a:extLst>
              <a:ext uri="{FF2B5EF4-FFF2-40B4-BE49-F238E27FC236}">
                <a16:creationId xmlns:a16="http://schemas.microsoft.com/office/drawing/2014/main" id="{56E4F63C-207A-A1D6-8ED5-92C56B04371E}"/>
              </a:ext>
            </a:extLst>
          </p:cNvPr>
          <p:cNvSpPr txBox="1"/>
          <p:nvPr/>
        </p:nvSpPr>
        <p:spPr>
          <a:xfrm>
            <a:off x="4774572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2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Cung cấp giá trị thực tế giải quyết vấn đề khách hàng đang gặp phải.</a:t>
            </a:r>
          </a:p>
        </p:txBody>
      </p: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15532818-DC8F-D403-E192-A985DBAF80C8}"/>
              </a:ext>
            </a:extLst>
          </p:cNvPr>
          <p:cNvGrpSpPr/>
          <p:nvPr/>
        </p:nvGrpSpPr>
        <p:grpSpPr>
          <a:xfrm>
            <a:off x="13351703" y="8838544"/>
            <a:ext cx="2884641" cy="452003"/>
            <a:chOff x="13351703" y="8838544"/>
            <a:chExt cx="2884641" cy="452003"/>
          </a:xfrm>
          <a:gradFill>
            <a:gsLst>
              <a:gs pos="0">
                <a:schemeClr val="accent4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39" name="Parallelogram 438">
              <a:extLst>
                <a:ext uri="{FF2B5EF4-FFF2-40B4-BE49-F238E27FC236}">
                  <a16:creationId xmlns:a16="http://schemas.microsoft.com/office/drawing/2014/main" id="{F18D43F0-5A41-4C06-88CC-37BCAF1EEB12}"/>
                </a:ext>
              </a:extLst>
            </p:cNvPr>
            <p:cNvSpPr/>
            <p:nvPr/>
          </p:nvSpPr>
          <p:spPr>
            <a:xfrm flipH="1">
              <a:off x="1335170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Parallelogram 439">
              <a:extLst>
                <a:ext uri="{FF2B5EF4-FFF2-40B4-BE49-F238E27FC236}">
                  <a16:creationId xmlns:a16="http://schemas.microsoft.com/office/drawing/2014/main" id="{86D811B3-9C3A-24E6-71E4-C3437E37A753}"/>
                </a:ext>
              </a:extLst>
            </p:cNvPr>
            <p:cNvSpPr/>
            <p:nvPr/>
          </p:nvSpPr>
          <p:spPr>
            <a:xfrm flipH="1">
              <a:off x="1363505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Parallelogram 440">
              <a:extLst>
                <a:ext uri="{FF2B5EF4-FFF2-40B4-BE49-F238E27FC236}">
                  <a16:creationId xmlns:a16="http://schemas.microsoft.com/office/drawing/2014/main" id="{C6C0B731-2B26-75C1-BC4F-2FE2FEBFEF0A}"/>
                </a:ext>
              </a:extLst>
            </p:cNvPr>
            <p:cNvSpPr/>
            <p:nvPr/>
          </p:nvSpPr>
          <p:spPr>
            <a:xfrm flipH="1">
              <a:off x="1391839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Parallelogram 441">
              <a:extLst>
                <a:ext uri="{FF2B5EF4-FFF2-40B4-BE49-F238E27FC236}">
                  <a16:creationId xmlns:a16="http://schemas.microsoft.com/office/drawing/2014/main" id="{666B2A97-8D8A-D7C9-88E6-20AFF095FD53}"/>
                </a:ext>
              </a:extLst>
            </p:cNvPr>
            <p:cNvSpPr/>
            <p:nvPr/>
          </p:nvSpPr>
          <p:spPr>
            <a:xfrm flipH="1">
              <a:off x="1420174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Parallelogram 442">
              <a:extLst>
                <a:ext uri="{FF2B5EF4-FFF2-40B4-BE49-F238E27FC236}">
                  <a16:creationId xmlns:a16="http://schemas.microsoft.com/office/drawing/2014/main" id="{F4C5B07C-001D-ED13-A32A-85B88A5B52AA}"/>
                </a:ext>
              </a:extLst>
            </p:cNvPr>
            <p:cNvSpPr/>
            <p:nvPr/>
          </p:nvSpPr>
          <p:spPr>
            <a:xfrm flipH="1">
              <a:off x="1448509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Parallelogram 443">
              <a:extLst>
                <a:ext uri="{FF2B5EF4-FFF2-40B4-BE49-F238E27FC236}">
                  <a16:creationId xmlns:a16="http://schemas.microsoft.com/office/drawing/2014/main" id="{4208189B-8F8E-6C54-EF8A-CA9BDBCD3BA3}"/>
                </a:ext>
              </a:extLst>
            </p:cNvPr>
            <p:cNvSpPr/>
            <p:nvPr/>
          </p:nvSpPr>
          <p:spPr>
            <a:xfrm flipH="1">
              <a:off x="1476844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Parallelogram 444">
              <a:extLst>
                <a:ext uri="{FF2B5EF4-FFF2-40B4-BE49-F238E27FC236}">
                  <a16:creationId xmlns:a16="http://schemas.microsoft.com/office/drawing/2014/main" id="{EF1D33CB-C1E9-2FDE-65A2-70B5E9C273EF}"/>
                </a:ext>
              </a:extLst>
            </p:cNvPr>
            <p:cNvSpPr/>
            <p:nvPr/>
          </p:nvSpPr>
          <p:spPr>
            <a:xfrm flipH="1">
              <a:off x="150517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Parallelogram 445">
              <a:extLst>
                <a:ext uri="{FF2B5EF4-FFF2-40B4-BE49-F238E27FC236}">
                  <a16:creationId xmlns:a16="http://schemas.microsoft.com/office/drawing/2014/main" id="{70A53593-58C9-C808-C5D6-F06B770DC17D}"/>
                </a:ext>
              </a:extLst>
            </p:cNvPr>
            <p:cNvSpPr/>
            <p:nvPr/>
          </p:nvSpPr>
          <p:spPr>
            <a:xfrm flipH="1">
              <a:off x="153351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Parallelogram 446">
              <a:extLst>
                <a:ext uri="{FF2B5EF4-FFF2-40B4-BE49-F238E27FC236}">
                  <a16:creationId xmlns:a16="http://schemas.microsoft.com/office/drawing/2014/main" id="{9EBB9C16-0D9A-56B8-8155-957855EB1063}"/>
                </a:ext>
              </a:extLst>
            </p:cNvPr>
            <p:cNvSpPr/>
            <p:nvPr/>
          </p:nvSpPr>
          <p:spPr>
            <a:xfrm flipH="1">
              <a:off x="1561849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F5889AF1-F21E-C653-D57C-44B2671FB164}"/>
              </a:ext>
            </a:extLst>
          </p:cNvPr>
          <p:cNvSpPr/>
          <p:nvPr/>
        </p:nvSpPr>
        <p:spPr>
          <a:xfrm>
            <a:off x="10531352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CBFC3153-6CFE-8A56-E77E-480BEF750E8F}"/>
              </a:ext>
            </a:extLst>
          </p:cNvPr>
          <p:cNvGrpSpPr/>
          <p:nvPr/>
        </p:nvGrpSpPr>
        <p:grpSpPr>
          <a:xfrm>
            <a:off x="10531352" y="8838544"/>
            <a:ext cx="5762624" cy="1511300"/>
            <a:chOff x="10531352" y="8838544"/>
            <a:chExt cx="5762624" cy="1511300"/>
          </a:xfrm>
        </p:grpSpPr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B6AE86AB-A630-7655-613E-89880EECE284}"/>
                </a:ext>
              </a:extLst>
            </p:cNvPr>
            <p:cNvSpPr/>
            <p:nvPr/>
          </p:nvSpPr>
          <p:spPr>
            <a:xfrm>
              <a:off x="10531352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E6827FAD-DA47-57E6-28B0-AEE8F46B2B70}"/>
                </a:ext>
              </a:extLst>
            </p:cNvPr>
            <p:cNvCxnSpPr>
              <a:cxnSpLocks/>
            </p:cNvCxnSpPr>
            <p:nvPr/>
          </p:nvCxnSpPr>
          <p:spPr>
            <a:xfrm>
              <a:off x="10976560" y="9486293"/>
              <a:ext cx="2573898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2DE2D8BE-72E7-548F-B6C3-7ADA20D683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14402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3" name="Textbox 200">
            <a:extLst>
              <a:ext uri="{FF2B5EF4-FFF2-40B4-BE49-F238E27FC236}">
                <a16:creationId xmlns:a16="http://schemas.microsoft.com/office/drawing/2014/main" id="{91E22613-432A-0FD4-326E-8E015CACCAAD}"/>
              </a:ext>
            </a:extLst>
          </p:cNvPr>
          <p:cNvSpPr txBox="1"/>
          <p:nvPr/>
        </p:nvSpPr>
        <p:spPr>
          <a:xfrm>
            <a:off x="10872500" y="9000083"/>
            <a:ext cx="1717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BE REALIABLE</a:t>
            </a:r>
          </a:p>
        </p:txBody>
      </p:sp>
      <p:sp>
        <p:nvSpPr>
          <p:cNvPr id="454" name="TextBox 453">
            <a:extLst>
              <a:ext uri="{FF2B5EF4-FFF2-40B4-BE49-F238E27FC236}">
                <a16:creationId xmlns:a16="http://schemas.microsoft.com/office/drawing/2014/main" id="{1A525D59-C791-3CD5-F1A5-BC417A0F57FC}"/>
              </a:ext>
            </a:extLst>
          </p:cNvPr>
          <p:cNvSpPr txBox="1"/>
          <p:nvPr/>
        </p:nvSpPr>
        <p:spPr>
          <a:xfrm>
            <a:off x="11273984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4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Hoàn thành cam kết, đúng hẹn và không làm khách hàng thất vọng.</a:t>
            </a:r>
          </a:p>
        </p:txBody>
      </p: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943B39EC-D03E-E94F-D5D2-765F8E2BC1F6}"/>
              </a:ext>
            </a:extLst>
          </p:cNvPr>
          <p:cNvGrpSpPr/>
          <p:nvPr/>
        </p:nvGrpSpPr>
        <p:grpSpPr>
          <a:xfrm>
            <a:off x="19851114" y="8838544"/>
            <a:ext cx="2884641" cy="452003"/>
            <a:chOff x="19851114" y="8838544"/>
            <a:chExt cx="2884641" cy="452003"/>
          </a:xfrm>
          <a:gradFill>
            <a:gsLst>
              <a:gs pos="0">
                <a:schemeClr val="accent6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56" name="Parallelogram 455">
              <a:extLst>
                <a:ext uri="{FF2B5EF4-FFF2-40B4-BE49-F238E27FC236}">
                  <a16:creationId xmlns:a16="http://schemas.microsoft.com/office/drawing/2014/main" id="{BDA52590-B534-461D-455F-D509546C0BD0}"/>
                </a:ext>
              </a:extLst>
            </p:cNvPr>
            <p:cNvSpPr/>
            <p:nvPr/>
          </p:nvSpPr>
          <p:spPr>
            <a:xfrm flipH="1">
              <a:off x="1985111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Parallelogram 456">
              <a:extLst>
                <a:ext uri="{FF2B5EF4-FFF2-40B4-BE49-F238E27FC236}">
                  <a16:creationId xmlns:a16="http://schemas.microsoft.com/office/drawing/2014/main" id="{E15F5F45-C5C9-1388-DD95-AC274127FBB6}"/>
                </a:ext>
              </a:extLst>
            </p:cNvPr>
            <p:cNvSpPr/>
            <p:nvPr/>
          </p:nvSpPr>
          <p:spPr>
            <a:xfrm flipH="1">
              <a:off x="2013446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Parallelogram 457">
              <a:extLst>
                <a:ext uri="{FF2B5EF4-FFF2-40B4-BE49-F238E27FC236}">
                  <a16:creationId xmlns:a16="http://schemas.microsoft.com/office/drawing/2014/main" id="{B9AA3D9C-0922-7D76-70D6-04B7E102826E}"/>
                </a:ext>
              </a:extLst>
            </p:cNvPr>
            <p:cNvSpPr/>
            <p:nvPr/>
          </p:nvSpPr>
          <p:spPr>
            <a:xfrm flipH="1">
              <a:off x="2041781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Parallelogram 458">
              <a:extLst>
                <a:ext uri="{FF2B5EF4-FFF2-40B4-BE49-F238E27FC236}">
                  <a16:creationId xmlns:a16="http://schemas.microsoft.com/office/drawing/2014/main" id="{837CF59C-B45D-1044-65A9-EA262D684842}"/>
                </a:ext>
              </a:extLst>
            </p:cNvPr>
            <p:cNvSpPr/>
            <p:nvPr/>
          </p:nvSpPr>
          <p:spPr>
            <a:xfrm flipH="1">
              <a:off x="2070115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Parallelogram 459">
              <a:extLst>
                <a:ext uri="{FF2B5EF4-FFF2-40B4-BE49-F238E27FC236}">
                  <a16:creationId xmlns:a16="http://schemas.microsoft.com/office/drawing/2014/main" id="{16818883-21DE-CD93-8145-C668B536DD5D}"/>
                </a:ext>
              </a:extLst>
            </p:cNvPr>
            <p:cNvSpPr/>
            <p:nvPr/>
          </p:nvSpPr>
          <p:spPr>
            <a:xfrm flipH="1">
              <a:off x="20984506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Parallelogram 460">
              <a:extLst>
                <a:ext uri="{FF2B5EF4-FFF2-40B4-BE49-F238E27FC236}">
                  <a16:creationId xmlns:a16="http://schemas.microsoft.com/office/drawing/2014/main" id="{B2F85BD9-F37A-17F1-E23B-2AC6DA6BF4D9}"/>
                </a:ext>
              </a:extLst>
            </p:cNvPr>
            <p:cNvSpPr/>
            <p:nvPr/>
          </p:nvSpPr>
          <p:spPr>
            <a:xfrm flipH="1">
              <a:off x="2126785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Parallelogram 461">
              <a:extLst>
                <a:ext uri="{FF2B5EF4-FFF2-40B4-BE49-F238E27FC236}">
                  <a16:creationId xmlns:a16="http://schemas.microsoft.com/office/drawing/2014/main" id="{B6F964CF-9234-0C68-1A90-290185827845}"/>
                </a:ext>
              </a:extLst>
            </p:cNvPr>
            <p:cNvSpPr/>
            <p:nvPr/>
          </p:nvSpPr>
          <p:spPr>
            <a:xfrm flipH="1">
              <a:off x="2155120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Parallelogram 462">
              <a:extLst>
                <a:ext uri="{FF2B5EF4-FFF2-40B4-BE49-F238E27FC236}">
                  <a16:creationId xmlns:a16="http://schemas.microsoft.com/office/drawing/2014/main" id="{5C686285-FDC4-8E0D-3D3D-C69C5B8A098A}"/>
                </a:ext>
              </a:extLst>
            </p:cNvPr>
            <p:cNvSpPr/>
            <p:nvPr/>
          </p:nvSpPr>
          <p:spPr>
            <a:xfrm flipH="1">
              <a:off x="2183455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Parallelogram 463">
              <a:extLst>
                <a:ext uri="{FF2B5EF4-FFF2-40B4-BE49-F238E27FC236}">
                  <a16:creationId xmlns:a16="http://schemas.microsoft.com/office/drawing/2014/main" id="{8CD3AA46-D06B-1005-2AC3-60A0FA330D01}"/>
                </a:ext>
              </a:extLst>
            </p:cNvPr>
            <p:cNvSpPr/>
            <p:nvPr/>
          </p:nvSpPr>
          <p:spPr>
            <a:xfrm flipH="1">
              <a:off x="2211790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F43A2CFB-DA7D-4FF6-D454-895767AC64FB}"/>
              </a:ext>
            </a:extLst>
          </p:cNvPr>
          <p:cNvSpPr/>
          <p:nvPr/>
        </p:nvSpPr>
        <p:spPr>
          <a:xfrm>
            <a:off x="17030763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E37A3C43-B8DD-1140-C7F7-F8C4AABF2211}"/>
              </a:ext>
            </a:extLst>
          </p:cNvPr>
          <p:cNvGrpSpPr/>
          <p:nvPr/>
        </p:nvGrpSpPr>
        <p:grpSpPr>
          <a:xfrm>
            <a:off x="17030763" y="8838544"/>
            <a:ext cx="5762624" cy="1511300"/>
            <a:chOff x="17030763" y="8838544"/>
            <a:chExt cx="5762624" cy="1511300"/>
          </a:xfrm>
        </p:grpSpPr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16DD16A8-B7B5-01F7-A610-DC5491AB48FC}"/>
                </a:ext>
              </a:extLst>
            </p:cNvPr>
            <p:cNvSpPr/>
            <p:nvPr/>
          </p:nvSpPr>
          <p:spPr>
            <a:xfrm>
              <a:off x="17030763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D6483710-C58D-0FC7-7F3F-1B3F49051218}"/>
                </a:ext>
              </a:extLst>
            </p:cNvPr>
            <p:cNvCxnSpPr>
              <a:cxnSpLocks/>
            </p:cNvCxnSpPr>
            <p:nvPr/>
          </p:nvCxnSpPr>
          <p:spPr>
            <a:xfrm>
              <a:off x="17475971" y="9486293"/>
              <a:ext cx="2573898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E342F976-B26C-CF73-F85D-123C7A37B6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3813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0" name="Textbox 200">
            <a:extLst>
              <a:ext uri="{FF2B5EF4-FFF2-40B4-BE49-F238E27FC236}">
                <a16:creationId xmlns:a16="http://schemas.microsoft.com/office/drawing/2014/main" id="{4BF566C9-C7DA-18B8-1061-3E9835C9732D}"/>
              </a:ext>
            </a:extLst>
          </p:cNvPr>
          <p:cNvSpPr txBox="1"/>
          <p:nvPr/>
        </p:nvSpPr>
        <p:spPr>
          <a:xfrm>
            <a:off x="17371911" y="9000083"/>
            <a:ext cx="155042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EARN TRUST</a:t>
            </a:r>
          </a:p>
        </p:txBody>
      </p:sp>
      <p:sp>
        <p:nvSpPr>
          <p:cNvPr id="471" name="TextBox 470">
            <a:extLst>
              <a:ext uri="{FF2B5EF4-FFF2-40B4-BE49-F238E27FC236}">
                <a16:creationId xmlns:a16="http://schemas.microsoft.com/office/drawing/2014/main" id="{FB1545AB-47D5-A2FF-7EEA-7389F50A7A68}"/>
              </a:ext>
            </a:extLst>
          </p:cNvPr>
          <p:cNvSpPr txBox="1"/>
          <p:nvPr/>
        </p:nvSpPr>
        <p:spPr>
          <a:xfrm>
            <a:off x="17773395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6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Dần hình thành niềm tin mạnh mẽ và trung thành với thương hiệu.</a:t>
            </a:r>
          </a:p>
        </p:txBody>
      </p:sp>
      <p:sp>
        <p:nvSpPr>
          <p:cNvPr id="472" name="!!SubTitle">
            <a:extLst>
              <a:ext uri="{FF2B5EF4-FFF2-40B4-BE49-F238E27FC236}">
                <a16:creationId xmlns:a16="http://schemas.microsoft.com/office/drawing/2014/main" id="{A01E0981-3721-A695-85F3-78B057DAAA30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3" name="!!MainTitle1">
            <a:extLst>
              <a:ext uri="{FF2B5EF4-FFF2-40B4-BE49-F238E27FC236}">
                <a16:creationId xmlns:a16="http://schemas.microsoft.com/office/drawing/2014/main" id="{298B4DF2-C141-6213-B598-D86BCC66926B}"/>
              </a:ext>
            </a:extLst>
          </p:cNvPr>
          <p:cNvSpPr txBox="1"/>
          <p:nvPr/>
        </p:nvSpPr>
        <p:spPr>
          <a:xfrm>
            <a:off x="7369649" y="1190307"/>
            <a:ext cx="96449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BRAND TRUST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95D44F72-37CC-9F59-F727-EC2F182F4F4B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FD615019-A378-8AAD-2F1A-19456642E31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8585F533-1CD3-1D7B-AAE3-74C53BB35E0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7EF57004-33E4-AF91-98D3-6A3CDB99780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478" name="Rectangle 477">
            <a:extLst>
              <a:ext uri="{FF2B5EF4-FFF2-40B4-BE49-F238E27FC236}">
                <a16:creationId xmlns:a16="http://schemas.microsoft.com/office/drawing/2014/main" id="{04691A46-9D0A-21A4-5441-E32AC31465E3}"/>
              </a:ext>
            </a:extLst>
          </p:cNvPr>
          <p:cNvSpPr>
            <a:spLocks/>
          </p:cNvSpPr>
          <p:nvPr/>
        </p:nvSpPr>
        <p:spPr bwMode="auto">
          <a:xfrm>
            <a:off x="2605978" y="12887962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#135</a:t>
            </a:r>
          </a:p>
        </p:txBody>
      </p:sp>
      <p:graphicFrame>
        <p:nvGraphicFramePr>
          <p:cNvPr id="479" name="Table 478">
            <a:extLst>
              <a:ext uri="{FF2B5EF4-FFF2-40B4-BE49-F238E27FC236}">
                <a16:creationId xmlns:a16="http://schemas.microsoft.com/office/drawing/2014/main" id="{01317384-7D6F-E4C1-4208-02C927B4C338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300650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25341"/>
                  </a:ext>
                </a:extLst>
              </a:tr>
            </a:tbl>
          </a:graphicData>
        </a:graphic>
      </p:graphicFrame>
      <p:graphicFrame>
        <p:nvGraphicFramePr>
          <p:cNvPr id="480" name="Table 479">
            <a:extLst>
              <a:ext uri="{FF2B5EF4-FFF2-40B4-BE49-F238E27FC236}">
                <a16:creationId xmlns:a16="http://schemas.microsoft.com/office/drawing/2014/main" id="{5A0A267B-924D-6C9F-98B0-8D2D13E12E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12756"/>
              </p:ext>
            </p:extLst>
          </p:nvPr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7627991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vi-VN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892908"/>
                  </a:ext>
                </a:extLst>
              </a:tr>
            </a:tbl>
          </a:graphicData>
        </a:graphic>
      </p:graphicFrame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F1F4C241-3BF1-2909-E616-D81585D92629}"/>
              </a:ext>
            </a:extLst>
          </p:cNvPr>
          <p:cNvSpPr/>
          <p:nvPr/>
        </p:nvSpPr>
        <p:spPr>
          <a:xfrm>
            <a:off x="6572869" y="6492006"/>
            <a:ext cx="649920" cy="64987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CDA6C568-6FC4-5A11-45C1-D490A0B1B4D6}"/>
              </a:ext>
            </a:extLst>
          </p:cNvPr>
          <p:cNvSpPr/>
          <p:nvPr/>
        </p:nvSpPr>
        <p:spPr>
          <a:xfrm>
            <a:off x="15470476" y="9486293"/>
            <a:ext cx="667936" cy="731618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11DD5280-7A9A-41FF-2565-584A7EB9B53D}"/>
              </a:ext>
            </a:extLst>
          </p:cNvPr>
          <p:cNvSpPr/>
          <p:nvPr/>
        </p:nvSpPr>
        <p:spPr>
          <a:xfrm>
            <a:off x="8978550" y="9545355"/>
            <a:ext cx="584230" cy="63288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693AC55F-3B9D-B5FB-E5C5-FAD494C0C79E}"/>
              </a:ext>
            </a:extLst>
          </p:cNvPr>
          <p:cNvSpPr/>
          <p:nvPr/>
        </p:nvSpPr>
        <p:spPr>
          <a:xfrm>
            <a:off x="13211497" y="6461161"/>
            <a:ext cx="475818" cy="731078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B98D6AD0-54A7-2138-6745-C3AB7F2EBAF4}"/>
              </a:ext>
            </a:extLst>
          </p:cNvPr>
          <p:cNvSpPr/>
          <p:nvPr/>
        </p:nvSpPr>
        <p:spPr>
          <a:xfrm>
            <a:off x="19611801" y="6457850"/>
            <a:ext cx="490152" cy="721712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B82EF53D-AA50-9020-BFDC-14F6270C5AAB}"/>
              </a:ext>
            </a:extLst>
          </p:cNvPr>
          <p:cNvSpPr/>
          <p:nvPr/>
        </p:nvSpPr>
        <p:spPr>
          <a:xfrm>
            <a:off x="21903964" y="9460672"/>
            <a:ext cx="718532" cy="697222"/>
          </a:xfrm>
          <a:custGeom>
            <a:avLst/>
            <a:gdLst>
              <a:gd name="connsiteX0" fmla="*/ 257614 w 513498"/>
              <a:gd name="connsiteY0" fmla="*/ 227008 h 498269"/>
              <a:gd name="connsiteX1" fmla="*/ 217822 w 513498"/>
              <a:gd name="connsiteY1" fmla="*/ 240538 h 498269"/>
              <a:gd name="connsiteX2" fmla="*/ 198685 w 513498"/>
              <a:gd name="connsiteY2" fmla="*/ 354195 h 498269"/>
              <a:gd name="connsiteX3" fmla="*/ 198685 w 513498"/>
              <a:gd name="connsiteY3" fmla="*/ 380956 h 498269"/>
              <a:gd name="connsiteX4" fmla="*/ 159788 w 513498"/>
              <a:gd name="connsiteY4" fmla="*/ 486600 h 498269"/>
              <a:gd name="connsiteX5" fmla="*/ 354272 w 513498"/>
              <a:gd name="connsiteY5" fmla="*/ 486600 h 498269"/>
              <a:gd name="connsiteX6" fmla="*/ 316620 w 513498"/>
              <a:gd name="connsiteY6" fmla="*/ 380956 h 498269"/>
              <a:gd name="connsiteX7" fmla="*/ 316620 w 513498"/>
              <a:gd name="connsiteY7" fmla="*/ 354195 h 498269"/>
              <a:gd name="connsiteX8" fmla="*/ 297405 w 513498"/>
              <a:gd name="connsiteY8" fmla="*/ 240538 h 498269"/>
              <a:gd name="connsiteX9" fmla="*/ 257614 w 513498"/>
              <a:gd name="connsiteY9" fmla="*/ 227008 h 498269"/>
              <a:gd name="connsiteX10" fmla="*/ 356451 w 513498"/>
              <a:gd name="connsiteY10" fmla="*/ 180326 h 498269"/>
              <a:gd name="connsiteX11" fmla="*/ 312497 w 513498"/>
              <a:gd name="connsiteY11" fmla="*/ 241939 h 498269"/>
              <a:gd name="connsiteX12" fmla="*/ 403749 w 513498"/>
              <a:gd name="connsiteY12" fmla="*/ 325878 h 498269"/>
              <a:gd name="connsiteX13" fmla="*/ 410284 w 513498"/>
              <a:gd name="connsiteY13" fmla="*/ 316932 h 498269"/>
              <a:gd name="connsiteX14" fmla="*/ 402505 w 513498"/>
              <a:gd name="connsiteY14" fmla="*/ 298028 h 498269"/>
              <a:gd name="connsiteX15" fmla="*/ 401454 w 513498"/>
              <a:gd name="connsiteY15" fmla="*/ 296877 h 498269"/>
              <a:gd name="connsiteX16" fmla="*/ 402948 w 513498"/>
              <a:gd name="connsiteY16" fmla="*/ 288763 h 498269"/>
              <a:gd name="connsiteX17" fmla="*/ 411062 w 513498"/>
              <a:gd name="connsiteY17" fmla="*/ 290249 h 498269"/>
              <a:gd name="connsiteX18" fmla="*/ 473841 w 513498"/>
              <a:gd name="connsiteY18" fmla="*/ 324867 h 498269"/>
              <a:gd name="connsiteX19" fmla="*/ 500058 w 513498"/>
              <a:gd name="connsiteY19" fmla="*/ 311175 h 498269"/>
              <a:gd name="connsiteX20" fmla="*/ 376988 w 513498"/>
              <a:gd name="connsiteY20" fmla="*/ 188105 h 498269"/>
              <a:gd name="connsiteX21" fmla="*/ 356451 w 513498"/>
              <a:gd name="connsiteY21" fmla="*/ 180326 h 498269"/>
              <a:gd name="connsiteX22" fmla="*/ 157065 w 513498"/>
              <a:gd name="connsiteY22" fmla="*/ 180326 h 498269"/>
              <a:gd name="connsiteX23" fmla="*/ 136450 w 513498"/>
              <a:gd name="connsiteY23" fmla="*/ 188105 h 498269"/>
              <a:gd name="connsiteX24" fmla="*/ 13536 w 513498"/>
              <a:gd name="connsiteY24" fmla="*/ 311175 h 498269"/>
              <a:gd name="connsiteX25" fmla="*/ 39674 w 513498"/>
              <a:gd name="connsiteY25" fmla="*/ 324478 h 498269"/>
              <a:gd name="connsiteX26" fmla="*/ 102376 w 513498"/>
              <a:gd name="connsiteY26" fmla="*/ 289860 h 498269"/>
              <a:gd name="connsiteX27" fmla="*/ 106655 w 513498"/>
              <a:gd name="connsiteY27" fmla="*/ 287993 h 498269"/>
              <a:gd name="connsiteX28" fmla="*/ 110545 w 513498"/>
              <a:gd name="connsiteY28" fmla="*/ 289471 h 498269"/>
              <a:gd name="connsiteX29" fmla="*/ 111011 w 513498"/>
              <a:gd name="connsiteY29" fmla="*/ 297717 h 498269"/>
              <a:gd name="connsiteX30" fmla="*/ 103232 w 513498"/>
              <a:gd name="connsiteY30" fmla="*/ 316621 h 498269"/>
              <a:gd name="connsiteX31" fmla="*/ 109689 w 513498"/>
              <a:gd name="connsiteY31" fmla="*/ 325567 h 498269"/>
              <a:gd name="connsiteX32" fmla="*/ 201019 w 513498"/>
              <a:gd name="connsiteY32" fmla="*/ 241939 h 498269"/>
              <a:gd name="connsiteX33" fmla="*/ 157065 w 513498"/>
              <a:gd name="connsiteY33" fmla="*/ 180326 h 498269"/>
              <a:gd name="connsiteX34" fmla="*/ 159943 w 513498"/>
              <a:gd name="connsiteY34" fmla="*/ 168735 h 498269"/>
              <a:gd name="connsiteX35" fmla="*/ 209887 w 513498"/>
              <a:gd name="connsiteY35" fmla="*/ 231437 h 498269"/>
              <a:gd name="connsiteX36" fmla="*/ 304018 w 513498"/>
              <a:gd name="connsiteY36" fmla="*/ 231437 h 498269"/>
              <a:gd name="connsiteX37" fmla="*/ 353884 w 513498"/>
              <a:gd name="connsiteY37" fmla="*/ 168735 h 498269"/>
              <a:gd name="connsiteX38" fmla="*/ 385390 w 513498"/>
              <a:gd name="connsiteY38" fmla="*/ 179859 h 498269"/>
              <a:gd name="connsiteX39" fmla="*/ 511883 w 513498"/>
              <a:gd name="connsiteY39" fmla="*/ 306663 h 498269"/>
              <a:gd name="connsiteX40" fmla="*/ 512505 w 513498"/>
              <a:gd name="connsiteY40" fmla="*/ 313898 h 498269"/>
              <a:gd name="connsiteX41" fmla="*/ 474853 w 513498"/>
              <a:gd name="connsiteY41" fmla="*/ 336069 h 498269"/>
              <a:gd name="connsiteX42" fmla="*/ 421797 w 513498"/>
              <a:gd name="connsiteY42" fmla="*/ 315998 h 498269"/>
              <a:gd name="connsiteX43" fmla="*/ 421797 w 513498"/>
              <a:gd name="connsiteY43" fmla="*/ 318177 h 498269"/>
              <a:gd name="connsiteX44" fmla="*/ 410051 w 513498"/>
              <a:gd name="connsiteY44" fmla="*/ 335369 h 498269"/>
              <a:gd name="connsiteX45" fmla="*/ 402971 w 513498"/>
              <a:gd name="connsiteY45" fmla="*/ 337314 h 498269"/>
              <a:gd name="connsiteX46" fmla="*/ 323777 w 513498"/>
              <a:gd name="connsiteY46" fmla="*/ 273523 h 498269"/>
              <a:gd name="connsiteX47" fmla="*/ 327433 w 513498"/>
              <a:gd name="connsiteY47" fmla="*/ 354351 h 498269"/>
              <a:gd name="connsiteX48" fmla="*/ 327433 w 513498"/>
              <a:gd name="connsiteY48" fmla="*/ 380956 h 498269"/>
              <a:gd name="connsiteX49" fmla="*/ 374110 w 513498"/>
              <a:gd name="connsiteY49" fmla="*/ 487222 h 498269"/>
              <a:gd name="connsiteX50" fmla="*/ 377323 w 513498"/>
              <a:gd name="connsiteY50" fmla="*/ 492536 h 498269"/>
              <a:gd name="connsiteX51" fmla="*/ 371387 w 513498"/>
              <a:gd name="connsiteY51" fmla="*/ 498269 h 498269"/>
              <a:gd name="connsiteX52" fmla="*/ 142129 w 513498"/>
              <a:gd name="connsiteY52" fmla="*/ 498269 h 498269"/>
              <a:gd name="connsiteX53" fmla="*/ 136893 w 513498"/>
              <a:gd name="connsiteY53" fmla="*/ 495056 h 498269"/>
              <a:gd name="connsiteX54" fmla="*/ 139484 w 513498"/>
              <a:gd name="connsiteY54" fmla="*/ 487222 h 498269"/>
              <a:gd name="connsiteX55" fmla="*/ 186160 w 513498"/>
              <a:gd name="connsiteY55" fmla="*/ 380956 h 498269"/>
              <a:gd name="connsiteX56" fmla="*/ 186160 w 513498"/>
              <a:gd name="connsiteY56" fmla="*/ 354351 h 498269"/>
              <a:gd name="connsiteX57" fmla="*/ 189739 w 513498"/>
              <a:gd name="connsiteY57" fmla="*/ 273523 h 498269"/>
              <a:gd name="connsiteX58" fmla="*/ 110622 w 513498"/>
              <a:gd name="connsiteY58" fmla="*/ 337314 h 498269"/>
              <a:gd name="connsiteX59" fmla="*/ 103543 w 513498"/>
              <a:gd name="connsiteY59" fmla="*/ 335369 h 498269"/>
              <a:gd name="connsiteX60" fmla="*/ 91718 w 513498"/>
              <a:gd name="connsiteY60" fmla="*/ 318177 h 498269"/>
              <a:gd name="connsiteX61" fmla="*/ 91718 w 513498"/>
              <a:gd name="connsiteY61" fmla="*/ 315998 h 498269"/>
              <a:gd name="connsiteX62" fmla="*/ 38585 w 513498"/>
              <a:gd name="connsiteY62" fmla="*/ 336069 h 498269"/>
              <a:gd name="connsiteX63" fmla="*/ 933 w 513498"/>
              <a:gd name="connsiteY63" fmla="*/ 313898 h 498269"/>
              <a:gd name="connsiteX64" fmla="*/ 1711 w 513498"/>
              <a:gd name="connsiteY64" fmla="*/ 306663 h 498269"/>
              <a:gd name="connsiteX65" fmla="*/ 128437 w 513498"/>
              <a:gd name="connsiteY65" fmla="*/ 179859 h 498269"/>
              <a:gd name="connsiteX66" fmla="*/ 159943 w 513498"/>
              <a:gd name="connsiteY66" fmla="*/ 168735 h 498269"/>
              <a:gd name="connsiteX67" fmla="*/ 257497 w 513498"/>
              <a:gd name="connsiteY67" fmla="*/ 104244 h 498269"/>
              <a:gd name="connsiteX68" fmla="*/ 220544 w 513498"/>
              <a:gd name="connsiteY68" fmla="*/ 141196 h 498269"/>
              <a:gd name="connsiteX69" fmla="*/ 257497 w 513498"/>
              <a:gd name="connsiteY69" fmla="*/ 178148 h 498269"/>
              <a:gd name="connsiteX70" fmla="*/ 294449 w 513498"/>
              <a:gd name="connsiteY70" fmla="*/ 141196 h 498269"/>
              <a:gd name="connsiteX71" fmla="*/ 257497 w 513498"/>
              <a:gd name="connsiteY71" fmla="*/ 104244 h 498269"/>
              <a:gd name="connsiteX72" fmla="*/ 257497 w 513498"/>
              <a:gd name="connsiteY72" fmla="*/ 92575 h 498269"/>
              <a:gd name="connsiteX73" fmla="*/ 306118 w 513498"/>
              <a:gd name="connsiteY73" fmla="*/ 141196 h 498269"/>
              <a:gd name="connsiteX74" fmla="*/ 257497 w 513498"/>
              <a:gd name="connsiteY74" fmla="*/ 189817 h 498269"/>
              <a:gd name="connsiteX75" fmla="*/ 208875 w 513498"/>
              <a:gd name="connsiteY75" fmla="*/ 141196 h 498269"/>
              <a:gd name="connsiteX76" fmla="*/ 257497 w 513498"/>
              <a:gd name="connsiteY76" fmla="*/ 92575 h 498269"/>
              <a:gd name="connsiteX77" fmla="*/ 255474 w 513498"/>
              <a:gd name="connsiteY77" fmla="*/ 12213 h 498269"/>
              <a:gd name="connsiteX78" fmla="*/ 205220 w 513498"/>
              <a:gd name="connsiteY78" fmla="*/ 31429 h 498269"/>
              <a:gd name="connsiteX79" fmla="*/ 255474 w 513498"/>
              <a:gd name="connsiteY79" fmla="*/ 50566 h 498269"/>
              <a:gd name="connsiteX80" fmla="*/ 305729 w 513498"/>
              <a:gd name="connsiteY80" fmla="*/ 31429 h 498269"/>
              <a:gd name="connsiteX81" fmla="*/ 255474 w 513498"/>
              <a:gd name="connsiteY81" fmla="*/ 12213 h 498269"/>
              <a:gd name="connsiteX82" fmla="*/ 255474 w 513498"/>
              <a:gd name="connsiteY82" fmla="*/ 0 h 498269"/>
              <a:gd name="connsiteX83" fmla="*/ 317709 w 513498"/>
              <a:gd name="connsiteY83" fmla="*/ 31117 h 498269"/>
              <a:gd name="connsiteX84" fmla="*/ 255474 w 513498"/>
              <a:gd name="connsiteY84" fmla="*/ 62235 h 498269"/>
              <a:gd name="connsiteX85" fmla="*/ 193239 w 513498"/>
              <a:gd name="connsiteY85" fmla="*/ 31117 h 498269"/>
              <a:gd name="connsiteX86" fmla="*/ 255474 w 513498"/>
              <a:gd name="connsiteY86" fmla="*/ 0 h 4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13498" h="498269">
                <a:moveTo>
                  <a:pt x="257614" y="227008"/>
                </a:moveTo>
                <a:cubicBezTo>
                  <a:pt x="243584" y="227008"/>
                  <a:pt x="229554" y="231518"/>
                  <a:pt x="217822" y="240538"/>
                </a:cubicBezTo>
                <a:cubicBezTo>
                  <a:pt x="197518" y="260843"/>
                  <a:pt x="198063" y="304251"/>
                  <a:pt x="198685" y="354195"/>
                </a:cubicBezTo>
                <a:cubicBezTo>
                  <a:pt x="198685" y="362986"/>
                  <a:pt x="198685" y="371932"/>
                  <a:pt x="198685" y="380956"/>
                </a:cubicBezTo>
                <a:cubicBezTo>
                  <a:pt x="198685" y="439924"/>
                  <a:pt x="175347" y="471664"/>
                  <a:pt x="159788" y="486600"/>
                </a:cubicBezTo>
                <a:lnTo>
                  <a:pt x="354272" y="486600"/>
                </a:lnTo>
                <a:cubicBezTo>
                  <a:pt x="338247" y="471664"/>
                  <a:pt x="315376" y="439924"/>
                  <a:pt x="316620" y="380956"/>
                </a:cubicBezTo>
                <a:cubicBezTo>
                  <a:pt x="316620" y="371932"/>
                  <a:pt x="316620" y="362986"/>
                  <a:pt x="316620" y="354195"/>
                </a:cubicBezTo>
                <a:cubicBezTo>
                  <a:pt x="317242" y="304251"/>
                  <a:pt x="317709" y="261076"/>
                  <a:pt x="297405" y="240538"/>
                </a:cubicBezTo>
                <a:cubicBezTo>
                  <a:pt x="285674" y="231518"/>
                  <a:pt x="271644" y="227008"/>
                  <a:pt x="257614" y="227008"/>
                </a:cubicBezTo>
                <a:close/>
                <a:moveTo>
                  <a:pt x="356451" y="180326"/>
                </a:moveTo>
                <a:cubicBezTo>
                  <a:pt x="336535" y="185072"/>
                  <a:pt x="318876" y="223969"/>
                  <a:pt x="312497" y="241939"/>
                </a:cubicBezTo>
                <a:cubicBezTo>
                  <a:pt x="352794" y="292349"/>
                  <a:pt x="395114" y="331324"/>
                  <a:pt x="403749" y="325878"/>
                </a:cubicBezTo>
                <a:cubicBezTo>
                  <a:pt x="407157" y="324019"/>
                  <a:pt x="409553" y="320736"/>
                  <a:pt x="410284" y="316932"/>
                </a:cubicBezTo>
                <a:cubicBezTo>
                  <a:pt x="410004" y="309907"/>
                  <a:pt x="407242" y="303217"/>
                  <a:pt x="402505" y="298028"/>
                </a:cubicBezTo>
                <a:cubicBezTo>
                  <a:pt x="402108" y="297694"/>
                  <a:pt x="401750" y="297304"/>
                  <a:pt x="401454" y="296877"/>
                </a:cubicBezTo>
                <a:cubicBezTo>
                  <a:pt x="399626" y="294224"/>
                  <a:pt x="400295" y="290591"/>
                  <a:pt x="402948" y="288763"/>
                </a:cubicBezTo>
                <a:cubicBezTo>
                  <a:pt x="405601" y="286927"/>
                  <a:pt x="409234" y="287596"/>
                  <a:pt x="411062" y="290249"/>
                </a:cubicBezTo>
                <a:cubicBezTo>
                  <a:pt x="434011" y="314832"/>
                  <a:pt x="455015" y="326423"/>
                  <a:pt x="473841" y="324867"/>
                </a:cubicBezTo>
                <a:cubicBezTo>
                  <a:pt x="483978" y="323731"/>
                  <a:pt x="493329" y="318846"/>
                  <a:pt x="500058" y="311175"/>
                </a:cubicBezTo>
                <a:lnTo>
                  <a:pt x="376988" y="188105"/>
                </a:lnTo>
                <a:cubicBezTo>
                  <a:pt x="372025" y="182022"/>
                  <a:pt x="364199" y="179058"/>
                  <a:pt x="356451" y="180326"/>
                </a:cubicBezTo>
                <a:close/>
                <a:moveTo>
                  <a:pt x="157065" y="180326"/>
                </a:moveTo>
                <a:cubicBezTo>
                  <a:pt x="149294" y="179043"/>
                  <a:pt x="141436" y="182014"/>
                  <a:pt x="136450" y="188105"/>
                </a:cubicBezTo>
                <a:lnTo>
                  <a:pt x="13536" y="311175"/>
                </a:lnTo>
                <a:cubicBezTo>
                  <a:pt x="20304" y="318690"/>
                  <a:pt x="29616" y="323428"/>
                  <a:pt x="39674" y="324478"/>
                </a:cubicBezTo>
                <a:cubicBezTo>
                  <a:pt x="58423" y="326034"/>
                  <a:pt x="79505" y="314442"/>
                  <a:pt x="102376" y="289860"/>
                </a:cubicBezTo>
                <a:cubicBezTo>
                  <a:pt x="103481" y="288669"/>
                  <a:pt x="105029" y="287993"/>
                  <a:pt x="106655" y="287993"/>
                </a:cubicBezTo>
                <a:cubicBezTo>
                  <a:pt x="108094" y="287977"/>
                  <a:pt x="109479" y="288506"/>
                  <a:pt x="110545" y="289471"/>
                </a:cubicBezTo>
                <a:cubicBezTo>
                  <a:pt x="112909" y="291641"/>
                  <a:pt x="113120" y="295297"/>
                  <a:pt x="111011" y="297717"/>
                </a:cubicBezTo>
                <a:cubicBezTo>
                  <a:pt x="106188" y="302851"/>
                  <a:pt x="103419" y="309580"/>
                  <a:pt x="103232" y="316621"/>
                </a:cubicBezTo>
                <a:cubicBezTo>
                  <a:pt x="103893" y="320441"/>
                  <a:pt x="106274" y="323739"/>
                  <a:pt x="109689" y="325567"/>
                </a:cubicBezTo>
                <a:cubicBezTo>
                  <a:pt x="118324" y="331012"/>
                  <a:pt x="160721" y="292116"/>
                  <a:pt x="201019" y="241939"/>
                </a:cubicBezTo>
                <a:cubicBezTo>
                  <a:pt x="194562" y="223969"/>
                  <a:pt x="176903" y="185072"/>
                  <a:pt x="157065" y="180326"/>
                </a:cubicBezTo>
                <a:close/>
                <a:moveTo>
                  <a:pt x="159943" y="168735"/>
                </a:moveTo>
                <a:cubicBezTo>
                  <a:pt x="184838" y="174647"/>
                  <a:pt x="202575" y="212844"/>
                  <a:pt x="209887" y="231437"/>
                </a:cubicBezTo>
                <a:cubicBezTo>
                  <a:pt x="237597" y="209973"/>
                  <a:pt x="276307" y="209973"/>
                  <a:pt x="304018" y="231437"/>
                </a:cubicBezTo>
                <a:cubicBezTo>
                  <a:pt x="311252" y="212844"/>
                  <a:pt x="328989" y="174647"/>
                  <a:pt x="353884" y="168735"/>
                </a:cubicBezTo>
                <a:cubicBezTo>
                  <a:pt x="365630" y="166385"/>
                  <a:pt x="377720" y="170656"/>
                  <a:pt x="385390" y="179859"/>
                </a:cubicBezTo>
                <a:lnTo>
                  <a:pt x="511883" y="306663"/>
                </a:lnTo>
                <a:cubicBezTo>
                  <a:pt x="513773" y="308623"/>
                  <a:pt x="514037" y="311642"/>
                  <a:pt x="512505" y="313898"/>
                </a:cubicBezTo>
                <a:cubicBezTo>
                  <a:pt x="503769" y="326407"/>
                  <a:pt x="490030" y="334498"/>
                  <a:pt x="474853" y="336069"/>
                </a:cubicBezTo>
                <a:cubicBezTo>
                  <a:pt x="458127" y="337625"/>
                  <a:pt x="440312" y="330857"/>
                  <a:pt x="421797" y="315998"/>
                </a:cubicBezTo>
                <a:cubicBezTo>
                  <a:pt x="421836" y="316722"/>
                  <a:pt x="421836" y="317453"/>
                  <a:pt x="421797" y="318177"/>
                </a:cubicBezTo>
                <a:cubicBezTo>
                  <a:pt x="420732" y="325403"/>
                  <a:pt x="416398" y="331744"/>
                  <a:pt x="410051" y="335369"/>
                </a:cubicBezTo>
                <a:cubicBezTo>
                  <a:pt x="407927" y="336684"/>
                  <a:pt x="405468" y="337353"/>
                  <a:pt x="402971" y="337314"/>
                </a:cubicBezTo>
                <a:cubicBezTo>
                  <a:pt x="383212" y="337314"/>
                  <a:pt x="349293" y="303007"/>
                  <a:pt x="323777" y="273523"/>
                </a:cubicBezTo>
                <a:cubicBezTo>
                  <a:pt x="327465" y="300299"/>
                  <a:pt x="328686" y="327356"/>
                  <a:pt x="327433" y="354351"/>
                </a:cubicBezTo>
                <a:cubicBezTo>
                  <a:pt x="327433" y="363063"/>
                  <a:pt x="327433" y="371932"/>
                  <a:pt x="327433" y="380956"/>
                </a:cubicBezTo>
                <a:cubicBezTo>
                  <a:pt x="327433" y="461629"/>
                  <a:pt x="372165" y="486211"/>
                  <a:pt x="374110" y="487222"/>
                </a:cubicBezTo>
                <a:cubicBezTo>
                  <a:pt x="376117" y="488226"/>
                  <a:pt x="377362" y="490295"/>
                  <a:pt x="377323" y="492536"/>
                </a:cubicBezTo>
                <a:cubicBezTo>
                  <a:pt x="377268" y="495756"/>
                  <a:pt x="374608" y="498324"/>
                  <a:pt x="371387" y="498269"/>
                </a:cubicBezTo>
                <a:lnTo>
                  <a:pt x="142129" y="498269"/>
                </a:lnTo>
                <a:cubicBezTo>
                  <a:pt x="139920" y="498277"/>
                  <a:pt x="137889" y="497032"/>
                  <a:pt x="136893" y="495056"/>
                </a:cubicBezTo>
                <a:cubicBezTo>
                  <a:pt x="135446" y="492178"/>
                  <a:pt x="136605" y="488670"/>
                  <a:pt x="139484" y="487222"/>
                </a:cubicBezTo>
                <a:cubicBezTo>
                  <a:pt x="141195" y="486211"/>
                  <a:pt x="186160" y="461629"/>
                  <a:pt x="186160" y="380956"/>
                </a:cubicBezTo>
                <a:cubicBezTo>
                  <a:pt x="186160" y="371932"/>
                  <a:pt x="186160" y="363063"/>
                  <a:pt x="186160" y="354351"/>
                </a:cubicBezTo>
                <a:cubicBezTo>
                  <a:pt x="184845" y="327356"/>
                  <a:pt x="186043" y="300299"/>
                  <a:pt x="189739" y="273523"/>
                </a:cubicBezTo>
                <a:cubicBezTo>
                  <a:pt x="164222" y="303007"/>
                  <a:pt x="130304" y="337314"/>
                  <a:pt x="110622" y="337314"/>
                </a:cubicBezTo>
                <a:cubicBezTo>
                  <a:pt x="108125" y="337376"/>
                  <a:pt x="105659" y="336699"/>
                  <a:pt x="103543" y="335369"/>
                </a:cubicBezTo>
                <a:cubicBezTo>
                  <a:pt x="97203" y="331720"/>
                  <a:pt x="92862" y="325403"/>
                  <a:pt x="91718" y="318177"/>
                </a:cubicBezTo>
                <a:cubicBezTo>
                  <a:pt x="91679" y="317453"/>
                  <a:pt x="91679" y="316722"/>
                  <a:pt x="91718" y="315998"/>
                </a:cubicBezTo>
                <a:cubicBezTo>
                  <a:pt x="73126" y="330857"/>
                  <a:pt x="55311" y="337625"/>
                  <a:pt x="38585" y="336069"/>
                </a:cubicBezTo>
                <a:cubicBezTo>
                  <a:pt x="23415" y="334482"/>
                  <a:pt x="9685" y="326392"/>
                  <a:pt x="933" y="313898"/>
                </a:cubicBezTo>
                <a:cubicBezTo>
                  <a:pt x="-561" y="311611"/>
                  <a:pt x="-234" y="308585"/>
                  <a:pt x="1711" y="306663"/>
                </a:cubicBezTo>
                <a:lnTo>
                  <a:pt x="128437" y="179859"/>
                </a:lnTo>
                <a:cubicBezTo>
                  <a:pt x="136107" y="170656"/>
                  <a:pt x="148197" y="166385"/>
                  <a:pt x="159943" y="168735"/>
                </a:cubicBezTo>
                <a:close/>
                <a:moveTo>
                  <a:pt x="257497" y="104244"/>
                </a:moveTo>
                <a:cubicBezTo>
                  <a:pt x="237091" y="104244"/>
                  <a:pt x="220544" y="120791"/>
                  <a:pt x="220544" y="141196"/>
                </a:cubicBezTo>
                <a:cubicBezTo>
                  <a:pt x="220544" y="161601"/>
                  <a:pt x="237091" y="178148"/>
                  <a:pt x="257497" y="178148"/>
                </a:cubicBezTo>
                <a:cubicBezTo>
                  <a:pt x="277902" y="178148"/>
                  <a:pt x="294449" y="161601"/>
                  <a:pt x="294449" y="141196"/>
                </a:cubicBezTo>
                <a:cubicBezTo>
                  <a:pt x="294449" y="120791"/>
                  <a:pt x="277902" y="104244"/>
                  <a:pt x="257497" y="104244"/>
                </a:cubicBezTo>
                <a:close/>
                <a:moveTo>
                  <a:pt x="257497" y="92575"/>
                </a:moveTo>
                <a:cubicBezTo>
                  <a:pt x="284351" y="92575"/>
                  <a:pt x="306118" y="114341"/>
                  <a:pt x="306118" y="141196"/>
                </a:cubicBezTo>
                <a:cubicBezTo>
                  <a:pt x="306118" y="168050"/>
                  <a:pt x="284351" y="189817"/>
                  <a:pt x="257497" y="189817"/>
                </a:cubicBezTo>
                <a:cubicBezTo>
                  <a:pt x="230642" y="189817"/>
                  <a:pt x="208875" y="168050"/>
                  <a:pt x="208875" y="141196"/>
                </a:cubicBezTo>
                <a:cubicBezTo>
                  <a:pt x="208875" y="114341"/>
                  <a:pt x="230642" y="92575"/>
                  <a:pt x="257497" y="92575"/>
                </a:cubicBezTo>
                <a:close/>
                <a:moveTo>
                  <a:pt x="255474" y="12213"/>
                </a:moveTo>
                <a:cubicBezTo>
                  <a:pt x="224357" y="12213"/>
                  <a:pt x="205220" y="23416"/>
                  <a:pt x="205220" y="31429"/>
                </a:cubicBezTo>
                <a:cubicBezTo>
                  <a:pt x="205220" y="39441"/>
                  <a:pt x="224279" y="50566"/>
                  <a:pt x="255474" y="50566"/>
                </a:cubicBezTo>
                <a:cubicBezTo>
                  <a:pt x="286670" y="50566"/>
                  <a:pt x="305729" y="39441"/>
                  <a:pt x="305729" y="31429"/>
                </a:cubicBezTo>
                <a:cubicBezTo>
                  <a:pt x="305729" y="23416"/>
                  <a:pt x="286592" y="12213"/>
                  <a:pt x="255474" y="12213"/>
                </a:cubicBezTo>
                <a:close/>
                <a:moveTo>
                  <a:pt x="255474" y="0"/>
                </a:moveTo>
                <a:cubicBezTo>
                  <a:pt x="291104" y="0"/>
                  <a:pt x="317709" y="13225"/>
                  <a:pt x="317709" y="31117"/>
                </a:cubicBezTo>
                <a:cubicBezTo>
                  <a:pt x="317709" y="49010"/>
                  <a:pt x="290793" y="62235"/>
                  <a:pt x="255474" y="62235"/>
                </a:cubicBezTo>
                <a:cubicBezTo>
                  <a:pt x="220156" y="62235"/>
                  <a:pt x="193239" y="49010"/>
                  <a:pt x="193239" y="31117"/>
                </a:cubicBezTo>
                <a:cubicBezTo>
                  <a:pt x="193239" y="13225"/>
                  <a:pt x="219845" y="0"/>
                  <a:pt x="255474" y="0"/>
                </a:cubicBez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409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2000">
        <p:cut/>
      </p:transition>
    </mc:Choice>
    <mc:Fallback>
      <p:transition spd="slow" advTm="2000">
        <p:cut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Picture 366">
            <a:extLst>
              <a:ext uri="{FF2B5EF4-FFF2-40B4-BE49-F238E27FC236}">
                <a16:creationId xmlns:a16="http://schemas.microsoft.com/office/drawing/2014/main" id="{D199BFA2-EAC8-8783-80B4-2C3829C18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b="7873"/>
          <a:stretch/>
        </p:blipFill>
        <p:spPr>
          <a:xfrm>
            <a:off x="-7866" y="0"/>
            <a:ext cx="24399732" cy="13716000"/>
          </a:xfrm>
          <a:prstGeom prst="rect">
            <a:avLst/>
          </a:prstGeom>
        </p:spPr>
      </p:pic>
      <p:sp>
        <p:nvSpPr>
          <p:cNvPr id="368" name="Rectangle 367">
            <a:extLst>
              <a:ext uri="{FF2B5EF4-FFF2-40B4-BE49-F238E27FC236}">
                <a16:creationId xmlns:a16="http://schemas.microsoft.com/office/drawing/2014/main" id="{1034658B-22EA-CC5F-3CD1-811995CA5EC1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8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ectangle 368">
            <a:extLst>
              <a:ext uri="{FF2B5EF4-FFF2-40B4-BE49-F238E27FC236}">
                <a16:creationId xmlns:a16="http://schemas.microsoft.com/office/drawing/2014/main" id="{29608A9D-F5F2-FD46-1B3C-614E0F145EB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#122</a:t>
            </a:r>
          </a:p>
        </p:txBody>
      </p: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CA466D28-440E-67FE-3389-0F3054D5000D}"/>
              </a:ext>
            </a:extLst>
          </p:cNvPr>
          <p:cNvGrpSpPr/>
          <p:nvPr/>
        </p:nvGrpSpPr>
        <p:grpSpPr>
          <a:xfrm>
            <a:off x="4410965" y="5802958"/>
            <a:ext cx="2884641" cy="452003"/>
            <a:chOff x="4410965" y="5802958"/>
            <a:chExt cx="2884641" cy="452003"/>
          </a:xfrm>
          <a:gradFill>
            <a:gsLst>
              <a:gs pos="0">
                <a:schemeClr val="accent1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71" name="Parallelogram 370">
              <a:extLst>
                <a:ext uri="{FF2B5EF4-FFF2-40B4-BE49-F238E27FC236}">
                  <a16:creationId xmlns:a16="http://schemas.microsoft.com/office/drawing/2014/main" id="{4AC1757D-593E-C0AD-C55B-CB86154DC1DB}"/>
                </a:ext>
              </a:extLst>
            </p:cNvPr>
            <p:cNvSpPr/>
            <p:nvPr/>
          </p:nvSpPr>
          <p:spPr>
            <a:xfrm flipH="1">
              <a:off x="44109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Parallelogram 371">
              <a:extLst>
                <a:ext uri="{FF2B5EF4-FFF2-40B4-BE49-F238E27FC236}">
                  <a16:creationId xmlns:a16="http://schemas.microsoft.com/office/drawing/2014/main" id="{7F5A521D-5E23-B9E1-4B7D-AC2D2B8C5BB3}"/>
                </a:ext>
              </a:extLst>
            </p:cNvPr>
            <p:cNvSpPr/>
            <p:nvPr/>
          </p:nvSpPr>
          <p:spPr>
            <a:xfrm flipH="1">
              <a:off x="46943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Parallelogram 372">
              <a:extLst>
                <a:ext uri="{FF2B5EF4-FFF2-40B4-BE49-F238E27FC236}">
                  <a16:creationId xmlns:a16="http://schemas.microsoft.com/office/drawing/2014/main" id="{841C6A6C-9075-D9C6-AACD-F4C529E19DFB}"/>
                </a:ext>
              </a:extLst>
            </p:cNvPr>
            <p:cNvSpPr/>
            <p:nvPr/>
          </p:nvSpPr>
          <p:spPr>
            <a:xfrm flipH="1">
              <a:off x="497766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Parallelogram 373">
              <a:extLst>
                <a:ext uri="{FF2B5EF4-FFF2-40B4-BE49-F238E27FC236}">
                  <a16:creationId xmlns:a16="http://schemas.microsoft.com/office/drawing/2014/main" id="{60D169CA-A8B9-6ABC-1721-F919ABE21CC7}"/>
                </a:ext>
              </a:extLst>
            </p:cNvPr>
            <p:cNvSpPr/>
            <p:nvPr/>
          </p:nvSpPr>
          <p:spPr>
            <a:xfrm flipH="1">
              <a:off x="526100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Parallelogram 374">
              <a:extLst>
                <a:ext uri="{FF2B5EF4-FFF2-40B4-BE49-F238E27FC236}">
                  <a16:creationId xmlns:a16="http://schemas.microsoft.com/office/drawing/2014/main" id="{ABEACBB6-1DF4-52D0-9733-3E9C352A9A51}"/>
                </a:ext>
              </a:extLst>
            </p:cNvPr>
            <p:cNvSpPr/>
            <p:nvPr/>
          </p:nvSpPr>
          <p:spPr>
            <a:xfrm flipH="1">
              <a:off x="554435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Parallelogram 375">
              <a:extLst>
                <a:ext uri="{FF2B5EF4-FFF2-40B4-BE49-F238E27FC236}">
                  <a16:creationId xmlns:a16="http://schemas.microsoft.com/office/drawing/2014/main" id="{75DD053F-EBB5-6E65-147F-0A0B2272E3D4}"/>
                </a:ext>
              </a:extLst>
            </p:cNvPr>
            <p:cNvSpPr/>
            <p:nvPr/>
          </p:nvSpPr>
          <p:spPr>
            <a:xfrm flipH="1">
              <a:off x="582770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Parallelogram 376">
              <a:extLst>
                <a:ext uri="{FF2B5EF4-FFF2-40B4-BE49-F238E27FC236}">
                  <a16:creationId xmlns:a16="http://schemas.microsoft.com/office/drawing/2014/main" id="{B3BF7494-6998-6525-268D-701839C60C6A}"/>
                </a:ext>
              </a:extLst>
            </p:cNvPr>
            <p:cNvSpPr/>
            <p:nvPr/>
          </p:nvSpPr>
          <p:spPr>
            <a:xfrm flipH="1">
              <a:off x="611105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Parallelogram 377">
              <a:extLst>
                <a:ext uri="{FF2B5EF4-FFF2-40B4-BE49-F238E27FC236}">
                  <a16:creationId xmlns:a16="http://schemas.microsoft.com/office/drawing/2014/main" id="{3C117A2F-F766-6294-55AB-8596909206D4}"/>
                </a:ext>
              </a:extLst>
            </p:cNvPr>
            <p:cNvSpPr/>
            <p:nvPr/>
          </p:nvSpPr>
          <p:spPr>
            <a:xfrm flipH="1">
              <a:off x="639440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Parallelogram 378">
              <a:extLst>
                <a:ext uri="{FF2B5EF4-FFF2-40B4-BE49-F238E27FC236}">
                  <a16:creationId xmlns:a16="http://schemas.microsoft.com/office/drawing/2014/main" id="{AF8E792A-6D74-50DA-D6CA-B82ECE94A76A}"/>
                </a:ext>
              </a:extLst>
            </p:cNvPr>
            <p:cNvSpPr/>
            <p:nvPr/>
          </p:nvSpPr>
          <p:spPr>
            <a:xfrm flipH="1">
              <a:off x="667775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D89C8DC6-5675-F506-FA68-D5A78ECFBF06}"/>
              </a:ext>
            </a:extLst>
          </p:cNvPr>
          <p:cNvSpPr/>
          <p:nvPr/>
        </p:nvSpPr>
        <p:spPr>
          <a:xfrm>
            <a:off x="1590614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B33784ED-435E-39FE-1437-D1143D8037A1}"/>
              </a:ext>
            </a:extLst>
          </p:cNvPr>
          <p:cNvGrpSpPr/>
          <p:nvPr/>
        </p:nvGrpSpPr>
        <p:grpSpPr>
          <a:xfrm>
            <a:off x="1590614" y="5802958"/>
            <a:ext cx="5762624" cy="1511300"/>
            <a:chOff x="1590614" y="5802958"/>
            <a:chExt cx="5762624" cy="1511300"/>
          </a:xfrm>
        </p:grpSpPr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A58BB0C2-E75E-3ECF-A377-CB5F5CBCCA76}"/>
                </a:ext>
              </a:extLst>
            </p:cNvPr>
            <p:cNvSpPr/>
            <p:nvPr/>
          </p:nvSpPr>
          <p:spPr>
            <a:xfrm>
              <a:off x="1590614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8F530F9B-6F4A-5B49-7057-77C51138118F}"/>
                </a:ext>
              </a:extLst>
            </p:cNvPr>
            <p:cNvCxnSpPr>
              <a:cxnSpLocks/>
            </p:cNvCxnSpPr>
            <p:nvPr/>
          </p:nvCxnSpPr>
          <p:spPr>
            <a:xfrm>
              <a:off x="2035822" y="6450707"/>
              <a:ext cx="2573898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A8A89969-EC24-48ED-330A-F854892C00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3664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5" name="Textbox 200">
            <a:extLst>
              <a:ext uri="{FF2B5EF4-FFF2-40B4-BE49-F238E27FC236}">
                <a16:creationId xmlns:a16="http://schemas.microsoft.com/office/drawing/2014/main" id="{D679467A-FD4D-A6EB-C514-88BDE52CA8A2}"/>
              </a:ext>
            </a:extLst>
          </p:cNvPr>
          <p:cNvSpPr txBox="1"/>
          <p:nvPr/>
        </p:nvSpPr>
        <p:spPr>
          <a:xfrm>
            <a:off x="1931762" y="5964497"/>
            <a:ext cx="12907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SHOW UP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9BA37575-9E18-9C85-EC5F-4862A7DCBE9E}"/>
              </a:ext>
            </a:extLst>
          </p:cNvPr>
          <p:cNvSpPr txBox="1"/>
          <p:nvPr/>
        </p:nvSpPr>
        <p:spPr>
          <a:xfrm>
            <a:off x="2333246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1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Xuất hiện thường xuyên trước khách hàng đúng nơi đúng thời điểm.</a:t>
            </a:r>
          </a:p>
        </p:txBody>
      </p: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A8E7FE8B-CB2B-7080-70B9-C27E1E78343D}"/>
              </a:ext>
            </a:extLst>
          </p:cNvPr>
          <p:cNvGrpSpPr/>
          <p:nvPr/>
        </p:nvGrpSpPr>
        <p:grpSpPr>
          <a:xfrm>
            <a:off x="10910377" y="5802958"/>
            <a:ext cx="2884641" cy="452003"/>
            <a:chOff x="10910377" y="5802958"/>
            <a:chExt cx="2884641" cy="452003"/>
          </a:xfrm>
          <a:gradFill>
            <a:gsLst>
              <a:gs pos="0">
                <a:schemeClr val="accent3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388" name="Parallelogram 387">
              <a:extLst>
                <a:ext uri="{FF2B5EF4-FFF2-40B4-BE49-F238E27FC236}">
                  <a16:creationId xmlns:a16="http://schemas.microsoft.com/office/drawing/2014/main" id="{993BEAA6-9D9C-E2C8-0B92-9A179ED41647}"/>
                </a:ext>
              </a:extLst>
            </p:cNvPr>
            <p:cNvSpPr/>
            <p:nvPr/>
          </p:nvSpPr>
          <p:spPr>
            <a:xfrm flipH="1">
              <a:off x="1091037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Parallelogram 388">
              <a:extLst>
                <a:ext uri="{FF2B5EF4-FFF2-40B4-BE49-F238E27FC236}">
                  <a16:creationId xmlns:a16="http://schemas.microsoft.com/office/drawing/2014/main" id="{5F0131A3-0C73-8480-1EA6-909515D03A45}"/>
                </a:ext>
              </a:extLst>
            </p:cNvPr>
            <p:cNvSpPr/>
            <p:nvPr/>
          </p:nvSpPr>
          <p:spPr>
            <a:xfrm flipH="1">
              <a:off x="1119372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Parallelogram 389">
              <a:extLst>
                <a:ext uri="{FF2B5EF4-FFF2-40B4-BE49-F238E27FC236}">
                  <a16:creationId xmlns:a16="http://schemas.microsoft.com/office/drawing/2014/main" id="{FC0457B3-5C8A-CD35-4296-B32A6B1CD397}"/>
                </a:ext>
              </a:extLst>
            </p:cNvPr>
            <p:cNvSpPr/>
            <p:nvPr/>
          </p:nvSpPr>
          <p:spPr>
            <a:xfrm flipH="1">
              <a:off x="1147707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Parallelogram 390">
              <a:extLst>
                <a:ext uri="{FF2B5EF4-FFF2-40B4-BE49-F238E27FC236}">
                  <a16:creationId xmlns:a16="http://schemas.microsoft.com/office/drawing/2014/main" id="{B3A8575C-D7BF-EE8E-1F77-EFD932E96CA5}"/>
                </a:ext>
              </a:extLst>
            </p:cNvPr>
            <p:cNvSpPr/>
            <p:nvPr/>
          </p:nvSpPr>
          <p:spPr>
            <a:xfrm flipH="1">
              <a:off x="1176042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Parallelogram 391">
              <a:extLst>
                <a:ext uri="{FF2B5EF4-FFF2-40B4-BE49-F238E27FC236}">
                  <a16:creationId xmlns:a16="http://schemas.microsoft.com/office/drawing/2014/main" id="{2C6B5BF2-F70F-E0C4-55FA-8967F926C65F}"/>
                </a:ext>
              </a:extLst>
            </p:cNvPr>
            <p:cNvSpPr/>
            <p:nvPr/>
          </p:nvSpPr>
          <p:spPr>
            <a:xfrm flipH="1">
              <a:off x="1204376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Parallelogram 392">
              <a:extLst>
                <a:ext uri="{FF2B5EF4-FFF2-40B4-BE49-F238E27FC236}">
                  <a16:creationId xmlns:a16="http://schemas.microsoft.com/office/drawing/2014/main" id="{F984FA03-83B1-DA3B-96A2-E3F2F5C6A358}"/>
                </a:ext>
              </a:extLst>
            </p:cNvPr>
            <p:cNvSpPr/>
            <p:nvPr/>
          </p:nvSpPr>
          <p:spPr>
            <a:xfrm flipH="1">
              <a:off x="1232711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Parallelogram 393">
              <a:extLst>
                <a:ext uri="{FF2B5EF4-FFF2-40B4-BE49-F238E27FC236}">
                  <a16:creationId xmlns:a16="http://schemas.microsoft.com/office/drawing/2014/main" id="{CA888A79-8AA5-0C1A-13CC-8F2D623A3DA6}"/>
                </a:ext>
              </a:extLst>
            </p:cNvPr>
            <p:cNvSpPr/>
            <p:nvPr/>
          </p:nvSpPr>
          <p:spPr>
            <a:xfrm flipH="1">
              <a:off x="126104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Parallelogram 394">
              <a:extLst>
                <a:ext uri="{FF2B5EF4-FFF2-40B4-BE49-F238E27FC236}">
                  <a16:creationId xmlns:a16="http://schemas.microsoft.com/office/drawing/2014/main" id="{85A0D257-2C73-F76F-FDB3-E9BEFCEA8303}"/>
                </a:ext>
              </a:extLst>
            </p:cNvPr>
            <p:cNvSpPr/>
            <p:nvPr/>
          </p:nvSpPr>
          <p:spPr>
            <a:xfrm flipH="1">
              <a:off x="128938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Parallelogram 395">
              <a:extLst>
                <a:ext uri="{FF2B5EF4-FFF2-40B4-BE49-F238E27FC236}">
                  <a16:creationId xmlns:a16="http://schemas.microsoft.com/office/drawing/2014/main" id="{F7741E71-AA50-81F5-58DE-2C04B46D03FB}"/>
                </a:ext>
              </a:extLst>
            </p:cNvPr>
            <p:cNvSpPr/>
            <p:nvPr/>
          </p:nvSpPr>
          <p:spPr>
            <a:xfrm flipH="1">
              <a:off x="1317716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B4DF8DF4-99FB-3F6F-5DBD-D2D1E8EB8168}"/>
              </a:ext>
            </a:extLst>
          </p:cNvPr>
          <p:cNvSpPr/>
          <p:nvPr/>
        </p:nvSpPr>
        <p:spPr>
          <a:xfrm>
            <a:off x="8090026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9A3EE8CA-B31C-4FE1-3715-B964B93D2C30}"/>
              </a:ext>
            </a:extLst>
          </p:cNvPr>
          <p:cNvGrpSpPr/>
          <p:nvPr/>
        </p:nvGrpSpPr>
        <p:grpSpPr>
          <a:xfrm>
            <a:off x="8090026" y="5802958"/>
            <a:ext cx="5762624" cy="1511300"/>
            <a:chOff x="8090026" y="5802958"/>
            <a:chExt cx="5762624" cy="1511300"/>
          </a:xfrm>
        </p:grpSpPr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64B86A48-7248-2563-29F6-C3A68F3D9749}"/>
                </a:ext>
              </a:extLst>
            </p:cNvPr>
            <p:cNvSpPr/>
            <p:nvPr/>
          </p:nvSpPr>
          <p:spPr>
            <a:xfrm>
              <a:off x="8090026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F9FC82B5-AE38-ADE1-C4AA-8FF19789CEE3}"/>
                </a:ext>
              </a:extLst>
            </p:cNvPr>
            <p:cNvCxnSpPr>
              <a:cxnSpLocks/>
            </p:cNvCxnSpPr>
            <p:nvPr/>
          </p:nvCxnSpPr>
          <p:spPr>
            <a:xfrm>
              <a:off x="8535234" y="6450707"/>
              <a:ext cx="2573898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BEA4744F-F9F7-08B8-B4E2-1DC4281111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3076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2" name="Textbox 200">
            <a:extLst>
              <a:ext uri="{FF2B5EF4-FFF2-40B4-BE49-F238E27FC236}">
                <a16:creationId xmlns:a16="http://schemas.microsoft.com/office/drawing/2014/main" id="{B090B6C9-71B2-B863-9312-2E26189D52B8}"/>
              </a:ext>
            </a:extLst>
          </p:cNvPr>
          <p:cNvSpPr txBox="1"/>
          <p:nvPr/>
        </p:nvSpPr>
        <p:spPr>
          <a:xfrm>
            <a:off x="8431174" y="5964497"/>
            <a:ext cx="186301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BE CONFIDENT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9B855E90-CF38-AAA3-F84B-A8DD12324BDF}"/>
              </a:ext>
            </a:extLst>
          </p:cNvPr>
          <p:cNvSpPr txBox="1"/>
          <p:nvPr/>
        </p:nvSpPr>
        <p:spPr>
          <a:xfrm>
            <a:off x="8832658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3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Giữ thông điệp, hình ảnh và giọng thương hiệu nhất quán toàn bộ kênh.</a:t>
            </a:r>
          </a:p>
        </p:txBody>
      </p: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7C23D25E-8862-73AA-CF64-D03FD81E70AF}"/>
              </a:ext>
            </a:extLst>
          </p:cNvPr>
          <p:cNvGrpSpPr/>
          <p:nvPr/>
        </p:nvGrpSpPr>
        <p:grpSpPr>
          <a:xfrm>
            <a:off x="17409788" y="5802958"/>
            <a:ext cx="2884641" cy="452003"/>
            <a:chOff x="17409788" y="5802958"/>
            <a:chExt cx="2884641" cy="452003"/>
          </a:xfrm>
          <a:gradFill>
            <a:gsLst>
              <a:gs pos="0">
                <a:schemeClr val="accent5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05" name="Parallelogram 404">
              <a:extLst>
                <a:ext uri="{FF2B5EF4-FFF2-40B4-BE49-F238E27FC236}">
                  <a16:creationId xmlns:a16="http://schemas.microsoft.com/office/drawing/2014/main" id="{7F6A0AB4-A088-001F-6E96-33F368269875}"/>
                </a:ext>
              </a:extLst>
            </p:cNvPr>
            <p:cNvSpPr/>
            <p:nvPr/>
          </p:nvSpPr>
          <p:spPr>
            <a:xfrm flipH="1">
              <a:off x="1740978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Parallelogram 405">
              <a:extLst>
                <a:ext uri="{FF2B5EF4-FFF2-40B4-BE49-F238E27FC236}">
                  <a16:creationId xmlns:a16="http://schemas.microsoft.com/office/drawing/2014/main" id="{43502DEE-B324-9B99-1CD3-FDEFE72FA726}"/>
                </a:ext>
              </a:extLst>
            </p:cNvPr>
            <p:cNvSpPr/>
            <p:nvPr/>
          </p:nvSpPr>
          <p:spPr>
            <a:xfrm flipH="1">
              <a:off x="1769313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Parallelogram 406">
              <a:extLst>
                <a:ext uri="{FF2B5EF4-FFF2-40B4-BE49-F238E27FC236}">
                  <a16:creationId xmlns:a16="http://schemas.microsoft.com/office/drawing/2014/main" id="{601C7BF5-1091-3F4B-EB4C-1AD84ED1A2F5}"/>
                </a:ext>
              </a:extLst>
            </p:cNvPr>
            <p:cNvSpPr/>
            <p:nvPr/>
          </p:nvSpPr>
          <p:spPr>
            <a:xfrm flipH="1">
              <a:off x="1797648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Parallelogram 407">
              <a:extLst>
                <a:ext uri="{FF2B5EF4-FFF2-40B4-BE49-F238E27FC236}">
                  <a16:creationId xmlns:a16="http://schemas.microsoft.com/office/drawing/2014/main" id="{48C2BDDF-24B3-BE34-0B02-6BD74643FECE}"/>
                </a:ext>
              </a:extLst>
            </p:cNvPr>
            <p:cNvSpPr/>
            <p:nvPr/>
          </p:nvSpPr>
          <p:spPr>
            <a:xfrm flipH="1">
              <a:off x="1825983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Parallelogram 408">
              <a:extLst>
                <a:ext uri="{FF2B5EF4-FFF2-40B4-BE49-F238E27FC236}">
                  <a16:creationId xmlns:a16="http://schemas.microsoft.com/office/drawing/2014/main" id="{E9DA93F2-3597-146A-2C65-CE35A3461B4A}"/>
                </a:ext>
              </a:extLst>
            </p:cNvPr>
            <p:cNvSpPr/>
            <p:nvPr/>
          </p:nvSpPr>
          <p:spPr>
            <a:xfrm flipH="1">
              <a:off x="18543180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Parallelogram 409">
              <a:extLst>
                <a:ext uri="{FF2B5EF4-FFF2-40B4-BE49-F238E27FC236}">
                  <a16:creationId xmlns:a16="http://schemas.microsoft.com/office/drawing/2014/main" id="{832B34C7-6589-F7FA-C314-26E2548FF144}"/>
                </a:ext>
              </a:extLst>
            </p:cNvPr>
            <p:cNvSpPr/>
            <p:nvPr/>
          </p:nvSpPr>
          <p:spPr>
            <a:xfrm flipH="1">
              <a:off x="1882652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Parallelogram 410">
              <a:extLst>
                <a:ext uri="{FF2B5EF4-FFF2-40B4-BE49-F238E27FC236}">
                  <a16:creationId xmlns:a16="http://schemas.microsoft.com/office/drawing/2014/main" id="{5A7014C2-DF05-4E77-5F53-44467C3F6269}"/>
                </a:ext>
              </a:extLst>
            </p:cNvPr>
            <p:cNvSpPr/>
            <p:nvPr/>
          </p:nvSpPr>
          <p:spPr>
            <a:xfrm flipH="1">
              <a:off x="1910987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Parallelogram 411">
              <a:extLst>
                <a:ext uri="{FF2B5EF4-FFF2-40B4-BE49-F238E27FC236}">
                  <a16:creationId xmlns:a16="http://schemas.microsoft.com/office/drawing/2014/main" id="{FB9B2079-D255-7221-306D-1EA804A014F3}"/>
                </a:ext>
              </a:extLst>
            </p:cNvPr>
            <p:cNvSpPr/>
            <p:nvPr/>
          </p:nvSpPr>
          <p:spPr>
            <a:xfrm flipH="1">
              <a:off x="1939322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Parallelogram 412">
              <a:extLst>
                <a:ext uri="{FF2B5EF4-FFF2-40B4-BE49-F238E27FC236}">
                  <a16:creationId xmlns:a16="http://schemas.microsoft.com/office/drawing/2014/main" id="{499E993D-0B7A-2091-FBE2-012C69E04F83}"/>
                </a:ext>
              </a:extLst>
            </p:cNvPr>
            <p:cNvSpPr/>
            <p:nvPr/>
          </p:nvSpPr>
          <p:spPr>
            <a:xfrm flipH="1">
              <a:off x="1967657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AC7DC79F-7144-10D1-EAAC-89C103A39C26}"/>
              </a:ext>
            </a:extLst>
          </p:cNvPr>
          <p:cNvSpPr/>
          <p:nvPr/>
        </p:nvSpPr>
        <p:spPr>
          <a:xfrm>
            <a:off x="14589437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F8937C7C-913D-4B89-3FE0-DCD21F754C3B}"/>
              </a:ext>
            </a:extLst>
          </p:cNvPr>
          <p:cNvGrpSpPr/>
          <p:nvPr/>
        </p:nvGrpSpPr>
        <p:grpSpPr>
          <a:xfrm>
            <a:off x="14589437" y="5802958"/>
            <a:ext cx="5762624" cy="1511300"/>
            <a:chOff x="14589437" y="5802958"/>
            <a:chExt cx="5762624" cy="1511300"/>
          </a:xfrm>
        </p:grpSpPr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13AD47E0-EDF1-2A75-DF81-5BFE0A7C74BF}"/>
                </a:ext>
              </a:extLst>
            </p:cNvPr>
            <p:cNvSpPr/>
            <p:nvPr/>
          </p:nvSpPr>
          <p:spPr>
            <a:xfrm>
              <a:off x="14589437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17" name="Straight Connector 416">
              <a:extLst>
                <a:ext uri="{FF2B5EF4-FFF2-40B4-BE49-F238E27FC236}">
                  <a16:creationId xmlns:a16="http://schemas.microsoft.com/office/drawing/2014/main" id="{359B8A18-EE8B-DE71-8480-7F37DF30EC87}"/>
                </a:ext>
              </a:extLst>
            </p:cNvPr>
            <p:cNvCxnSpPr>
              <a:cxnSpLocks/>
            </p:cNvCxnSpPr>
            <p:nvPr/>
          </p:nvCxnSpPr>
          <p:spPr>
            <a:xfrm>
              <a:off x="15034645" y="6450707"/>
              <a:ext cx="2573898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>
              <a:extLst>
                <a:ext uri="{FF2B5EF4-FFF2-40B4-BE49-F238E27FC236}">
                  <a16:creationId xmlns:a16="http://schemas.microsoft.com/office/drawing/2014/main" id="{407D224D-67D0-4B5B-A049-F9134A71D3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72487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" name="Textbox 200">
            <a:extLst>
              <a:ext uri="{FF2B5EF4-FFF2-40B4-BE49-F238E27FC236}">
                <a16:creationId xmlns:a16="http://schemas.microsoft.com/office/drawing/2014/main" id="{EB547A54-708B-7156-35A7-7B49D5DEC8BE}"/>
              </a:ext>
            </a:extLst>
          </p:cNvPr>
          <p:cNvSpPr txBox="1"/>
          <p:nvPr/>
        </p:nvSpPr>
        <p:spPr>
          <a:xfrm>
            <a:off x="14930585" y="5964497"/>
            <a:ext cx="25330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BUILD CONNECTION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27C49288-F19E-57C3-CDD7-10025FA0F461}"/>
              </a:ext>
            </a:extLst>
          </p:cNvPr>
          <p:cNvSpPr txBox="1"/>
          <p:nvPr/>
        </p:nvSpPr>
        <p:spPr>
          <a:xfrm>
            <a:off x="15332069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5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Tạo mối quan hệ cảm xúc giúp khách hàng thấy được thấu hiểu thật sự.</a:t>
            </a:r>
          </a:p>
        </p:txBody>
      </p: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1F26FFF1-866B-67A4-2BB1-6BAF3088A171}"/>
              </a:ext>
            </a:extLst>
          </p:cNvPr>
          <p:cNvGrpSpPr/>
          <p:nvPr/>
        </p:nvGrpSpPr>
        <p:grpSpPr>
          <a:xfrm>
            <a:off x="6852291" y="8838544"/>
            <a:ext cx="2884641" cy="452003"/>
            <a:chOff x="6852291" y="8838544"/>
            <a:chExt cx="2884641" cy="452003"/>
          </a:xfr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22" name="Parallelogram 421">
              <a:extLst>
                <a:ext uri="{FF2B5EF4-FFF2-40B4-BE49-F238E27FC236}">
                  <a16:creationId xmlns:a16="http://schemas.microsoft.com/office/drawing/2014/main" id="{38C7729E-3AAB-96ED-072A-AC63216A50BD}"/>
                </a:ext>
              </a:extLst>
            </p:cNvPr>
            <p:cNvSpPr/>
            <p:nvPr/>
          </p:nvSpPr>
          <p:spPr>
            <a:xfrm flipH="1">
              <a:off x="68522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Parallelogram 422">
              <a:extLst>
                <a:ext uri="{FF2B5EF4-FFF2-40B4-BE49-F238E27FC236}">
                  <a16:creationId xmlns:a16="http://schemas.microsoft.com/office/drawing/2014/main" id="{5379706E-5869-147B-2577-108F306D6A69}"/>
                </a:ext>
              </a:extLst>
            </p:cNvPr>
            <p:cNvSpPr/>
            <p:nvPr/>
          </p:nvSpPr>
          <p:spPr>
            <a:xfrm flipH="1">
              <a:off x="71356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Parallelogram 423">
              <a:extLst>
                <a:ext uri="{FF2B5EF4-FFF2-40B4-BE49-F238E27FC236}">
                  <a16:creationId xmlns:a16="http://schemas.microsoft.com/office/drawing/2014/main" id="{FE7651D1-B208-77D8-1ACF-B806201F7558}"/>
                </a:ext>
              </a:extLst>
            </p:cNvPr>
            <p:cNvSpPr/>
            <p:nvPr/>
          </p:nvSpPr>
          <p:spPr>
            <a:xfrm flipH="1">
              <a:off x="741898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Parallelogram 424">
              <a:extLst>
                <a:ext uri="{FF2B5EF4-FFF2-40B4-BE49-F238E27FC236}">
                  <a16:creationId xmlns:a16="http://schemas.microsoft.com/office/drawing/2014/main" id="{85EAEB2B-E6FF-D91D-69B3-3165FC30D589}"/>
                </a:ext>
              </a:extLst>
            </p:cNvPr>
            <p:cNvSpPr/>
            <p:nvPr/>
          </p:nvSpPr>
          <p:spPr>
            <a:xfrm flipH="1">
              <a:off x="770233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Parallelogram 425">
              <a:extLst>
                <a:ext uri="{FF2B5EF4-FFF2-40B4-BE49-F238E27FC236}">
                  <a16:creationId xmlns:a16="http://schemas.microsoft.com/office/drawing/2014/main" id="{6AD4D5EC-D374-2B5A-7C5C-B08F6D5EC2D7}"/>
                </a:ext>
              </a:extLst>
            </p:cNvPr>
            <p:cNvSpPr/>
            <p:nvPr/>
          </p:nvSpPr>
          <p:spPr>
            <a:xfrm flipH="1">
              <a:off x="798568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Parallelogram 426">
              <a:extLst>
                <a:ext uri="{FF2B5EF4-FFF2-40B4-BE49-F238E27FC236}">
                  <a16:creationId xmlns:a16="http://schemas.microsoft.com/office/drawing/2014/main" id="{410E0AAF-6FEC-03D6-F8A7-34FC6A00C3FF}"/>
                </a:ext>
              </a:extLst>
            </p:cNvPr>
            <p:cNvSpPr/>
            <p:nvPr/>
          </p:nvSpPr>
          <p:spPr>
            <a:xfrm flipH="1">
              <a:off x="826903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Parallelogram 427">
              <a:extLst>
                <a:ext uri="{FF2B5EF4-FFF2-40B4-BE49-F238E27FC236}">
                  <a16:creationId xmlns:a16="http://schemas.microsoft.com/office/drawing/2014/main" id="{CD0C8EBB-2051-7721-5900-E3F5C6E6E3E6}"/>
                </a:ext>
              </a:extLst>
            </p:cNvPr>
            <p:cNvSpPr/>
            <p:nvPr/>
          </p:nvSpPr>
          <p:spPr>
            <a:xfrm flipH="1">
              <a:off x="855237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Parallelogram 428">
              <a:extLst>
                <a:ext uri="{FF2B5EF4-FFF2-40B4-BE49-F238E27FC236}">
                  <a16:creationId xmlns:a16="http://schemas.microsoft.com/office/drawing/2014/main" id="{FCFE0195-731E-A25D-7A8B-BBE77B53CD39}"/>
                </a:ext>
              </a:extLst>
            </p:cNvPr>
            <p:cNvSpPr/>
            <p:nvPr/>
          </p:nvSpPr>
          <p:spPr>
            <a:xfrm flipH="1">
              <a:off x="883572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Parallelogram 429">
              <a:extLst>
                <a:ext uri="{FF2B5EF4-FFF2-40B4-BE49-F238E27FC236}">
                  <a16:creationId xmlns:a16="http://schemas.microsoft.com/office/drawing/2014/main" id="{D1FFE1EB-9B46-0871-275B-99B58004F6A6}"/>
                </a:ext>
              </a:extLst>
            </p:cNvPr>
            <p:cNvSpPr/>
            <p:nvPr/>
          </p:nvSpPr>
          <p:spPr>
            <a:xfrm flipH="1">
              <a:off x="911907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D7BE8C67-380A-23F1-B137-562080A9EE9E}"/>
              </a:ext>
            </a:extLst>
          </p:cNvPr>
          <p:cNvSpPr/>
          <p:nvPr/>
        </p:nvSpPr>
        <p:spPr>
          <a:xfrm>
            <a:off x="4031940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010F6728-FF65-96C4-7A2A-9611EF3085FB}"/>
              </a:ext>
            </a:extLst>
          </p:cNvPr>
          <p:cNvGrpSpPr/>
          <p:nvPr/>
        </p:nvGrpSpPr>
        <p:grpSpPr>
          <a:xfrm>
            <a:off x="4031940" y="8838544"/>
            <a:ext cx="5762624" cy="1511300"/>
            <a:chOff x="4031940" y="8838544"/>
            <a:chExt cx="5762624" cy="1511300"/>
          </a:xfrm>
        </p:grpSpPr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44317AB5-1323-B974-4745-20CA1E34E7F4}"/>
                </a:ext>
              </a:extLst>
            </p:cNvPr>
            <p:cNvSpPr/>
            <p:nvPr/>
          </p:nvSpPr>
          <p:spPr>
            <a:xfrm>
              <a:off x="4031940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07C510D4-31BE-197A-7D76-D3A6D177E4AF}"/>
                </a:ext>
              </a:extLst>
            </p:cNvPr>
            <p:cNvCxnSpPr>
              <a:cxnSpLocks/>
            </p:cNvCxnSpPr>
            <p:nvPr/>
          </p:nvCxnSpPr>
          <p:spPr>
            <a:xfrm>
              <a:off x="4477148" y="9486293"/>
              <a:ext cx="2573898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A2FCDB85-8200-6102-7745-DC8A1A75B4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990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6" name="Textbox 200">
            <a:extLst>
              <a:ext uri="{FF2B5EF4-FFF2-40B4-BE49-F238E27FC236}">
                <a16:creationId xmlns:a16="http://schemas.microsoft.com/office/drawing/2014/main" id="{BB05F6D2-969D-B3E4-6318-7561830622FB}"/>
              </a:ext>
            </a:extLst>
          </p:cNvPr>
          <p:cNvSpPr txBox="1"/>
          <p:nvPr/>
        </p:nvSpPr>
        <p:spPr>
          <a:xfrm>
            <a:off x="4373088" y="9000083"/>
            <a:ext cx="132921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BE USEFUL</a:t>
            </a:r>
          </a:p>
        </p:txBody>
      </p:sp>
      <p:sp>
        <p:nvSpPr>
          <p:cNvPr id="437" name="TextBox 436">
            <a:extLst>
              <a:ext uri="{FF2B5EF4-FFF2-40B4-BE49-F238E27FC236}">
                <a16:creationId xmlns:a16="http://schemas.microsoft.com/office/drawing/2014/main" id="{45146E1D-7A30-CF52-8AE5-C8B7AF063937}"/>
              </a:ext>
            </a:extLst>
          </p:cNvPr>
          <p:cNvSpPr txBox="1"/>
          <p:nvPr/>
        </p:nvSpPr>
        <p:spPr>
          <a:xfrm>
            <a:off x="4774572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2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Cung cấp giá trị thực tế giải quyết vấn đề khách hàng đang gặp phải.</a:t>
            </a:r>
          </a:p>
        </p:txBody>
      </p: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3F277062-8A39-7E52-D921-60CA0D9B0254}"/>
              </a:ext>
            </a:extLst>
          </p:cNvPr>
          <p:cNvGrpSpPr/>
          <p:nvPr/>
        </p:nvGrpSpPr>
        <p:grpSpPr>
          <a:xfrm>
            <a:off x="13351703" y="8838544"/>
            <a:ext cx="2884641" cy="452003"/>
            <a:chOff x="13351703" y="8838544"/>
            <a:chExt cx="2884641" cy="452003"/>
          </a:xfrm>
          <a:gradFill>
            <a:gsLst>
              <a:gs pos="0">
                <a:schemeClr val="accent4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39" name="Parallelogram 438">
              <a:extLst>
                <a:ext uri="{FF2B5EF4-FFF2-40B4-BE49-F238E27FC236}">
                  <a16:creationId xmlns:a16="http://schemas.microsoft.com/office/drawing/2014/main" id="{FD658655-2AAF-F930-B4B2-3B4F589219E4}"/>
                </a:ext>
              </a:extLst>
            </p:cNvPr>
            <p:cNvSpPr/>
            <p:nvPr/>
          </p:nvSpPr>
          <p:spPr>
            <a:xfrm flipH="1">
              <a:off x="1335170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Parallelogram 439">
              <a:extLst>
                <a:ext uri="{FF2B5EF4-FFF2-40B4-BE49-F238E27FC236}">
                  <a16:creationId xmlns:a16="http://schemas.microsoft.com/office/drawing/2014/main" id="{D5C2765F-F14D-C109-0D63-E0A60983E435}"/>
                </a:ext>
              </a:extLst>
            </p:cNvPr>
            <p:cNvSpPr/>
            <p:nvPr/>
          </p:nvSpPr>
          <p:spPr>
            <a:xfrm flipH="1">
              <a:off x="1363505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Parallelogram 440">
              <a:extLst>
                <a:ext uri="{FF2B5EF4-FFF2-40B4-BE49-F238E27FC236}">
                  <a16:creationId xmlns:a16="http://schemas.microsoft.com/office/drawing/2014/main" id="{10F95B75-B452-E1F5-2591-C4375358B0DD}"/>
                </a:ext>
              </a:extLst>
            </p:cNvPr>
            <p:cNvSpPr/>
            <p:nvPr/>
          </p:nvSpPr>
          <p:spPr>
            <a:xfrm flipH="1">
              <a:off x="1391839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Parallelogram 441">
              <a:extLst>
                <a:ext uri="{FF2B5EF4-FFF2-40B4-BE49-F238E27FC236}">
                  <a16:creationId xmlns:a16="http://schemas.microsoft.com/office/drawing/2014/main" id="{AB82786E-8212-E4FF-4F6C-77A55633E9C5}"/>
                </a:ext>
              </a:extLst>
            </p:cNvPr>
            <p:cNvSpPr/>
            <p:nvPr/>
          </p:nvSpPr>
          <p:spPr>
            <a:xfrm flipH="1">
              <a:off x="1420174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Parallelogram 442">
              <a:extLst>
                <a:ext uri="{FF2B5EF4-FFF2-40B4-BE49-F238E27FC236}">
                  <a16:creationId xmlns:a16="http://schemas.microsoft.com/office/drawing/2014/main" id="{E64FE542-6E49-4B83-0387-EBE8CB8EE939}"/>
                </a:ext>
              </a:extLst>
            </p:cNvPr>
            <p:cNvSpPr/>
            <p:nvPr/>
          </p:nvSpPr>
          <p:spPr>
            <a:xfrm flipH="1">
              <a:off x="1448509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Parallelogram 443">
              <a:extLst>
                <a:ext uri="{FF2B5EF4-FFF2-40B4-BE49-F238E27FC236}">
                  <a16:creationId xmlns:a16="http://schemas.microsoft.com/office/drawing/2014/main" id="{7D08F1E3-DBD2-DE25-A196-3665B34DA9CA}"/>
                </a:ext>
              </a:extLst>
            </p:cNvPr>
            <p:cNvSpPr/>
            <p:nvPr/>
          </p:nvSpPr>
          <p:spPr>
            <a:xfrm flipH="1">
              <a:off x="1476844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Parallelogram 444">
              <a:extLst>
                <a:ext uri="{FF2B5EF4-FFF2-40B4-BE49-F238E27FC236}">
                  <a16:creationId xmlns:a16="http://schemas.microsoft.com/office/drawing/2014/main" id="{D742800F-C990-4EFE-9618-DDA80EDD0BC5}"/>
                </a:ext>
              </a:extLst>
            </p:cNvPr>
            <p:cNvSpPr/>
            <p:nvPr/>
          </p:nvSpPr>
          <p:spPr>
            <a:xfrm flipH="1">
              <a:off x="150517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Parallelogram 445">
              <a:extLst>
                <a:ext uri="{FF2B5EF4-FFF2-40B4-BE49-F238E27FC236}">
                  <a16:creationId xmlns:a16="http://schemas.microsoft.com/office/drawing/2014/main" id="{CD1D2BE4-02DD-8554-B445-232DE1D6F93B}"/>
                </a:ext>
              </a:extLst>
            </p:cNvPr>
            <p:cNvSpPr/>
            <p:nvPr/>
          </p:nvSpPr>
          <p:spPr>
            <a:xfrm flipH="1">
              <a:off x="153351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Parallelogram 446">
              <a:extLst>
                <a:ext uri="{FF2B5EF4-FFF2-40B4-BE49-F238E27FC236}">
                  <a16:creationId xmlns:a16="http://schemas.microsoft.com/office/drawing/2014/main" id="{4012C46E-8F93-D4CB-7B6E-FFE2A3B383E5}"/>
                </a:ext>
              </a:extLst>
            </p:cNvPr>
            <p:cNvSpPr/>
            <p:nvPr/>
          </p:nvSpPr>
          <p:spPr>
            <a:xfrm flipH="1">
              <a:off x="1561849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A787309B-52FC-D624-57CB-FE0124D7910D}"/>
              </a:ext>
            </a:extLst>
          </p:cNvPr>
          <p:cNvSpPr/>
          <p:nvPr/>
        </p:nvSpPr>
        <p:spPr>
          <a:xfrm>
            <a:off x="10531352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6D946F03-3DB0-4927-0EC0-9548E406A8E0}"/>
              </a:ext>
            </a:extLst>
          </p:cNvPr>
          <p:cNvGrpSpPr/>
          <p:nvPr/>
        </p:nvGrpSpPr>
        <p:grpSpPr>
          <a:xfrm>
            <a:off x="10531352" y="8838544"/>
            <a:ext cx="5762624" cy="1511300"/>
            <a:chOff x="10531352" y="8838544"/>
            <a:chExt cx="5762624" cy="1511300"/>
          </a:xfrm>
        </p:grpSpPr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625E235F-3A78-E900-4728-401CF5D6A4E7}"/>
                </a:ext>
              </a:extLst>
            </p:cNvPr>
            <p:cNvSpPr/>
            <p:nvPr/>
          </p:nvSpPr>
          <p:spPr>
            <a:xfrm>
              <a:off x="10531352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537651CD-BD2E-F3EF-F705-D1238BF38BB4}"/>
                </a:ext>
              </a:extLst>
            </p:cNvPr>
            <p:cNvCxnSpPr>
              <a:cxnSpLocks/>
            </p:cNvCxnSpPr>
            <p:nvPr/>
          </p:nvCxnSpPr>
          <p:spPr>
            <a:xfrm>
              <a:off x="10976560" y="9486293"/>
              <a:ext cx="2573898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A3892549-EC7C-0CCD-4791-374B4D8AD6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14402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3" name="Textbox 200">
            <a:extLst>
              <a:ext uri="{FF2B5EF4-FFF2-40B4-BE49-F238E27FC236}">
                <a16:creationId xmlns:a16="http://schemas.microsoft.com/office/drawing/2014/main" id="{7C713825-01EE-DE60-7295-C7FC14279065}"/>
              </a:ext>
            </a:extLst>
          </p:cNvPr>
          <p:cNvSpPr txBox="1"/>
          <p:nvPr/>
        </p:nvSpPr>
        <p:spPr>
          <a:xfrm>
            <a:off x="10872500" y="9000083"/>
            <a:ext cx="1717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BE REALIABLE</a:t>
            </a:r>
          </a:p>
        </p:txBody>
      </p:sp>
      <p:sp>
        <p:nvSpPr>
          <p:cNvPr id="454" name="TextBox 453">
            <a:extLst>
              <a:ext uri="{FF2B5EF4-FFF2-40B4-BE49-F238E27FC236}">
                <a16:creationId xmlns:a16="http://schemas.microsoft.com/office/drawing/2014/main" id="{9549850E-824B-F197-D59C-7EBC5DD23FE4}"/>
              </a:ext>
            </a:extLst>
          </p:cNvPr>
          <p:cNvSpPr txBox="1"/>
          <p:nvPr/>
        </p:nvSpPr>
        <p:spPr>
          <a:xfrm>
            <a:off x="11273984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4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Hoàn thành cam kết, đúng hẹn và không làm khách hàng thất vọng.</a:t>
            </a:r>
          </a:p>
        </p:txBody>
      </p: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FC02DDDD-DFB4-FF5A-5D75-3C22D761BC13}"/>
              </a:ext>
            </a:extLst>
          </p:cNvPr>
          <p:cNvGrpSpPr/>
          <p:nvPr/>
        </p:nvGrpSpPr>
        <p:grpSpPr>
          <a:xfrm>
            <a:off x="19851114" y="8838544"/>
            <a:ext cx="2884641" cy="452003"/>
            <a:chOff x="19851114" y="8838544"/>
            <a:chExt cx="2884641" cy="452003"/>
          </a:xfrm>
          <a:gradFill>
            <a:gsLst>
              <a:gs pos="0">
                <a:schemeClr val="accent6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56" name="Parallelogram 455">
              <a:extLst>
                <a:ext uri="{FF2B5EF4-FFF2-40B4-BE49-F238E27FC236}">
                  <a16:creationId xmlns:a16="http://schemas.microsoft.com/office/drawing/2014/main" id="{91118027-1A81-96F2-2958-E5E45E035B9D}"/>
                </a:ext>
              </a:extLst>
            </p:cNvPr>
            <p:cNvSpPr/>
            <p:nvPr/>
          </p:nvSpPr>
          <p:spPr>
            <a:xfrm flipH="1">
              <a:off x="1985111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Parallelogram 456">
              <a:extLst>
                <a:ext uri="{FF2B5EF4-FFF2-40B4-BE49-F238E27FC236}">
                  <a16:creationId xmlns:a16="http://schemas.microsoft.com/office/drawing/2014/main" id="{D78225A2-A946-5094-38B5-229E260E26A5}"/>
                </a:ext>
              </a:extLst>
            </p:cNvPr>
            <p:cNvSpPr/>
            <p:nvPr/>
          </p:nvSpPr>
          <p:spPr>
            <a:xfrm flipH="1">
              <a:off x="2013446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Parallelogram 457">
              <a:extLst>
                <a:ext uri="{FF2B5EF4-FFF2-40B4-BE49-F238E27FC236}">
                  <a16:creationId xmlns:a16="http://schemas.microsoft.com/office/drawing/2014/main" id="{6FA34387-07EB-6568-5F05-0D110D2AA06D}"/>
                </a:ext>
              </a:extLst>
            </p:cNvPr>
            <p:cNvSpPr/>
            <p:nvPr/>
          </p:nvSpPr>
          <p:spPr>
            <a:xfrm flipH="1">
              <a:off x="2041781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Parallelogram 458">
              <a:extLst>
                <a:ext uri="{FF2B5EF4-FFF2-40B4-BE49-F238E27FC236}">
                  <a16:creationId xmlns:a16="http://schemas.microsoft.com/office/drawing/2014/main" id="{5870B366-5F2C-90A3-AA91-C90ACE3C37C7}"/>
                </a:ext>
              </a:extLst>
            </p:cNvPr>
            <p:cNvSpPr/>
            <p:nvPr/>
          </p:nvSpPr>
          <p:spPr>
            <a:xfrm flipH="1">
              <a:off x="2070115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Parallelogram 459">
              <a:extLst>
                <a:ext uri="{FF2B5EF4-FFF2-40B4-BE49-F238E27FC236}">
                  <a16:creationId xmlns:a16="http://schemas.microsoft.com/office/drawing/2014/main" id="{0B5EC44C-49D5-D241-0171-8D691057B8A6}"/>
                </a:ext>
              </a:extLst>
            </p:cNvPr>
            <p:cNvSpPr/>
            <p:nvPr/>
          </p:nvSpPr>
          <p:spPr>
            <a:xfrm flipH="1">
              <a:off x="20984506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Parallelogram 460">
              <a:extLst>
                <a:ext uri="{FF2B5EF4-FFF2-40B4-BE49-F238E27FC236}">
                  <a16:creationId xmlns:a16="http://schemas.microsoft.com/office/drawing/2014/main" id="{E0E5246D-485F-5A40-E2E6-6AD4FBD98C91}"/>
                </a:ext>
              </a:extLst>
            </p:cNvPr>
            <p:cNvSpPr/>
            <p:nvPr/>
          </p:nvSpPr>
          <p:spPr>
            <a:xfrm flipH="1">
              <a:off x="2126785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Parallelogram 461">
              <a:extLst>
                <a:ext uri="{FF2B5EF4-FFF2-40B4-BE49-F238E27FC236}">
                  <a16:creationId xmlns:a16="http://schemas.microsoft.com/office/drawing/2014/main" id="{33AC48FF-84A8-7258-C3E3-13D771157C6C}"/>
                </a:ext>
              </a:extLst>
            </p:cNvPr>
            <p:cNvSpPr/>
            <p:nvPr/>
          </p:nvSpPr>
          <p:spPr>
            <a:xfrm flipH="1">
              <a:off x="2155120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Parallelogram 462">
              <a:extLst>
                <a:ext uri="{FF2B5EF4-FFF2-40B4-BE49-F238E27FC236}">
                  <a16:creationId xmlns:a16="http://schemas.microsoft.com/office/drawing/2014/main" id="{07595EEC-E69C-D919-75FC-E20AB3EA2A14}"/>
                </a:ext>
              </a:extLst>
            </p:cNvPr>
            <p:cNvSpPr/>
            <p:nvPr/>
          </p:nvSpPr>
          <p:spPr>
            <a:xfrm flipH="1">
              <a:off x="2183455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Parallelogram 463">
              <a:extLst>
                <a:ext uri="{FF2B5EF4-FFF2-40B4-BE49-F238E27FC236}">
                  <a16:creationId xmlns:a16="http://schemas.microsoft.com/office/drawing/2014/main" id="{9211AE85-C119-1851-2394-3EEB30CA0255}"/>
                </a:ext>
              </a:extLst>
            </p:cNvPr>
            <p:cNvSpPr/>
            <p:nvPr/>
          </p:nvSpPr>
          <p:spPr>
            <a:xfrm flipH="1">
              <a:off x="2211790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4E927E64-2967-5D72-531E-CBB4ED7B6062}"/>
              </a:ext>
            </a:extLst>
          </p:cNvPr>
          <p:cNvSpPr/>
          <p:nvPr/>
        </p:nvSpPr>
        <p:spPr>
          <a:xfrm>
            <a:off x="17030763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3E951264-3538-EE0D-6567-5EC5F0DDAC58}"/>
              </a:ext>
            </a:extLst>
          </p:cNvPr>
          <p:cNvGrpSpPr/>
          <p:nvPr/>
        </p:nvGrpSpPr>
        <p:grpSpPr>
          <a:xfrm>
            <a:off x="17030763" y="8838544"/>
            <a:ext cx="5762624" cy="1511300"/>
            <a:chOff x="17030763" y="8838544"/>
            <a:chExt cx="5762624" cy="1511300"/>
          </a:xfrm>
        </p:grpSpPr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2D515747-1E0D-6A6B-205A-4CD335A2AA08}"/>
                </a:ext>
              </a:extLst>
            </p:cNvPr>
            <p:cNvSpPr/>
            <p:nvPr/>
          </p:nvSpPr>
          <p:spPr>
            <a:xfrm>
              <a:off x="17030763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974CF915-0F35-326D-365A-3D3F567848A5}"/>
                </a:ext>
              </a:extLst>
            </p:cNvPr>
            <p:cNvCxnSpPr>
              <a:cxnSpLocks/>
            </p:cNvCxnSpPr>
            <p:nvPr/>
          </p:nvCxnSpPr>
          <p:spPr>
            <a:xfrm>
              <a:off x="17475971" y="9486293"/>
              <a:ext cx="2573898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DEC4A8AE-8824-5138-0B65-77A3C9581D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3813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0" name="Textbox 200">
            <a:extLst>
              <a:ext uri="{FF2B5EF4-FFF2-40B4-BE49-F238E27FC236}">
                <a16:creationId xmlns:a16="http://schemas.microsoft.com/office/drawing/2014/main" id="{C44734B6-37EA-AB57-D13E-DB3DC26B1B0A}"/>
              </a:ext>
            </a:extLst>
          </p:cNvPr>
          <p:cNvSpPr txBox="1"/>
          <p:nvPr/>
        </p:nvSpPr>
        <p:spPr>
          <a:xfrm>
            <a:off x="17371911" y="9000083"/>
            <a:ext cx="155042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EARN TRUST</a:t>
            </a:r>
          </a:p>
        </p:txBody>
      </p:sp>
      <p:sp>
        <p:nvSpPr>
          <p:cNvPr id="471" name="TextBox 470">
            <a:extLst>
              <a:ext uri="{FF2B5EF4-FFF2-40B4-BE49-F238E27FC236}">
                <a16:creationId xmlns:a16="http://schemas.microsoft.com/office/drawing/2014/main" id="{59BB9BCB-29DC-B932-1630-435F4C574AB0}"/>
              </a:ext>
            </a:extLst>
          </p:cNvPr>
          <p:cNvSpPr txBox="1"/>
          <p:nvPr/>
        </p:nvSpPr>
        <p:spPr>
          <a:xfrm>
            <a:off x="17773395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6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Dần hình thành niềm tin mạnh mẽ và trung thành với thương hiệu.</a:t>
            </a:r>
          </a:p>
        </p:txBody>
      </p:sp>
      <p:sp>
        <p:nvSpPr>
          <p:cNvPr id="472" name="!!SubTitle">
            <a:extLst>
              <a:ext uri="{FF2B5EF4-FFF2-40B4-BE49-F238E27FC236}">
                <a16:creationId xmlns:a16="http://schemas.microsoft.com/office/drawing/2014/main" id="{3BA813C5-48DA-B476-91E0-A31EA6FFB79D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3" name="!!MainTitle1">
            <a:extLst>
              <a:ext uri="{FF2B5EF4-FFF2-40B4-BE49-F238E27FC236}">
                <a16:creationId xmlns:a16="http://schemas.microsoft.com/office/drawing/2014/main" id="{789011E4-ABF3-CA2B-48E4-0C816378457A}"/>
              </a:ext>
            </a:extLst>
          </p:cNvPr>
          <p:cNvSpPr txBox="1"/>
          <p:nvPr/>
        </p:nvSpPr>
        <p:spPr>
          <a:xfrm>
            <a:off x="7369649" y="1190307"/>
            <a:ext cx="96449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BRAND TRUST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375D4F99-7D42-D468-0E8C-21F766371808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0FAED60D-F674-1899-63BD-4F112742588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3AFA5E41-A37F-6BEC-6F48-4659A1E1B19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3533D5DC-B528-54CE-82A6-19D45729490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478" name="Rectangle 477">
            <a:extLst>
              <a:ext uri="{FF2B5EF4-FFF2-40B4-BE49-F238E27FC236}">
                <a16:creationId xmlns:a16="http://schemas.microsoft.com/office/drawing/2014/main" id="{D91CEE4E-E65F-B6FA-0108-762D665BB390}"/>
              </a:ext>
            </a:extLst>
          </p:cNvPr>
          <p:cNvSpPr>
            <a:spLocks/>
          </p:cNvSpPr>
          <p:nvPr/>
        </p:nvSpPr>
        <p:spPr bwMode="auto">
          <a:xfrm>
            <a:off x="2605978" y="12887962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#135</a:t>
            </a:r>
          </a:p>
        </p:txBody>
      </p:sp>
      <p:graphicFrame>
        <p:nvGraphicFramePr>
          <p:cNvPr id="479" name="Table 478">
            <a:extLst>
              <a:ext uri="{FF2B5EF4-FFF2-40B4-BE49-F238E27FC236}">
                <a16:creationId xmlns:a16="http://schemas.microsoft.com/office/drawing/2014/main" id="{41DF7AB2-9329-B7F0-0CA9-B388A62425AC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300650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25341"/>
                  </a:ext>
                </a:extLst>
              </a:tr>
            </a:tbl>
          </a:graphicData>
        </a:graphic>
      </p:graphicFrame>
      <p:graphicFrame>
        <p:nvGraphicFramePr>
          <p:cNvPr id="480" name="Table 479">
            <a:extLst>
              <a:ext uri="{FF2B5EF4-FFF2-40B4-BE49-F238E27FC236}">
                <a16:creationId xmlns:a16="http://schemas.microsoft.com/office/drawing/2014/main" id="{3E73DE6B-7248-A40C-5D97-DBE72F326E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12756"/>
              </p:ext>
            </p:extLst>
          </p:nvPr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7627991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vi-VN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892908"/>
                  </a:ext>
                </a:extLst>
              </a:tr>
            </a:tbl>
          </a:graphicData>
        </a:graphic>
      </p:graphicFrame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3E56AB9F-757B-2D3F-7874-34101C2B9764}"/>
              </a:ext>
            </a:extLst>
          </p:cNvPr>
          <p:cNvSpPr/>
          <p:nvPr/>
        </p:nvSpPr>
        <p:spPr>
          <a:xfrm>
            <a:off x="6572869" y="6492006"/>
            <a:ext cx="649920" cy="64987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F0E7145F-FB87-F587-9EE2-34D310E07CA5}"/>
              </a:ext>
            </a:extLst>
          </p:cNvPr>
          <p:cNvSpPr/>
          <p:nvPr/>
        </p:nvSpPr>
        <p:spPr>
          <a:xfrm>
            <a:off x="15470476" y="9486293"/>
            <a:ext cx="667936" cy="731618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A917D909-8C95-7E24-7179-BDAAB35B2813}"/>
              </a:ext>
            </a:extLst>
          </p:cNvPr>
          <p:cNvSpPr/>
          <p:nvPr/>
        </p:nvSpPr>
        <p:spPr>
          <a:xfrm>
            <a:off x="8978550" y="9545355"/>
            <a:ext cx="584230" cy="63288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ECB3E045-922A-A422-3CDE-8AABA9D3F11E}"/>
              </a:ext>
            </a:extLst>
          </p:cNvPr>
          <p:cNvSpPr/>
          <p:nvPr/>
        </p:nvSpPr>
        <p:spPr>
          <a:xfrm>
            <a:off x="13211497" y="6461161"/>
            <a:ext cx="475818" cy="731078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05E651F7-FCF7-88C3-3847-0D697F2D0D8D}"/>
              </a:ext>
            </a:extLst>
          </p:cNvPr>
          <p:cNvSpPr/>
          <p:nvPr/>
        </p:nvSpPr>
        <p:spPr>
          <a:xfrm>
            <a:off x="19611801" y="6457850"/>
            <a:ext cx="490152" cy="721712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B4ED1516-FC86-1608-1E43-0B0E28011B4F}"/>
              </a:ext>
            </a:extLst>
          </p:cNvPr>
          <p:cNvSpPr/>
          <p:nvPr/>
        </p:nvSpPr>
        <p:spPr>
          <a:xfrm>
            <a:off x="21903964" y="9460672"/>
            <a:ext cx="718532" cy="697222"/>
          </a:xfrm>
          <a:custGeom>
            <a:avLst/>
            <a:gdLst>
              <a:gd name="connsiteX0" fmla="*/ 257614 w 513498"/>
              <a:gd name="connsiteY0" fmla="*/ 227008 h 498269"/>
              <a:gd name="connsiteX1" fmla="*/ 217822 w 513498"/>
              <a:gd name="connsiteY1" fmla="*/ 240538 h 498269"/>
              <a:gd name="connsiteX2" fmla="*/ 198685 w 513498"/>
              <a:gd name="connsiteY2" fmla="*/ 354195 h 498269"/>
              <a:gd name="connsiteX3" fmla="*/ 198685 w 513498"/>
              <a:gd name="connsiteY3" fmla="*/ 380956 h 498269"/>
              <a:gd name="connsiteX4" fmla="*/ 159788 w 513498"/>
              <a:gd name="connsiteY4" fmla="*/ 486600 h 498269"/>
              <a:gd name="connsiteX5" fmla="*/ 354272 w 513498"/>
              <a:gd name="connsiteY5" fmla="*/ 486600 h 498269"/>
              <a:gd name="connsiteX6" fmla="*/ 316620 w 513498"/>
              <a:gd name="connsiteY6" fmla="*/ 380956 h 498269"/>
              <a:gd name="connsiteX7" fmla="*/ 316620 w 513498"/>
              <a:gd name="connsiteY7" fmla="*/ 354195 h 498269"/>
              <a:gd name="connsiteX8" fmla="*/ 297405 w 513498"/>
              <a:gd name="connsiteY8" fmla="*/ 240538 h 498269"/>
              <a:gd name="connsiteX9" fmla="*/ 257614 w 513498"/>
              <a:gd name="connsiteY9" fmla="*/ 227008 h 498269"/>
              <a:gd name="connsiteX10" fmla="*/ 356451 w 513498"/>
              <a:gd name="connsiteY10" fmla="*/ 180326 h 498269"/>
              <a:gd name="connsiteX11" fmla="*/ 312497 w 513498"/>
              <a:gd name="connsiteY11" fmla="*/ 241939 h 498269"/>
              <a:gd name="connsiteX12" fmla="*/ 403749 w 513498"/>
              <a:gd name="connsiteY12" fmla="*/ 325878 h 498269"/>
              <a:gd name="connsiteX13" fmla="*/ 410284 w 513498"/>
              <a:gd name="connsiteY13" fmla="*/ 316932 h 498269"/>
              <a:gd name="connsiteX14" fmla="*/ 402505 w 513498"/>
              <a:gd name="connsiteY14" fmla="*/ 298028 h 498269"/>
              <a:gd name="connsiteX15" fmla="*/ 401454 w 513498"/>
              <a:gd name="connsiteY15" fmla="*/ 296877 h 498269"/>
              <a:gd name="connsiteX16" fmla="*/ 402948 w 513498"/>
              <a:gd name="connsiteY16" fmla="*/ 288763 h 498269"/>
              <a:gd name="connsiteX17" fmla="*/ 411062 w 513498"/>
              <a:gd name="connsiteY17" fmla="*/ 290249 h 498269"/>
              <a:gd name="connsiteX18" fmla="*/ 473841 w 513498"/>
              <a:gd name="connsiteY18" fmla="*/ 324867 h 498269"/>
              <a:gd name="connsiteX19" fmla="*/ 500058 w 513498"/>
              <a:gd name="connsiteY19" fmla="*/ 311175 h 498269"/>
              <a:gd name="connsiteX20" fmla="*/ 376988 w 513498"/>
              <a:gd name="connsiteY20" fmla="*/ 188105 h 498269"/>
              <a:gd name="connsiteX21" fmla="*/ 356451 w 513498"/>
              <a:gd name="connsiteY21" fmla="*/ 180326 h 498269"/>
              <a:gd name="connsiteX22" fmla="*/ 157065 w 513498"/>
              <a:gd name="connsiteY22" fmla="*/ 180326 h 498269"/>
              <a:gd name="connsiteX23" fmla="*/ 136450 w 513498"/>
              <a:gd name="connsiteY23" fmla="*/ 188105 h 498269"/>
              <a:gd name="connsiteX24" fmla="*/ 13536 w 513498"/>
              <a:gd name="connsiteY24" fmla="*/ 311175 h 498269"/>
              <a:gd name="connsiteX25" fmla="*/ 39674 w 513498"/>
              <a:gd name="connsiteY25" fmla="*/ 324478 h 498269"/>
              <a:gd name="connsiteX26" fmla="*/ 102376 w 513498"/>
              <a:gd name="connsiteY26" fmla="*/ 289860 h 498269"/>
              <a:gd name="connsiteX27" fmla="*/ 106655 w 513498"/>
              <a:gd name="connsiteY27" fmla="*/ 287993 h 498269"/>
              <a:gd name="connsiteX28" fmla="*/ 110545 w 513498"/>
              <a:gd name="connsiteY28" fmla="*/ 289471 h 498269"/>
              <a:gd name="connsiteX29" fmla="*/ 111011 w 513498"/>
              <a:gd name="connsiteY29" fmla="*/ 297717 h 498269"/>
              <a:gd name="connsiteX30" fmla="*/ 103232 w 513498"/>
              <a:gd name="connsiteY30" fmla="*/ 316621 h 498269"/>
              <a:gd name="connsiteX31" fmla="*/ 109689 w 513498"/>
              <a:gd name="connsiteY31" fmla="*/ 325567 h 498269"/>
              <a:gd name="connsiteX32" fmla="*/ 201019 w 513498"/>
              <a:gd name="connsiteY32" fmla="*/ 241939 h 498269"/>
              <a:gd name="connsiteX33" fmla="*/ 157065 w 513498"/>
              <a:gd name="connsiteY33" fmla="*/ 180326 h 498269"/>
              <a:gd name="connsiteX34" fmla="*/ 159943 w 513498"/>
              <a:gd name="connsiteY34" fmla="*/ 168735 h 498269"/>
              <a:gd name="connsiteX35" fmla="*/ 209887 w 513498"/>
              <a:gd name="connsiteY35" fmla="*/ 231437 h 498269"/>
              <a:gd name="connsiteX36" fmla="*/ 304018 w 513498"/>
              <a:gd name="connsiteY36" fmla="*/ 231437 h 498269"/>
              <a:gd name="connsiteX37" fmla="*/ 353884 w 513498"/>
              <a:gd name="connsiteY37" fmla="*/ 168735 h 498269"/>
              <a:gd name="connsiteX38" fmla="*/ 385390 w 513498"/>
              <a:gd name="connsiteY38" fmla="*/ 179859 h 498269"/>
              <a:gd name="connsiteX39" fmla="*/ 511883 w 513498"/>
              <a:gd name="connsiteY39" fmla="*/ 306663 h 498269"/>
              <a:gd name="connsiteX40" fmla="*/ 512505 w 513498"/>
              <a:gd name="connsiteY40" fmla="*/ 313898 h 498269"/>
              <a:gd name="connsiteX41" fmla="*/ 474853 w 513498"/>
              <a:gd name="connsiteY41" fmla="*/ 336069 h 498269"/>
              <a:gd name="connsiteX42" fmla="*/ 421797 w 513498"/>
              <a:gd name="connsiteY42" fmla="*/ 315998 h 498269"/>
              <a:gd name="connsiteX43" fmla="*/ 421797 w 513498"/>
              <a:gd name="connsiteY43" fmla="*/ 318177 h 498269"/>
              <a:gd name="connsiteX44" fmla="*/ 410051 w 513498"/>
              <a:gd name="connsiteY44" fmla="*/ 335369 h 498269"/>
              <a:gd name="connsiteX45" fmla="*/ 402971 w 513498"/>
              <a:gd name="connsiteY45" fmla="*/ 337314 h 498269"/>
              <a:gd name="connsiteX46" fmla="*/ 323777 w 513498"/>
              <a:gd name="connsiteY46" fmla="*/ 273523 h 498269"/>
              <a:gd name="connsiteX47" fmla="*/ 327433 w 513498"/>
              <a:gd name="connsiteY47" fmla="*/ 354351 h 498269"/>
              <a:gd name="connsiteX48" fmla="*/ 327433 w 513498"/>
              <a:gd name="connsiteY48" fmla="*/ 380956 h 498269"/>
              <a:gd name="connsiteX49" fmla="*/ 374110 w 513498"/>
              <a:gd name="connsiteY49" fmla="*/ 487222 h 498269"/>
              <a:gd name="connsiteX50" fmla="*/ 377323 w 513498"/>
              <a:gd name="connsiteY50" fmla="*/ 492536 h 498269"/>
              <a:gd name="connsiteX51" fmla="*/ 371387 w 513498"/>
              <a:gd name="connsiteY51" fmla="*/ 498269 h 498269"/>
              <a:gd name="connsiteX52" fmla="*/ 142129 w 513498"/>
              <a:gd name="connsiteY52" fmla="*/ 498269 h 498269"/>
              <a:gd name="connsiteX53" fmla="*/ 136893 w 513498"/>
              <a:gd name="connsiteY53" fmla="*/ 495056 h 498269"/>
              <a:gd name="connsiteX54" fmla="*/ 139484 w 513498"/>
              <a:gd name="connsiteY54" fmla="*/ 487222 h 498269"/>
              <a:gd name="connsiteX55" fmla="*/ 186160 w 513498"/>
              <a:gd name="connsiteY55" fmla="*/ 380956 h 498269"/>
              <a:gd name="connsiteX56" fmla="*/ 186160 w 513498"/>
              <a:gd name="connsiteY56" fmla="*/ 354351 h 498269"/>
              <a:gd name="connsiteX57" fmla="*/ 189739 w 513498"/>
              <a:gd name="connsiteY57" fmla="*/ 273523 h 498269"/>
              <a:gd name="connsiteX58" fmla="*/ 110622 w 513498"/>
              <a:gd name="connsiteY58" fmla="*/ 337314 h 498269"/>
              <a:gd name="connsiteX59" fmla="*/ 103543 w 513498"/>
              <a:gd name="connsiteY59" fmla="*/ 335369 h 498269"/>
              <a:gd name="connsiteX60" fmla="*/ 91718 w 513498"/>
              <a:gd name="connsiteY60" fmla="*/ 318177 h 498269"/>
              <a:gd name="connsiteX61" fmla="*/ 91718 w 513498"/>
              <a:gd name="connsiteY61" fmla="*/ 315998 h 498269"/>
              <a:gd name="connsiteX62" fmla="*/ 38585 w 513498"/>
              <a:gd name="connsiteY62" fmla="*/ 336069 h 498269"/>
              <a:gd name="connsiteX63" fmla="*/ 933 w 513498"/>
              <a:gd name="connsiteY63" fmla="*/ 313898 h 498269"/>
              <a:gd name="connsiteX64" fmla="*/ 1711 w 513498"/>
              <a:gd name="connsiteY64" fmla="*/ 306663 h 498269"/>
              <a:gd name="connsiteX65" fmla="*/ 128437 w 513498"/>
              <a:gd name="connsiteY65" fmla="*/ 179859 h 498269"/>
              <a:gd name="connsiteX66" fmla="*/ 159943 w 513498"/>
              <a:gd name="connsiteY66" fmla="*/ 168735 h 498269"/>
              <a:gd name="connsiteX67" fmla="*/ 257497 w 513498"/>
              <a:gd name="connsiteY67" fmla="*/ 104244 h 498269"/>
              <a:gd name="connsiteX68" fmla="*/ 220544 w 513498"/>
              <a:gd name="connsiteY68" fmla="*/ 141196 h 498269"/>
              <a:gd name="connsiteX69" fmla="*/ 257497 w 513498"/>
              <a:gd name="connsiteY69" fmla="*/ 178148 h 498269"/>
              <a:gd name="connsiteX70" fmla="*/ 294449 w 513498"/>
              <a:gd name="connsiteY70" fmla="*/ 141196 h 498269"/>
              <a:gd name="connsiteX71" fmla="*/ 257497 w 513498"/>
              <a:gd name="connsiteY71" fmla="*/ 104244 h 498269"/>
              <a:gd name="connsiteX72" fmla="*/ 257497 w 513498"/>
              <a:gd name="connsiteY72" fmla="*/ 92575 h 498269"/>
              <a:gd name="connsiteX73" fmla="*/ 306118 w 513498"/>
              <a:gd name="connsiteY73" fmla="*/ 141196 h 498269"/>
              <a:gd name="connsiteX74" fmla="*/ 257497 w 513498"/>
              <a:gd name="connsiteY74" fmla="*/ 189817 h 498269"/>
              <a:gd name="connsiteX75" fmla="*/ 208875 w 513498"/>
              <a:gd name="connsiteY75" fmla="*/ 141196 h 498269"/>
              <a:gd name="connsiteX76" fmla="*/ 257497 w 513498"/>
              <a:gd name="connsiteY76" fmla="*/ 92575 h 498269"/>
              <a:gd name="connsiteX77" fmla="*/ 255474 w 513498"/>
              <a:gd name="connsiteY77" fmla="*/ 12213 h 498269"/>
              <a:gd name="connsiteX78" fmla="*/ 205220 w 513498"/>
              <a:gd name="connsiteY78" fmla="*/ 31429 h 498269"/>
              <a:gd name="connsiteX79" fmla="*/ 255474 w 513498"/>
              <a:gd name="connsiteY79" fmla="*/ 50566 h 498269"/>
              <a:gd name="connsiteX80" fmla="*/ 305729 w 513498"/>
              <a:gd name="connsiteY80" fmla="*/ 31429 h 498269"/>
              <a:gd name="connsiteX81" fmla="*/ 255474 w 513498"/>
              <a:gd name="connsiteY81" fmla="*/ 12213 h 498269"/>
              <a:gd name="connsiteX82" fmla="*/ 255474 w 513498"/>
              <a:gd name="connsiteY82" fmla="*/ 0 h 498269"/>
              <a:gd name="connsiteX83" fmla="*/ 317709 w 513498"/>
              <a:gd name="connsiteY83" fmla="*/ 31117 h 498269"/>
              <a:gd name="connsiteX84" fmla="*/ 255474 w 513498"/>
              <a:gd name="connsiteY84" fmla="*/ 62235 h 498269"/>
              <a:gd name="connsiteX85" fmla="*/ 193239 w 513498"/>
              <a:gd name="connsiteY85" fmla="*/ 31117 h 498269"/>
              <a:gd name="connsiteX86" fmla="*/ 255474 w 513498"/>
              <a:gd name="connsiteY86" fmla="*/ 0 h 4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13498" h="498269">
                <a:moveTo>
                  <a:pt x="257614" y="227008"/>
                </a:moveTo>
                <a:cubicBezTo>
                  <a:pt x="243584" y="227008"/>
                  <a:pt x="229554" y="231518"/>
                  <a:pt x="217822" y="240538"/>
                </a:cubicBezTo>
                <a:cubicBezTo>
                  <a:pt x="197518" y="260843"/>
                  <a:pt x="198063" y="304251"/>
                  <a:pt x="198685" y="354195"/>
                </a:cubicBezTo>
                <a:cubicBezTo>
                  <a:pt x="198685" y="362986"/>
                  <a:pt x="198685" y="371932"/>
                  <a:pt x="198685" y="380956"/>
                </a:cubicBezTo>
                <a:cubicBezTo>
                  <a:pt x="198685" y="439924"/>
                  <a:pt x="175347" y="471664"/>
                  <a:pt x="159788" y="486600"/>
                </a:cubicBezTo>
                <a:lnTo>
                  <a:pt x="354272" y="486600"/>
                </a:lnTo>
                <a:cubicBezTo>
                  <a:pt x="338247" y="471664"/>
                  <a:pt x="315376" y="439924"/>
                  <a:pt x="316620" y="380956"/>
                </a:cubicBezTo>
                <a:cubicBezTo>
                  <a:pt x="316620" y="371932"/>
                  <a:pt x="316620" y="362986"/>
                  <a:pt x="316620" y="354195"/>
                </a:cubicBezTo>
                <a:cubicBezTo>
                  <a:pt x="317242" y="304251"/>
                  <a:pt x="317709" y="261076"/>
                  <a:pt x="297405" y="240538"/>
                </a:cubicBezTo>
                <a:cubicBezTo>
                  <a:pt x="285674" y="231518"/>
                  <a:pt x="271644" y="227008"/>
                  <a:pt x="257614" y="227008"/>
                </a:cubicBezTo>
                <a:close/>
                <a:moveTo>
                  <a:pt x="356451" y="180326"/>
                </a:moveTo>
                <a:cubicBezTo>
                  <a:pt x="336535" y="185072"/>
                  <a:pt x="318876" y="223969"/>
                  <a:pt x="312497" y="241939"/>
                </a:cubicBezTo>
                <a:cubicBezTo>
                  <a:pt x="352794" y="292349"/>
                  <a:pt x="395114" y="331324"/>
                  <a:pt x="403749" y="325878"/>
                </a:cubicBezTo>
                <a:cubicBezTo>
                  <a:pt x="407157" y="324019"/>
                  <a:pt x="409553" y="320736"/>
                  <a:pt x="410284" y="316932"/>
                </a:cubicBezTo>
                <a:cubicBezTo>
                  <a:pt x="410004" y="309907"/>
                  <a:pt x="407242" y="303217"/>
                  <a:pt x="402505" y="298028"/>
                </a:cubicBezTo>
                <a:cubicBezTo>
                  <a:pt x="402108" y="297694"/>
                  <a:pt x="401750" y="297304"/>
                  <a:pt x="401454" y="296877"/>
                </a:cubicBezTo>
                <a:cubicBezTo>
                  <a:pt x="399626" y="294224"/>
                  <a:pt x="400295" y="290591"/>
                  <a:pt x="402948" y="288763"/>
                </a:cubicBezTo>
                <a:cubicBezTo>
                  <a:pt x="405601" y="286927"/>
                  <a:pt x="409234" y="287596"/>
                  <a:pt x="411062" y="290249"/>
                </a:cubicBezTo>
                <a:cubicBezTo>
                  <a:pt x="434011" y="314832"/>
                  <a:pt x="455015" y="326423"/>
                  <a:pt x="473841" y="324867"/>
                </a:cubicBezTo>
                <a:cubicBezTo>
                  <a:pt x="483978" y="323731"/>
                  <a:pt x="493329" y="318846"/>
                  <a:pt x="500058" y="311175"/>
                </a:cubicBezTo>
                <a:lnTo>
                  <a:pt x="376988" y="188105"/>
                </a:lnTo>
                <a:cubicBezTo>
                  <a:pt x="372025" y="182022"/>
                  <a:pt x="364199" y="179058"/>
                  <a:pt x="356451" y="180326"/>
                </a:cubicBezTo>
                <a:close/>
                <a:moveTo>
                  <a:pt x="157065" y="180326"/>
                </a:moveTo>
                <a:cubicBezTo>
                  <a:pt x="149294" y="179043"/>
                  <a:pt x="141436" y="182014"/>
                  <a:pt x="136450" y="188105"/>
                </a:cubicBezTo>
                <a:lnTo>
                  <a:pt x="13536" y="311175"/>
                </a:lnTo>
                <a:cubicBezTo>
                  <a:pt x="20304" y="318690"/>
                  <a:pt x="29616" y="323428"/>
                  <a:pt x="39674" y="324478"/>
                </a:cubicBezTo>
                <a:cubicBezTo>
                  <a:pt x="58423" y="326034"/>
                  <a:pt x="79505" y="314442"/>
                  <a:pt x="102376" y="289860"/>
                </a:cubicBezTo>
                <a:cubicBezTo>
                  <a:pt x="103481" y="288669"/>
                  <a:pt x="105029" y="287993"/>
                  <a:pt x="106655" y="287993"/>
                </a:cubicBezTo>
                <a:cubicBezTo>
                  <a:pt x="108094" y="287977"/>
                  <a:pt x="109479" y="288506"/>
                  <a:pt x="110545" y="289471"/>
                </a:cubicBezTo>
                <a:cubicBezTo>
                  <a:pt x="112909" y="291641"/>
                  <a:pt x="113120" y="295297"/>
                  <a:pt x="111011" y="297717"/>
                </a:cubicBezTo>
                <a:cubicBezTo>
                  <a:pt x="106188" y="302851"/>
                  <a:pt x="103419" y="309580"/>
                  <a:pt x="103232" y="316621"/>
                </a:cubicBezTo>
                <a:cubicBezTo>
                  <a:pt x="103893" y="320441"/>
                  <a:pt x="106274" y="323739"/>
                  <a:pt x="109689" y="325567"/>
                </a:cubicBezTo>
                <a:cubicBezTo>
                  <a:pt x="118324" y="331012"/>
                  <a:pt x="160721" y="292116"/>
                  <a:pt x="201019" y="241939"/>
                </a:cubicBezTo>
                <a:cubicBezTo>
                  <a:pt x="194562" y="223969"/>
                  <a:pt x="176903" y="185072"/>
                  <a:pt x="157065" y="180326"/>
                </a:cubicBezTo>
                <a:close/>
                <a:moveTo>
                  <a:pt x="159943" y="168735"/>
                </a:moveTo>
                <a:cubicBezTo>
                  <a:pt x="184838" y="174647"/>
                  <a:pt x="202575" y="212844"/>
                  <a:pt x="209887" y="231437"/>
                </a:cubicBezTo>
                <a:cubicBezTo>
                  <a:pt x="237597" y="209973"/>
                  <a:pt x="276307" y="209973"/>
                  <a:pt x="304018" y="231437"/>
                </a:cubicBezTo>
                <a:cubicBezTo>
                  <a:pt x="311252" y="212844"/>
                  <a:pt x="328989" y="174647"/>
                  <a:pt x="353884" y="168735"/>
                </a:cubicBezTo>
                <a:cubicBezTo>
                  <a:pt x="365630" y="166385"/>
                  <a:pt x="377720" y="170656"/>
                  <a:pt x="385390" y="179859"/>
                </a:cubicBezTo>
                <a:lnTo>
                  <a:pt x="511883" y="306663"/>
                </a:lnTo>
                <a:cubicBezTo>
                  <a:pt x="513773" y="308623"/>
                  <a:pt x="514037" y="311642"/>
                  <a:pt x="512505" y="313898"/>
                </a:cubicBezTo>
                <a:cubicBezTo>
                  <a:pt x="503769" y="326407"/>
                  <a:pt x="490030" y="334498"/>
                  <a:pt x="474853" y="336069"/>
                </a:cubicBezTo>
                <a:cubicBezTo>
                  <a:pt x="458127" y="337625"/>
                  <a:pt x="440312" y="330857"/>
                  <a:pt x="421797" y="315998"/>
                </a:cubicBezTo>
                <a:cubicBezTo>
                  <a:pt x="421836" y="316722"/>
                  <a:pt x="421836" y="317453"/>
                  <a:pt x="421797" y="318177"/>
                </a:cubicBezTo>
                <a:cubicBezTo>
                  <a:pt x="420732" y="325403"/>
                  <a:pt x="416398" y="331744"/>
                  <a:pt x="410051" y="335369"/>
                </a:cubicBezTo>
                <a:cubicBezTo>
                  <a:pt x="407927" y="336684"/>
                  <a:pt x="405468" y="337353"/>
                  <a:pt x="402971" y="337314"/>
                </a:cubicBezTo>
                <a:cubicBezTo>
                  <a:pt x="383212" y="337314"/>
                  <a:pt x="349293" y="303007"/>
                  <a:pt x="323777" y="273523"/>
                </a:cubicBezTo>
                <a:cubicBezTo>
                  <a:pt x="327465" y="300299"/>
                  <a:pt x="328686" y="327356"/>
                  <a:pt x="327433" y="354351"/>
                </a:cubicBezTo>
                <a:cubicBezTo>
                  <a:pt x="327433" y="363063"/>
                  <a:pt x="327433" y="371932"/>
                  <a:pt x="327433" y="380956"/>
                </a:cubicBezTo>
                <a:cubicBezTo>
                  <a:pt x="327433" y="461629"/>
                  <a:pt x="372165" y="486211"/>
                  <a:pt x="374110" y="487222"/>
                </a:cubicBezTo>
                <a:cubicBezTo>
                  <a:pt x="376117" y="488226"/>
                  <a:pt x="377362" y="490295"/>
                  <a:pt x="377323" y="492536"/>
                </a:cubicBezTo>
                <a:cubicBezTo>
                  <a:pt x="377268" y="495756"/>
                  <a:pt x="374608" y="498324"/>
                  <a:pt x="371387" y="498269"/>
                </a:cubicBezTo>
                <a:lnTo>
                  <a:pt x="142129" y="498269"/>
                </a:lnTo>
                <a:cubicBezTo>
                  <a:pt x="139920" y="498277"/>
                  <a:pt x="137889" y="497032"/>
                  <a:pt x="136893" y="495056"/>
                </a:cubicBezTo>
                <a:cubicBezTo>
                  <a:pt x="135446" y="492178"/>
                  <a:pt x="136605" y="488670"/>
                  <a:pt x="139484" y="487222"/>
                </a:cubicBezTo>
                <a:cubicBezTo>
                  <a:pt x="141195" y="486211"/>
                  <a:pt x="186160" y="461629"/>
                  <a:pt x="186160" y="380956"/>
                </a:cubicBezTo>
                <a:cubicBezTo>
                  <a:pt x="186160" y="371932"/>
                  <a:pt x="186160" y="363063"/>
                  <a:pt x="186160" y="354351"/>
                </a:cubicBezTo>
                <a:cubicBezTo>
                  <a:pt x="184845" y="327356"/>
                  <a:pt x="186043" y="300299"/>
                  <a:pt x="189739" y="273523"/>
                </a:cubicBezTo>
                <a:cubicBezTo>
                  <a:pt x="164222" y="303007"/>
                  <a:pt x="130304" y="337314"/>
                  <a:pt x="110622" y="337314"/>
                </a:cubicBezTo>
                <a:cubicBezTo>
                  <a:pt x="108125" y="337376"/>
                  <a:pt x="105659" y="336699"/>
                  <a:pt x="103543" y="335369"/>
                </a:cubicBezTo>
                <a:cubicBezTo>
                  <a:pt x="97203" y="331720"/>
                  <a:pt x="92862" y="325403"/>
                  <a:pt x="91718" y="318177"/>
                </a:cubicBezTo>
                <a:cubicBezTo>
                  <a:pt x="91679" y="317453"/>
                  <a:pt x="91679" y="316722"/>
                  <a:pt x="91718" y="315998"/>
                </a:cubicBezTo>
                <a:cubicBezTo>
                  <a:pt x="73126" y="330857"/>
                  <a:pt x="55311" y="337625"/>
                  <a:pt x="38585" y="336069"/>
                </a:cubicBezTo>
                <a:cubicBezTo>
                  <a:pt x="23415" y="334482"/>
                  <a:pt x="9685" y="326392"/>
                  <a:pt x="933" y="313898"/>
                </a:cubicBezTo>
                <a:cubicBezTo>
                  <a:pt x="-561" y="311611"/>
                  <a:pt x="-234" y="308585"/>
                  <a:pt x="1711" y="306663"/>
                </a:cubicBezTo>
                <a:lnTo>
                  <a:pt x="128437" y="179859"/>
                </a:lnTo>
                <a:cubicBezTo>
                  <a:pt x="136107" y="170656"/>
                  <a:pt x="148197" y="166385"/>
                  <a:pt x="159943" y="168735"/>
                </a:cubicBezTo>
                <a:close/>
                <a:moveTo>
                  <a:pt x="257497" y="104244"/>
                </a:moveTo>
                <a:cubicBezTo>
                  <a:pt x="237091" y="104244"/>
                  <a:pt x="220544" y="120791"/>
                  <a:pt x="220544" y="141196"/>
                </a:cubicBezTo>
                <a:cubicBezTo>
                  <a:pt x="220544" y="161601"/>
                  <a:pt x="237091" y="178148"/>
                  <a:pt x="257497" y="178148"/>
                </a:cubicBezTo>
                <a:cubicBezTo>
                  <a:pt x="277902" y="178148"/>
                  <a:pt x="294449" y="161601"/>
                  <a:pt x="294449" y="141196"/>
                </a:cubicBezTo>
                <a:cubicBezTo>
                  <a:pt x="294449" y="120791"/>
                  <a:pt x="277902" y="104244"/>
                  <a:pt x="257497" y="104244"/>
                </a:cubicBezTo>
                <a:close/>
                <a:moveTo>
                  <a:pt x="257497" y="92575"/>
                </a:moveTo>
                <a:cubicBezTo>
                  <a:pt x="284351" y="92575"/>
                  <a:pt x="306118" y="114341"/>
                  <a:pt x="306118" y="141196"/>
                </a:cubicBezTo>
                <a:cubicBezTo>
                  <a:pt x="306118" y="168050"/>
                  <a:pt x="284351" y="189817"/>
                  <a:pt x="257497" y="189817"/>
                </a:cubicBezTo>
                <a:cubicBezTo>
                  <a:pt x="230642" y="189817"/>
                  <a:pt x="208875" y="168050"/>
                  <a:pt x="208875" y="141196"/>
                </a:cubicBezTo>
                <a:cubicBezTo>
                  <a:pt x="208875" y="114341"/>
                  <a:pt x="230642" y="92575"/>
                  <a:pt x="257497" y="92575"/>
                </a:cubicBezTo>
                <a:close/>
                <a:moveTo>
                  <a:pt x="255474" y="12213"/>
                </a:moveTo>
                <a:cubicBezTo>
                  <a:pt x="224357" y="12213"/>
                  <a:pt x="205220" y="23416"/>
                  <a:pt x="205220" y="31429"/>
                </a:cubicBezTo>
                <a:cubicBezTo>
                  <a:pt x="205220" y="39441"/>
                  <a:pt x="224279" y="50566"/>
                  <a:pt x="255474" y="50566"/>
                </a:cubicBezTo>
                <a:cubicBezTo>
                  <a:pt x="286670" y="50566"/>
                  <a:pt x="305729" y="39441"/>
                  <a:pt x="305729" y="31429"/>
                </a:cubicBezTo>
                <a:cubicBezTo>
                  <a:pt x="305729" y="23416"/>
                  <a:pt x="286592" y="12213"/>
                  <a:pt x="255474" y="12213"/>
                </a:cubicBezTo>
                <a:close/>
                <a:moveTo>
                  <a:pt x="255474" y="0"/>
                </a:moveTo>
                <a:cubicBezTo>
                  <a:pt x="291104" y="0"/>
                  <a:pt x="317709" y="13225"/>
                  <a:pt x="317709" y="31117"/>
                </a:cubicBezTo>
                <a:cubicBezTo>
                  <a:pt x="317709" y="49010"/>
                  <a:pt x="290793" y="62235"/>
                  <a:pt x="255474" y="62235"/>
                </a:cubicBezTo>
                <a:cubicBezTo>
                  <a:pt x="220156" y="62235"/>
                  <a:pt x="193239" y="49010"/>
                  <a:pt x="193239" y="31117"/>
                </a:cubicBezTo>
                <a:cubicBezTo>
                  <a:pt x="193239" y="13225"/>
                  <a:pt x="219845" y="0"/>
                  <a:pt x="255474" y="0"/>
                </a:cubicBez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5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0" grpId="0" animBg="1"/>
          <p:bldP spid="385" grpId="0"/>
          <p:bldP spid="386" grpId="0"/>
          <p:bldP spid="397" grpId="0" animBg="1"/>
          <p:bldP spid="402" grpId="0"/>
          <p:bldP spid="403" grpId="0"/>
          <p:bldP spid="414" grpId="0" animBg="1"/>
          <p:bldP spid="419" grpId="0"/>
          <p:bldP spid="420" grpId="0"/>
          <p:bldP spid="431" grpId="0" animBg="1"/>
          <p:bldP spid="436" grpId="0"/>
          <p:bldP spid="437" grpId="0"/>
          <p:bldP spid="448" grpId="0" animBg="1"/>
          <p:bldP spid="453" grpId="0"/>
          <p:bldP spid="454" grpId="0"/>
          <p:bldP spid="465" grpId="0" animBg="1"/>
          <p:bldP spid="470" grpId="0"/>
          <p:bldP spid="471" grpId="0"/>
          <p:bldP spid="472" grpId="0"/>
          <p:bldP spid="473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" name="Picture 430">
            <a:extLst>
              <a:ext uri="{FF2B5EF4-FFF2-40B4-BE49-F238E27FC236}">
                <a16:creationId xmlns:a16="http://schemas.microsoft.com/office/drawing/2014/main" id="{7A961698-1C50-504F-45D7-025C2C0260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b="7873"/>
          <a:stretch/>
        </p:blipFill>
        <p:spPr>
          <a:xfrm>
            <a:off x="-7866" y="0"/>
            <a:ext cx="24399732" cy="13716000"/>
          </a:xfrm>
          <a:prstGeom prst="rect">
            <a:avLst/>
          </a:prstGeom>
        </p:spPr>
      </p:pic>
      <p:sp>
        <p:nvSpPr>
          <p:cNvPr id="432" name="Rectangle 431">
            <a:extLst>
              <a:ext uri="{FF2B5EF4-FFF2-40B4-BE49-F238E27FC236}">
                <a16:creationId xmlns:a16="http://schemas.microsoft.com/office/drawing/2014/main" id="{E1E2C5D3-1D72-2948-8877-F28A3392457F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80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ctangle 432">
            <a:extLst>
              <a:ext uri="{FF2B5EF4-FFF2-40B4-BE49-F238E27FC236}">
                <a16:creationId xmlns:a16="http://schemas.microsoft.com/office/drawing/2014/main" id="{DA304902-99D5-32DE-BBB8-451AB912CEC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#122</a:t>
            </a:r>
          </a:p>
        </p:txBody>
      </p:sp>
      <p:grpSp>
        <p:nvGrpSpPr>
          <p:cNvPr id="434" name="Group 433">
            <a:extLst>
              <a:ext uri="{FF2B5EF4-FFF2-40B4-BE49-F238E27FC236}">
                <a16:creationId xmlns:a16="http://schemas.microsoft.com/office/drawing/2014/main" id="{D1F925E8-DDE5-A0BD-B832-E9AC53B3DEFF}"/>
              </a:ext>
            </a:extLst>
          </p:cNvPr>
          <p:cNvGrpSpPr/>
          <p:nvPr/>
        </p:nvGrpSpPr>
        <p:grpSpPr>
          <a:xfrm>
            <a:off x="4410965" y="5802958"/>
            <a:ext cx="2884641" cy="452003"/>
            <a:chOff x="4410965" y="5802958"/>
            <a:chExt cx="2884641" cy="452003"/>
          </a:xfrm>
          <a:gradFill>
            <a:gsLst>
              <a:gs pos="0">
                <a:schemeClr val="accent1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35" name="Parallelogram 434">
              <a:extLst>
                <a:ext uri="{FF2B5EF4-FFF2-40B4-BE49-F238E27FC236}">
                  <a16:creationId xmlns:a16="http://schemas.microsoft.com/office/drawing/2014/main" id="{6A7F74B9-FF16-3964-6222-AC78889672AA}"/>
                </a:ext>
              </a:extLst>
            </p:cNvPr>
            <p:cNvSpPr/>
            <p:nvPr/>
          </p:nvSpPr>
          <p:spPr>
            <a:xfrm flipH="1">
              <a:off x="44109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Parallelogram 435">
              <a:extLst>
                <a:ext uri="{FF2B5EF4-FFF2-40B4-BE49-F238E27FC236}">
                  <a16:creationId xmlns:a16="http://schemas.microsoft.com/office/drawing/2014/main" id="{E27ACFBD-221B-F4E3-22CB-3D9D8E359986}"/>
                </a:ext>
              </a:extLst>
            </p:cNvPr>
            <p:cNvSpPr/>
            <p:nvPr/>
          </p:nvSpPr>
          <p:spPr>
            <a:xfrm flipH="1">
              <a:off x="46943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Parallelogram 436">
              <a:extLst>
                <a:ext uri="{FF2B5EF4-FFF2-40B4-BE49-F238E27FC236}">
                  <a16:creationId xmlns:a16="http://schemas.microsoft.com/office/drawing/2014/main" id="{EFDFA64C-FB09-FC5C-E412-0C551566A50D}"/>
                </a:ext>
              </a:extLst>
            </p:cNvPr>
            <p:cNvSpPr/>
            <p:nvPr/>
          </p:nvSpPr>
          <p:spPr>
            <a:xfrm flipH="1">
              <a:off x="497766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8" name="Parallelogram 437">
              <a:extLst>
                <a:ext uri="{FF2B5EF4-FFF2-40B4-BE49-F238E27FC236}">
                  <a16:creationId xmlns:a16="http://schemas.microsoft.com/office/drawing/2014/main" id="{FAF44260-82D3-3486-95CB-B49E4B818669}"/>
                </a:ext>
              </a:extLst>
            </p:cNvPr>
            <p:cNvSpPr/>
            <p:nvPr/>
          </p:nvSpPr>
          <p:spPr>
            <a:xfrm flipH="1">
              <a:off x="526100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9" name="Parallelogram 438">
              <a:extLst>
                <a:ext uri="{FF2B5EF4-FFF2-40B4-BE49-F238E27FC236}">
                  <a16:creationId xmlns:a16="http://schemas.microsoft.com/office/drawing/2014/main" id="{8250C64B-8BC9-797C-3DFB-3A8C7AFB181B}"/>
                </a:ext>
              </a:extLst>
            </p:cNvPr>
            <p:cNvSpPr/>
            <p:nvPr/>
          </p:nvSpPr>
          <p:spPr>
            <a:xfrm flipH="1">
              <a:off x="554435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Parallelogram 439">
              <a:extLst>
                <a:ext uri="{FF2B5EF4-FFF2-40B4-BE49-F238E27FC236}">
                  <a16:creationId xmlns:a16="http://schemas.microsoft.com/office/drawing/2014/main" id="{35D2D321-38B6-85BF-B339-D6F903F5710D}"/>
                </a:ext>
              </a:extLst>
            </p:cNvPr>
            <p:cNvSpPr/>
            <p:nvPr/>
          </p:nvSpPr>
          <p:spPr>
            <a:xfrm flipH="1">
              <a:off x="582770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Parallelogram 440">
              <a:extLst>
                <a:ext uri="{FF2B5EF4-FFF2-40B4-BE49-F238E27FC236}">
                  <a16:creationId xmlns:a16="http://schemas.microsoft.com/office/drawing/2014/main" id="{5D557A9C-CC48-9BB4-D110-543B80734115}"/>
                </a:ext>
              </a:extLst>
            </p:cNvPr>
            <p:cNvSpPr/>
            <p:nvPr/>
          </p:nvSpPr>
          <p:spPr>
            <a:xfrm flipH="1">
              <a:off x="611105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Parallelogram 441">
              <a:extLst>
                <a:ext uri="{FF2B5EF4-FFF2-40B4-BE49-F238E27FC236}">
                  <a16:creationId xmlns:a16="http://schemas.microsoft.com/office/drawing/2014/main" id="{ACB2865B-448E-BB88-3BE0-09A3D417C327}"/>
                </a:ext>
              </a:extLst>
            </p:cNvPr>
            <p:cNvSpPr/>
            <p:nvPr/>
          </p:nvSpPr>
          <p:spPr>
            <a:xfrm flipH="1">
              <a:off x="639440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Parallelogram 442">
              <a:extLst>
                <a:ext uri="{FF2B5EF4-FFF2-40B4-BE49-F238E27FC236}">
                  <a16:creationId xmlns:a16="http://schemas.microsoft.com/office/drawing/2014/main" id="{6D7633BE-C863-B524-CFB8-FBDFA038F5C2}"/>
                </a:ext>
              </a:extLst>
            </p:cNvPr>
            <p:cNvSpPr/>
            <p:nvPr/>
          </p:nvSpPr>
          <p:spPr>
            <a:xfrm flipH="1">
              <a:off x="667775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92AE8D5A-DF1E-9C7C-3275-7AE84FAAC6D3}"/>
              </a:ext>
            </a:extLst>
          </p:cNvPr>
          <p:cNvSpPr/>
          <p:nvPr/>
        </p:nvSpPr>
        <p:spPr>
          <a:xfrm>
            <a:off x="1590614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5" name="Group 444">
            <a:extLst>
              <a:ext uri="{FF2B5EF4-FFF2-40B4-BE49-F238E27FC236}">
                <a16:creationId xmlns:a16="http://schemas.microsoft.com/office/drawing/2014/main" id="{8B3FD91E-69CC-8424-F91F-A4F72BDD4496}"/>
              </a:ext>
            </a:extLst>
          </p:cNvPr>
          <p:cNvGrpSpPr/>
          <p:nvPr/>
        </p:nvGrpSpPr>
        <p:grpSpPr>
          <a:xfrm>
            <a:off x="1590614" y="5802958"/>
            <a:ext cx="5762624" cy="1511300"/>
            <a:chOff x="1590614" y="5802958"/>
            <a:chExt cx="5762624" cy="1511300"/>
          </a:xfrm>
        </p:grpSpPr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20BD606E-ABC7-6C02-E769-4D194621BAEC}"/>
                </a:ext>
              </a:extLst>
            </p:cNvPr>
            <p:cNvSpPr/>
            <p:nvPr/>
          </p:nvSpPr>
          <p:spPr>
            <a:xfrm>
              <a:off x="1590614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819A414B-F421-5A09-311C-24DF7139AC7B}"/>
                </a:ext>
              </a:extLst>
            </p:cNvPr>
            <p:cNvCxnSpPr>
              <a:cxnSpLocks/>
            </p:cNvCxnSpPr>
            <p:nvPr/>
          </p:nvCxnSpPr>
          <p:spPr>
            <a:xfrm>
              <a:off x="2035822" y="6450707"/>
              <a:ext cx="2573898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Straight Connector 447">
              <a:extLst>
                <a:ext uri="{FF2B5EF4-FFF2-40B4-BE49-F238E27FC236}">
                  <a16:creationId xmlns:a16="http://schemas.microsoft.com/office/drawing/2014/main" id="{3D952299-6DA2-93EC-5FEC-55A9BB47F8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73664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9" name="Textbox 200">
            <a:extLst>
              <a:ext uri="{FF2B5EF4-FFF2-40B4-BE49-F238E27FC236}">
                <a16:creationId xmlns:a16="http://schemas.microsoft.com/office/drawing/2014/main" id="{755A08F9-006D-354D-379E-ED59DF555489}"/>
              </a:ext>
            </a:extLst>
          </p:cNvPr>
          <p:cNvSpPr txBox="1"/>
          <p:nvPr/>
        </p:nvSpPr>
        <p:spPr>
          <a:xfrm>
            <a:off x="1931762" y="5964497"/>
            <a:ext cx="12907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SHOW UP</a:t>
            </a:r>
          </a:p>
        </p:txBody>
      </p:sp>
      <p:sp>
        <p:nvSpPr>
          <p:cNvPr id="450" name="TextBox 449">
            <a:extLst>
              <a:ext uri="{FF2B5EF4-FFF2-40B4-BE49-F238E27FC236}">
                <a16:creationId xmlns:a16="http://schemas.microsoft.com/office/drawing/2014/main" id="{48C1745C-A9A1-10EA-D3C9-5C6EDD82E18D}"/>
              </a:ext>
            </a:extLst>
          </p:cNvPr>
          <p:cNvSpPr txBox="1"/>
          <p:nvPr/>
        </p:nvSpPr>
        <p:spPr>
          <a:xfrm>
            <a:off x="2333246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1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Xuất hiện thường xuyên trước khách hàng đúng nơi đúng thời điểm.</a:t>
            </a:r>
          </a:p>
        </p:txBody>
      </p:sp>
      <p:grpSp>
        <p:nvGrpSpPr>
          <p:cNvPr id="451" name="Group 450">
            <a:extLst>
              <a:ext uri="{FF2B5EF4-FFF2-40B4-BE49-F238E27FC236}">
                <a16:creationId xmlns:a16="http://schemas.microsoft.com/office/drawing/2014/main" id="{A268EAC5-39B7-C61F-4891-060C7D0235C6}"/>
              </a:ext>
            </a:extLst>
          </p:cNvPr>
          <p:cNvGrpSpPr/>
          <p:nvPr/>
        </p:nvGrpSpPr>
        <p:grpSpPr>
          <a:xfrm>
            <a:off x="10910377" y="5802958"/>
            <a:ext cx="2884641" cy="452003"/>
            <a:chOff x="10910377" y="5802958"/>
            <a:chExt cx="2884641" cy="452003"/>
          </a:xfrm>
          <a:gradFill>
            <a:gsLst>
              <a:gs pos="0">
                <a:schemeClr val="accent3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52" name="Parallelogram 451">
              <a:extLst>
                <a:ext uri="{FF2B5EF4-FFF2-40B4-BE49-F238E27FC236}">
                  <a16:creationId xmlns:a16="http://schemas.microsoft.com/office/drawing/2014/main" id="{70E2530C-0D23-5BE7-69D2-C22A833BE332}"/>
                </a:ext>
              </a:extLst>
            </p:cNvPr>
            <p:cNvSpPr/>
            <p:nvPr/>
          </p:nvSpPr>
          <p:spPr>
            <a:xfrm flipH="1">
              <a:off x="1091037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Parallelogram 452">
              <a:extLst>
                <a:ext uri="{FF2B5EF4-FFF2-40B4-BE49-F238E27FC236}">
                  <a16:creationId xmlns:a16="http://schemas.microsoft.com/office/drawing/2014/main" id="{6BB5AF46-DC2D-0460-E946-0A6BB0487816}"/>
                </a:ext>
              </a:extLst>
            </p:cNvPr>
            <p:cNvSpPr/>
            <p:nvPr/>
          </p:nvSpPr>
          <p:spPr>
            <a:xfrm flipH="1">
              <a:off x="1119372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Parallelogram 453">
              <a:extLst>
                <a:ext uri="{FF2B5EF4-FFF2-40B4-BE49-F238E27FC236}">
                  <a16:creationId xmlns:a16="http://schemas.microsoft.com/office/drawing/2014/main" id="{E2E9BFFB-FB9A-1C52-89D7-F0E3EA11E312}"/>
                </a:ext>
              </a:extLst>
            </p:cNvPr>
            <p:cNvSpPr/>
            <p:nvPr/>
          </p:nvSpPr>
          <p:spPr>
            <a:xfrm flipH="1">
              <a:off x="1147707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Parallelogram 454">
              <a:extLst>
                <a:ext uri="{FF2B5EF4-FFF2-40B4-BE49-F238E27FC236}">
                  <a16:creationId xmlns:a16="http://schemas.microsoft.com/office/drawing/2014/main" id="{23196FF5-6FA9-6FDC-2BEC-1F39F3A3E8DD}"/>
                </a:ext>
              </a:extLst>
            </p:cNvPr>
            <p:cNvSpPr/>
            <p:nvPr/>
          </p:nvSpPr>
          <p:spPr>
            <a:xfrm flipH="1">
              <a:off x="11760421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6" name="Parallelogram 455">
              <a:extLst>
                <a:ext uri="{FF2B5EF4-FFF2-40B4-BE49-F238E27FC236}">
                  <a16:creationId xmlns:a16="http://schemas.microsoft.com/office/drawing/2014/main" id="{47C24629-998B-5D4D-DAD6-F399237A0A1C}"/>
                </a:ext>
              </a:extLst>
            </p:cNvPr>
            <p:cNvSpPr/>
            <p:nvPr/>
          </p:nvSpPr>
          <p:spPr>
            <a:xfrm flipH="1">
              <a:off x="12043769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Parallelogram 456">
              <a:extLst>
                <a:ext uri="{FF2B5EF4-FFF2-40B4-BE49-F238E27FC236}">
                  <a16:creationId xmlns:a16="http://schemas.microsoft.com/office/drawing/2014/main" id="{342F439D-1B0A-CF3F-7DE8-C2E6AC48F5C0}"/>
                </a:ext>
              </a:extLst>
            </p:cNvPr>
            <p:cNvSpPr/>
            <p:nvPr/>
          </p:nvSpPr>
          <p:spPr>
            <a:xfrm flipH="1">
              <a:off x="12327117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Parallelogram 457">
              <a:extLst>
                <a:ext uri="{FF2B5EF4-FFF2-40B4-BE49-F238E27FC236}">
                  <a16:creationId xmlns:a16="http://schemas.microsoft.com/office/drawing/2014/main" id="{20F43E56-813D-05C9-786E-85FDA2C18193}"/>
                </a:ext>
              </a:extLst>
            </p:cNvPr>
            <p:cNvSpPr/>
            <p:nvPr/>
          </p:nvSpPr>
          <p:spPr>
            <a:xfrm flipH="1">
              <a:off x="1261046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Parallelogram 458">
              <a:extLst>
                <a:ext uri="{FF2B5EF4-FFF2-40B4-BE49-F238E27FC236}">
                  <a16:creationId xmlns:a16="http://schemas.microsoft.com/office/drawing/2014/main" id="{7EF0B54B-2FD9-40BA-1DB4-42565E55D023}"/>
                </a:ext>
              </a:extLst>
            </p:cNvPr>
            <p:cNvSpPr/>
            <p:nvPr/>
          </p:nvSpPr>
          <p:spPr>
            <a:xfrm flipH="1">
              <a:off x="12893813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Parallelogram 459">
              <a:extLst>
                <a:ext uri="{FF2B5EF4-FFF2-40B4-BE49-F238E27FC236}">
                  <a16:creationId xmlns:a16="http://schemas.microsoft.com/office/drawing/2014/main" id="{B915723B-F97D-AF21-6B7D-9CC40525DA03}"/>
                </a:ext>
              </a:extLst>
            </p:cNvPr>
            <p:cNvSpPr/>
            <p:nvPr/>
          </p:nvSpPr>
          <p:spPr>
            <a:xfrm flipH="1">
              <a:off x="1317716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500281EB-DBB8-9C44-0BB8-8D7F934C050D}"/>
              </a:ext>
            </a:extLst>
          </p:cNvPr>
          <p:cNvSpPr/>
          <p:nvPr/>
        </p:nvSpPr>
        <p:spPr>
          <a:xfrm>
            <a:off x="8090026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2" name="Group 461">
            <a:extLst>
              <a:ext uri="{FF2B5EF4-FFF2-40B4-BE49-F238E27FC236}">
                <a16:creationId xmlns:a16="http://schemas.microsoft.com/office/drawing/2014/main" id="{05E0C5FD-D1D7-80B4-7767-4CBC49488209}"/>
              </a:ext>
            </a:extLst>
          </p:cNvPr>
          <p:cNvGrpSpPr/>
          <p:nvPr/>
        </p:nvGrpSpPr>
        <p:grpSpPr>
          <a:xfrm>
            <a:off x="8090026" y="5802958"/>
            <a:ext cx="5762624" cy="1511300"/>
            <a:chOff x="8090026" y="5802958"/>
            <a:chExt cx="5762624" cy="1511300"/>
          </a:xfrm>
        </p:grpSpPr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C908C742-0632-2031-271D-6949E775C992}"/>
                </a:ext>
              </a:extLst>
            </p:cNvPr>
            <p:cNvSpPr/>
            <p:nvPr/>
          </p:nvSpPr>
          <p:spPr>
            <a:xfrm>
              <a:off x="8090026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64" name="Straight Connector 463">
              <a:extLst>
                <a:ext uri="{FF2B5EF4-FFF2-40B4-BE49-F238E27FC236}">
                  <a16:creationId xmlns:a16="http://schemas.microsoft.com/office/drawing/2014/main" id="{558792D0-E975-8E2E-5C74-3BAA5C11B4EA}"/>
                </a:ext>
              </a:extLst>
            </p:cNvPr>
            <p:cNvCxnSpPr>
              <a:cxnSpLocks/>
            </p:cNvCxnSpPr>
            <p:nvPr/>
          </p:nvCxnSpPr>
          <p:spPr>
            <a:xfrm>
              <a:off x="8535234" y="6450707"/>
              <a:ext cx="2573898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Straight Connector 464">
              <a:extLst>
                <a:ext uri="{FF2B5EF4-FFF2-40B4-BE49-F238E27FC236}">
                  <a16:creationId xmlns:a16="http://schemas.microsoft.com/office/drawing/2014/main" id="{FB468F82-A372-2585-D493-3683A75775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3076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6" name="Textbox 200">
            <a:extLst>
              <a:ext uri="{FF2B5EF4-FFF2-40B4-BE49-F238E27FC236}">
                <a16:creationId xmlns:a16="http://schemas.microsoft.com/office/drawing/2014/main" id="{94E5C714-8E60-3B92-5585-40DEA7BEFDE2}"/>
              </a:ext>
            </a:extLst>
          </p:cNvPr>
          <p:cNvSpPr txBox="1"/>
          <p:nvPr/>
        </p:nvSpPr>
        <p:spPr>
          <a:xfrm>
            <a:off x="8431174" y="5964497"/>
            <a:ext cx="186301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BE CONFIDENT</a:t>
            </a:r>
          </a:p>
        </p:txBody>
      </p:sp>
      <p:sp>
        <p:nvSpPr>
          <p:cNvPr id="467" name="TextBox 466">
            <a:extLst>
              <a:ext uri="{FF2B5EF4-FFF2-40B4-BE49-F238E27FC236}">
                <a16:creationId xmlns:a16="http://schemas.microsoft.com/office/drawing/2014/main" id="{9AD8332D-FA4D-E73E-5817-CF6EB63ADA03}"/>
              </a:ext>
            </a:extLst>
          </p:cNvPr>
          <p:cNvSpPr txBox="1"/>
          <p:nvPr/>
        </p:nvSpPr>
        <p:spPr>
          <a:xfrm>
            <a:off x="8832658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3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Giữ thông điệp, hình ảnh và giọng thương hiệu nhất quán toàn bộ kênh.</a:t>
            </a:r>
          </a:p>
        </p:txBody>
      </p:sp>
      <p:grpSp>
        <p:nvGrpSpPr>
          <p:cNvPr id="468" name="Group 467">
            <a:extLst>
              <a:ext uri="{FF2B5EF4-FFF2-40B4-BE49-F238E27FC236}">
                <a16:creationId xmlns:a16="http://schemas.microsoft.com/office/drawing/2014/main" id="{FC9F6AEB-BBE1-2B54-DD22-B33E850F736A}"/>
              </a:ext>
            </a:extLst>
          </p:cNvPr>
          <p:cNvGrpSpPr/>
          <p:nvPr/>
        </p:nvGrpSpPr>
        <p:grpSpPr>
          <a:xfrm>
            <a:off x="17409788" y="5802958"/>
            <a:ext cx="2884641" cy="452003"/>
            <a:chOff x="17409788" y="5802958"/>
            <a:chExt cx="2884641" cy="452003"/>
          </a:xfrm>
          <a:gradFill>
            <a:gsLst>
              <a:gs pos="0">
                <a:schemeClr val="accent5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69" name="Parallelogram 468">
              <a:extLst>
                <a:ext uri="{FF2B5EF4-FFF2-40B4-BE49-F238E27FC236}">
                  <a16:creationId xmlns:a16="http://schemas.microsoft.com/office/drawing/2014/main" id="{4344A542-A7A4-8C8B-56BB-FA2544307EED}"/>
                </a:ext>
              </a:extLst>
            </p:cNvPr>
            <p:cNvSpPr/>
            <p:nvPr/>
          </p:nvSpPr>
          <p:spPr>
            <a:xfrm flipH="1">
              <a:off x="1740978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0" name="Parallelogram 469">
              <a:extLst>
                <a:ext uri="{FF2B5EF4-FFF2-40B4-BE49-F238E27FC236}">
                  <a16:creationId xmlns:a16="http://schemas.microsoft.com/office/drawing/2014/main" id="{1E55B3FB-1657-321D-7EC4-7941887D9D35}"/>
                </a:ext>
              </a:extLst>
            </p:cNvPr>
            <p:cNvSpPr/>
            <p:nvPr/>
          </p:nvSpPr>
          <p:spPr>
            <a:xfrm flipH="1">
              <a:off x="1769313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1" name="Parallelogram 470">
              <a:extLst>
                <a:ext uri="{FF2B5EF4-FFF2-40B4-BE49-F238E27FC236}">
                  <a16:creationId xmlns:a16="http://schemas.microsoft.com/office/drawing/2014/main" id="{F2038096-BCFD-AC9A-7A24-CD3C960FD6F1}"/>
                </a:ext>
              </a:extLst>
            </p:cNvPr>
            <p:cNvSpPr/>
            <p:nvPr/>
          </p:nvSpPr>
          <p:spPr>
            <a:xfrm flipH="1">
              <a:off x="1797648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2" name="Parallelogram 471">
              <a:extLst>
                <a:ext uri="{FF2B5EF4-FFF2-40B4-BE49-F238E27FC236}">
                  <a16:creationId xmlns:a16="http://schemas.microsoft.com/office/drawing/2014/main" id="{081E442C-AEB2-E906-E0C1-D62232C0F173}"/>
                </a:ext>
              </a:extLst>
            </p:cNvPr>
            <p:cNvSpPr/>
            <p:nvPr/>
          </p:nvSpPr>
          <p:spPr>
            <a:xfrm flipH="1">
              <a:off x="18259832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3" name="Parallelogram 472">
              <a:extLst>
                <a:ext uri="{FF2B5EF4-FFF2-40B4-BE49-F238E27FC236}">
                  <a16:creationId xmlns:a16="http://schemas.microsoft.com/office/drawing/2014/main" id="{29A79D7B-F188-D78F-3767-CD948767FD7C}"/>
                </a:ext>
              </a:extLst>
            </p:cNvPr>
            <p:cNvSpPr/>
            <p:nvPr/>
          </p:nvSpPr>
          <p:spPr>
            <a:xfrm flipH="1">
              <a:off x="18543180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4" name="Parallelogram 473">
              <a:extLst>
                <a:ext uri="{FF2B5EF4-FFF2-40B4-BE49-F238E27FC236}">
                  <a16:creationId xmlns:a16="http://schemas.microsoft.com/office/drawing/2014/main" id="{893F6E82-AC71-475F-E582-27F0C21338E0}"/>
                </a:ext>
              </a:extLst>
            </p:cNvPr>
            <p:cNvSpPr/>
            <p:nvPr/>
          </p:nvSpPr>
          <p:spPr>
            <a:xfrm flipH="1">
              <a:off x="18826528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Parallelogram 474">
              <a:extLst>
                <a:ext uri="{FF2B5EF4-FFF2-40B4-BE49-F238E27FC236}">
                  <a16:creationId xmlns:a16="http://schemas.microsoft.com/office/drawing/2014/main" id="{9C02383F-468A-80EC-D98E-3CF2E2657B46}"/>
                </a:ext>
              </a:extLst>
            </p:cNvPr>
            <p:cNvSpPr/>
            <p:nvPr/>
          </p:nvSpPr>
          <p:spPr>
            <a:xfrm flipH="1">
              <a:off x="19109876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Parallelogram 475">
              <a:extLst>
                <a:ext uri="{FF2B5EF4-FFF2-40B4-BE49-F238E27FC236}">
                  <a16:creationId xmlns:a16="http://schemas.microsoft.com/office/drawing/2014/main" id="{F2FC803F-90D0-E3BC-760D-991B1100EFE8}"/>
                </a:ext>
              </a:extLst>
            </p:cNvPr>
            <p:cNvSpPr/>
            <p:nvPr/>
          </p:nvSpPr>
          <p:spPr>
            <a:xfrm flipH="1">
              <a:off x="19393224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Parallelogram 476">
              <a:extLst>
                <a:ext uri="{FF2B5EF4-FFF2-40B4-BE49-F238E27FC236}">
                  <a16:creationId xmlns:a16="http://schemas.microsoft.com/office/drawing/2014/main" id="{4367A995-202D-01B6-5E57-4F5BCA56CD19}"/>
                </a:ext>
              </a:extLst>
            </p:cNvPr>
            <p:cNvSpPr/>
            <p:nvPr/>
          </p:nvSpPr>
          <p:spPr>
            <a:xfrm flipH="1">
              <a:off x="19676575" y="5802958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469F62EF-C8E1-69CE-DCF9-693443BCDDC0}"/>
              </a:ext>
            </a:extLst>
          </p:cNvPr>
          <p:cNvSpPr/>
          <p:nvPr/>
        </p:nvSpPr>
        <p:spPr>
          <a:xfrm>
            <a:off x="14589437" y="6543040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8C7EE72E-F408-EF67-C1F9-EB87BDA496C8}"/>
              </a:ext>
            </a:extLst>
          </p:cNvPr>
          <p:cNvGrpSpPr/>
          <p:nvPr/>
        </p:nvGrpSpPr>
        <p:grpSpPr>
          <a:xfrm>
            <a:off x="14589437" y="5802958"/>
            <a:ext cx="5762624" cy="1511300"/>
            <a:chOff x="14589437" y="5802958"/>
            <a:chExt cx="5762624" cy="1511300"/>
          </a:xfrm>
        </p:grpSpPr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8562AC2D-6416-F248-0B68-FC6782B93C51}"/>
                </a:ext>
              </a:extLst>
            </p:cNvPr>
            <p:cNvSpPr/>
            <p:nvPr/>
          </p:nvSpPr>
          <p:spPr>
            <a:xfrm>
              <a:off x="14589437" y="5802958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81" name="Straight Connector 480">
              <a:extLst>
                <a:ext uri="{FF2B5EF4-FFF2-40B4-BE49-F238E27FC236}">
                  <a16:creationId xmlns:a16="http://schemas.microsoft.com/office/drawing/2014/main" id="{619788B3-910E-0744-6B3B-B32F5A5572EB}"/>
                </a:ext>
              </a:extLst>
            </p:cNvPr>
            <p:cNvCxnSpPr>
              <a:cxnSpLocks/>
            </p:cNvCxnSpPr>
            <p:nvPr/>
          </p:nvCxnSpPr>
          <p:spPr>
            <a:xfrm>
              <a:off x="15034645" y="6450707"/>
              <a:ext cx="2573898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Straight Connector 481">
              <a:extLst>
                <a:ext uri="{FF2B5EF4-FFF2-40B4-BE49-F238E27FC236}">
                  <a16:creationId xmlns:a16="http://schemas.microsoft.com/office/drawing/2014/main" id="{9577C750-D78D-9515-9D0F-5A8383CE32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72487" y="6457850"/>
              <a:ext cx="162158" cy="146796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3" name="Textbox 200">
            <a:extLst>
              <a:ext uri="{FF2B5EF4-FFF2-40B4-BE49-F238E27FC236}">
                <a16:creationId xmlns:a16="http://schemas.microsoft.com/office/drawing/2014/main" id="{96CC2C1B-F713-E0D0-81CB-994D4BD5B8A8}"/>
              </a:ext>
            </a:extLst>
          </p:cNvPr>
          <p:cNvSpPr txBox="1"/>
          <p:nvPr/>
        </p:nvSpPr>
        <p:spPr>
          <a:xfrm>
            <a:off x="14930585" y="5964497"/>
            <a:ext cx="253306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BUILD CONNECTION</a:t>
            </a:r>
          </a:p>
        </p:txBody>
      </p:sp>
      <p:sp>
        <p:nvSpPr>
          <p:cNvPr id="484" name="TextBox 483">
            <a:extLst>
              <a:ext uri="{FF2B5EF4-FFF2-40B4-BE49-F238E27FC236}">
                <a16:creationId xmlns:a16="http://schemas.microsoft.com/office/drawing/2014/main" id="{E0B798EB-3588-CB3A-5E21-A871DC49D2A4}"/>
              </a:ext>
            </a:extLst>
          </p:cNvPr>
          <p:cNvSpPr txBox="1"/>
          <p:nvPr/>
        </p:nvSpPr>
        <p:spPr>
          <a:xfrm>
            <a:off x="15332069" y="6545908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5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Tạo mối quan hệ cảm xúc giúp khách hàng thấy được thấu hiểu thật sự.</a:t>
            </a:r>
          </a:p>
        </p:txBody>
      </p:sp>
      <p:grpSp>
        <p:nvGrpSpPr>
          <p:cNvPr id="485" name="Group 484">
            <a:extLst>
              <a:ext uri="{FF2B5EF4-FFF2-40B4-BE49-F238E27FC236}">
                <a16:creationId xmlns:a16="http://schemas.microsoft.com/office/drawing/2014/main" id="{387A6D0E-4C71-B42D-82AF-01815D3159BC}"/>
              </a:ext>
            </a:extLst>
          </p:cNvPr>
          <p:cNvGrpSpPr/>
          <p:nvPr/>
        </p:nvGrpSpPr>
        <p:grpSpPr>
          <a:xfrm>
            <a:off x="6852291" y="8838544"/>
            <a:ext cx="2884641" cy="452003"/>
            <a:chOff x="6852291" y="8838544"/>
            <a:chExt cx="2884641" cy="452003"/>
          </a:xfr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486" name="Parallelogram 485">
              <a:extLst>
                <a:ext uri="{FF2B5EF4-FFF2-40B4-BE49-F238E27FC236}">
                  <a16:creationId xmlns:a16="http://schemas.microsoft.com/office/drawing/2014/main" id="{C0645BA1-1E2D-11CC-8C2D-0E26C9FC7AB3}"/>
                </a:ext>
              </a:extLst>
            </p:cNvPr>
            <p:cNvSpPr/>
            <p:nvPr/>
          </p:nvSpPr>
          <p:spPr>
            <a:xfrm flipH="1">
              <a:off x="68522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7" name="Parallelogram 486">
              <a:extLst>
                <a:ext uri="{FF2B5EF4-FFF2-40B4-BE49-F238E27FC236}">
                  <a16:creationId xmlns:a16="http://schemas.microsoft.com/office/drawing/2014/main" id="{3D1C8137-CCA5-AF01-54E6-C196CA8AF0B1}"/>
                </a:ext>
              </a:extLst>
            </p:cNvPr>
            <p:cNvSpPr/>
            <p:nvPr/>
          </p:nvSpPr>
          <p:spPr>
            <a:xfrm flipH="1">
              <a:off x="71356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8" name="Parallelogram 487">
              <a:extLst>
                <a:ext uri="{FF2B5EF4-FFF2-40B4-BE49-F238E27FC236}">
                  <a16:creationId xmlns:a16="http://schemas.microsoft.com/office/drawing/2014/main" id="{E55BAB19-5B2C-195E-85E5-2FA7068C4594}"/>
                </a:ext>
              </a:extLst>
            </p:cNvPr>
            <p:cNvSpPr/>
            <p:nvPr/>
          </p:nvSpPr>
          <p:spPr>
            <a:xfrm flipH="1">
              <a:off x="741898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9" name="Parallelogram 488">
              <a:extLst>
                <a:ext uri="{FF2B5EF4-FFF2-40B4-BE49-F238E27FC236}">
                  <a16:creationId xmlns:a16="http://schemas.microsoft.com/office/drawing/2014/main" id="{94BBFD1E-548F-3C94-B561-3994A2F80F02}"/>
                </a:ext>
              </a:extLst>
            </p:cNvPr>
            <p:cNvSpPr/>
            <p:nvPr/>
          </p:nvSpPr>
          <p:spPr>
            <a:xfrm flipH="1">
              <a:off x="770233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0" name="Parallelogram 489">
              <a:extLst>
                <a:ext uri="{FF2B5EF4-FFF2-40B4-BE49-F238E27FC236}">
                  <a16:creationId xmlns:a16="http://schemas.microsoft.com/office/drawing/2014/main" id="{B31BDE22-DA63-855A-2341-30615E3732A5}"/>
                </a:ext>
              </a:extLst>
            </p:cNvPr>
            <p:cNvSpPr/>
            <p:nvPr/>
          </p:nvSpPr>
          <p:spPr>
            <a:xfrm flipH="1">
              <a:off x="798568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" name="Parallelogram 490">
              <a:extLst>
                <a:ext uri="{FF2B5EF4-FFF2-40B4-BE49-F238E27FC236}">
                  <a16:creationId xmlns:a16="http://schemas.microsoft.com/office/drawing/2014/main" id="{29509893-8FB0-C687-ACA6-4002B4C0220C}"/>
                </a:ext>
              </a:extLst>
            </p:cNvPr>
            <p:cNvSpPr/>
            <p:nvPr/>
          </p:nvSpPr>
          <p:spPr>
            <a:xfrm flipH="1">
              <a:off x="826903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Parallelogram 491">
              <a:extLst>
                <a:ext uri="{FF2B5EF4-FFF2-40B4-BE49-F238E27FC236}">
                  <a16:creationId xmlns:a16="http://schemas.microsoft.com/office/drawing/2014/main" id="{53372207-CCE4-8EF7-CCF5-C2188638EB6F}"/>
                </a:ext>
              </a:extLst>
            </p:cNvPr>
            <p:cNvSpPr/>
            <p:nvPr/>
          </p:nvSpPr>
          <p:spPr>
            <a:xfrm flipH="1">
              <a:off x="855237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3" name="Parallelogram 492">
              <a:extLst>
                <a:ext uri="{FF2B5EF4-FFF2-40B4-BE49-F238E27FC236}">
                  <a16:creationId xmlns:a16="http://schemas.microsoft.com/office/drawing/2014/main" id="{853AAE94-5815-2EED-DEFD-BC29A9587D8A}"/>
                </a:ext>
              </a:extLst>
            </p:cNvPr>
            <p:cNvSpPr/>
            <p:nvPr/>
          </p:nvSpPr>
          <p:spPr>
            <a:xfrm flipH="1">
              <a:off x="883572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Parallelogram 493">
              <a:extLst>
                <a:ext uri="{FF2B5EF4-FFF2-40B4-BE49-F238E27FC236}">
                  <a16:creationId xmlns:a16="http://schemas.microsoft.com/office/drawing/2014/main" id="{9FAE5852-2817-5952-8A1C-0577BFB43FC2}"/>
                </a:ext>
              </a:extLst>
            </p:cNvPr>
            <p:cNvSpPr/>
            <p:nvPr/>
          </p:nvSpPr>
          <p:spPr>
            <a:xfrm flipH="1">
              <a:off x="911907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0C4781E6-233D-C030-9866-D1265054EC34}"/>
              </a:ext>
            </a:extLst>
          </p:cNvPr>
          <p:cNvSpPr/>
          <p:nvPr/>
        </p:nvSpPr>
        <p:spPr>
          <a:xfrm>
            <a:off x="4031940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96" name="Group 495">
            <a:extLst>
              <a:ext uri="{FF2B5EF4-FFF2-40B4-BE49-F238E27FC236}">
                <a16:creationId xmlns:a16="http://schemas.microsoft.com/office/drawing/2014/main" id="{A6E7F503-FA2B-D360-1491-755319EA28C3}"/>
              </a:ext>
            </a:extLst>
          </p:cNvPr>
          <p:cNvGrpSpPr/>
          <p:nvPr/>
        </p:nvGrpSpPr>
        <p:grpSpPr>
          <a:xfrm>
            <a:off x="4031940" y="8838544"/>
            <a:ext cx="5762624" cy="1511300"/>
            <a:chOff x="4031940" y="8838544"/>
            <a:chExt cx="5762624" cy="1511300"/>
          </a:xfrm>
        </p:grpSpPr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DB9C922E-6D32-A03A-94E1-E253F6212190}"/>
                </a:ext>
              </a:extLst>
            </p:cNvPr>
            <p:cNvSpPr/>
            <p:nvPr/>
          </p:nvSpPr>
          <p:spPr>
            <a:xfrm>
              <a:off x="4031940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98" name="Straight Connector 497">
              <a:extLst>
                <a:ext uri="{FF2B5EF4-FFF2-40B4-BE49-F238E27FC236}">
                  <a16:creationId xmlns:a16="http://schemas.microsoft.com/office/drawing/2014/main" id="{EB0BFC50-B496-F48C-264D-F83617E3BE30}"/>
                </a:ext>
              </a:extLst>
            </p:cNvPr>
            <p:cNvCxnSpPr>
              <a:cxnSpLocks/>
            </p:cNvCxnSpPr>
            <p:nvPr/>
          </p:nvCxnSpPr>
          <p:spPr>
            <a:xfrm>
              <a:off x="4477148" y="9486293"/>
              <a:ext cx="2573898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Straight Connector 498">
              <a:extLst>
                <a:ext uri="{FF2B5EF4-FFF2-40B4-BE49-F238E27FC236}">
                  <a16:creationId xmlns:a16="http://schemas.microsoft.com/office/drawing/2014/main" id="{37FB3780-C636-67F5-23AC-07E8A9FBE2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990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0" name="Textbox 200">
            <a:extLst>
              <a:ext uri="{FF2B5EF4-FFF2-40B4-BE49-F238E27FC236}">
                <a16:creationId xmlns:a16="http://schemas.microsoft.com/office/drawing/2014/main" id="{8C53F96C-9ABD-2536-8BE8-11C580BABD5D}"/>
              </a:ext>
            </a:extLst>
          </p:cNvPr>
          <p:cNvSpPr txBox="1"/>
          <p:nvPr/>
        </p:nvSpPr>
        <p:spPr>
          <a:xfrm>
            <a:off x="4373088" y="9000083"/>
            <a:ext cx="132921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BE USEFUL</a:t>
            </a:r>
          </a:p>
        </p:txBody>
      </p:sp>
      <p:sp>
        <p:nvSpPr>
          <p:cNvPr id="501" name="TextBox 500">
            <a:extLst>
              <a:ext uri="{FF2B5EF4-FFF2-40B4-BE49-F238E27FC236}">
                <a16:creationId xmlns:a16="http://schemas.microsoft.com/office/drawing/2014/main" id="{9FBEE908-0C3D-9E8E-9877-857637DD4279}"/>
              </a:ext>
            </a:extLst>
          </p:cNvPr>
          <p:cNvSpPr txBox="1"/>
          <p:nvPr/>
        </p:nvSpPr>
        <p:spPr>
          <a:xfrm>
            <a:off x="4774572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2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Cung cấp giá trị thực tế giải quyết vấn đề khách hàng đang gặp phải.</a:t>
            </a:r>
          </a:p>
        </p:txBody>
      </p:sp>
      <p:grpSp>
        <p:nvGrpSpPr>
          <p:cNvPr id="502" name="Group 501">
            <a:extLst>
              <a:ext uri="{FF2B5EF4-FFF2-40B4-BE49-F238E27FC236}">
                <a16:creationId xmlns:a16="http://schemas.microsoft.com/office/drawing/2014/main" id="{5B3DC9E7-8BD0-1119-F7B5-A84E2B36B156}"/>
              </a:ext>
            </a:extLst>
          </p:cNvPr>
          <p:cNvGrpSpPr/>
          <p:nvPr/>
        </p:nvGrpSpPr>
        <p:grpSpPr>
          <a:xfrm>
            <a:off x="13351703" y="8838544"/>
            <a:ext cx="2884641" cy="452003"/>
            <a:chOff x="13351703" y="8838544"/>
            <a:chExt cx="2884641" cy="452003"/>
          </a:xfrm>
          <a:gradFill>
            <a:gsLst>
              <a:gs pos="0">
                <a:schemeClr val="accent4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503" name="Parallelogram 502">
              <a:extLst>
                <a:ext uri="{FF2B5EF4-FFF2-40B4-BE49-F238E27FC236}">
                  <a16:creationId xmlns:a16="http://schemas.microsoft.com/office/drawing/2014/main" id="{E240001D-807B-59E3-5F10-19480708660D}"/>
                </a:ext>
              </a:extLst>
            </p:cNvPr>
            <p:cNvSpPr/>
            <p:nvPr/>
          </p:nvSpPr>
          <p:spPr>
            <a:xfrm flipH="1">
              <a:off x="1335170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4" name="Parallelogram 503">
              <a:extLst>
                <a:ext uri="{FF2B5EF4-FFF2-40B4-BE49-F238E27FC236}">
                  <a16:creationId xmlns:a16="http://schemas.microsoft.com/office/drawing/2014/main" id="{72789D58-3FEE-7DC3-5DDD-658EE094354A}"/>
                </a:ext>
              </a:extLst>
            </p:cNvPr>
            <p:cNvSpPr/>
            <p:nvPr/>
          </p:nvSpPr>
          <p:spPr>
            <a:xfrm flipH="1">
              <a:off x="1363505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5" name="Parallelogram 504">
              <a:extLst>
                <a:ext uri="{FF2B5EF4-FFF2-40B4-BE49-F238E27FC236}">
                  <a16:creationId xmlns:a16="http://schemas.microsoft.com/office/drawing/2014/main" id="{21C4EEF0-723C-182F-93C6-7FB668912312}"/>
                </a:ext>
              </a:extLst>
            </p:cNvPr>
            <p:cNvSpPr/>
            <p:nvPr/>
          </p:nvSpPr>
          <p:spPr>
            <a:xfrm flipH="1">
              <a:off x="1391839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Parallelogram 505">
              <a:extLst>
                <a:ext uri="{FF2B5EF4-FFF2-40B4-BE49-F238E27FC236}">
                  <a16:creationId xmlns:a16="http://schemas.microsoft.com/office/drawing/2014/main" id="{46F443D7-D4D1-30A6-2434-9D17A3DD1F3F}"/>
                </a:ext>
              </a:extLst>
            </p:cNvPr>
            <p:cNvSpPr/>
            <p:nvPr/>
          </p:nvSpPr>
          <p:spPr>
            <a:xfrm flipH="1">
              <a:off x="14201747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7" name="Parallelogram 506">
              <a:extLst>
                <a:ext uri="{FF2B5EF4-FFF2-40B4-BE49-F238E27FC236}">
                  <a16:creationId xmlns:a16="http://schemas.microsoft.com/office/drawing/2014/main" id="{7B092447-ED2B-A449-074C-8CF64068D8C6}"/>
                </a:ext>
              </a:extLst>
            </p:cNvPr>
            <p:cNvSpPr/>
            <p:nvPr/>
          </p:nvSpPr>
          <p:spPr>
            <a:xfrm flipH="1">
              <a:off x="14485095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Parallelogram 507">
              <a:extLst>
                <a:ext uri="{FF2B5EF4-FFF2-40B4-BE49-F238E27FC236}">
                  <a16:creationId xmlns:a16="http://schemas.microsoft.com/office/drawing/2014/main" id="{DE65265D-9EC1-BAE3-CED0-66B0B2B31391}"/>
                </a:ext>
              </a:extLst>
            </p:cNvPr>
            <p:cNvSpPr/>
            <p:nvPr/>
          </p:nvSpPr>
          <p:spPr>
            <a:xfrm flipH="1">
              <a:off x="14768443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Parallelogram 508">
              <a:extLst>
                <a:ext uri="{FF2B5EF4-FFF2-40B4-BE49-F238E27FC236}">
                  <a16:creationId xmlns:a16="http://schemas.microsoft.com/office/drawing/2014/main" id="{59B4AF5D-7EC6-5657-C012-032F43EBEC07}"/>
                </a:ext>
              </a:extLst>
            </p:cNvPr>
            <p:cNvSpPr/>
            <p:nvPr/>
          </p:nvSpPr>
          <p:spPr>
            <a:xfrm flipH="1">
              <a:off x="1505179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Parallelogram 509">
              <a:extLst>
                <a:ext uri="{FF2B5EF4-FFF2-40B4-BE49-F238E27FC236}">
                  <a16:creationId xmlns:a16="http://schemas.microsoft.com/office/drawing/2014/main" id="{C8246E81-FE9C-2A41-DBB1-A218C776E365}"/>
                </a:ext>
              </a:extLst>
            </p:cNvPr>
            <p:cNvSpPr/>
            <p:nvPr/>
          </p:nvSpPr>
          <p:spPr>
            <a:xfrm flipH="1">
              <a:off x="15335139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1" name="Parallelogram 510">
              <a:extLst>
                <a:ext uri="{FF2B5EF4-FFF2-40B4-BE49-F238E27FC236}">
                  <a16:creationId xmlns:a16="http://schemas.microsoft.com/office/drawing/2014/main" id="{2353FE8C-9FBC-3207-90E8-70AE3A3B8D43}"/>
                </a:ext>
              </a:extLst>
            </p:cNvPr>
            <p:cNvSpPr/>
            <p:nvPr/>
          </p:nvSpPr>
          <p:spPr>
            <a:xfrm flipH="1">
              <a:off x="1561849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6EBB21F8-3B76-B562-0028-B194C9F61708}"/>
              </a:ext>
            </a:extLst>
          </p:cNvPr>
          <p:cNvSpPr/>
          <p:nvPr/>
        </p:nvSpPr>
        <p:spPr>
          <a:xfrm>
            <a:off x="10531352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13" name="Group 512">
            <a:extLst>
              <a:ext uri="{FF2B5EF4-FFF2-40B4-BE49-F238E27FC236}">
                <a16:creationId xmlns:a16="http://schemas.microsoft.com/office/drawing/2014/main" id="{A449B4D2-EDA9-0D53-9368-5B3CAB7C7EA4}"/>
              </a:ext>
            </a:extLst>
          </p:cNvPr>
          <p:cNvGrpSpPr/>
          <p:nvPr/>
        </p:nvGrpSpPr>
        <p:grpSpPr>
          <a:xfrm>
            <a:off x="10531352" y="8838544"/>
            <a:ext cx="5762624" cy="1511300"/>
            <a:chOff x="10531352" y="8838544"/>
            <a:chExt cx="5762624" cy="1511300"/>
          </a:xfrm>
        </p:grpSpPr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C7D92DFC-E97D-8EBD-2703-A99F606A13C1}"/>
                </a:ext>
              </a:extLst>
            </p:cNvPr>
            <p:cNvSpPr/>
            <p:nvPr/>
          </p:nvSpPr>
          <p:spPr>
            <a:xfrm>
              <a:off x="10531352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15" name="Straight Connector 514">
              <a:extLst>
                <a:ext uri="{FF2B5EF4-FFF2-40B4-BE49-F238E27FC236}">
                  <a16:creationId xmlns:a16="http://schemas.microsoft.com/office/drawing/2014/main" id="{3C6DFFA0-F2EA-1517-CE62-E8F9D6971308}"/>
                </a:ext>
              </a:extLst>
            </p:cNvPr>
            <p:cNvCxnSpPr>
              <a:cxnSpLocks/>
            </p:cNvCxnSpPr>
            <p:nvPr/>
          </p:nvCxnSpPr>
          <p:spPr>
            <a:xfrm>
              <a:off x="10976560" y="9486293"/>
              <a:ext cx="2573898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Straight Connector 515">
              <a:extLst>
                <a:ext uri="{FF2B5EF4-FFF2-40B4-BE49-F238E27FC236}">
                  <a16:creationId xmlns:a16="http://schemas.microsoft.com/office/drawing/2014/main" id="{B0412711-2307-1EB9-AC59-7BAFD0416D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14402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7" name="Textbox 200">
            <a:extLst>
              <a:ext uri="{FF2B5EF4-FFF2-40B4-BE49-F238E27FC236}">
                <a16:creationId xmlns:a16="http://schemas.microsoft.com/office/drawing/2014/main" id="{C86B1338-E1E6-B7B7-1329-1089F2B3E04D}"/>
              </a:ext>
            </a:extLst>
          </p:cNvPr>
          <p:cNvSpPr txBox="1"/>
          <p:nvPr/>
        </p:nvSpPr>
        <p:spPr>
          <a:xfrm>
            <a:off x="10872500" y="9000083"/>
            <a:ext cx="17171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BE REALIABLE</a:t>
            </a:r>
          </a:p>
        </p:txBody>
      </p:sp>
      <p:sp>
        <p:nvSpPr>
          <p:cNvPr id="518" name="TextBox 517">
            <a:extLst>
              <a:ext uri="{FF2B5EF4-FFF2-40B4-BE49-F238E27FC236}">
                <a16:creationId xmlns:a16="http://schemas.microsoft.com/office/drawing/2014/main" id="{FCA9F2F3-8BAD-9662-9516-394FA8A01BFF}"/>
              </a:ext>
            </a:extLst>
          </p:cNvPr>
          <p:cNvSpPr txBox="1"/>
          <p:nvPr/>
        </p:nvSpPr>
        <p:spPr>
          <a:xfrm>
            <a:off x="11273984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4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Hoàn thành cam kết, đúng hẹn và không làm khách hàng thất vọng.</a:t>
            </a:r>
          </a:p>
        </p:txBody>
      </p:sp>
      <p:grpSp>
        <p:nvGrpSpPr>
          <p:cNvPr id="519" name="Group 518">
            <a:extLst>
              <a:ext uri="{FF2B5EF4-FFF2-40B4-BE49-F238E27FC236}">
                <a16:creationId xmlns:a16="http://schemas.microsoft.com/office/drawing/2014/main" id="{FC4A50BB-19A7-A559-B713-00207B56BA52}"/>
              </a:ext>
            </a:extLst>
          </p:cNvPr>
          <p:cNvGrpSpPr/>
          <p:nvPr/>
        </p:nvGrpSpPr>
        <p:grpSpPr>
          <a:xfrm>
            <a:off x="19851114" y="8838544"/>
            <a:ext cx="2884641" cy="452003"/>
            <a:chOff x="19851114" y="8838544"/>
            <a:chExt cx="2884641" cy="452003"/>
          </a:xfrm>
          <a:gradFill>
            <a:gsLst>
              <a:gs pos="0">
                <a:schemeClr val="accent6"/>
              </a:gs>
              <a:gs pos="100000">
                <a:schemeClr val="bg2"/>
              </a:gs>
            </a:gsLst>
            <a:lin ang="5400000" scaled="0"/>
          </a:gradFill>
        </p:grpSpPr>
        <p:sp>
          <p:nvSpPr>
            <p:cNvPr id="520" name="Parallelogram 519">
              <a:extLst>
                <a:ext uri="{FF2B5EF4-FFF2-40B4-BE49-F238E27FC236}">
                  <a16:creationId xmlns:a16="http://schemas.microsoft.com/office/drawing/2014/main" id="{F67218F0-B06A-0FF7-CFF8-06C26E77A0E7}"/>
                </a:ext>
              </a:extLst>
            </p:cNvPr>
            <p:cNvSpPr/>
            <p:nvPr/>
          </p:nvSpPr>
          <p:spPr>
            <a:xfrm flipH="1">
              <a:off x="1985111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1" name="Parallelogram 520">
              <a:extLst>
                <a:ext uri="{FF2B5EF4-FFF2-40B4-BE49-F238E27FC236}">
                  <a16:creationId xmlns:a16="http://schemas.microsoft.com/office/drawing/2014/main" id="{7EDEA759-B80A-4836-8493-ED593DF735DE}"/>
                </a:ext>
              </a:extLst>
            </p:cNvPr>
            <p:cNvSpPr/>
            <p:nvPr/>
          </p:nvSpPr>
          <p:spPr>
            <a:xfrm flipH="1">
              <a:off x="2013446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2" name="Parallelogram 521">
              <a:extLst>
                <a:ext uri="{FF2B5EF4-FFF2-40B4-BE49-F238E27FC236}">
                  <a16:creationId xmlns:a16="http://schemas.microsoft.com/office/drawing/2014/main" id="{EC2E4988-9E1A-029D-1900-7F543E68F4FC}"/>
                </a:ext>
              </a:extLst>
            </p:cNvPr>
            <p:cNvSpPr/>
            <p:nvPr/>
          </p:nvSpPr>
          <p:spPr>
            <a:xfrm flipH="1">
              <a:off x="2041781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" name="Parallelogram 522">
              <a:extLst>
                <a:ext uri="{FF2B5EF4-FFF2-40B4-BE49-F238E27FC236}">
                  <a16:creationId xmlns:a16="http://schemas.microsoft.com/office/drawing/2014/main" id="{2C34138E-D84A-82C7-C051-7AF9EBC145FE}"/>
                </a:ext>
              </a:extLst>
            </p:cNvPr>
            <p:cNvSpPr/>
            <p:nvPr/>
          </p:nvSpPr>
          <p:spPr>
            <a:xfrm flipH="1">
              <a:off x="20701158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" name="Parallelogram 523">
              <a:extLst>
                <a:ext uri="{FF2B5EF4-FFF2-40B4-BE49-F238E27FC236}">
                  <a16:creationId xmlns:a16="http://schemas.microsoft.com/office/drawing/2014/main" id="{5E68043A-EBC9-C985-B8F7-4726D8FBF83E}"/>
                </a:ext>
              </a:extLst>
            </p:cNvPr>
            <p:cNvSpPr/>
            <p:nvPr/>
          </p:nvSpPr>
          <p:spPr>
            <a:xfrm flipH="1">
              <a:off x="20984506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Parallelogram 524">
              <a:extLst>
                <a:ext uri="{FF2B5EF4-FFF2-40B4-BE49-F238E27FC236}">
                  <a16:creationId xmlns:a16="http://schemas.microsoft.com/office/drawing/2014/main" id="{E86E6219-28AE-9ABC-9CCC-2489D00728EB}"/>
                </a:ext>
              </a:extLst>
            </p:cNvPr>
            <p:cNvSpPr/>
            <p:nvPr/>
          </p:nvSpPr>
          <p:spPr>
            <a:xfrm flipH="1">
              <a:off x="21267854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Parallelogram 525">
              <a:extLst>
                <a:ext uri="{FF2B5EF4-FFF2-40B4-BE49-F238E27FC236}">
                  <a16:creationId xmlns:a16="http://schemas.microsoft.com/office/drawing/2014/main" id="{1B6AB50F-A605-F935-C988-84E72C5BD854}"/>
                </a:ext>
              </a:extLst>
            </p:cNvPr>
            <p:cNvSpPr/>
            <p:nvPr/>
          </p:nvSpPr>
          <p:spPr>
            <a:xfrm flipH="1">
              <a:off x="21551202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Parallelogram 526">
              <a:extLst>
                <a:ext uri="{FF2B5EF4-FFF2-40B4-BE49-F238E27FC236}">
                  <a16:creationId xmlns:a16="http://schemas.microsoft.com/office/drawing/2014/main" id="{EA1276AE-96D5-1AD8-9C56-51E0FA971BE0}"/>
                </a:ext>
              </a:extLst>
            </p:cNvPr>
            <p:cNvSpPr/>
            <p:nvPr/>
          </p:nvSpPr>
          <p:spPr>
            <a:xfrm flipH="1">
              <a:off x="21834550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Parallelogram 527">
              <a:extLst>
                <a:ext uri="{FF2B5EF4-FFF2-40B4-BE49-F238E27FC236}">
                  <a16:creationId xmlns:a16="http://schemas.microsoft.com/office/drawing/2014/main" id="{58713F42-4DE0-CAE2-2540-918A87A913C2}"/>
                </a:ext>
              </a:extLst>
            </p:cNvPr>
            <p:cNvSpPr/>
            <p:nvPr/>
          </p:nvSpPr>
          <p:spPr>
            <a:xfrm flipH="1">
              <a:off x="22117901" y="8838544"/>
              <a:ext cx="617854" cy="452003"/>
            </a:xfrm>
            <a:prstGeom prst="parallelogram">
              <a:avLst>
                <a:gd name="adj" fmla="val 969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9DEE8EDB-CBE8-D6FD-ABA7-6A9FF0C0D3C4}"/>
              </a:ext>
            </a:extLst>
          </p:cNvPr>
          <p:cNvSpPr/>
          <p:nvPr/>
        </p:nvSpPr>
        <p:spPr>
          <a:xfrm>
            <a:off x="17030763" y="9578626"/>
            <a:ext cx="385824" cy="771218"/>
          </a:xfrm>
          <a:custGeom>
            <a:avLst/>
            <a:gdLst>
              <a:gd name="csX0" fmla="*/ 0 w 385824"/>
              <a:gd name="csY0" fmla="*/ 0 h 771218"/>
              <a:gd name="csX1" fmla="*/ 111284 w 385824"/>
              <a:gd name="csY1" fmla="*/ 126421 h 771218"/>
              <a:gd name="csX2" fmla="*/ 111284 w 385824"/>
              <a:gd name="csY2" fmla="*/ 451598 h 771218"/>
              <a:gd name="csX3" fmla="*/ 385824 w 385824"/>
              <a:gd name="csY3" fmla="*/ 771218 h 771218"/>
              <a:gd name="csX4" fmla="*/ 252208 w 385824"/>
              <a:gd name="csY4" fmla="*/ 771218 h 771218"/>
              <a:gd name="csX5" fmla="*/ 0 w 385824"/>
              <a:gd name="csY5" fmla="*/ 477597 h 771218"/>
              <a:gd name="csX6" fmla="*/ 0 w 385824"/>
              <a:gd name="csY6" fmla="*/ 461632 h 771218"/>
              <a:gd name="csX7" fmla="*/ 0 w 385824"/>
              <a:gd name="csY7" fmla="*/ 461631 h 771218"/>
              <a:gd name="csX8" fmla="*/ 0 w 385824"/>
              <a:gd name="csY8" fmla="*/ 333069 h 7712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385824" h="771218">
                <a:moveTo>
                  <a:pt x="0" y="0"/>
                </a:moveTo>
                <a:lnTo>
                  <a:pt x="111284" y="126421"/>
                </a:lnTo>
                <a:lnTo>
                  <a:pt x="111284" y="451598"/>
                </a:lnTo>
                <a:lnTo>
                  <a:pt x="385824" y="771218"/>
                </a:lnTo>
                <a:lnTo>
                  <a:pt x="252208" y="771218"/>
                </a:lnTo>
                <a:lnTo>
                  <a:pt x="0" y="477597"/>
                </a:lnTo>
                <a:lnTo>
                  <a:pt x="0" y="461632"/>
                </a:lnTo>
                <a:lnTo>
                  <a:pt x="0" y="461631"/>
                </a:lnTo>
                <a:lnTo>
                  <a:pt x="0" y="3330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0" name="Group 529">
            <a:extLst>
              <a:ext uri="{FF2B5EF4-FFF2-40B4-BE49-F238E27FC236}">
                <a16:creationId xmlns:a16="http://schemas.microsoft.com/office/drawing/2014/main" id="{949CC720-C825-B7A6-A576-EF48C78DA99D}"/>
              </a:ext>
            </a:extLst>
          </p:cNvPr>
          <p:cNvGrpSpPr/>
          <p:nvPr/>
        </p:nvGrpSpPr>
        <p:grpSpPr>
          <a:xfrm>
            <a:off x="17030763" y="8838544"/>
            <a:ext cx="5762624" cy="1511300"/>
            <a:chOff x="17030763" y="8838544"/>
            <a:chExt cx="5762624" cy="1511300"/>
          </a:xfrm>
        </p:grpSpPr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133508A2-48E7-8C07-A977-6E4D3654A13F}"/>
                </a:ext>
              </a:extLst>
            </p:cNvPr>
            <p:cNvSpPr/>
            <p:nvPr/>
          </p:nvSpPr>
          <p:spPr>
            <a:xfrm>
              <a:off x="17030763" y="8838544"/>
              <a:ext cx="5762624" cy="1511300"/>
            </a:xfrm>
            <a:custGeom>
              <a:avLst/>
              <a:gdLst>
                <a:gd name="csX0" fmla="*/ 328198 w 5762624"/>
                <a:gd name="csY0" fmla="*/ 0 h 1511300"/>
                <a:gd name="csX1" fmla="*/ 2686056 w 5762624"/>
                <a:gd name="csY1" fmla="*/ 0 h 1511300"/>
                <a:gd name="csX2" fmla="*/ 3188608 w 5762624"/>
                <a:gd name="csY2" fmla="*/ 518315 h 1511300"/>
                <a:gd name="csX3" fmla="*/ 5762624 w 5762624"/>
                <a:gd name="csY3" fmla="*/ 518315 h 1511300"/>
                <a:gd name="csX4" fmla="*/ 5762624 w 5762624"/>
                <a:gd name="csY4" fmla="*/ 1511300 h 1511300"/>
                <a:gd name="csX5" fmla="*/ 460490 w 5762624"/>
                <a:gd name="csY5" fmla="*/ 1511300 h 1511300"/>
                <a:gd name="csX6" fmla="*/ 165416 w 5762624"/>
                <a:gd name="csY6" fmla="*/ 1176088 h 1511300"/>
                <a:gd name="csX7" fmla="*/ 165416 w 5762624"/>
                <a:gd name="csY7" fmla="*/ 843029 h 1511300"/>
                <a:gd name="csX8" fmla="*/ 0 w 5762624"/>
                <a:gd name="csY8" fmla="*/ 655112 h 1511300"/>
                <a:gd name="csX9" fmla="*/ 0 w 5762624"/>
                <a:gd name="csY9" fmla="*/ 325176 h 1511300"/>
                <a:gd name="csX10" fmla="*/ 328198 w 5762624"/>
                <a:gd name="csY10" fmla="*/ 0 h 1511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762624" h="1511300">
                  <a:moveTo>
                    <a:pt x="328198" y="0"/>
                  </a:moveTo>
                  <a:lnTo>
                    <a:pt x="2686056" y="0"/>
                  </a:lnTo>
                  <a:lnTo>
                    <a:pt x="3188608" y="518315"/>
                  </a:lnTo>
                  <a:lnTo>
                    <a:pt x="5762624" y="518315"/>
                  </a:lnTo>
                  <a:lnTo>
                    <a:pt x="5762624" y="1511300"/>
                  </a:lnTo>
                  <a:lnTo>
                    <a:pt x="460490" y="1511300"/>
                  </a:lnTo>
                  <a:lnTo>
                    <a:pt x="165416" y="1176088"/>
                  </a:lnTo>
                  <a:lnTo>
                    <a:pt x="165416" y="843029"/>
                  </a:lnTo>
                  <a:lnTo>
                    <a:pt x="0" y="655112"/>
                  </a:lnTo>
                  <a:lnTo>
                    <a:pt x="0" y="325176"/>
                  </a:lnTo>
                  <a:lnTo>
                    <a:pt x="328198" y="0"/>
                  </a:lnTo>
                  <a:close/>
                </a:path>
              </a:pathLst>
            </a:custGeom>
            <a:solidFill>
              <a:schemeClr val="accent6">
                <a:alpha val="3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outerShdw blurRad="254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32" name="Straight Connector 531">
              <a:extLst>
                <a:ext uri="{FF2B5EF4-FFF2-40B4-BE49-F238E27FC236}">
                  <a16:creationId xmlns:a16="http://schemas.microsoft.com/office/drawing/2014/main" id="{4223E2E0-9AC0-5401-0A91-E8DBD29214DE}"/>
                </a:ext>
              </a:extLst>
            </p:cNvPr>
            <p:cNvCxnSpPr>
              <a:cxnSpLocks/>
            </p:cNvCxnSpPr>
            <p:nvPr/>
          </p:nvCxnSpPr>
          <p:spPr>
            <a:xfrm>
              <a:off x="17475971" y="9486293"/>
              <a:ext cx="2573898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>
              <a:extLst>
                <a:ext uri="{FF2B5EF4-FFF2-40B4-BE49-F238E27FC236}">
                  <a16:creationId xmlns:a16="http://schemas.microsoft.com/office/drawing/2014/main" id="{8F95F79C-483D-EB56-B6B3-1D8F30A6FF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13813" y="9493436"/>
              <a:ext cx="162158" cy="146796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4" name="Textbox 200">
            <a:extLst>
              <a:ext uri="{FF2B5EF4-FFF2-40B4-BE49-F238E27FC236}">
                <a16:creationId xmlns:a16="http://schemas.microsoft.com/office/drawing/2014/main" id="{AB604EA2-3EE9-A915-6EC3-500D023E4EA4}"/>
              </a:ext>
            </a:extLst>
          </p:cNvPr>
          <p:cNvSpPr txBox="1"/>
          <p:nvPr/>
        </p:nvSpPr>
        <p:spPr>
          <a:xfrm>
            <a:off x="17371911" y="9000083"/>
            <a:ext cx="155042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EARN TRUST</a:t>
            </a:r>
          </a:p>
        </p:txBody>
      </p:sp>
      <p:sp>
        <p:nvSpPr>
          <p:cNvPr id="535" name="TextBox 534">
            <a:extLst>
              <a:ext uri="{FF2B5EF4-FFF2-40B4-BE49-F238E27FC236}">
                <a16:creationId xmlns:a16="http://schemas.microsoft.com/office/drawing/2014/main" id="{8BAF793A-5CA8-A917-1203-4FA754CB69D5}"/>
              </a:ext>
            </a:extLst>
          </p:cNvPr>
          <p:cNvSpPr txBox="1"/>
          <p:nvPr/>
        </p:nvSpPr>
        <p:spPr>
          <a:xfrm>
            <a:off x="17773395" y="9581494"/>
            <a:ext cx="411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>
                <a:solidFill>
                  <a:schemeClr val="accent6">
                    <a:lumMod val="40000"/>
                    <a:lumOff val="60000"/>
                  </a:schemeClr>
                </a:solidFill>
                <a:latin typeface="SFU Meta" panose="00000400000000000000" pitchFamily="2" charset="0"/>
              </a:rPr>
              <a:t>Dần hình thành niềm tin mạnh mẽ và trung thành với thương hiệu.</a:t>
            </a:r>
          </a:p>
        </p:txBody>
      </p:sp>
      <p:sp>
        <p:nvSpPr>
          <p:cNvPr id="536" name="!!SubTitle">
            <a:extLst>
              <a:ext uri="{FF2B5EF4-FFF2-40B4-BE49-F238E27FC236}">
                <a16:creationId xmlns:a16="http://schemas.microsoft.com/office/drawing/2014/main" id="{9A2757CF-F307-55FF-011E-74F8AF536F32}"/>
              </a:ext>
            </a:extLst>
          </p:cNvPr>
          <p:cNvSpPr txBox="1"/>
          <p:nvPr/>
        </p:nvSpPr>
        <p:spPr>
          <a:xfrm>
            <a:off x="9562780" y="2424276"/>
            <a:ext cx="511710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we sell 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bg2"/>
                </a:solidFill>
                <a:latin typeface="+mj-lt"/>
              </a:rPr>
              <a:t>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37" name="!!MainTitle1">
            <a:extLst>
              <a:ext uri="{FF2B5EF4-FFF2-40B4-BE49-F238E27FC236}">
                <a16:creationId xmlns:a16="http://schemas.microsoft.com/office/drawing/2014/main" id="{6A4C0C60-85A8-48E3-80E4-80894A0AF837}"/>
              </a:ext>
            </a:extLst>
          </p:cNvPr>
          <p:cNvSpPr txBox="1"/>
          <p:nvPr/>
        </p:nvSpPr>
        <p:spPr>
          <a:xfrm>
            <a:off x="7369649" y="1190307"/>
            <a:ext cx="96449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BRAND TRUST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38" name="Group 537">
            <a:extLst>
              <a:ext uri="{FF2B5EF4-FFF2-40B4-BE49-F238E27FC236}">
                <a16:creationId xmlns:a16="http://schemas.microsoft.com/office/drawing/2014/main" id="{4214B79A-1FB3-E62F-0634-1494A92B6FF8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3B58D2C2-60D6-6EE6-5844-8F07E40DF747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65AA938B-13BB-C244-8545-0B6EA858A21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172ABD0D-FFCB-FC47-A427-433C79108A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542" name="Rectangle 541">
            <a:extLst>
              <a:ext uri="{FF2B5EF4-FFF2-40B4-BE49-F238E27FC236}">
                <a16:creationId xmlns:a16="http://schemas.microsoft.com/office/drawing/2014/main" id="{78A538A9-04BE-48CD-F42F-CB7AAF61ABC5}"/>
              </a:ext>
            </a:extLst>
          </p:cNvPr>
          <p:cNvSpPr>
            <a:spLocks/>
          </p:cNvSpPr>
          <p:nvPr/>
        </p:nvSpPr>
        <p:spPr bwMode="auto">
          <a:xfrm>
            <a:off x="2605978" y="12887962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#135</a:t>
            </a:r>
          </a:p>
        </p:txBody>
      </p:sp>
      <p:graphicFrame>
        <p:nvGraphicFramePr>
          <p:cNvPr id="543" name="Table 542">
            <a:extLst>
              <a:ext uri="{FF2B5EF4-FFF2-40B4-BE49-F238E27FC236}">
                <a16:creationId xmlns:a16="http://schemas.microsoft.com/office/drawing/2014/main" id="{E6B9A13C-3C32-4C0D-0B6A-2D75DA9DB85F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300650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25341"/>
                  </a:ext>
                </a:extLst>
              </a:tr>
            </a:tbl>
          </a:graphicData>
        </a:graphic>
      </p:graphicFrame>
      <p:graphicFrame>
        <p:nvGraphicFramePr>
          <p:cNvPr id="544" name="Table 543">
            <a:extLst>
              <a:ext uri="{FF2B5EF4-FFF2-40B4-BE49-F238E27FC236}">
                <a16:creationId xmlns:a16="http://schemas.microsoft.com/office/drawing/2014/main" id="{3DFB5FF2-C6BC-1393-18DF-CF1DEC395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12756"/>
              </p:ext>
            </p:extLst>
          </p:nvPr>
        </p:nvGraphicFramePr>
        <p:xfrm>
          <a:off x="1676400" y="7819707"/>
          <a:ext cx="21031200" cy="365760"/>
        </p:xfrm>
        <a:graphic>
          <a:graphicData uri="http://schemas.openxmlformats.org/drawingml/2006/table">
            <a:tbl>
              <a:tblPr/>
              <a:tblGrid>
                <a:gridCol w="21031200">
                  <a:extLst>
                    <a:ext uri="{9D8B030D-6E8A-4147-A177-3AD203B41FA5}">
                      <a16:colId xmlns:a16="http://schemas.microsoft.com/office/drawing/2014/main" val="7627991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vi-VN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892908"/>
                  </a:ext>
                </a:extLst>
              </a:tr>
            </a:tbl>
          </a:graphicData>
        </a:graphic>
      </p:graphicFrame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461EC62F-C6E4-3836-DC43-B5036FF7A84B}"/>
              </a:ext>
            </a:extLst>
          </p:cNvPr>
          <p:cNvSpPr/>
          <p:nvPr/>
        </p:nvSpPr>
        <p:spPr>
          <a:xfrm>
            <a:off x="6572869" y="6492006"/>
            <a:ext cx="649920" cy="649870"/>
          </a:xfrm>
          <a:custGeom>
            <a:avLst/>
            <a:gdLst>
              <a:gd name="connsiteX0" fmla="*/ 403763 w 464464"/>
              <a:gd name="connsiteY0" fmla="*/ -132 h 464428"/>
              <a:gd name="connsiteX1" fmla="*/ 344562 w 464464"/>
              <a:gd name="connsiteY1" fmla="*/ 49190 h 464428"/>
              <a:gd name="connsiteX2" fmla="*/ 74151 w 464464"/>
              <a:gd name="connsiteY2" fmla="*/ 164480 h 464428"/>
              <a:gd name="connsiteX3" fmla="*/ 20940 w 464464"/>
              <a:gd name="connsiteY3" fmla="*/ 347140 h 464428"/>
              <a:gd name="connsiteX4" fmla="*/ -65 w 464464"/>
              <a:gd name="connsiteY4" fmla="*/ 374679 h 464428"/>
              <a:gd name="connsiteX5" fmla="*/ -65 w 464464"/>
              <a:gd name="connsiteY5" fmla="*/ 435513 h 464428"/>
              <a:gd name="connsiteX6" fmla="*/ 28719 w 464464"/>
              <a:gd name="connsiteY6" fmla="*/ 464219 h 464428"/>
              <a:gd name="connsiteX7" fmla="*/ 326436 w 464464"/>
              <a:gd name="connsiteY7" fmla="*/ 464219 h 464428"/>
              <a:gd name="connsiteX8" fmla="*/ 355142 w 464464"/>
              <a:gd name="connsiteY8" fmla="*/ 435513 h 464428"/>
              <a:gd name="connsiteX9" fmla="*/ 355142 w 464464"/>
              <a:gd name="connsiteY9" fmla="*/ 374601 h 464428"/>
              <a:gd name="connsiteX10" fmla="*/ 332815 w 464464"/>
              <a:gd name="connsiteY10" fmla="*/ 346673 h 464428"/>
              <a:gd name="connsiteX11" fmla="*/ 319512 w 464464"/>
              <a:gd name="connsiteY11" fmla="*/ 164558 h 464428"/>
              <a:gd name="connsiteX12" fmla="*/ 350630 w 464464"/>
              <a:gd name="connsiteY12" fmla="*/ 100378 h 464428"/>
              <a:gd name="connsiteX13" fmla="*/ 356464 w 464464"/>
              <a:gd name="connsiteY13" fmla="*/ 96722 h 464428"/>
              <a:gd name="connsiteX14" fmla="*/ 440902 w 464464"/>
              <a:gd name="connsiteY14" fmla="*/ 107722 h 464428"/>
              <a:gd name="connsiteX15" fmla="*/ 451909 w 464464"/>
              <a:gd name="connsiteY15" fmla="*/ 23284 h 464428"/>
              <a:gd name="connsiteX16" fmla="*/ 404152 w 464464"/>
              <a:gd name="connsiteY16" fmla="*/ -209 h 464428"/>
              <a:gd name="connsiteX17" fmla="*/ 343473 w 464464"/>
              <a:gd name="connsiteY17" fmla="*/ 374601 h 464428"/>
              <a:gd name="connsiteX18" fmla="*/ 343473 w 464464"/>
              <a:gd name="connsiteY18" fmla="*/ 435436 h 464428"/>
              <a:gd name="connsiteX19" fmla="*/ 326436 w 464464"/>
              <a:gd name="connsiteY19" fmla="*/ 452395 h 464428"/>
              <a:gd name="connsiteX20" fmla="*/ 28719 w 464464"/>
              <a:gd name="connsiteY20" fmla="*/ 452395 h 464428"/>
              <a:gd name="connsiteX21" fmla="*/ 11604 w 464464"/>
              <a:gd name="connsiteY21" fmla="*/ 435358 h 464428"/>
              <a:gd name="connsiteX22" fmla="*/ 11604 w 464464"/>
              <a:gd name="connsiteY22" fmla="*/ 374601 h 464428"/>
              <a:gd name="connsiteX23" fmla="*/ 28719 w 464464"/>
              <a:gd name="connsiteY23" fmla="*/ 357564 h 464428"/>
              <a:gd name="connsiteX24" fmla="*/ 326436 w 464464"/>
              <a:gd name="connsiteY24" fmla="*/ 357564 h 464428"/>
              <a:gd name="connsiteX25" fmla="*/ 343473 w 464464"/>
              <a:gd name="connsiteY25" fmla="*/ 374601 h 464428"/>
              <a:gd name="connsiteX26" fmla="*/ 344173 w 464464"/>
              <a:gd name="connsiteY26" fmla="*/ 90343 h 464428"/>
              <a:gd name="connsiteX27" fmla="*/ 307999 w 464464"/>
              <a:gd name="connsiteY27" fmla="*/ 166503 h 464428"/>
              <a:gd name="connsiteX28" fmla="*/ 321301 w 464464"/>
              <a:gd name="connsiteY28" fmla="*/ 345895 h 464428"/>
              <a:gd name="connsiteX29" fmla="*/ 32609 w 464464"/>
              <a:gd name="connsiteY29" fmla="*/ 345895 h 464428"/>
              <a:gd name="connsiteX30" fmla="*/ 83330 w 464464"/>
              <a:gd name="connsiteY30" fmla="*/ 171559 h 464428"/>
              <a:gd name="connsiteX31" fmla="*/ 343550 w 464464"/>
              <a:gd name="connsiteY31" fmla="*/ 60936 h 464428"/>
              <a:gd name="connsiteX32" fmla="*/ 349852 w 464464"/>
              <a:gd name="connsiteY32" fmla="*/ 86842 h 464428"/>
              <a:gd name="connsiteX33" fmla="*/ 403763 w 464464"/>
              <a:gd name="connsiteY33" fmla="*/ 108624 h 464428"/>
              <a:gd name="connsiteX34" fmla="*/ 355064 w 464464"/>
              <a:gd name="connsiteY34" fmla="*/ 60081 h 464428"/>
              <a:gd name="connsiteX35" fmla="*/ 403607 w 464464"/>
              <a:gd name="connsiteY35" fmla="*/ 11382 h 464428"/>
              <a:gd name="connsiteX36" fmla="*/ 452306 w 464464"/>
              <a:gd name="connsiteY36" fmla="*/ 59925 h 464428"/>
              <a:gd name="connsiteX37" fmla="*/ 452306 w 464464"/>
              <a:gd name="connsiteY37" fmla="*/ 60003 h 464428"/>
              <a:gd name="connsiteX38" fmla="*/ 403763 w 464464"/>
              <a:gd name="connsiteY38" fmla="*/ 108702 h 46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64464" h="464428">
                <a:moveTo>
                  <a:pt x="403763" y="-132"/>
                </a:moveTo>
                <a:cubicBezTo>
                  <a:pt x="374730" y="-93"/>
                  <a:pt x="349844" y="20639"/>
                  <a:pt x="344562" y="49190"/>
                </a:cubicBezTo>
                <a:cubicBezTo>
                  <a:pt x="219469" y="57747"/>
                  <a:pt x="128451" y="96488"/>
                  <a:pt x="74151" y="164480"/>
                </a:cubicBezTo>
                <a:cubicBezTo>
                  <a:pt x="33807" y="216369"/>
                  <a:pt x="14771" y="281700"/>
                  <a:pt x="20940" y="347140"/>
                </a:cubicBezTo>
                <a:cubicBezTo>
                  <a:pt x="8578" y="350609"/>
                  <a:pt x="13" y="361843"/>
                  <a:pt x="-65" y="374679"/>
                </a:cubicBezTo>
                <a:lnTo>
                  <a:pt x="-65" y="435513"/>
                </a:lnTo>
                <a:cubicBezTo>
                  <a:pt x="-18" y="451383"/>
                  <a:pt x="12849" y="464219"/>
                  <a:pt x="28719" y="464219"/>
                </a:cubicBezTo>
                <a:lnTo>
                  <a:pt x="326436" y="464219"/>
                </a:lnTo>
                <a:cubicBezTo>
                  <a:pt x="342290" y="464219"/>
                  <a:pt x="355142" y="451368"/>
                  <a:pt x="355142" y="435513"/>
                </a:cubicBezTo>
                <a:lnTo>
                  <a:pt x="355142" y="374601"/>
                </a:lnTo>
                <a:cubicBezTo>
                  <a:pt x="355111" y="361228"/>
                  <a:pt x="345853" y="349645"/>
                  <a:pt x="332815" y="346673"/>
                </a:cubicBezTo>
                <a:cubicBezTo>
                  <a:pt x="338416" y="291439"/>
                  <a:pt x="329314" y="223915"/>
                  <a:pt x="319512" y="164558"/>
                </a:cubicBezTo>
                <a:cubicBezTo>
                  <a:pt x="312589" y="123094"/>
                  <a:pt x="325191" y="115470"/>
                  <a:pt x="350630" y="100378"/>
                </a:cubicBezTo>
                <a:lnTo>
                  <a:pt x="356464" y="96722"/>
                </a:lnTo>
                <a:cubicBezTo>
                  <a:pt x="376745" y="123078"/>
                  <a:pt x="414545" y="128003"/>
                  <a:pt x="440902" y="107722"/>
                </a:cubicBezTo>
                <a:cubicBezTo>
                  <a:pt x="467258" y="87441"/>
                  <a:pt x="472182" y="49641"/>
                  <a:pt x="451909" y="23284"/>
                </a:cubicBezTo>
                <a:cubicBezTo>
                  <a:pt x="440497" y="8465"/>
                  <a:pt x="422853" y="-217"/>
                  <a:pt x="404152" y="-209"/>
                </a:cubicBezTo>
                <a:close/>
                <a:moveTo>
                  <a:pt x="343473" y="374601"/>
                </a:moveTo>
                <a:lnTo>
                  <a:pt x="343473" y="435436"/>
                </a:lnTo>
                <a:cubicBezTo>
                  <a:pt x="343434" y="444818"/>
                  <a:pt x="335818" y="452395"/>
                  <a:pt x="326436" y="452395"/>
                </a:cubicBezTo>
                <a:lnTo>
                  <a:pt x="28719" y="452395"/>
                </a:lnTo>
                <a:cubicBezTo>
                  <a:pt x="19298" y="452395"/>
                  <a:pt x="11643" y="444779"/>
                  <a:pt x="11604" y="435358"/>
                </a:cubicBezTo>
                <a:lnTo>
                  <a:pt x="11604" y="374601"/>
                </a:lnTo>
                <a:cubicBezTo>
                  <a:pt x="11643" y="365180"/>
                  <a:pt x="19298" y="357564"/>
                  <a:pt x="28719" y="357564"/>
                </a:cubicBezTo>
                <a:lnTo>
                  <a:pt x="326436" y="357564"/>
                </a:lnTo>
                <a:cubicBezTo>
                  <a:pt x="335849" y="357564"/>
                  <a:pt x="343473" y="365188"/>
                  <a:pt x="343473" y="374601"/>
                </a:cubicBezTo>
                <a:close/>
                <a:moveTo>
                  <a:pt x="344173" y="90343"/>
                </a:moveTo>
                <a:cubicBezTo>
                  <a:pt x="318423" y="105901"/>
                  <a:pt x="299753" y="117181"/>
                  <a:pt x="307999" y="166503"/>
                </a:cubicBezTo>
                <a:cubicBezTo>
                  <a:pt x="317723" y="225159"/>
                  <a:pt x="326825" y="291984"/>
                  <a:pt x="321301" y="345895"/>
                </a:cubicBezTo>
                <a:lnTo>
                  <a:pt x="32609" y="345895"/>
                </a:lnTo>
                <a:cubicBezTo>
                  <a:pt x="30586" y="325124"/>
                  <a:pt x="26774" y="242196"/>
                  <a:pt x="83330" y="171559"/>
                </a:cubicBezTo>
                <a:cubicBezTo>
                  <a:pt x="135297" y="106679"/>
                  <a:pt x="222892" y="69494"/>
                  <a:pt x="343550" y="60936"/>
                </a:cubicBezTo>
                <a:cubicBezTo>
                  <a:pt x="343683" y="69937"/>
                  <a:pt x="345838" y="78790"/>
                  <a:pt x="349852" y="86842"/>
                </a:cubicBezTo>
                <a:close/>
                <a:moveTo>
                  <a:pt x="403763" y="108624"/>
                </a:moveTo>
                <a:cubicBezTo>
                  <a:pt x="376909" y="108671"/>
                  <a:pt x="355111" y="86935"/>
                  <a:pt x="355064" y="60081"/>
                </a:cubicBezTo>
                <a:cubicBezTo>
                  <a:pt x="355025" y="33226"/>
                  <a:pt x="376753" y="11429"/>
                  <a:pt x="403607" y="11382"/>
                </a:cubicBezTo>
                <a:cubicBezTo>
                  <a:pt x="430462" y="11335"/>
                  <a:pt x="452259" y="33071"/>
                  <a:pt x="452306" y="59925"/>
                </a:cubicBezTo>
                <a:cubicBezTo>
                  <a:pt x="452306" y="59949"/>
                  <a:pt x="452306" y="59980"/>
                  <a:pt x="452306" y="60003"/>
                </a:cubicBezTo>
                <a:cubicBezTo>
                  <a:pt x="452353" y="86857"/>
                  <a:pt x="430617" y="108655"/>
                  <a:pt x="403763" y="108702"/>
                </a:cubicBez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727A1288-F1D1-D15F-670B-CF51184C4ECF}"/>
              </a:ext>
            </a:extLst>
          </p:cNvPr>
          <p:cNvSpPr/>
          <p:nvPr/>
        </p:nvSpPr>
        <p:spPr>
          <a:xfrm>
            <a:off x="15470476" y="9486293"/>
            <a:ext cx="667936" cy="731618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3F0BA2A4-7BD9-648C-6223-8D015ABBCFFD}"/>
              </a:ext>
            </a:extLst>
          </p:cNvPr>
          <p:cNvSpPr/>
          <p:nvPr/>
        </p:nvSpPr>
        <p:spPr>
          <a:xfrm>
            <a:off x="8978550" y="9545355"/>
            <a:ext cx="584230" cy="632888"/>
          </a:xfrm>
          <a:custGeom>
            <a:avLst/>
            <a:gdLst>
              <a:gd name="connsiteX0" fmla="*/ 388671 w 417519"/>
              <a:gd name="connsiteY0" fmla="*/ -209 h 452293"/>
              <a:gd name="connsiteX1" fmla="*/ 171938 w 417519"/>
              <a:gd name="connsiteY1" fmla="*/ -209 h 452293"/>
              <a:gd name="connsiteX2" fmla="*/ 143232 w 417519"/>
              <a:gd name="connsiteY2" fmla="*/ 28497 h 452293"/>
              <a:gd name="connsiteX3" fmla="*/ 143232 w 417519"/>
              <a:gd name="connsiteY3" fmla="*/ 79685 h 452293"/>
              <a:gd name="connsiteX4" fmla="*/ 171938 w 417519"/>
              <a:gd name="connsiteY4" fmla="*/ 108391 h 452293"/>
              <a:gd name="connsiteX5" fmla="*/ 177694 w 417519"/>
              <a:gd name="connsiteY5" fmla="*/ 108391 h 452293"/>
              <a:gd name="connsiteX6" fmla="*/ 177694 w 417519"/>
              <a:gd name="connsiteY6" fmla="*/ 219013 h 452293"/>
              <a:gd name="connsiteX7" fmla="*/ 142998 w 417519"/>
              <a:gd name="connsiteY7" fmla="*/ 253710 h 452293"/>
              <a:gd name="connsiteX8" fmla="*/ 85509 w 417519"/>
              <a:gd name="connsiteY8" fmla="*/ 253710 h 452293"/>
              <a:gd name="connsiteX9" fmla="*/ -65 w 417519"/>
              <a:gd name="connsiteY9" fmla="*/ 323724 h 452293"/>
              <a:gd name="connsiteX10" fmla="*/ -65 w 417519"/>
              <a:gd name="connsiteY10" fmla="*/ 366977 h 452293"/>
              <a:gd name="connsiteX11" fmla="*/ 85042 w 417519"/>
              <a:gd name="connsiteY11" fmla="*/ 452084 h 452293"/>
              <a:gd name="connsiteX12" fmla="*/ 119738 w 417519"/>
              <a:gd name="connsiteY12" fmla="*/ 452084 h 452293"/>
              <a:gd name="connsiteX13" fmla="*/ 120360 w 417519"/>
              <a:gd name="connsiteY13" fmla="*/ 452084 h 452293"/>
              <a:gd name="connsiteX14" fmla="*/ 120360 w 417519"/>
              <a:gd name="connsiteY14" fmla="*/ 452084 h 452293"/>
              <a:gd name="connsiteX15" fmla="*/ 285205 w 417519"/>
              <a:gd name="connsiteY15" fmla="*/ 452084 h 452293"/>
              <a:gd name="connsiteX16" fmla="*/ 300375 w 417519"/>
              <a:gd name="connsiteY16" fmla="*/ 447260 h 452293"/>
              <a:gd name="connsiteX17" fmla="*/ 382992 w 417519"/>
              <a:gd name="connsiteY17" fmla="*/ 336793 h 452293"/>
              <a:gd name="connsiteX18" fmla="*/ 382992 w 417519"/>
              <a:gd name="connsiteY18" fmla="*/ 108391 h 452293"/>
              <a:gd name="connsiteX19" fmla="*/ 388671 w 417519"/>
              <a:gd name="connsiteY19" fmla="*/ 108391 h 452293"/>
              <a:gd name="connsiteX20" fmla="*/ 417455 w 417519"/>
              <a:gd name="connsiteY20" fmla="*/ 79685 h 452293"/>
              <a:gd name="connsiteX21" fmla="*/ 417455 w 417519"/>
              <a:gd name="connsiteY21" fmla="*/ 28497 h 452293"/>
              <a:gd name="connsiteX22" fmla="*/ 388671 w 417519"/>
              <a:gd name="connsiteY22" fmla="*/ -209 h 452293"/>
              <a:gd name="connsiteX23" fmla="*/ 11371 w 417519"/>
              <a:gd name="connsiteY23" fmla="*/ 366977 h 452293"/>
              <a:gd name="connsiteX24" fmla="*/ 11371 w 417519"/>
              <a:gd name="connsiteY24" fmla="*/ 323568 h 452293"/>
              <a:gd name="connsiteX25" fmla="*/ 110869 w 417519"/>
              <a:gd name="connsiteY25" fmla="*/ 428668 h 452293"/>
              <a:gd name="connsiteX26" fmla="*/ 110169 w 417519"/>
              <a:gd name="connsiteY26" fmla="*/ 440415 h 452293"/>
              <a:gd name="connsiteX27" fmla="*/ 84808 w 417519"/>
              <a:gd name="connsiteY27" fmla="*/ 440415 h 452293"/>
              <a:gd name="connsiteX28" fmla="*/ 11371 w 417519"/>
              <a:gd name="connsiteY28" fmla="*/ 366977 h 452293"/>
              <a:gd name="connsiteX29" fmla="*/ 295941 w 417519"/>
              <a:gd name="connsiteY29" fmla="*/ 436369 h 452293"/>
              <a:gd name="connsiteX30" fmla="*/ 294852 w 417519"/>
              <a:gd name="connsiteY30" fmla="*/ 436369 h 452293"/>
              <a:gd name="connsiteX31" fmla="*/ 293996 w 417519"/>
              <a:gd name="connsiteY31" fmla="*/ 436992 h 452293"/>
              <a:gd name="connsiteX32" fmla="*/ 284972 w 417519"/>
              <a:gd name="connsiteY32" fmla="*/ 440103 h 452293"/>
              <a:gd name="connsiteX33" fmla="*/ 276337 w 417519"/>
              <a:gd name="connsiteY33" fmla="*/ 440103 h 452293"/>
              <a:gd name="connsiteX34" fmla="*/ 270347 w 417519"/>
              <a:gd name="connsiteY34" fmla="*/ 405796 h 452293"/>
              <a:gd name="connsiteX35" fmla="*/ 371089 w 417519"/>
              <a:gd name="connsiteY35" fmla="*/ 302564 h 452293"/>
              <a:gd name="connsiteX36" fmla="*/ 371089 w 417519"/>
              <a:gd name="connsiteY36" fmla="*/ 336482 h 452293"/>
              <a:gd name="connsiteX37" fmla="*/ 296174 w 417519"/>
              <a:gd name="connsiteY37" fmla="*/ 436369 h 452293"/>
              <a:gd name="connsiteX38" fmla="*/ 371323 w 417519"/>
              <a:gd name="connsiteY38" fmla="*/ 291284 h 452293"/>
              <a:gd name="connsiteX39" fmla="*/ 258926 w 417519"/>
              <a:gd name="connsiteY39" fmla="*/ 408792 h 452293"/>
              <a:gd name="connsiteX40" fmla="*/ 264123 w 417519"/>
              <a:gd name="connsiteY40" fmla="*/ 440492 h 452293"/>
              <a:gd name="connsiteX41" fmla="*/ 122149 w 417519"/>
              <a:gd name="connsiteY41" fmla="*/ 440492 h 452293"/>
              <a:gd name="connsiteX42" fmla="*/ 122772 w 417519"/>
              <a:gd name="connsiteY42" fmla="*/ 428746 h 452293"/>
              <a:gd name="connsiteX43" fmla="*/ 12694 w 417519"/>
              <a:gd name="connsiteY43" fmla="*/ 312055 h 452293"/>
              <a:gd name="connsiteX44" fmla="*/ 85509 w 417519"/>
              <a:gd name="connsiteY44" fmla="*/ 265379 h 452293"/>
              <a:gd name="connsiteX45" fmla="*/ 142998 w 417519"/>
              <a:gd name="connsiteY45" fmla="*/ 265379 h 452293"/>
              <a:gd name="connsiteX46" fmla="*/ 189675 w 417519"/>
              <a:gd name="connsiteY46" fmla="*/ 218702 h 452293"/>
              <a:gd name="connsiteX47" fmla="*/ 189675 w 417519"/>
              <a:gd name="connsiteY47" fmla="*/ 108391 h 452293"/>
              <a:gd name="connsiteX48" fmla="*/ 371634 w 417519"/>
              <a:gd name="connsiteY48" fmla="*/ 108391 h 452293"/>
              <a:gd name="connsiteX49" fmla="*/ 405786 w 417519"/>
              <a:gd name="connsiteY49" fmla="*/ 79763 h 452293"/>
              <a:gd name="connsiteX50" fmla="*/ 388671 w 417519"/>
              <a:gd name="connsiteY50" fmla="*/ 96800 h 452293"/>
              <a:gd name="connsiteX51" fmla="*/ 171938 w 417519"/>
              <a:gd name="connsiteY51" fmla="*/ 96800 h 452293"/>
              <a:gd name="connsiteX52" fmla="*/ 154901 w 417519"/>
              <a:gd name="connsiteY52" fmla="*/ 79763 h 452293"/>
              <a:gd name="connsiteX53" fmla="*/ 154901 w 417519"/>
              <a:gd name="connsiteY53" fmla="*/ 28574 h 452293"/>
              <a:gd name="connsiteX54" fmla="*/ 171938 w 417519"/>
              <a:gd name="connsiteY54" fmla="*/ 11538 h 452293"/>
              <a:gd name="connsiteX55" fmla="*/ 388671 w 417519"/>
              <a:gd name="connsiteY55" fmla="*/ 11538 h 452293"/>
              <a:gd name="connsiteX56" fmla="*/ 405786 w 417519"/>
              <a:gd name="connsiteY56" fmla="*/ 28574 h 452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17519" h="452293">
                <a:moveTo>
                  <a:pt x="388671" y="-209"/>
                </a:moveTo>
                <a:lnTo>
                  <a:pt x="171938" y="-209"/>
                </a:lnTo>
                <a:cubicBezTo>
                  <a:pt x="156083" y="-209"/>
                  <a:pt x="143232" y="12642"/>
                  <a:pt x="143232" y="28497"/>
                </a:cubicBezTo>
                <a:lnTo>
                  <a:pt x="143232" y="79685"/>
                </a:lnTo>
                <a:cubicBezTo>
                  <a:pt x="143232" y="95539"/>
                  <a:pt x="156083" y="108391"/>
                  <a:pt x="171938" y="108391"/>
                </a:cubicBezTo>
                <a:lnTo>
                  <a:pt x="177694" y="108391"/>
                </a:lnTo>
                <a:lnTo>
                  <a:pt x="177694" y="219013"/>
                </a:lnTo>
                <a:cubicBezTo>
                  <a:pt x="177694" y="238174"/>
                  <a:pt x="162159" y="253710"/>
                  <a:pt x="142998" y="253710"/>
                </a:cubicBezTo>
                <a:lnTo>
                  <a:pt x="85509" y="253710"/>
                </a:lnTo>
                <a:cubicBezTo>
                  <a:pt x="32687" y="253710"/>
                  <a:pt x="-65" y="280548"/>
                  <a:pt x="-65" y="323724"/>
                </a:cubicBezTo>
                <a:lnTo>
                  <a:pt x="-65" y="366977"/>
                </a:lnTo>
                <a:cubicBezTo>
                  <a:pt x="192" y="413871"/>
                  <a:pt x="38148" y="451827"/>
                  <a:pt x="85042" y="452084"/>
                </a:cubicBezTo>
                <a:lnTo>
                  <a:pt x="119738" y="452084"/>
                </a:lnTo>
                <a:lnTo>
                  <a:pt x="120360" y="452084"/>
                </a:lnTo>
                <a:lnTo>
                  <a:pt x="120360" y="452084"/>
                </a:lnTo>
                <a:lnTo>
                  <a:pt x="285205" y="452084"/>
                </a:lnTo>
                <a:cubicBezTo>
                  <a:pt x="290643" y="452099"/>
                  <a:pt x="295948" y="450411"/>
                  <a:pt x="300375" y="447260"/>
                </a:cubicBezTo>
                <a:cubicBezTo>
                  <a:pt x="349261" y="432682"/>
                  <a:pt x="382821" y="387803"/>
                  <a:pt x="382992" y="336793"/>
                </a:cubicBezTo>
                <a:lnTo>
                  <a:pt x="382992" y="108391"/>
                </a:lnTo>
                <a:lnTo>
                  <a:pt x="388671" y="108391"/>
                </a:lnTo>
                <a:cubicBezTo>
                  <a:pt x="404541" y="108391"/>
                  <a:pt x="417408" y="95555"/>
                  <a:pt x="417455" y="79685"/>
                </a:cubicBezTo>
                <a:lnTo>
                  <a:pt x="417455" y="28497"/>
                </a:lnTo>
                <a:cubicBezTo>
                  <a:pt x="417408" y="12627"/>
                  <a:pt x="404541" y="-209"/>
                  <a:pt x="388671" y="-209"/>
                </a:cubicBezTo>
                <a:close/>
                <a:moveTo>
                  <a:pt x="11371" y="366977"/>
                </a:moveTo>
                <a:lnTo>
                  <a:pt x="11371" y="323568"/>
                </a:lnTo>
                <a:cubicBezTo>
                  <a:pt x="67126" y="326742"/>
                  <a:pt x="110753" y="372820"/>
                  <a:pt x="110869" y="428668"/>
                </a:cubicBezTo>
                <a:cubicBezTo>
                  <a:pt x="110869" y="432557"/>
                  <a:pt x="110869" y="436447"/>
                  <a:pt x="110169" y="440415"/>
                </a:cubicBezTo>
                <a:lnTo>
                  <a:pt x="84808" y="440415"/>
                </a:lnTo>
                <a:cubicBezTo>
                  <a:pt x="44270" y="440368"/>
                  <a:pt x="11418" y="407516"/>
                  <a:pt x="11371" y="366977"/>
                </a:cubicBezTo>
                <a:close/>
                <a:moveTo>
                  <a:pt x="295941" y="436369"/>
                </a:moveTo>
                <a:lnTo>
                  <a:pt x="294852" y="436369"/>
                </a:lnTo>
                <a:lnTo>
                  <a:pt x="293996" y="436992"/>
                </a:lnTo>
                <a:cubicBezTo>
                  <a:pt x="291413" y="438999"/>
                  <a:pt x="288239" y="440096"/>
                  <a:pt x="284972" y="440103"/>
                </a:cubicBezTo>
                <a:lnTo>
                  <a:pt x="276337" y="440103"/>
                </a:lnTo>
                <a:cubicBezTo>
                  <a:pt x="272393" y="429096"/>
                  <a:pt x="270370" y="417489"/>
                  <a:pt x="270347" y="405796"/>
                </a:cubicBezTo>
                <a:cubicBezTo>
                  <a:pt x="270455" y="349793"/>
                  <a:pt x="315101" y="304034"/>
                  <a:pt x="371089" y="302564"/>
                </a:cubicBezTo>
                <a:lnTo>
                  <a:pt x="371089" y="336482"/>
                </a:lnTo>
                <a:cubicBezTo>
                  <a:pt x="371051" y="382715"/>
                  <a:pt x="340548" y="423385"/>
                  <a:pt x="296174" y="436369"/>
                </a:cubicBezTo>
                <a:close/>
                <a:moveTo>
                  <a:pt x="371323" y="291284"/>
                </a:moveTo>
                <a:cubicBezTo>
                  <a:pt x="307835" y="292700"/>
                  <a:pt x="257518" y="345304"/>
                  <a:pt x="258926" y="408792"/>
                </a:cubicBezTo>
                <a:cubicBezTo>
                  <a:pt x="259168" y="419550"/>
                  <a:pt x="260918" y="430224"/>
                  <a:pt x="264123" y="440492"/>
                </a:cubicBezTo>
                <a:lnTo>
                  <a:pt x="122149" y="440492"/>
                </a:lnTo>
                <a:cubicBezTo>
                  <a:pt x="122538" y="436603"/>
                  <a:pt x="122772" y="432713"/>
                  <a:pt x="122772" y="428746"/>
                </a:cubicBezTo>
                <a:cubicBezTo>
                  <a:pt x="122873" y="366798"/>
                  <a:pt x="74547" y="315563"/>
                  <a:pt x="12694" y="312055"/>
                </a:cubicBezTo>
                <a:cubicBezTo>
                  <a:pt x="18139" y="282649"/>
                  <a:pt x="44433" y="265379"/>
                  <a:pt x="85509" y="265379"/>
                </a:cubicBezTo>
                <a:lnTo>
                  <a:pt x="142998" y="265379"/>
                </a:lnTo>
                <a:cubicBezTo>
                  <a:pt x="168779" y="265379"/>
                  <a:pt x="189675" y="244483"/>
                  <a:pt x="189675" y="218702"/>
                </a:cubicBezTo>
                <a:lnTo>
                  <a:pt x="189675" y="108391"/>
                </a:lnTo>
                <a:lnTo>
                  <a:pt x="371634" y="108391"/>
                </a:lnTo>
                <a:close/>
                <a:moveTo>
                  <a:pt x="405786" y="79763"/>
                </a:moveTo>
                <a:cubicBezTo>
                  <a:pt x="405747" y="89183"/>
                  <a:pt x="398092" y="96800"/>
                  <a:pt x="388671" y="96800"/>
                </a:cubicBezTo>
                <a:lnTo>
                  <a:pt x="171938" y="96800"/>
                </a:lnTo>
                <a:cubicBezTo>
                  <a:pt x="162532" y="96800"/>
                  <a:pt x="154901" y="89176"/>
                  <a:pt x="154901" y="79763"/>
                </a:cubicBezTo>
                <a:lnTo>
                  <a:pt x="154901" y="28574"/>
                </a:lnTo>
                <a:cubicBezTo>
                  <a:pt x="154901" y="19169"/>
                  <a:pt x="162532" y="11538"/>
                  <a:pt x="171938" y="11538"/>
                </a:cubicBezTo>
                <a:lnTo>
                  <a:pt x="388671" y="11538"/>
                </a:lnTo>
                <a:cubicBezTo>
                  <a:pt x="398092" y="11538"/>
                  <a:pt x="405739" y="19154"/>
                  <a:pt x="405786" y="28574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F0D57B85-552A-A261-F45E-862E3B44EBFF}"/>
              </a:ext>
            </a:extLst>
          </p:cNvPr>
          <p:cNvSpPr/>
          <p:nvPr/>
        </p:nvSpPr>
        <p:spPr>
          <a:xfrm>
            <a:off x="13211497" y="6461161"/>
            <a:ext cx="475818" cy="731078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9FCB9851-3FBE-FE55-A304-2597A42661E7}"/>
              </a:ext>
            </a:extLst>
          </p:cNvPr>
          <p:cNvSpPr/>
          <p:nvPr/>
        </p:nvSpPr>
        <p:spPr>
          <a:xfrm>
            <a:off x="19611801" y="6457850"/>
            <a:ext cx="490152" cy="721712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699B2F4E-DEE1-E5F3-DC39-5958746FB854}"/>
              </a:ext>
            </a:extLst>
          </p:cNvPr>
          <p:cNvSpPr/>
          <p:nvPr/>
        </p:nvSpPr>
        <p:spPr>
          <a:xfrm>
            <a:off x="21903964" y="9460672"/>
            <a:ext cx="718532" cy="697222"/>
          </a:xfrm>
          <a:custGeom>
            <a:avLst/>
            <a:gdLst>
              <a:gd name="connsiteX0" fmla="*/ 257614 w 513498"/>
              <a:gd name="connsiteY0" fmla="*/ 227008 h 498269"/>
              <a:gd name="connsiteX1" fmla="*/ 217822 w 513498"/>
              <a:gd name="connsiteY1" fmla="*/ 240538 h 498269"/>
              <a:gd name="connsiteX2" fmla="*/ 198685 w 513498"/>
              <a:gd name="connsiteY2" fmla="*/ 354195 h 498269"/>
              <a:gd name="connsiteX3" fmla="*/ 198685 w 513498"/>
              <a:gd name="connsiteY3" fmla="*/ 380956 h 498269"/>
              <a:gd name="connsiteX4" fmla="*/ 159788 w 513498"/>
              <a:gd name="connsiteY4" fmla="*/ 486600 h 498269"/>
              <a:gd name="connsiteX5" fmla="*/ 354272 w 513498"/>
              <a:gd name="connsiteY5" fmla="*/ 486600 h 498269"/>
              <a:gd name="connsiteX6" fmla="*/ 316620 w 513498"/>
              <a:gd name="connsiteY6" fmla="*/ 380956 h 498269"/>
              <a:gd name="connsiteX7" fmla="*/ 316620 w 513498"/>
              <a:gd name="connsiteY7" fmla="*/ 354195 h 498269"/>
              <a:gd name="connsiteX8" fmla="*/ 297405 w 513498"/>
              <a:gd name="connsiteY8" fmla="*/ 240538 h 498269"/>
              <a:gd name="connsiteX9" fmla="*/ 257614 w 513498"/>
              <a:gd name="connsiteY9" fmla="*/ 227008 h 498269"/>
              <a:gd name="connsiteX10" fmla="*/ 356451 w 513498"/>
              <a:gd name="connsiteY10" fmla="*/ 180326 h 498269"/>
              <a:gd name="connsiteX11" fmla="*/ 312497 w 513498"/>
              <a:gd name="connsiteY11" fmla="*/ 241939 h 498269"/>
              <a:gd name="connsiteX12" fmla="*/ 403749 w 513498"/>
              <a:gd name="connsiteY12" fmla="*/ 325878 h 498269"/>
              <a:gd name="connsiteX13" fmla="*/ 410284 w 513498"/>
              <a:gd name="connsiteY13" fmla="*/ 316932 h 498269"/>
              <a:gd name="connsiteX14" fmla="*/ 402505 w 513498"/>
              <a:gd name="connsiteY14" fmla="*/ 298028 h 498269"/>
              <a:gd name="connsiteX15" fmla="*/ 401454 w 513498"/>
              <a:gd name="connsiteY15" fmla="*/ 296877 h 498269"/>
              <a:gd name="connsiteX16" fmla="*/ 402948 w 513498"/>
              <a:gd name="connsiteY16" fmla="*/ 288763 h 498269"/>
              <a:gd name="connsiteX17" fmla="*/ 411062 w 513498"/>
              <a:gd name="connsiteY17" fmla="*/ 290249 h 498269"/>
              <a:gd name="connsiteX18" fmla="*/ 473841 w 513498"/>
              <a:gd name="connsiteY18" fmla="*/ 324867 h 498269"/>
              <a:gd name="connsiteX19" fmla="*/ 500058 w 513498"/>
              <a:gd name="connsiteY19" fmla="*/ 311175 h 498269"/>
              <a:gd name="connsiteX20" fmla="*/ 376988 w 513498"/>
              <a:gd name="connsiteY20" fmla="*/ 188105 h 498269"/>
              <a:gd name="connsiteX21" fmla="*/ 356451 w 513498"/>
              <a:gd name="connsiteY21" fmla="*/ 180326 h 498269"/>
              <a:gd name="connsiteX22" fmla="*/ 157065 w 513498"/>
              <a:gd name="connsiteY22" fmla="*/ 180326 h 498269"/>
              <a:gd name="connsiteX23" fmla="*/ 136450 w 513498"/>
              <a:gd name="connsiteY23" fmla="*/ 188105 h 498269"/>
              <a:gd name="connsiteX24" fmla="*/ 13536 w 513498"/>
              <a:gd name="connsiteY24" fmla="*/ 311175 h 498269"/>
              <a:gd name="connsiteX25" fmla="*/ 39674 w 513498"/>
              <a:gd name="connsiteY25" fmla="*/ 324478 h 498269"/>
              <a:gd name="connsiteX26" fmla="*/ 102376 w 513498"/>
              <a:gd name="connsiteY26" fmla="*/ 289860 h 498269"/>
              <a:gd name="connsiteX27" fmla="*/ 106655 w 513498"/>
              <a:gd name="connsiteY27" fmla="*/ 287993 h 498269"/>
              <a:gd name="connsiteX28" fmla="*/ 110545 w 513498"/>
              <a:gd name="connsiteY28" fmla="*/ 289471 h 498269"/>
              <a:gd name="connsiteX29" fmla="*/ 111011 w 513498"/>
              <a:gd name="connsiteY29" fmla="*/ 297717 h 498269"/>
              <a:gd name="connsiteX30" fmla="*/ 103232 w 513498"/>
              <a:gd name="connsiteY30" fmla="*/ 316621 h 498269"/>
              <a:gd name="connsiteX31" fmla="*/ 109689 w 513498"/>
              <a:gd name="connsiteY31" fmla="*/ 325567 h 498269"/>
              <a:gd name="connsiteX32" fmla="*/ 201019 w 513498"/>
              <a:gd name="connsiteY32" fmla="*/ 241939 h 498269"/>
              <a:gd name="connsiteX33" fmla="*/ 157065 w 513498"/>
              <a:gd name="connsiteY33" fmla="*/ 180326 h 498269"/>
              <a:gd name="connsiteX34" fmla="*/ 159943 w 513498"/>
              <a:gd name="connsiteY34" fmla="*/ 168735 h 498269"/>
              <a:gd name="connsiteX35" fmla="*/ 209887 w 513498"/>
              <a:gd name="connsiteY35" fmla="*/ 231437 h 498269"/>
              <a:gd name="connsiteX36" fmla="*/ 304018 w 513498"/>
              <a:gd name="connsiteY36" fmla="*/ 231437 h 498269"/>
              <a:gd name="connsiteX37" fmla="*/ 353884 w 513498"/>
              <a:gd name="connsiteY37" fmla="*/ 168735 h 498269"/>
              <a:gd name="connsiteX38" fmla="*/ 385390 w 513498"/>
              <a:gd name="connsiteY38" fmla="*/ 179859 h 498269"/>
              <a:gd name="connsiteX39" fmla="*/ 511883 w 513498"/>
              <a:gd name="connsiteY39" fmla="*/ 306663 h 498269"/>
              <a:gd name="connsiteX40" fmla="*/ 512505 w 513498"/>
              <a:gd name="connsiteY40" fmla="*/ 313898 h 498269"/>
              <a:gd name="connsiteX41" fmla="*/ 474853 w 513498"/>
              <a:gd name="connsiteY41" fmla="*/ 336069 h 498269"/>
              <a:gd name="connsiteX42" fmla="*/ 421797 w 513498"/>
              <a:gd name="connsiteY42" fmla="*/ 315998 h 498269"/>
              <a:gd name="connsiteX43" fmla="*/ 421797 w 513498"/>
              <a:gd name="connsiteY43" fmla="*/ 318177 h 498269"/>
              <a:gd name="connsiteX44" fmla="*/ 410051 w 513498"/>
              <a:gd name="connsiteY44" fmla="*/ 335369 h 498269"/>
              <a:gd name="connsiteX45" fmla="*/ 402971 w 513498"/>
              <a:gd name="connsiteY45" fmla="*/ 337314 h 498269"/>
              <a:gd name="connsiteX46" fmla="*/ 323777 w 513498"/>
              <a:gd name="connsiteY46" fmla="*/ 273523 h 498269"/>
              <a:gd name="connsiteX47" fmla="*/ 327433 w 513498"/>
              <a:gd name="connsiteY47" fmla="*/ 354351 h 498269"/>
              <a:gd name="connsiteX48" fmla="*/ 327433 w 513498"/>
              <a:gd name="connsiteY48" fmla="*/ 380956 h 498269"/>
              <a:gd name="connsiteX49" fmla="*/ 374110 w 513498"/>
              <a:gd name="connsiteY49" fmla="*/ 487222 h 498269"/>
              <a:gd name="connsiteX50" fmla="*/ 377323 w 513498"/>
              <a:gd name="connsiteY50" fmla="*/ 492536 h 498269"/>
              <a:gd name="connsiteX51" fmla="*/ 371387 w 513498"/>
              <a:gd name="connsiteY51" fmla="*/ 498269 h 498269"/>
              <a:gd name="connsiteX52" fmla="*/ 142129 w 513498"/>
              <a:gd name="connsiteY52" fmla="*/ 498269 h 498269"/>
              <a:gd name="connsiteX53" fmla="*/ 136893 w 513498"/>
              <a:gd name="connsiteY53" fmla="*/ 495056 h 498269"/>
              <a:gd name="connsiteX54" fmla="*/ 139484 w 513498"/>
              <a:gd name="connsiteY54" fmla="*/ 487222 h 498269"/>
              <a:gd name="connsiteX55" fmla="*/ 186160 w 513498"/>
              <a:gd name="connsiteY55" fmla="*/ 380956 h 498269"/>
              <a:gd name="connsiteX56" fmla="*/ 186160 w 513498"/>
              <a:gd name="connsiteY56" fmla="*/ 354351 h 498269"/>
              <a:gd name="connsiteX57" fmla="*/ 189739 w 513498"/>
              <a:gd name="connsiteY57" fmla="*/ 273523 h 498269"/>
              <a:gd name="connsiteX58" fmla="*/ 110622 w 513498"/>
              <a:gd name="connsiteY58" fmla="*/ 337314 h 498269"/>
              <a:gd name="connsiteX59" fmla="*/ 103543 w 513498"/>
              <a:gd name="connsiteY59" fmla="*/ 335369 h 498269"/>
              <a:gd name="connsiteX60" fmla="*/ 91718 w 513498"/>
              <a:gd name="connsiteY60" fmla="*/ 318177 h 498269"/>
              <a:gd name="connsiteX61" fmla="*/ 91718 w 513498"/>
              <a:gd name="connsiteY61" fmla="*/ 315998 h 498269"/>
              <a:gd name="connsiteX62" fmla="*/ 38585 w 513498"/>
              <a:gd name="connsiteY62" fmla="*/ 336069 h 498269"/>
              <a:gd name="connsiteX63" fmla="*/ 933 w 513498"/>
              <a:gd name="connsiteY63" fmla="*/ 313898 h 498269"/>
              <a:gd name="connsiteX64" fmla="*/ 1711 w 513498"/>
              <a:gd name="connsiteY64" fmla="*/ 306663 h 498269"/>
              <a:gd name="connsiteX65" fmla="*/ 128437 w 513498"/>
              <a:gd name="connsiteY65" fmla="*/ 179859 h 498269"/>
              <a:gd name="connsiteX66" fmla="*/ 159943 w 513498"/>
              <a:gd name="connsiteY66" fmla="*/ 168735 h 498269"/>
              <a:gd name="connsiteX67" fmla="*/ 257497 w 513498"/>
              <a:gd name="connsiteY67" fmla="*/ 104244 h 498269"/>
              <a:gd name="connsiteX68" fmla="*/ 220544 w 513498"/>
              <a:gd name="connsiteY68" fmla="*/ 141196 h 498269"/>
              <a:gd name="connsiteX69" fmla="*/ 257497 w 513498"/>
              <a:gd name="connsiteY69" fmla="*/ 178148 h 498269"/>
              <a:gd name="connsiteX70" fmla="*/ 294449 w 513498"/>
              <a:gd name="connsiteY70" fmla="*/ 141196 h 498269"/>
              <a:gd name="connsiteX71" fmla="*/ 257497 w 513498"/>
              <a:gd name="connsiteY71" fmla="*/ 104244 h 498269"/>
              <a:gd name="connsiteX72" fmla="*/ 257497 w 513498"/>
              <a:gd name="connsiteY72" fmla="*/ 92575 h 498269"/>
              <a:gd name="connsiteX73" fmla="*/ 306118 w 513498"/>
              <a:gd name="connsiteY73" fmla="*/ 141196 h 498269"/>
              <a:gd name="connsiteX74" fmla="*/ 257497 w 513498"/>
              <a:gd name="connsiteY74" fmla="*/ 189817 h 498269"/>
              <a:gd name="connsiteX75" fmla="*/ 208875 w 513498"/>
              <a:gd name="connsiteY75" fmla="*/ 141196 h 498269"/>
              <a:gd name="connsiteX76" fmla="*/ 257497 w 513498"/>
              <a:gd name="connsiteY76" fmla="*/ 92575 h 498269"/>
              <a:gd name="connsiteX77" fmla="*/ 255474 w 513498"/>
              <a:gd name="connsiteY77" fmla="*/ 12213 h 498269"/>
              <a:gd name="connsiteX78" fmla="*/ 205220 w 513498"/>
              <a:gd name="connsiteY78" fmla="*/ 31429 h 498269"/>
              <a:gd name="connsiteX79" fmla="*/ 255474 w 513498"/>
              <a:gd name="connsiteY79" fmla="*/ 50566 h 498269"/>
              <a:gd name="connsiteX80" fmla="*/ 305729 w 513498"/>
              <a:gd name="connsiteY80" fmla="*/ 31429 h 498269"/>
              <a:gd name="connsiteX81" fmla="*/ 255474 w 513498"/>
              <a:gd name="connsiteY81" fmla="*/ 12213 h 498269"/>
              <a:gd name="connsiteX82" fmla="*/ 255474 w 513498"/>
              <a:gd name="connsiteY82" fmla="*/ 0 h 498269"/>
              <a:gd name="connsiteX83" fmla="*/ 317709 w 513498"/>
              <a:gd name="connsiteY83" fmla="*/ 31117 h 498269"/>
              <a:gd name="connsiteX84" fmla="*/ 255474 w 513498"/>
              <a:gd name="connsiteY84" fmla="*/ 62235 h 498269"/>
              <a:gd name="connsiteX85" fmla="*/ 193239 w 513498"/>
              <a:gd name="connsiteY85" fmla="*/ 31117 h 498269"/>
              <a:gd name="connsiteX86" fmla="*/ 255474 w 513498"/>
              <a:gd name="connsiteY86" fmla="*/ 0 h 49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13498" h="498269">
                <a:moveTo>
                  <a:pt x="257614" y="227008"/>
                </a:moveTo>
                <a:cubicBezTo>
                  <a:pt x="243584" y="227008"/>
                  <a:pt x="229554" y="231518"/>
                  <a:pt x="217822" y="240538"/>
                </a:cubicBezTo>
                <a:cubicBezTo>
                  <a:pt x="197518" y="260843"/>
                  <a:pt x="198063" y="304251"/>
                  <a:pt x="198685" y="354195"/>
                </a:cubicBezTo>
                <a:cubicBezTo>
                  <a:pt x="198685" y="362986"/>
                  <a:pt x="198685" y="371932"/>
                  <a:pt x="198685" y="380956"/>
                </a:cubicBezTo>
                <a:cubicBezTo>
                  <a:pt x="198685" y="439924"/>
                  <a:pt x="175347" y="471664"/>
                  <a:pt x="159788" y="486600"/>
                </a:cubicBezTo>
                <a:lnTo>
                  <a:pt x="354272" y="486600"/>
                </a:lnTo>
                <a:cubicBezTo>
                  <a:pt x="338247" y="471664"/>
                  <a:pt x="315376" y="439924"/>
                  <a:pt x="316620" y="380956"/>
                </a:cubicBezTo>
                <a:cubicBezTo>
                  <a:pt x="316620" y="371932"/>
                  <a:pt x="316620" y="362986"/>
                  <a:pt x="316620" y="354195"/>
                </a:cubicBezTo>
                <a:cubicBezTo>
                  <a:pt x="317242" y="304251"/>
                  <a:pt x="317709" y="261076"/>
                  <a:pt x="297405" y="240538"/>
                </a:cubicBezTo>
                <a:cubicBezTo>
                  <a:pt x="285674" y="231518"/>
                  <a:pt x="271644" y="227008"/>
                  <a:pt x="257614" y="227008"/>
                </a:cubicBezTo>
                <a:close/>
                <a:moveTo>
                  <a:pt x="356451" y="180326"/>
                </a:moveTo>
                <a:cubicBezTo>
                  <a:pt x="336535" y="185072"/>
                  <a:pt x="318876" y="223969"/>
                  <a:pt x="312497" y="241939"/>
                </a:cubicBezTo>
                <a:cubicBezTo>
                  <a:pt x="352794" y="292349"/>
                  <a:pt x="395114" y="331324"/>
                  <a:pt x="403749" y="325878"/>
                </a:cubicBezTo>
                <a:cubicBezTo>
                  <a:pt x="407157" y="324019"/>
                  <a:pt x="409553" y="320736"/>
                  <a:pt x="410284" y="316932"/>
                </a:cubicBezTo>
                <a:cubicBezTo>
                  <a:pt x="410004" y="309907"/>
                  <a:pt x="407242" y="303217"/>
                  <a:pt x="402505" y="298028"/>
                </a:cubicBezTo>
                <a:cubicBezTo>
                  <a:pt x="402108" y="297694"/>
                  <a:pt x="401750" y="297304"/>
                  <a:pt x="401454" y="296877"/>
                </a:cubicBezTo>
                <a:cubicBezTo>
                  <a:pt x="399626" y="294224"/>
                  <a:pt x="400295" y="290591"/>
                  <a:pt x="402948" y="288763"/>
                </a:cubicBezTo>
                <a:cubicBezTo>
                  <a:pt x="405601" y="286927"/>
                  <a:pt x="409234" y="287596"/>
                  <a:pt x="411062" y="290249"/>
                </a:cubicBezTo>
                <a:cubicBezTo>
                  <a:pt x="434011" y="314832"/>
                  <a:pt x="455015" y="326423"/>
                  <a:pt x="473841" y="324867"/>
                </a:cubicBezTo>
                <a:cubicBezTo>
                  <a:pt x="483978" y="323731"/>
                  <a:pt x="493329" y="318846"/>
                  <a:pt x="500058" y="311175"/>
                </a:cubicBezTo>
                <a:lnTo>
                  <a:pt x="376988" y="188105"/>
                </a:lnTo>
                <a:cubicBezTo>
                  <a:pt x="372025" y="182022"/>
                  <a:pt x="364199" y="179058"/>
                  <a:pt x="356451" y="180326"/>
                </a:cubicBezTo>
                <a:close/>
                <a:moveTo>
                  <a:pt x="157065" y="180326"/>
                </a:moveTo>
                <a:cubicBezTo>
                  <a:pt x="149294" y="179043"/>
                  <a:pt x="141436" y="182014"/>
                  <a:pt x="136450" y="188105"/>
                </a:cubicBezTo>
                <a:lnTo>
                  <a:pt x="13536" y="311175"/>
                </a:lnTo>
                <a:cubicBezTo>
                  <a:pt x="20304" y="318690"/>
                  <a:pt x="29616" y="323428"/>
                  <a:pt x="39674" y="324478"/>
                </a:cubicBezTo>
                <a:cubicBezTo>
                  <a:pt x="58423" y="326034"/>
                  <a:pt x="79505" y="314442"/>
                  <a:pt x="102376" y="289860"/>
                </a:cubicBezTo>
                <a:cubicBezTo>
                  <a:pt x="103481" y="288669"/>
                  <a:pt x="105029" y="287993"/>
                  <a:pt x="106655" y="287993"/>
                </a:cubicBezTo>
                <a:cubicBezTo>
                  <a:pt x="108094" y="287977"/>
                  <a:pt x="109479" y="288506"/>
                  <a:pt x="110545" y="289471"/>
                </a:cubicBezTo>
                <a:cubicBezTo>
                  <a:pt x="112909" y="291641"/>
                  <a:pt x="113120" y="295297"/>
                  <a:pt x="111011" y="297717"/>
                </a:cubicBezTo>
                <a:cubicBezTo>
                  <a:pt x="106188" y="302851"/>
                  <a:pt x="103419" y="309580"/>
                  <a:pt x="103232" y="316621"/>
                </a:cubicBezTo>
                <a:cubicBezTo>
                  <a:pt x="103893" y="320441"/>
                  <a:pt x="106274" y="323739"/>
                  <a:pt x="109689" y="325567"/>
                </a:cubicBezTo>
                <a:cubicBezTo>
                  <a:pt x="118324" y="331012"/>
                  <a:pt x="160721" y="292116"/>
                  <a:pt x="201019" y="241939"/>
                </a:cubicBezTo>
                <a:cubicBezTo>
                  <a:pt x="194562" y="223969"/>
                  <a:pt x="176903" y="185072"/>
                  <a:pt x="157065" y="180326"/>
                </a:cubicBezTo>
                <a:close/>
                <a:moveTo>
                  <a:pt x="159943" y="168735"/>
                </a:moveTo>
                <a:cubicBezTo>
                  <a:pt x="184838" y="174647"/>
                  <a:pt x="202575" y="212844"/>
                  <a:pt x="209887" y="231437"/>
                </a:cubicBezTo>
                <a:cubicBezTo>
                  <a:pt x="237597" y="209973"/>
                  <a:pt x="276307" y="209973"/>
                  <a:pt x="304018" y="231437"/>
                </a:cubicBezTo>
                <a:cubicBezTo>
                  <a:pt x="311252" y="212844"/>
                  <a:pt x="328989" y="174647"/>
                  <a:pt x="353884" y="168735"/>
                </a:cubicBezTo>
                <a:cubicBezTo>
                  <a:pt x="365630" y="166385"/>
                  <a:pt x="377720" y="170656"/>
                  <a:pt x="385390" y="179859"/>
                </a:cubicBezTo>
                <a:lnTo>
                  <a:pt x="511883" y="306663"/>
                </a:lnTo>
                <a:cubicBezTo>
                  <a:pt x="513773" y="308623"/>
                  <a:pt x="514037" y="311642"/>
                  <a:pt x="512505" y="313898"/>
                </a:cubicBezTo>
                <a:cubicBezTo>
                  <a:pt x="503769" y="326407"/>
                  <a:pt x="490030" y="334498"/>
                  <a:pt x="474853" y="336069"/>
                </a:cubicBezTo>
                <a:cubicBezTo>
                  <a:pt x="458127" y="337625"/>
                  <a:pt x="440312" y="330857"/>
                  <a:pt x="421797" y="315998"/>
                </a:cubicBezTo>
                <a:cubicBezTo>
                  <a:pt x="421836" y="316722"/>
                  <a:pt x="421836" y="317453"/>
                  <a:pt x="421797" y="318177"/>
                </a:cubicBezTo>
                <a:cubicBezTo>
                  <a:pt x="420732" y="325403"/>
                  <a:pt x="416398" y="331744"/>
                  <a:pt x="410051" y="335369"/>
                </a:cubicBezTo>
                <a:cubicBezTo>
                  <a:pt x="407927" y="336684"/>
                  <a:pt x="405468" y="337353"/>
                  <a:pt x="402971" y="337314"/>
                </a:cubicBezTo>
                <a:cubicBezTo>
                  <a:pt x="383212" y="337314"/>
                  <a:pt x="349293" y="303007"/>
                  <a:pt x="323777" y="273523"/>
                </a:cubicBezTo>
                <a:cubicBezTo>
                  <a:pt x="327465" y="300299"/>
                  <a:pt x="328686" y="327356"/>
                  <a:pt x="327433" y="354351"/>
                </a:cubicBezTo>
                <a:cubicBezTo>
                  <a:pt x="327433" y="363063"/>
                  <a:pt x="327433" y="371932"/>
                  <a:pt x="327433" y="380956"/>
                </a:cubicBezTo>
                <a:cubicBezTo>
                  <a:pt x="327433" y="461629"/>
                  <a:pt x="372165" y="486211"/>
                  <a:pt x="374110" y="487222"/>
                </a:cubicBezTo>
                <a:cubicBezTo>
                  <a:pt x="376117" y="488226"/>
                  <a:pt x="377362" y="490295"/>
                  <a:pt x="377323" y="492536"/>
                </a:cubicBezTo>
                <a:cubicBezTo>
                  <a:pt x="377268" y="495756"/>
                  <a:pt x="374608" y="498324"/>
                  <a:pt x="371387" y="498269"/>
                </a:cubicBezTo>
                <a:lnTo>
                  <a:pt x="142129" y="498269"/>
                </a:lnTo>
                <a:cubicBezTo>
                  <a:pt x="139920" y="498277"/>
                  <a:pt x="137889" y="497032"/>
                  <a:pt x="136893" y="495056"/>
                </a:cubicBezTo>
                <a:cubicBezTo>
                  <a:pt x="135446" y="492178"/>
                  <a:pt x="136605" y="488670"/>
                  <a:pt x="139484" y="487222"/>
                </a:cubicBezTo>
                <a:cubicBezTo>
                  <a:pt x="141195" y="486211"/>
                  <a:pt x="186160" y="461629"/>
                  <a:pt x="186160" y="380956"/>
                </a:cubicBezTo>
                <a:cubicBezTo>
                  <a:pt x="186160" y="371932"/>
                  <a:pt x="186160" y="363063"/>
                  <a:pt x="186160" y="354351"/>
                </a:cubicBezTo>
                <a:cubicBezTo>
                  <a:pt x="184845" y="327356"/>
                  <a:pt x="186043" y="300299"/>
                  <a:pt x="189739" y="273523"/>
                </a:cubicBezTo>
                <a:cubicBezTo>
                  <a:pt x="164222" y="303007"/>
                  <a:pt x="130304" y="337314"/>
                  <a:pt x="110622" y="337314"/>
                </a:cubicBezTo>
                <a:cubicBezTo>
                  <a:pt x="108125" y="337376"/>
                  <a:pt x="105659" y="336699"/>
                  <a:pt x="103543" y="335369"/>
                </a:cubicBezTo>
                <a:cubicBezTo>
                  <a:pt x="97203" y="331720"/>
                  <a:pt x="92862" y="325403"/>
                  <a:pt x="91718" y="318177"/>
                </a:cubicBezTo>
                <a:cubicBezTo>
                  <a:pt x="91679" y="317453"/>
                  <a:pt x="91679" y="316722"/>
                  <a:pt x="91718" y="315998"/>
                </a:cubicBezTo>
                <a:cubicBezTo>
                  <a:pt x="73126" y="330857"/>
                  <a:pt x="55311" y="337625"/>
                  <a:pt x="38585" y="336069"/>
                </a:cubicBezTo>
                <a:cubicBezTo>
                  <a:pt x="23415" y="334482"/>
                  <a:pt x="9685" y="326392"/>
                  <a:pt x="933" y="313898"/>
                </a:cubicBezTo>
                <a:cubicBezTo>
                  <a:pt x="-561" y="311611"/>
                  <a:pt x="-234" y="308585"/>
                  <a:pt x="1711" y="306663"/>
                </a:cubicBezTo>
                <a:lnTo>
                  <a:pt x="128437" y="179859"/>
                </a:lnTo>
                <a:cubicBezTo>
                  <a:pt x="136107" y="170656"/>
                  <a:pt x="148197" y="166385"/>
                  <a:pt x="159943" y="168735"/>
                </a:cubicBezTo>
                <a:close/>
                <a:moveTo>
                  <a:pt x="257497" y="104244"/>
                </a:moveTo>
                <a:cubicBezTo>
                  <a:pt x="237091" y="104244"/>
                  <a:pt x="220544" y="120791"/>
                  <a:pt x="220544" y="141196"/>
                </a:cubicBezTo>
                <a:cubicBezTo>
                  <a:pt x="220544" y="161601"/>
                  <a:pt x="237091" y="178148"/>
                  <a:pt x="257497" y="178148"/>
                </a:cubicBezTo>
                <a:cubicBezTo>
                  <a:pt x="277902" y="178148"/>
                  <a:pt x="294449" y="161601"/>
                  <a:pt x="294449" y="141196"/>
                </a:cubicBezTo>
                <a:cubicBezTo>
                  <a:pt x="294449" y="120791"/>
                  <a:pt x="277902" y="104244"/>
                  <a:pt x="257497" y="104244"/>
                </a:cubicBezTo>
                <a:close/>
                <a:moveTo>
                  <a:pt x="257497" y="92575"/>
                </a:moveTo>
                <a:cubicBezTo>
                  <a:pt x="284351" y="92575"/>
                  <a:pt x="306118" y="114341"/>
                  <a:pt x="306118" y="141196"/>
                </a:cubicBezTo>
                <a:cubicBezTo>
                  <a:pt x="306118" y="168050"/>
                  <a:pt x="284351" y="189817"/>
                  <a:pt x="257497" y="189817"/>
                </a:cubicBezTo>
                <a:cubicBezTo>
                  <a:pt x="230642" y="189817"/>
                  <a:pt x="208875" y="168050"/>
                  <a:pt x="208875" y="141196"/>
                </a:cubicBezTo>
                <a:cubicBezTo>
                  <a:pt x="208875" y="114341"/>
                  <a:pt x="230642" y="92575"/>
                  <a:pt x="257497" y="92575"/>
                </a:cubicBezTo>
                <a:close/>
                <a:moveTo>
                  <a:pt x="255474" y="12213"/>
                </a:moveTo>
                <a:cubicBezTo>
                  <a:pt x="224357" y="12213"/>
                  <a:pt x="205220" y="23416"/>
                  <a:pt x="205220" y="31429"/>
                </a:cubicBezTo>
                <a:cubicBezTo>
                  <a:pt x="205220" y="39441"/>
                  <a:pt x="224279" y="50566"/>
                  <a:pt x="255474" y="50566"/>
                </a:cubicBezTo>
                <a:cubicBezTo>
                  <a:pt x="286670" y="50566"/>
                  <a:pt x="305729" y="39441"/>
                  <a:pt x="305729" y="31429"/>
                </a:cubicBezTo>
                <a:cubicBezTo>
                  <a:pt x="305729" y="23416"/>
                  <a:pt x="286592" y="12213"/>
                  <a:pt x="255474" y="12213"/>
                </a:cubicBezTo>
                <a:close/>
                <a:moveTo>
                  <a:pt x="255474" y="0"/>
                </a:moveTo>
                <a:cubicBezTo>
                  <a:pt x="291104" y="0"/>
                  <a:pt x="317709" y="13225"/>
                  <a:pt x="317709" y="31117"/>
                </a:cubicBezTo>
                <a:cubicBezTo>
                  <a:pt x="317709" y="49010"/>
                  <a:pt x="290793" y="62235"/>
                  <a:pt x="255474" y="62235"/>
                </a:cubicBezTo>
                <a:cubicBezTo>
                  <a:pt x="220156" y="62235"/>
                  <a:pt x="193239" y="49010"/>
                  <a:pt x="193239" y="31117"/>
                </a:cubicBezTo>
                <a:cubicBezTo>
                  <a:pt x="193239" y="13225"/>
                  <a:pt x="219845" y="0"/>
                  <a:pt x="255474" y="0"/>
                </a:cubicBez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5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5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8" dur="150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9" dur="150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6" dur="15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7" dur="15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5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4" dur="15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5" dur="15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5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5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5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4" grpId="0" animBg="1"/>
          <p:bldP spid="449" grpId="0"/>
          <p:bldP spid="450" grpId="0"/>
          <p:bldP spid="461" grpId="0" animBg="1"/>
          <p:bldP spid="466" grpId="0"/>
          <p:bldP spid="467" grpId="0"/>
          <p:bldP spid="478" grpId="0" animBg="1"/>
          <p:bldP spid="483" grpId="0"/>
          <p:bldP spid="484" grpId="0"/>
          <p:bldP spid="495" grpId="0" animBg="1"/>
          <p:bldP spid="500" grpId="0"/>
          <p:bldP spid="501" grpId="0"/>
          <p:bldP spid="512" grpId="0" animBg="1"/>
          <p:bldP spid="517" grpId="0"/>
          <p:bldP spid="518" grpId="0"/>
          <p:bldP spid="529" grpId="0" animBg="1"/>
          <p:bldP spid="534" grpId="0"/>
          <p:bldP spid="535" grpId="0"/>
          <p:bldP spid="536" grpId="0"/>
          <p:bldP spid="537" grpId="0" animBg="1"/>
          <p:bldP spid="545" grpId="0" animBg="1"/>
          <p:bldP spid="546" grpId="0" animBg="1"/>
          <p:bldP spid="547" grpId="0" animBg="1"/>
          <p:bldP spid="548" grpId="0" animBg="1"/>
          <p:bldP spid="549" grpId="0" animBg="1"/>
          <p:bldP spid="55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675" decel="100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3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75" decel="100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4" presetClass="entr" presetSubtype="5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61" dur="500"/>
                                            <p:tgtEl>
                                              <p:spTgt spid="5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675" decel="100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5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89" dur="50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5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675" decel="1000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14" presetClass="entr" presetSubtype="5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17" dur="500"/>
                                            <p:tgtEl>
                                              <p:spTgt spid="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675" decel="10000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14" presetClass="entr" presetSubtype="5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45" dur="5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5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5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5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675" decel="1000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5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14" presetClass="entr" presetSubtype="5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73" dur="500"/>
                                            <p:tgtEl>
                                              <p:spTgt spid="5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1000"/>
                                            <p:tgtEl>
                                              <p:spTgt spid="5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4" grpId="0" animBg="1"/>
          <p:bldP spid="449" grpId="0"/>
          <p:bldP spid="450" grpId="0"/>
          <p:bldP spid="461" grpId="0" animBg="1"/>
          <p:bldP spid="466" grpId="0"/>
          <p:bldP spid="467" grpId="0"/>
          <p:bldP spid="478" grpId="0" animBg="1"/>
          <p:bldP spid="483" grpId="0"/>
          <p:bldP spid="484" grpId="0"/>
          <p:bldP spid="495" grpId="0" animBg="1"/>
          <p:bldP spid="500" grpId="0"/>
          <p:bldP spid="501" grpId="0"/>
          <p:bldP spid="512" grpId="0" animBg="1"/>
          <p:bldP spid="517" grpId="0"/>
          <p:bldP spid="518" grpId="0"/>
          <p:bldP spid="529" grpId="0" animBg="1"/>
          <p:bldP spid="534" grpId="0"/>
          <p:bldP spid="535" grpId="0"/>
          <p:bldP spid="536" grpId="0"/>
          <p:bldP spid="537" grpId="0" animBg="1"/>
          <p:bldP spid="545" grpId="0" animBg="1"/>
          <p:bldP spid="546" grpId="0" animBg="1"/>
          <p:bldP spid="547" grpId="0" animBg="1"/>
          <p:bldP spid="548" grpId="0" animBg="1"/>
          <p:bldP spid="549" grpId="0" animBg="1"/>
          <p:bldP spid="550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L_01B">
      <a:dk1>
        <a:srgbClr val="ACB0C0"/>
      </a:dk1>
      <a:lt1>
        <a:sysClr val="window" lastClr="FFFFFF"/>
      </a:lt1>
      <a:dk2>
        <a:srgbClr val="FFFFFF"/>
      </a:dk2>
      <a:lt2>
        <a:srgbClr val="EBECF0"/>
      </a:lt2>
      <a:accent1>
        <a:srgbClr val="9FA7C4"/>
      </a:accent1>
      <a:accent2>
        <a:srgbClr val="FEF903"/>
      </a:accent2>
      <a:accent3>
        <a:srgbClr val="00FF8E"/>
      </a:accent3>
      <a:accent4>
        <a:srgbClr val="444D6E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106">
      <a:dk1>
        <a:srgbClr val="000000"/>
      </a:dk1>
      <a:lt1>
        <a:srgbClr val="D7DDDD"/>
      </a:lt1>
      <a:dk2>
        <a:srgbClr val="434343"/>
      </a:dk2>
      <a:lt2>
        <a:srgbClr val="FEDA60"/>
      </a:lt2>
      <a:accent1>
        <a:srgbClr val="353535"/>
      </a:accent1>
      <a:accent2>
        <a:srgbClr val="FEDA60"/>
      </a:accent2>
      <a:accent3>
        <a:srgbClr val="000000"/>
      </a:accent3>
      <a:accent4>
        <a:srgbClr val="FFFFFF"/>
      </a:accent4>
      <a:accent5>
        <a:srgbClr val="FFFF00"/>
      </a:accent5>
      <a:accent6>
        <a:srgbClr val="0000FF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4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A3056"/>
      </a:accent1>
      <a:accent2>
        <a:srgbClr val="43B0AF"/>
      </a:accent2>
      <a:accent3>
        <a:srgbClr val="67FFF2"/>
      </a:accent3>
      <a:accent4>
        <a:srgbClr val="294933"/>
      </a:accent4>
      <a:accent5>
        <a:srgbClr val="446B5C"/>
      </a:accent5>
      <a:accent6>
        <a:srgbClr val="81EC86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12816</TotalTime>
  <Words>1140</Words>
  <Application>Microsoft Office PowerPoint</Application>
  <PresentationFormat>Custom</PresentationFormat>
  <Paragraphs>160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7" baseType="lpstr">
      <vt:lpstr>Aptos</vt:lpstr>
      <vt:lpstr>Arial</vt:lpstr>
      <vt:lpstr>Calibri</vt:lpstr>
      <vt:lpstr>Open Sans Light</vt:lpstr>
      <vt:lpstr>SFU Meta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135 - BRAND TRUST FLOW</dc:title>
  <dc:creator>Slide Ocean</dc:creator>
  <cp:lastModifiedBy>SO</cp:lastModifiedBy>
  <cp:revision>2989</cp:revision>
  <dcterms:created xsi:type="dcterms:W3CDTF">2024-04-24T08:43:56Z</dcterms:created>
  <dcterms:modified xsi:type="dcterms:W3CDTF">2025-12-11T02:33:59Z</dcterms:modified>
</cp:coreProperties>
</file>