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</p:sldMasterIdLst>
  <p:notesMasterIdLst>
    <p:notesMasterId r:id="rId36"/>
  </p:notesMasterIdLst>
  <p:handoutMasterIdLst>
    <p:handoutMasterId r:id="rId37"/>
  </p:handoutMasterIdLst>
  <p:sldIdLst>
    <p:sldId id="2147378261" r:id="rId26"/>
    <p:sldId id="2147378262" r:id="rId27"/>
    <p:sldId id="2147378259" r:id="rId28"/>
    <p:sldId id="2147378257" r:id="rId29"/>
    <p:sldId id="2147378266" r:id="rId30"/>
    <p:sldId id="2147378258" r:id="rId31"/>
    <p:sldId id="2147378256" r:id="rId32"/>
    <p:sldId id="2147378254" r:id="rId33"/>
    <p:sldId id="2147378260" r:id="rId34"/>
    <p:sldId id="2147378255" r:id="rId3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CBA9C"/>
    <a:srgbClr val="F5CDBB"/>
    <a:srgbClr val="EFC6AC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6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viewProps" Target="view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1569678-8F3E-5D19-4C82-A1C558724D93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64B382F-66EA-E6CA-0D4C-15E70B18F790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9BCD760-0EBC-0015-82AF-60DC1D4C9744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9CEA5A1-4D13-B538-F402-E0FAE2502930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88B962-575D-21C7-BEF0-0038B043C96A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71C97CA1-F518-3A4D-ACDF-ACA4C8D3E9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7BFC4B1-1B13-E9D6-9DB4-61A8ABB3B6D0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3F9DAFE-50CA-EC81-BDDD-768041E7FDD3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091C9DA-A714-632B-C7B0-A5C9BE545C6B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6075BD-8DD4-644D-8B0B-C732A4EFED9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ADE8E1-2C71-EF55-A74D-F896A4CA354D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2358C52-EE92-1E0F-C4BA-AB308C624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AC7696-266C-15D1-E3D4-16C3F8550DB7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F8C32DB-E357-62E0-E96D-F841EC3D109A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924523-F221-7BAA-E065-7E0C6F23AAF3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60B5D7A-3026-B1A2-04BC-E653DEB4E610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63D770-5B73-FD5F-5B19-B5C7F57E241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3B9F182-8374-BBDF-6743-89CE368924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AB47E5B-6B97-8446-C492-27EBEB525AD4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577EA8-803A-86C0-3E71-3194537CA618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CC19413-47AB-EDAF-0C9A-43014429B85E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7E7611-5480-5734-2FF0-884EA089822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664FC8A-9CC9-D419-4C5E-9DEC4D51E29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84118E3-9ED3-BD2B-B32E-689F9521BF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7D325BF-21C6-FF4F-BA1F-681E4AEF6E2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0B327E9-5406-1B06-D210-90DAA70894B0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7123A7-6570-55AC-C527-E7D662647DF7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327B060-271C-7F57-EF88-A33F09F7F1EC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9555A9F-788E-0268-BD6B-8FC8D2CC2A8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42C43A-6310-CC45-1691-45DA5141004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A461BDA6-671E-2CFA-DA5D-EC17587C67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F92BAB-3915-B836-09B1-CF3A6B29B56B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5E42BC-2F7E-5B35-CAA1-0924B9A9DBC6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C76795E-415E-62AA-F5A6-7FF169A668EE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2087FA3-BD1E-FBBE-ACA4-FFCF73DA9C6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B870947-3582-3727-6952-D96B83F777E1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C9F0CA8-8559-4F8C-2FF6-18F8435292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D7FCC25-8BAF-3D7C-3AD8-CE42705EB19F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E37A2EC-D4A6-7C9C-6009-093714306A8C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D0BF489-3004-2F0D-E04B-89C98DAB905F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AA46607-C786-771F-76D7-6027802340A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0981F4B-8F5C-EA4F-5ED4-7103E2434251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59B6A9C-AE6A-AAB7-39CB-7BC627D7C5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5DCF80A-99B8-0637-F605-3A57F4F3322E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FC76887-F156-4C17-6703-597FE0241452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C4E736A-3CA4-FFC6-70A3-CFFF0A439208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5D0007D-933F-1E58-1B18-55AF49EA60C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BEBD8DF-95E4-12AF-824B-A9D5293E8E8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5BBF1A7-8A3E-F408-4DEE-274A58F397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2ABC0A5-81D2-67A6-AAB3-A7BFDB9728E1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F323E97-3750-B574-9774-BB985F8518B3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382883C-F243-6C45-FFF1-C1A9492B70B4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BDE411C-927B-6561-2BDB-6D02144D284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FD5FE48-85ED-06A1-ABE0-A4A1E009C0A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17A88326-9B0B-5E41-A0BA-83DCBD8647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2D4A1B8-0E49-B351-76D4-C32EE26A6094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19E9DE4-F8D2-6F43-8861-CF6BB91DF9DB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795BE3C-0863-30AC-3CB2-F529F38803A4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568ABBE-8D9E-69DD-FA29-D174EAC70A2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EA8C21D-CA2D-3F6F-485A-D8801B65A2B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DD029FE3-C62B-EB4B-D527-60CCA34EC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E69086D-1F3F-0163-D654-1FDCF43D86FD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AC453A-D708-6D5C-C401-A3190AC65E94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C31D2AF-E6F7-B485-18BD-7817B200FF17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7D8AA1D-3453-4D95-84B2-3AC021BE34D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009AF01-033F-BA45-E28E-629D5179855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671D82DF-1EB4-9661-8AAE-C00BF9F0C7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AE15C60-931D-FFC3-CEFC-A67917860F79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144F39A-BF1E-C54A-3EFE-732C6568D5AD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E974B99-D488-5B44-D9F2-002C9E02BE9B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C8EDC226-88DA-5DA1-879F-00FCCCB453D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4B4B8710-A26B-47BB-D60F-EB29EBDEFE5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6842B4A3-ECBF-3DC2-B1BF-5550E69D19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627A7FB6-E66A-8C6F-61DB-DE20E75D2D27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46CFAA23-3D16-CCA4-371F-069DA35F70F4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B4E154FC-61E5-0EF6-A912-50FBF5AE9C50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A8DC69B-BAD4-F6F9-2041-E26912D004B1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0C83DF80-C2A8-4941-F533-4B385BFC97CE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56968762-644E-415A-0DE1-92F7F7AE4FAB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03A4DC-0B81-ACC8-5302-31C14E06D460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437F921-C57E-0477-DD38-65CCBED585F3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70AF8F96-D869-D2F1-C17F-6618E9BA78F1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7234FF9-382B-BA76-BA2D-CFD0CEEE5649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AC3FB65-1327-875F-3915-6D798D464E9D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05BB36D-9A3C-1D97-EF6A-A9F92B62CBB0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B93E5A9-C3A8-7204-5F85-E830A7F3A4F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B3934A2-4E8A-B4CF-1BCA-D68D643D549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60AB6B3A-6B0C-ED02-7CF4-5D25A3E3F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2094D1-A6AD-4804-E667-522416B5AF6D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1500B2-36B6-58F2-184E-B985B397DBA1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94B934C-FB36-B9A6-A056-01B4D6873641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C653A1-31D8-7F53-B48A-C9C41B74DEE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8D4BCC3-3C05-0D7E-3314-EFA81DBB7D10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D434009F-A403-04A9-4A1B-8A2668E98F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A52818-8829-5D44-ECB8-66CDB4E62F25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7634D89-FCA7-B923-9B68-E1D330BC32FB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89795D0-53FD-CA3B-89A9-FF836B117EE8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D9EA3C0-1234-E69A-C231-3FF47FA60F2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5BFB61-5E5B-0C77-CC2E-CB62039F977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5448D23-A986-D3CB-EA9F-F423821680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89C5170-A4AA-FD82-6887-5C0CAABE549C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E29B483-5448-BE33-AA47-DB82EB5D49E6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3F4AB45-CEAE-5027-A6C9-00FA992A6DA3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A75AAF-F8B0-648F-F6F8-17DB579AB46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F728A9A-7EA6-39D3-36DA-03E705BB8F6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CF96C86-F893-026C-7634-80B8EE8513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D8F3AF88-69F1-DB66-22B6-EEB5E828FFE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0B24E1C-5CDF-F258-6D20-788069462011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548E336-6721-2428-58D6-56EB7E49E784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0A20F91-D872-B956-C083-B433E496A684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809478-39C7-C2B3-0FED-D7B770AF09C1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339DBF3-EF2E-3B79-FB08-06F253C512D7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6DD977C-CC3E-D81D-E001-D9F74C0BBF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EEE9EBB-31F3-8021-07FA-EF3AFF1C2C39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D52AEA6-6C80-5875-83E2-C738667FE132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48381CC-0D7A-2B09-93DF-AC2C7FA7C717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4A7CAC3-E8D9-41EF-F975-5370E71E511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37EA19D-AE1A-89B2-B557-377B5CF62E0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5D9CE538-4A02-E9A0-6072-1FFEE8184D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FED33A3-DE76-C6B5-7F40-F6DA41D49CC2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6FC9E794-A426-9A6D-8A4C-051EF77E23A2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21E98754-6AF4-F0B1-6DAC-3BC1A77607D7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14B22CF9-DCB1-BA7A-D26F-7ECE7DBAD93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E1AFE3C3-8547-41BA-9A0A-74A7C8598B7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6A7F8D21-EC18-0E5E-186C-082B9BA11F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A934CEE-8CBC-5CAC-A264-5CFD19FC71A4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94770A2-74CC-D848-60CB-9BCDE4D185DE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F504C1E1-19A4-6ECF-27F1-6CDE0B6BE73E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23C6312A-FDD2-E204-00B5-B330B971B1F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5F4CAE38-C456-2A5C-5CF3-A1541DE15E9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F1BB3CB5-C18F-DF44-FCE6-9A3DDA72FD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341AC78-77ED-08AE-B337-1115CA02E8AE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F653EE-F3C6-51D3-8D75-C6C42AB53A0E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6C329ADA-492F-A102-A5B2-A8990487C29C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039E8AE5-1E34-CA5B-AADA-9A563A926AC5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C255E83-9413-E5A9-B90E-3821DAA93D9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45325292-3B6F-DB63-EC31-87457BE72A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6E0BB155-B66D-CB09-4FBC-C54FB46EE912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10A1721-0E1A-F3B2-5201-F47AEA68CED7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AA0A9FA9-90BF-5A2E-534E-3825024DDF4D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13D02B6D-2F8E-B5E4-C2BC-62590747E91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CD49C8E7-ECA4-67D1-7443-9DD41D7AEDE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47324A30-8579-5E58-0668-6657228A6B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889505A6-21DC-6761-260E-74211DC21C87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6760C15-354F-B6EB-F768-B8D67F633EB4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F819F94-7EA0-230C-6520-0DA46FADD2D5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840B0B09-E5EE-01F9-ACC3-60D083B5132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C526D088-8E62-0ED3-B8E2-02CD88EFC48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B3807B53-2BF0-7CFB-D95C-3B34536A1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06BB0574-7180-E8A7-C812-2B10EB677E7B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68ACDAD7-A6B4-0E58-AFBA-F450070A6BF8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5036DF8-E122-8984-887F-F5D61C775220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A3C6EDC7-F52D-049E-DA87-CBF3763A04B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2853562D-3E90-0D5D-1713-79C890F49F2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F783B5F7-EDDE-1A27-21A1-39802231DB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96D4CF74-EBB9-2C1D-343B-9F8CBACA6D89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78" name="Shape 2787">
            <a:extLst>
              <a:ext uri="{FF2B5EF4-FFF2-40B4-BE49-F238E27FC236}">
                <a16:creationId xmlns:a16="http://schemas.microsoft.com/office/drawing/2014/main" id="{FC4D9202-9899-9E5A-315A-DC6FBED08815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79" name="!!SubTitle">
            <a:extLst>
              <a:ext uri="{FF2B5EF4-FFF2-40B4-BE49-F238E27FC236}">
                <a16:creationId xmlns:a16="http://schemas.microsoft.com/office/drawing/2014/main" id="{794073F0-B454-3528-7997-3AFE1E8958BB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8D0939EE-FDA9-EC47-18E0-54F557AAE7DA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1" name="!!MainTitle1">
            <a:extLst>
              <a:ext uri="{FF2B5EF4-FFF2-40B4-BE49-F238E27FC236}">
                <a16:creationId xmlns:a16="http://schemas.microsoft.com/office/drawing/2014/main" id="{0524C011-57C2-2950-C153-C7CF7A635204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A6B374CC-A34C-8D6E-D6CB-CA3408CE7056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FFD9C4F0-5D54-0A5A-8A8C-1222DCF3B6F6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FDC443EC-84E2-4F74-E74A-680CD173FD05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47452235-29B5-1649-B243-A68C5499E7B8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2" grpId="0" animBg="1"/>
          <p:bldP spid="183" grpId="0" animBg="1"/>
          <p:bldP spid="184" grpId="0" animBg="1"/>
          <p:bldP spid="18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2" grpId="0" animBg="1"/>
          <p:bldP spid="183" grpId="0" animBg="1"/>
          <p:bldP spid="184" grpId="0" animBg="1"/>
          <p:bldP spid="18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roup 345">
            <a:extLst>
              <a:ext uri="{FF2B5EF4-FFF2-40B4-BE49-F238E27FC236}">
                <a16:creationId xmlns:a16="http://schemas.microsoft.com/office/drawing/2014/main" id="{3E3278D7-CC66-55F9-FF25-D3DF71E9E747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6B60995E-3EE2-07CC-38C3-168C651BF3D8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C308C874-D69D-FBCA-9A9B-2B4C505A693A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3DDB63BC-92C7-FF56-8D72-E6358DD1565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2FD95E29-281C-B718-5E8D-243B5C3D753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B92EB6FE-F582-8DCB-A7F4-AAEFDF555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2D8891B-D80C-528C-0BA1-B927B536E397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A4D0BCFF-5751-239E-8CD3-12A34EB7B911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5F8CD456-2781-D734-62D0-C946E1AEAA5C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355" name="TextBox 354">
                <a:extLst>
                  <a:ext uri="{FF2B5EF4-FFF2-40B4-BE49-F238E27FC236}">
                    <a16:creationId xmlns:a16="http://schemas.microsoft.com/office/drawing/2014/main" id="{954B96E2-5E56-F740-1743-418369624EE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DC09C7A5-FF46-0649-2020-636BFB79E2D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D72D4D00-55E4-3B83-7493-CBF679C60F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05838019-3084-8CC9-6C36-36AECA7F30BB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6FF72A73-2698-DF67-9978-2E3EC625E176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64F6B7BC-63F3-1229-9550-ED9CF789626A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361" name="TextBox 360">
                <a:extLst>
                  <a:ext uri="{FF2B5EF4-FFF2-40B4-BE49-F238E27FC236}">
                    <a16:creationId xmlns:a16="http://schemas.microsoft.com/office/drawing/2014/main" id="{19C7611D-379F-1A8E-7A34-59137BD31B5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CE46B582-E9B2-AA33-5BD7-66462AC44CC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63" name="Straight Connector 362">
                <a:extLst>
                  <a:ext uri="{FF2B5EF4-FFF2-40B4-BE49-F238E27FC236}">
                    <a16:creationId xmlns:a16="http://schemas.microsoft.com/office/drawing/2014/main" id="{EADC0F2A-68FC-CE23-ADB8-69A1226047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63C6986E-2EBD-588C-ABA0-86410EC593A3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0B20AB98-BA1F-7125-62E3-2F63E19F17C8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16495985-8786-5174-46F1-65AC4BCD799C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id="{8B0B16F8-A3E1-E8B4-D633-A11BE0030B2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68" name="TextBox 367">
                <a:extLst>
                  <a:ext uri="{FF2B5EF4-FFF2-40B4-BE49-F238E27FC236}">
                    <a16:creationId xmlns:a16="http://schemas.microsoft.com/office/drawing/2014/main" id="{6EF0302F-DADA-A36C-9694-6D9ADBC59BB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69" name="Straight Connector 368">
                <a:extLst>
                  <a:ext uri="{FF2B5EF4-FFF2-40B4-BE49-F238E27FC236}">
                    <a16:creationId xmlns:a16="http://schemas.microsoft.com/office/drawing/2014/main" id="{377768E6-3F8E-9386-A1E0-E9B76F6690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70" name="Rectangle 369">
            <a:extLst>
              <a:ext uri="{FF2B5EF4-FFF2-40B4-BE49-F238E27FC236}">
                <a16:creationId xmlns:a16="http://schemas.microsoft.com/office/drawing/2014/main" id="{77E946AE-9C7C-8B69-4775-352EC6555F1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7742A9C1-8E35-26FE-01B9-15E2D9157D7A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279EC015-16B5-F2DD-9C53-B681BA6B6AC8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373" name="Group 372">
              <a:extLst>
                <a:ext uri="{FF2B5EF4-FFF2-40B4-BE49-F238E27FC236}">
                  <a16:creationId xmlns:a16="http://schemas.microsoft.com/office/drawing/2014/main" id="{B994F3DA-CD03-0083-669B-954EFD55C4BA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74" name="TextBox 373">
                <a:extLst>
                  <a:ext uri="{FF2B5EF4-FFF2-40B4-BE49-F238E27FC236}">
                    <a16:creationId xmlns:a16="http://schemas.microsoft.com/office/drawing/2014/main" id="{F669D0BD-EE55-F237-2003-FB234BDAA62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F3FDD5C4-0267-CF64-84BA-43D22A93A4D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0CDE5CA1-7ED9-138E-1053-5D20EFCDC8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201FD42D-669C-F1A3-B31D-3C228830E63B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8F8429F0-3AA1-5AA7-0586-ED038D6F206D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79" name="Group 378">
              <a:extLst>
                <a:ext uri="{FF2B5EF4-FFF2-40B4-BE49-F238E27FC236}">
                  <a16:creationId xmlns:a16="http://schemas.microsoft.com/office/drawing/2014/main" id="{CCCC3B5A-D02D-5989-9383-07D4B9719D4A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80" name="TextBox 379">
                <a:extLst>
                  <a:ext uri="{FF2B5EF4-FFF2-40B4-BE49-F238E27FC236}">
                    <a16:creationId xmlns:a16="http://schemas.microsoft.com/office/drawing/2014/main" id="{C0F72797-5216-6B33-74BF-92EEA554ECE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81" name="TextBox 380">
                <a:extLst>
                  <a:ext uri="{FF2B5EF4-FFF2-40B4-BE49-F238E27FC236}">
                    <a16:creationId xmlns:a16="http://schemas.microsoft.com/office/drawing/2014/main" id="{60CB5F14-134E-613F-F48F-4757530760E1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BD7081C5-64B5-7127-751B-F8937F40A6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8C02ECF3-A598-726B-DC60-A893B674BC37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C84EB537-6FE0-42F1-E563-6B95085F6B5B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176BEB76-AB67-A1F5-28DB-ECBCEDBBA14C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386" name="TextBox 385">
                <a:extLst>
                  <a:ext uri="{FF2B5EF4-FFF2-40B4-BE49-F238E27FC236}">
                    <a16:creationId xmlns:a16="http://schemas.microsoft.com/office/drawing/2014/main" id="{466C4AD9-D456-759D-F917-183898C9DA63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87" name="TextBox 386">
                <a:extLst>
                  <a:ext uri="{FF2B5EF4-FFF2-40B4-BE49-F238E27FC236}">
                    <a16:creationId xmlns:a16="http://schemas.microsoft.com/office/drawing/2014/main" id="{7CC1C1EA-70FE-50D1-B998-204129BB5B0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8" name="Straight Connector 387">
                <a:extLst>
                  <a:ext uri="{FF2B5EF4-FFF2-40B4-BE49-F238E27FC236}">
                    <a16:creationId xmlns:a16="http://schemas.microsoft.com/office/drawing/2014/main" id="{3A462B3D-546E-80D9-FAB6-EE1DE341C2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1694450E-CC0D-344F-8CE4-6A05BB185B67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7C3B5D36-600F-B006-D617-EA9DDA30DEF4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91" name="Group 390">
              <a:extLst>
                <a:ext uri="{FF2B5EF4-FFF2-40B4-BE49-F238E27FC236}">
                  <a16:creationId xmlns:a16="http://schemas.microsoft.com/office/drawing/2014/main" id="{A43538AB-6C5F-CAD7-967E-FF1F683A9BE9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5D1E7D55-8EBE-6E58-8DEA-083C853E4B9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31C8416A-F5D6-F1F8-6BEF-685ACDE78E8A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C86501E4-440E-2C0E-F2C0-57232BCE01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5E7E8042-548B-4F75-45F2-C2FEE3E02650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31E3AB97-EFCE-6421-86A5-0DBADA342A11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97" name="Group 396">
              <a:extLst>
                <a:ext uri="{FF2B5EF4-FFF2-40B4-BE49-F238E27FC236}">
                  <a16:creationId xmlns:a16="http://schemas.microsoft.com/office/drawing/2014/main" id="{1469B178-50F3-5E55-78E4-8599E47D0CFA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398" name="TextBox 397">
                <a:extLst>
                  <a:ext uri="{FF2B5EF4-FFF2-40B4-BE49-F238E27FC236}">
                    <a16:creationId xmlns:a16="http://schemas.microsoft.com/office/drawing/2014/main" id="{C5950DBE-F6F0-AE05-52EB-9DD8660509F1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99" name="TextBox 398">
                <a:extLst>
                  <a:ext uri="{FF2B5EF4-FFF2-40B4-BE49-F238E27FC236}">
                    <a16:creationId xmlns:a16="http://schemas.microsoft.com/office/drawing/2014/main" id="{3F74F99D-7685-B91C-D709-BA2FB98E11D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055F3485-F395-8509-A11E-D13298281F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F0A1B911-1BD3-6144-84CF-CA3048513BD8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A3A4CC59-A5A9-6B7A-4CF7-A84E126AD91E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03" name="Group 402">
              <a:extLst>
                <a:ext uri="{FF2B5EF4-FFF2-40B4-BE49-F238E27FC236}">
                  <a16:creationId xmlns:a16="http://schemas.microsoft.com/office/drawing/2014/main" id="{36F8F258-8515-AD4A-6537-A2DDFFDCC5BF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404" name="TextBox 403">
                <a:extLst>
                  <a:ext uri="{FF2B5EF4-FFF2-40B4-BE49-F238E27FC236}">
                    <a16:creationId xmlns:a16="http://schemas.microsoft.com/office/drawing/2014/main" id="{F33CC869-66F4-047E-E231-595EFDC6A10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05" name="TextBox 404">
                <a:extLst>
                  <a:ext uri="{FF2B5EF4-FFF2-40B4-BE49-F238E27FC236}">
                    <a16:creationId xmlns:a16="http://schemas.microsoft.com/office/drawing/2014/main" id="{5690B92B-60B1-F3EB-4260-46CF5FAD56B7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2CF6EF98-E13C-46C3-73F9-688901B730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7" name="Group 406">
            <a:extLst>
              <a:ext uri="{FF2B5EF4-FFF2-40B4-BE49-F238E27FC236}">
                <a16:creationId xmlns:a16="http://schemas.microsoft.com/office/drawing/2014/main" id="{A75DAC25-DABF-5078-EAC2-F94CB770100F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12E3E168-7A47-BF5F-B3F4-184F3F677061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09" name="Group 408">
              <a:extLst>
                <a:ext uri="{FF2B5EF4-FFF2-40B4-BE49-F238E27FC236}">
                  <a16:creationId xmlns:a16="http://schemas.microsoft.com/office/drawing/2014/main" id="{37AC6399-C9A9-C55D-73EA-CAE1DA1B9C32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4E9AF943-3619-2AE3-FC92-BEAED8AEF105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11" name="TextBox 410">
                <a:extLst>
                  <a:ext uri="{FF2B5EF4-FFF2-40B4-BE49-F238E27FC236}">
                    <a16:creationId xmlns:a16="http://schemas.microsoft.com/office/drawing/2014/main" id="{758CBBB5-CFBA-714B-9382-C5EBCF5ABD60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61C37E29-BCDC-C9E5-CE3E-1B4DB86645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3" name="Group 412">
            <a:extLst>
              <a:ext uri="{FF2B5EF4-FFF2-40B4-BE49-F238E27FC236}">
                <a16:creationId xmlns:a16="http://schemas.microsoft.com/office/drawing/2014/main" id="{AF05F244-3F6F-DA18-6B07-A71CB3113BA4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6790171E-B52F-61AE-B469-281EE7018E47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15" name="Group 414">
              <a:extLst>
                <a:ext uri="{FF2B5EF4-FFF2-40B4-BE49-F238E27FC236}">
                  <a16:creationId xmlns:a16="http://schemas.microsoft.com/office/drawing/2014/main" id="{4938DD06-0BB5-9B69-830A-A9F150A3BAFE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416" name="TextBox 415">
                <a:extLst>
                  <a:ext uri="{FF2B5EF4-FFF2-40B4-BE49-F238E27FC236}">
                    <a16:creationId xmlns:a16="http://schemas.microsoft.com/office/drawing/2014/main" id="{D23203A3-6F44-914F-E4B9-4FA1341ACBD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17" name="TextBox 416">
                <a:extLst>
                  <a:ext uri="{FF2B5EF4-FFF2-40B4-BE49-F238E27FC236}">
                    <a16:creationId xmlns:a16="http://schemas.microsoft.com/office/drawing/2014/main" id="{72311D7E-2488-A59B-B1EA-A4154A2F1B3A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F4BAF26F-2EF1-140C-23C7-448B020344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19" name="Rectangle: Rounded Corners 418">
            <a:extLst>
              <a:ext uri="{FF2B5EF4-FFF2-40B4-BE49-F238E27FC236}">
                <a16:creationId xmlns:a16="http://schemas.microsoft.com/office/drawing/2014/main" id="{DCCABD7D-9C6F-E401-0305-7B8C690F2CFF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420" name="Shape 2787">
            <a:extLst>
              <a:ext uri="{FF2B5EF4-FFF2-40B4-BE49-F238E27FC236}">
                <a16:creationId xmlns:a16="http://schemas.microsoft.com/office/drawing/2014/main" id="{2C2B262F-8F74-BA6C-D6F8-EFFCB67649A1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421" name="!!SubTitle">
            <a:extLst>
              <a:ext uri="{FF2B5EF4-FFF2-40B4-BE49-F238E27FC236}">
                <a16:creationId xmlns:a16="http://schemas.microsoft.com/office/drawing/2014/main" id="{28375097-FB4B-89B3-CFD7-71A8353A2D0D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5DA78645-0DC0-C605-6E66-D39712F41205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3" name="!!MainTitle1">
            <a:extLst>
              <a:ext uri="{FF2B5EF4-FFF2-40B4-BE49-F238E27FC236}">
                <a16:creationId xmlns:a16="http://schemas.microsoft.com/office/drawing/2014/main" id="{DCC48CFA-A06C-A056-B269-77A754937D0E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4" name="Oval 423">
            <a:extLst>
              <a:ext uri="{FF2B5EF4-FFF2-40B4-BE49-F238E27FC236}">
                <a16:creationId xmlns:a16="http://schemas.microsoft.com/office/drawing/2014/main" id="{FF3E1904-360E-53B6-4777-405BB7E24FB6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51229C80-1CF6-07F6-CA56-B450CD658806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F23681C6-2EA0-E749-A728-E22AEF44712E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7" name="Oval 426">
            <a:extLst>
              <a:ext uri="{FF2B5EF4-FFF2-40B4-BE49-F238E27FC236}">
                <a16:creationId xmlns:a16="http://schemas.microsoft.com/office/drawing/2014/main" id="{7BC8AB85-A31D-EFDB-5E2F-0DBC1D536E0F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4" grpId="0" animBg="1"/>
          <p:bldP spid="425" grpId="0" animBg="1"/>
          <p:bldP spid="426" grpId="0" animBg="1"/>
          <p:bldP spid="4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4" grpId="0" animBg="1"/>
          <p:bldP spid="425" grpId="0" animBg="1"/>
          <p:bldP spid="426" grpId="0" animBg="1"/>
          <p:bldP spid="42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0682E68-3EF2-B4EA-FABF-E8AA927A9D32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2122CA3-FC5D-3BAF-6A0D-09899EBF0763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7EE134E-561E-677C-A490-FAFD0F7E2E88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A6F376-07E6-37D2-125D-CC03BFF8A92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0F497C-B9B7-484A-70AC-7122EBFD821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D3BF622C-EF4D-C78C-58EB-99D0F1EB4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659D853-397B-D755-BF3E-14BE27753F88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9F4DD51-A611-3C03-8E0C-207EE92EB59B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EDCFFBA-F879-2A32-09B7-AE02446F743B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4170172-ED3C-1058-B07E-324F8C67CF3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A1BEF0F-E5E9-8D26-1F98-5096B834BD6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7E56A41-4B27-75DE-011B-F46AF66564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735708-411A-73DA-529C-39D65F632337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23805B-53A4-E98E-A286-78DE947BFBF6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A20B8E6-C841-F003-1E10-2B3EDEE6D0F2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61CF8E-1692-571D-A43A-8D62339F714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3C59A5-503F-7793-6E12-DD11993C17D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BAE464F-C846-5848-5E4F-D5AE4F8D4B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7F21CE4-182E-BCC9-F0E2-D04E4344216A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9544327-F4B8-7778-0CE1-F86B85351C78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5F2F69F-361E-3836-F574-EF58195072BC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AA0862F-C4B1-A265-44F4-1A5DB1E4ED5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1C9E6B8-F16C-5E37-C524-FF2EC9758540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A780CDC3-C259-0B3F-0C1A-4F9B5A5F89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912E69B3-712B-6887-9B3F-D7BB99C33D6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C9DB376-DE19-D3F8-16C6-54A427B803BC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5D375C-824D-EA30-435B-52FDB60682FA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3B95262-33D2-1ADD-B136-4FF6E06A5F32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AA278BA-91E4-0EF6-3CB8-E6436E454C6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03F90B4-A192-F7A7-A483-BB83BCA1405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79C670B-F9A7-7C9E-56FD-A2E62F16E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578F720-1922-1E5D-5863-09539BA5FC8F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4928913-F3BA-9A44-9F98-0C12ABC96451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31B5CF9-AA29-4F7D-9F8A-184499F32AFD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9F7AAF9-E8BD-487D-30C8-A7609C46580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FFFFAD3-6BFB-4304-B34F-1AC450481F9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D958FAA-07D6-6402-39EB-B4BCD17D1B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8C1E5A5-DF90-E57F-9C7C-3F65CA203B26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B7ADD90-3662-82D1-7705-32D2A3272BDF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EC6209E-0FA6-3D98-05FE-8DF0D3DD9242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199DF7-785F-4246-8FF8-663385D19AE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55CA505-9C24-D461-B6A9-51057709DC4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4710889-2A54-28F4-7A55-5ACB18CF87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25153B0-6467-E313-BB3F-8F15DF672DEF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BE5081C-0B63-81F7-2D0D-B5C8CE828AB3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5B84C88-E5B9-C1DB-E906-35B802D9DEA4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15C4E0E-EF50-E0C5-4D3D-34B32E9D05D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8AB2BAB-3DC3-CFA0-7E14-EAC24B951A1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5F13F6F-9FDA-C194-3022-192366E57B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C37BA96-A7C1-3B10-DEEF-0C20840D3E68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C6FF19B-5421-F766-2060-5973B0E95701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8B224F8-11F8-EE01-0EF5-4AE66E00C73B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8A22969-08DE-8576-0EA6-C780BE530ED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EBF9DCD-4C32-4475-B43D-A3C7A00BCCE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24D14AC-02FE-1D5A-BA0E-ABBCE8BA50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3029B5E-EE26-1657-CFA5-C82D410F49C5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C1C6B1-7B4C-CAAA-B69F-D710867D37E8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AD6FAD6-4564-F3A1-5D47-2B729E88F07D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7C9C7F3-0887-7B1C-6194-47084B65CF7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2FB0AEE-B2F2-771C-13B8-BAC100E5C15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BA7242E-9D7F-A23D-D9F7-530ECDA875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42DA934-FCF7-2EDD-7FE5-A1A6634F5C1F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74EA242-916E-22A0-AC57-1E933256F88F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C79F8787-B38C-EAAF-5FFF-83F5B6975F36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3195D6F-D67D-C0A6-2E9E-6DEC43F323E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DA62BB1-C31E-3242-C905-764FBCA68B4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BA9A0E1-2E92-31FD-81C6-CE1FEF4399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2480E6-B08F-E8A3-3F81-F3110F25DABA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6E79B79-ED22-687F-343F-093AC024E2D3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F4561AD-C2BE-A9CC-98F5-4A3D3014B543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3B41250E-6163-0C2F-E9A2-17F12108920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12D8E597-2479-D61B-2E9A-A8670B83956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A8FDD23-6EE3-E6CD-DEA4-64DA0848A5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2371D748-FF77-F78D-2FA8-961D72331E32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B886DCB0-CCB7-E3C0-63E5-A4E57E60032E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7B1190BC-F4B0-0919-69D0-9E00607F4034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FFFF4AE2-9F11-2223-767E-120C80DE0098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268BABF9-F891-9342-A08E-53F794170F64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45319B05-7808-958C-D760-20A0007E793E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CDAD977-E00F-78F2-ACB5-127F6F5F62A1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F8AE6390-E213-68BA-A663-B771FE1256AB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08352193-D57D-C2E8-572E-3916FDEF4563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DE90C9F-2D7B-8428-3A56-18CCDA267855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775311D-F51D-FBBC-2AFE-33A2E239935A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BBF8D80-7699-9761-69B5-193B602301D8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9D470DB-2C4C-6ABB-9A9E-3EF4E14FFEC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466DE4-F573-A1F4-2F83-995120F7B0B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25614452-1175-288A-966E-8DA2C8C103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C20523-BCB2-A80E-5CF2-EC437703298A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23830ED-07FF-0ADA-F6F6-2620C699032E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05F1970-8EC2-BCA5-AF14-FF30FE471BF3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9BC151D-E0FE-7B0B-B110-18111CD53F6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A14B14E-F840-562D-A769-8018A6DFB4B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171F32A-E625-D172-E0FB-88D5B5D25A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82FEEE-70EE-C10E-63BC-21DBA47AE48D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E90F488-CB37-5304-B8F8-7CBA913FA6E6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36B3893-B083-7E5C-71D9-287710A43FED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72724B5-729F-0AFC-E777-FFB31D3B52B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EFAB782-C237-DA64-B8A1-9E6D32FC08B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F51C7981-0165-72AB-F438-272C53EBD4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DD7E9A8-32D8-8715-2D96-6F1E552D4924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FDA032-7B0F-5184-7DAD-3F2C65574661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E46C1F-84FA-3D8C-4E1B-8B9A1FBB4511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982A1FA-3192-BA68-87EC-38FED93F0A80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CBC78A1-4A8C-E821-6051-A7A71924FE1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ED63690-3ABD-85C9-34F7-FFFF7316CB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4BA164E-D608-5BF7-4CA9-4B7C60E9AC6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FAC207-02EF-14DD-7069-5F6B27F2372B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9F3A476-B989-C95D-0669-3B5C09E11738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6929C05-6502-56C0-5570-C850E60FD78E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8F81202-E736-3638-C367-47977284B51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2A9647F-643B-6441-BD6A-8E81DEED2EC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FBF955D-3804-1F8F-6BB1-C961496867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2E9A340-EE8D-47DF-0F6F-9C1A4558EA37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24BE632-844B-E11E-99E2-2987882F58FB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A591B8B-58CA-EE0F-E98B-77A8C79B9326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95D10-1AFA-912D-48B2-07A56A11FFB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373EE57-6205-A930-2236-2C24C8376C3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5852A35-6F90-0524-82F3-E3308B0CF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302E97B-ACF3-DBD6-38BE-B5F3A04E0575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DC54CA3-07EE-5B3F-0DC0-1B5435EBFF4F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D0C7601-D210-818B-3424-C6441B59E735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9A35EB51-2FFF-2AC6-8333-D6C0EC470025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6DDD70E-2411-E08E-1804-1C106AF8CAF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2CB40604-7717-6AD4-3F70-8B0C62193D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3EF1FDC-4D3A-57B4-E7C0-90D32FAE81EB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F39A4C9-416B-651A-ABCB-2C192294AD2C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8BF64B6E-4850-8F70-BBA5-EE492FB9D76A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47DA971-4EBF-1927-C9F9-77533D340C13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E6CF0FC1-05B2-4B41-118D-AECC8F05B4C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028FA8B-8C9E-C362-3E84-C0E8F7242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AB9E9EC-43B9-E0E8-9D67-986969DDA23B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E41DE4-957D-9EC2-B6E9-E8CFF87F16FB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DC9CFF71-E8CB-CC98-2731-BAE239B98DFB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27AB57DB-368A-BCD9-3014-D0F9878EE24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A37727E4-7625-9F01-FA65-DF2AE1B7910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FA00C22-3FE9-65D1-37ED-4E7531E8A4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52EF2B2-1BAE-292B-8339-725758FFAC60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B396061-C51F-2A30-132A-229EEB679C7D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D97E6EE4-14A3-6410-08D0-A6987CE12EED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CB5EC5E-68AF-209F-D7D3-6DC8E7DD728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1CA211C9-4931-3932-1C04-A5B5BDA6DB5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FCCFC723-CB66-1244-35D3-CB21DFE128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726E18F-F967-1908-EE5E-98515DD174C2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BB0342F-2AA4-ACE3-A24E-750592E8D2E3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B63A9EA9-9158-C586-61A0-C2D46AB03940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3CA1E97-0467-0759-592E-1556F300CAB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0C4AEBB-F60C-0D9B-E733-681836AB201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B825DC3B-2854-C5AF-1792-BFA81B0CA2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21C4F21-9D71-9C4F-3EBE-E87EFAF757B7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E24E821-9302-98E6-16BF-4E0C9F3EBE6E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D06521F-C694-6012-C53D-4E8D49D1CDCC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7D3B6F3D-FB32-03B4-3925-C4590FF9F80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40BB37E-926E-ACFD-BF18-2B4FD1E36DB7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CBB7E5AC-A796-9389-EF00-02CF00DF50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257D4EB9-2471-620F-2C00-3B6959C07212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28765B8C-70D0-717E-A55D-2BAEB3F19B1F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1BCAC5DE-AC35-9734-9164-318924353A3A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5DAFFBB-51F7-85A2-59D2-0058C8BE1D21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418B90E7-7BC0-9D92-CED6-B59DD13D6542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7ED8556C-DF47-7377-15BA-FF1090D4A0F7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CE5116E9-65CB-F28A-04F5-CFC82283C96C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23D5CD46-4402-0764-E2AC-22A3DCF1F92F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0664153D-C5ED-5608-0D5A-EC3485853F93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9DF68D7E-365A-452A-464C-C2F8E5E2BCA3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731C971-F729-9A40-87B6-1C4FB7161DFC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0EA4CA7-A4BF-7CD8-89EF-B770B73F650D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EEE12E79-7754-6CE0-3EDD-8452A4B18A5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68E3B022-EFF4-AA70-8CC4-75FDF71E76F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BE0F9B37-9361-BA1C-EEA3-1D6BE4539C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8" name="Group 1047">
            <a:extLst>
              <a:ext uri="{FF2B5EF4-FFF2-40B4-BE49-F238E27FC236}">
                <a16:creationId xmlns:a16="http://schemas.microsoft.com/office/drawing/2014/main" id="{A8053795-A527-8E67-27C3-154C20CD7203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F32AD84-26D2-4E26-0D12-9B56EA7D8956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245C9D2E-1C99-C13B-A2DF-1BE213BEBE42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0CD6822E-58F6-867C-4F4E-AF9E38262C7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F89DC312-B613-DB99-91DE-A02CCAFBF7C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EB81D63F-675A-36F9-C954-D9C79103E6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8E619D65-51FF-B8B2-6080-DBCF426300B7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83866E8-7219-4880-118A-8E789B34A27A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AE6D709-895D-6870-7332-4D22FF65CD3D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CCEBDBB-7770-3834-20A8-B4E018C31AD0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0A61C812-748F-29CC-4738-A8E8E73CABA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29F1D5BF-7C68-F014-1E64-4E42B10321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2F57CF9B-C5F2-92D1-C74F-E9135EB38D08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AA306B6-2778-AEF0-18FE-ADD946C36C52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FF8421C0-DC9F-9F70-E270-F97D330C7675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33E62039-EAB8-BABD-5F68-ACFE6B2FB66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F70829BA-E2C7-A749-C811-BD5D2C8F5BF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AFF74826-7F54-6A80-538D-FFDD8F219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77D66AA-88C0-BE9B-1472-0D2AEE5CF6D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D44E73C9-F010-28C2-6AAC-65C416845F4B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23863BC-E187-CF8F-8410-0CEAD0F29473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CA2674-32CC-0818-2D73-23B52764AE83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8E45F4E4-FE92-EF48-BCF6-F1FAE118DDF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77FBBBE1-C1D3-6923-689C-D90904443A5A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8FC74510-651C-0B22-CF01-9F848E11D4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81852866-CA60-5BC8-7DAA-94F49DF49975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BE21E1B-B159-5B27-EB46-94EAD5C45638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44589EFD-4B03-9733-7D40-33AA5137B3EE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BC43A845-C144-935B-2D59-9EF679BDEA11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8DFC9025-B1B7-1D58-E921-60BC299D930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C9E413EA-B106-4F76-75DB-90AEFFC98D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DF5B92B3-DCDF-8A28-5D4A-7C9A5CABB9D3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B85088E-C1D4-32F7-E7C0-F5C909E70FB4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477A91B7-75C5-A273-F06F-0420C2399D45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1024" name="TextBox 1023">
                <a:extLst>
                  <a:ext uri="{FF2B5EF4-FFF2-40B4-BE49-F238E27FC236}">
                    <a16:creationId xmlns:a16="http://schemas.microsoft.com/office/drawing/2014/main" id="{CA821BF0-822E-1B09-6B51-2397174A6A8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25" name="TextBox 1024">
                <a:extLst>
                  <a:ext uri="{FF2B5EF4-FFF2-40B4-BE49-F238E27FC236}">
                    <a16:creationId xmlns:a16="http://schemas.microsoft.com/office/drawing/2014/main" id="{3E01EEC4-BF4C-F479-833E-B5D20ECC223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27" name="Straight Connector 1026">
                <a:extLst>
                  <a:ext uri="{FF2B5EF4-FFF2-40B4-BE49-F238E27FC236}">
                    <a16:creationId xmlns:a16="http://schemas.microsoft.com/office/drawing/2014/main" id="{E4B25025-86AA-B374-2EF5-F3ABE5F595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B6F793EA-90A8-FF6B-F9CA-8A58372C621A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DBD385B-74C3-A19A-5611-D670222AA5CD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28" name="Group 1027">
              <a:extLst>
                <a:ext uri="{FF2B5EF4-FFF2-40B4-BE49-F238E27FC236}">
                  <a16:creationId xmlns:a16="http://schemas.microsoft.com/office/drawing/2014/main" id="{281FACBC-344A-81A8-C682-45A359D879CA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1029" name="TextBox 1028">
                <a:extLst>
                  <a:ext uri="{FF2B5EF4-FFF2-40B4-BE49-F238E27FC236}">
                    <a16:creationId xmlns:a16="http://schemas.microsoft.com/office/drawing/2014/main" id="{A84E853F-EFB7-D09E-61A3-D625E999D86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105643CD-362B-FAC2-3116-BC70D7BF6CE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31" name="Straight Connector 1030">
                <a:extLst>
                  <a:ext uri="{FF2B5EF4-FFF2-40B4-BE49-F238E27FC236}">
                    <a16:creationId xmlns:a16="http://schemas.microsoft.com/office/drawing/2014/main" id="{389421C8-B2C6-E2BB-F952-2BE9907F5A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3" name="Group 1052">
            <a:extLst>
              <a:ext uri="{FF2B5EF4-FFF2-40B4-BE49-F238E27FC236}">
                <a16:creationId xmlns:a16="http://schemas.microsoft.com/office/drawing/2014/main" id="{F86CBD48-7F36-034A-3B20-C7203C05D25F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5ECCE1E-C691-F6D6-270D-4CE2FF9167FB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2" name="Group 1031">
              <a:extLst>
                <a:ext uri="{FF2B5EF4-FFF2-40B4-BE49-F238E27FC236}">
                  <a16:creationId xmlns:a16="http://schemas.microsoft.com/office/drawing/2014/main" id="{07960B24-AB2A-05F7-883D-EE01F40B0E26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1033" name="TextBox 1032">
                <a:extLst>
                  <a:ext uri="{FF2B5EF4-FFF2-40B4-BE49-F238E27FC236}">
                    <a16:creationId xmlns:a16="http://schemas.microsoft.com/office/drawing/2014/main" id="{3BADABC5-12C4-B3DD-E84D-A10F30851D8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34" name="TextBox 1033">
                <a:extLst>
                  <a:ext uri="{FF2B5EF4-FFF2-40B4-BE49-F238E27FC236}">
                    <a16:creationId xmlns:a16="http://schemas.microsoft.com/office/drawing/2014/main" id="{F8148415-13B3-2133-2D04-B476C8F8ABB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35" name="Straight Connector 1034">
                <a:extLst>
                  <a:ext uri="{FF2B5EF4-FFF2-40B4-BE49-F238E27FC236}">
                    <a16:creationId xmlns:a16="http://schemas.microsoft.com/office/drawing/2014/main" id="{1E72A157-A60F-831C-7069-2955F761B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2" name="Group 1051">
            <a:extLst>
              <a:ext uri="{FF2B5EF4-FFF2-40B4-BE49-F238E27FC236}">
                <a16:creationId xmlns:a16="http://schemas.microsoft.com/office/drawing/2014/main" id="{D746CDCF-78C0-9D09-B3DC-F54DFCBE3D13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EB07904-BAA2-FD9D-EF03-868EFD190BC9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6" name="Group 1035">
              <a:extLst>
                <a:ext uri="{FF2B5EF4-FFF2-40B4-BE49-F238E27FC236}">
                  <a16:creationId xmlns:a16="http://schemas.microsoft.com/office/drawing/2014/main" id="{54B9152E-4CF9-840F-BFC5-200293E59224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1037" name="TextBox 1036">
                <a:extLst>
                  <a:ext uri="{FF2B5EF4-FFF2-40B4-BE49-F238E27FC236}">
                    <a16:creationId xmlns:a16="http://schemas.microsoft.com/office/drawing/2014/main" id="{FD40457D-65BD-0C13-82CE-3FAF1F6638C3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id="{3E156165-309C-ED7B-9D8B-4DCBB997C05D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39" name="Straight Connector 1038">
                <a:extLst>
                  <a:ext uri="{FF2B5EF4-FFF2-40B4-BE49-F238E27FC236}">
                    <a16:creationId xmlns:a16="http://schemas.microsoft.com/office/drawing/2014/main" id="{F045484B-2B3E-3359-AB8D-E4D7B56AF2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1" name="Group 1050">
            <a:extLst>
              <a:ext uri="{FF2B5EF4-FFF2-40B4-BE49-F238E27FC236}">
                <a16:creationId xmlns:a16="http://schemas.microsoft.com/office/drawing/2014/main" id="{2BF51307-A066-C4A2-DD6B-26CC0AA4E376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624FF3C-E64C-B2BC-E0EA-C199F59853DD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6221723-37FF-36A1-B776-C5C26830FE00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5EEE5185-30EC-4F25-D24B-D66C000F7701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1D864AE2-9A9E-A0D6-0444-579B3EFCEC9D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4C84062B-A568-7AA6-A40C-CFD2FFB42E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7" name="Group 1056">
            <a:extLst>
              <a:ext uri="{FF2B5EF4-FFF2-40B4-BE49-F238E27FC236}">
                <a16:creationId xmlns:a16="http://schemas.microsoft.com/office/drawing/2014/main" id="{A75C6B7D-5F66-D70C-77B5-354BAA12BF51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3CFF7E7-3F79-8EA5-6C89-905C8684C555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BFB15161-1BE5-DCF5-B250-515C0C1C12A9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23D826B-0367-AC07-AEBF-2044B4B1D8A0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48157FB3-2FC3-DD65-7A1E-98ACC692B22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A81A77A6-A5F4-8E51-4DF1-972CEF6865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681DF35-762E-1381-6D92-7F903D27C54B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92" name="Shape 2787">
            <a:extLst>
              <a:ext uri="{FF2B5EF4-FFF2-40B4-BE49-F238E27FC236}">
                <a16:creationId xmlns:a16="http://schemas.microsoft.com/office/drawing/2014/main" id="{BAF4F7B8-359C-B58E-187D-C704C5A1F650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29" name="!!SubTitle">
            <a:extLst>
              <a:ext uri="{FF2B5EF4-FFF2-40B4-BE49-F238E27FC236}">
                <a16:creationId xmlns:a16="http://schemas.microsoft.com/office/drawing/2014/main" id="{EF3CFC3A-49DE-5634-6302-4E17E693DC8A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042" name="Straight Connector 1041">
            <a:extLst>
              <a:ext uri="{FF2B5EF4-FFF2-40B4-BE49-F238E27FC236}">
                <a16:creationId xmlns:a16="http://schemas.microsoft.com/office/drawing/2014/main" id="{EBC625A1-8977-D5BE-1088-1C43873CF464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!!MainTitle1">
            <a:extLst>
              <a:ext uri="{FF2B5EF4-FFF2-40B4-BE49-F238E27FC236}">
                <a16:creationId xmlns:a16="http://schemas.microsoft.com/office/drawing/2014/main" id="{3DD4DFCB-0B40-A823-E580-E102527F1A1A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63" name="Oval 1062">
            <a:extLst>
              <a:ext uri="{FF2B5EF4-FFF2-40B4-BE49-F238E27FC236}">
                <a16:creationId xmlns:a16="http://schemas.microsoft.com/office/drawing/2014/main" id="{8A1ADC46-90EA-17DD-F7F5-094A728D664B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4" name="Oval 1063">
            <a:extLst>
              <a:ext uri="{FF2B5EF4-FFF2-40B4-BE49-F238E27FC236}">
                <a16:creationId xmlns:a16="http://schemas.microsoft.com/office/drawing/2014/main" id="{23DEB54F-CC75-2CBA-B658-F519847FEA2D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5" name="Oval 1064">
            <a:extLst>
              <a:ext uri="{FF2B5EF4-FFF2-40B4-BE49-F238E27FC236}">
                <a16:creationId xmlns:a16="http://schemas.microsoft.com/office/drawing/2014/main" id="{385712AC-8E77-B668-5F8F-9B73D738CB97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6" name="Oval 1065">
            <a:extLst>
              <a:ext uri="{FF2B5EF4-FFF2-40B4-BE49-F238E27FC236}">
                <a16:creationId xmlns:a16="http://schemas.microsoft.com/office/drawing/2014/main" id="{87BC2573-BA9D-C333-0FDD-F2ADC7100067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7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3" grpId="0" animBg="1"/>
          <p:bldP spid="1064" grpId="0" animBg="1"/>
          <p:bldP spid="1065" grpId="0" animBg="1"/>
          <p:bldP spid="106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3" grpId="0" animBg="1"/>
          <p:bldP spid="1064" grpId="0" animBg="1"/>
          <p:bldP spid="1065" grpId="0" animBg="1"/>
          <p:bldP spid="106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699E5C7-CB1E-DCC6-688A-69AEF5F5616E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E8F5CC3-F3ED-0E0D-8D82-62B47DE07908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C2D16D9-BE20-B53B-09B8-8C6F53971020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9A4044-F547-104B-1D65-74AB837B9AEF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E515018-EBAD-A8F9-C86D-9995AA42BC1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33FECCE-DD1A-6E40-3181-01A5492DEC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062D002-A6DD-A8C6-412C-44EA72ECF8B7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E8DE257-D476-86A0-9949-8BFCFBA3662D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986F61C-719D-D43E-3243-5A70CF589109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A305D85-D28D-65D7-8B10-F1BE700448E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CF9828A-7CA1-2A1F-807C-4297C154752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89A32D0-2025-3599-0B37-B2A68A1111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869EE05-BFB0-C40D-1E60-57F1C44DF0F1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9FCC9BA-9767-24F2-1D9B-635946AEB758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64CC4E3-B523-FB70-6ACF-040D04FA4CD6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5B113E6-B12D-6AE2-F786-5485D6C4091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58F6C79-3E71-0130-2EE9-078D9CDC4E2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2EA484AE-602F-0AF6-2739-F1C5094E82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96FE918-AD26-EA8B-6073-E1BD6DA72503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0485603-965D-C811-D624-529951533FC5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E0B1CE7-3F43-1E4F-DBC3-7CB99FF80C48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D1BCD7E-80E3-887C-4C82-D33B192A21E5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FEF5DC-FA78-F3CB-2936-4CB7884CF4E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4ED7349-EF93-3B6D-B67D-CCAAA5E065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C81939F-E511-A001-A22C-5860F46FF5B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20973A-568E-48A2-A392-0A162AE6A438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47093C3-9511-61B6-9E46-09ADD0D239FA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5D28CAF-5BFE-B1E0-34F2-BF525BAB2427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68FCEE2-4009-2EEB-431B-9440C1AEE3D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DB7B2D9-AB76-BC08-5675-280DAABB800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4D5986BA-1AE2-4FAE-41FD-D0300C54DE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C92343E-DC1A-008C-60F6-6BB5BDD904B8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B97452-43A0-230A-9781-71A09D3D6971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18E862C-A2AB-0307-3FC7-E451EFF738F7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D9138B2-E6A2-DAC6-1326-EA22650E280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53F0743-C6EE-2552-0296-32895D28F901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4D0729-2A6C-F622-CA4E-B48C6CC045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0732E6C-2719-0355-BD5B-5F0E64E3ECE3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EF73A-514E-B685-423C-6ED481939771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26C3148-FDAE-989E-BBBC-4361AD2ACA17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3549C30-8C03-57CD-D1E4-01B9733C85B1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9361663-57E6-4A81-5044-F0BF801FCDA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16F401DF-80CE-F061-D458-17990CA766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075ECBC-3019-7A9C-042F-1AAE042B1AB7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9EC8969-C8BF-9287-0938-D9FCA2E7F7CD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F66ED1C-4443-9FC9-EF2F-2A9A069508D7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605708C-9717-A2E1-99F2-4222E8FF635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BCEEDD1-E4B5-684A-F4AE-085E4BC5C40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E12A349-DBBB-9098-D165-D2FA4E1004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159F286-B341-815A-73D9-3626913B598D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25180A8-4738-E60D-E569-A27C962B20AC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8678B7E-D822-7D4B-4D02-F6D8B223BF77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F5A78160-97CB-55E3-102F-8EF593EEA42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6BD051E6-0011-847E-BB2D-39E9537F3F5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999ADD7-46D4-911B-E562-1498C2B2C9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3D061F3-D2E6-715A-391A-F607151CFE61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E4262FB-3265-1055-8A4B-F55926227F89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2BA8A03C-E827-3F07-E0E6-DBA68B2EB3ED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927AD69A-9CF5-3822-A6CF-02FDA784541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7848F0C-6A6F-571A-6E0D-BBB34F039BD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124C83A5-96F5-651F-E600-5BF3509245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9CD0598-0837-F90A-B64D-878DD2AA45A7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FD3690D-6355-A055-D4C0-5F45D3119814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076CB895-0718-AA99-07C7-1730938CCBF7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342EEF9-507F-1894-4D97-6EF4D21FB3C3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45481B6-CB25-DEC7-1321-4CBFA75E027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06C1290F-C025-C84B-E173-DC6AB864DA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D2CD124D-64A4-4EA1-1B00-CF395DB3818D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550E2DB-6366-3831-719F-45E18E549B59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35E152D-E9A0-6B6C-023E-2206CA0FEE02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7A3DD691-84B7-C5E4-810A-FC4F63C9DF4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495D5AF2-D2EC-A79D-13CF-3823DF02413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0113D90C-ACB9-4DA0-E319-5D538F458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41019FD3-9E36-C9C0-76F2-04758F04076B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0D438865-A6E6-7DA8-8545-013E45FEEF34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684164C8-3603-0E08-414A-FFEF2F7EC0AC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F09AA11E-4604-6EDB-1DFF-89AD9AAC118A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CD0ED776-C257-82CA-0B1F-EB72DA8304B2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FDC9B03E-E758-E9E4-51EE-DB76476B7C68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4054538E-71A1-3DFA-4A9A-5C4880DF823A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ECA515C7-6519-A92C-9C89-C89BB7AC9DBA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3B46DE17-48DA-741A-085D-6A4E3DFF077A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87D78F4-83B7-9189-47F6-F52872FE90B7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CA6766F-A506-A81C-8866-249721BC60C6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FAD3B24-E41E-C7AB-26F0-C4C36D92AD42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FA7D675-7F4E-D261-FA01-A7A93503EFB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D8BAC4-077A-84B7-EFA5-0722D169B07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D952E46-213F-B08F-B4FD-33FB5DF9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6CCA4BA-B172-0F1E-1E2B-8802EEAB7700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2BCABA-FEB9-F1CB-5075-1819A6598FBD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D806B8B-C639-5BD5-AF34-E56F1BBFECEC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F4E4B4-DB31-897A-E60A-1D8A41DDA5B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B0248B-2DCE-7B4E-7F5E-8B44A2CEC9E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410576E-2B7D-D18C-A51D-70868A3E68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79B251-B103-80D2-2BBA-FF3FD326973F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6E0429B-D0C2-A4A5-051F-7F060790ECB0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3A80A9C-BFE8-CB04-1F09-EF5332029C5B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4C26CF2-25AB-2BEC-8B30-52906038521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2F06B9D-934E-DAE1-9296-16F31C8C1C9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8450353-6A22-F532-1352-343F64DDE9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311371-E067-8B50-6ADE-E164DAEEA32C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AD66FC-AE0E-3F12-AE32-17F7E89FABF2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78A2BCF-7BCE-8D8B-9631-E3B0F121522D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AA0903-BC00-BBE5-66C4-B036B2B4C809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24DBA32-0C73-8C61-9A6B-DFF350AF336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1D39DE3-46C6-86DB-A555-0505F5B0F9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EB375A08-0575-6BD6-0810-C83187E3C60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22901F5-F047-A62B-7E37-8B863E4EFC43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AD039F0-0F67-BA7A-1EFB-E1820CEC2112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65FCDC8-51A9-53BC-5FBD-24EA590A33F2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96DC0B9-7424-FD90-8C36-2D7A3CA24EC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CFCDCA8-3958-BE6B-5B31-2195D00FCA7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A689858E-C482-92CB-B19C-A3BF3B7411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203A500-C86C-2EB5-9FEE-A5B3E93600CF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78CB397-7743-CBD3-6D8C-BE039E8FB3E2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9945A6B-CECD-D825-BC6C-BBECCF73DCEF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81126CF-447B-34E8-3083-E87772D0608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3F78D5F-AB48-D7A1-934A-011F71E9BB0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5041123-FAE9-A8FB-80EC-CCB3B38C5C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253725B-2A4C-9BCD-4D02-AFB99C328BA8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CDEC71D-8139-F535-348D-FFBE6536321B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46DEF37-7CE8-0D81-2C16-9EABD8341247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08071C5B-A644-666F-E201-42099B14C0F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252D9B0-5459-2679-8DC4-50C3BB8E9591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1B16C8C3-69DF-CDA9-AA62-9ACB09FD19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4BAA398-B3D4-CF39-C0BC-5D1A6CF2E021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297385C-41A8-F584-C02A-D7FC280047A7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A970CC4-7D41-7C17-43F3-DA101F3004E8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758B823D-F0C1-D1CF-2B93-F8AC311CEE9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A04111A-37C3-75A1-845B-77D098A492B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82E54E4-0E5A-C1DC-7DBD-E0697D6825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A8DA10A-CF6D-FDB7-DBDF-DA5BDA213991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B87BEA5-3D36-0AF8-67C6-0F1A6672336D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DE2FB750-789D-ED75-6859-24B277F75701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518EAEBF-A379-BAE0-2EFF-7DFA633B1EC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8A959A63-D9A9-351F-B35D-059A77561490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3AF3C9BF-AFF8-4BB8-36D7-170A59993A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F12572D-9084-6A87-C885-0D58EC939108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F674C4-52AE-E679-2743-45995577B319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EF769FC-A826-AAF7-204D-042E7A53F9B7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88F3B73B-0464-116D-34AF-D0199E07A46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A0F2A9E-923C-22A0-F540-96D4CF308DE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A8DE81E5-D9A0-A124-295E-0F608D13F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8D38485-9704-CA1D-C6C7-7CBDE4CD0759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44AEA44-080C-6474-ADEE-67471B1708FB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018B8E1-7D9F-1581-6033-5DEC2B121FEB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6AAF375-2BE2-9F65-D481-8222E04C7AB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D088253-A2A5-75E0-A450-500EAC7717D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BF9F0DBE-A6AD-5A29-A890-AEDBC001D1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17C1F39-974A-F819-2D10-EAA87BE7A73C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A68EA8B-5D05-62D8-90F3-804C19166687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9CDFA50-B5BA-7389-0809-D525CB37116E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3B96974B-3163-E9CD-17D2-441A5EB1B5A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BB8A16F0-0EF3-7049-7BD6-35A75E2D324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EF4D4C71-812A-7BCA-A601-5993B71D45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A63D71AF-1703-6839-EABA-186B8F29785C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10D0B19A-5B57-EF22-338B-4480855CE269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3504F770-56D9-3AB0-C0EE-7D193BF9E157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090319A8-1305-F2CF-620B-A018F8BBE12D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EE5B5A7C-FFA5-D6D7-43FB-3612E5C5BB1C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F9ECB4B8-8A87-87D3-B4E3-0C9EED845BC4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E8AA72F-7DC4-1556-56B3-B11D83663360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2A16F3D7-6906-C19F-7138-4F3A668AD327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1310ADE6-64E5-454B-1754-BB287B362140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2EC0255-F9FA-1F8C-E13B-2FF76E18BE93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65F6F74-AD2C-70DF-81F8-141714345E5D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69AFCFB-1E95-5725-3E3A-AAF5B77E4D8A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5AA12B-6927-8B49-C3B3-9BFAE983B50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2B650F3-7394-C5F1-FCA3-03B0D159515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6479091F-3DC4-215C-ACD8-4AE47067FF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CE0D5-02D0-5F81-B40A-AC4725043BD2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EFC93AF-553E-4458-FCF7-DDCD90337550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6557385-C05C-5E5E-998B-88E387FAC7B5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FC799F-509A-E4E5-157A-4D22D1B50903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2875609-812E-72EB-3235-8A637329612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2A77A3E-8A2F-F1A9-09C7-9F78777686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94BF76B-EF2C-A0A6-3541-0C4116DBCC7C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4CEBFCA-6910-BF35-B576-FEED0F379DE9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B47D0C1-6CBB-41A6-676D-1883F65DA250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2DEFF8E-E8B1-BA96-63E0-1A40F703A840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A07B74B-B305-36F6-B2DF-E74342FA77D4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5B176AE-3C7C-85EA-10FA-D1B3AE7565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998C4C4-3ACB-78A6-0666-6E9A7FFCD285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16BDF35-A431-32A1-163D-ECB6C40ED595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68E00BB-60CB-9959-39DE-4F00DFBE2CF8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140D22-FFC7-7740-777E-6BD87D86482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21F9C83-67BD-CDD1-A025-F2846C44195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D98F583-91DA-E74D-59E2-71DD6A3BF2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1B203A1-59F8-9CA8-8E3E-FCFCCFE8ECA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7517A8-6B94-34AE-BAE9-2DE8BEBADD0A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6003A63-5954-06FD-9046-17934B91EC94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98B3782-9F56-54BF-6ECB-94981494D3E8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2617847-ED30-91ED-4A1F-7257FEC6147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B751A5C-84D7-094E-3512-A9233941C17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239770F-504D-CB92-38A3-FB69A02A16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2AF6FA1-A700-C1E8-E572-AB9034FC343A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48A9DAC-9BC1-C3C1-D882-ED54982F6F7C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4F6537E-A9CA-243D-0627-08B6A5F442CA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1949F7E-DB08-8052-FB7D-244D23B77A9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ECE3FFC-1958-2084-A62E-A89371E01D3D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1EFDF5D5-1959-E1EA-6983-3CCBC4F5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2125F4A-11A0-D201-7C84-156C3F618CEB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BD237FD-D7B0-8B8B-A823-1676BBD75C0C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E814BE7-B310-33BB-9BB1-F28D080318AE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26568628-1C89-7A4B-415D-05A27D6D001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371E54D-C2E1-A1F4-7C0C-99D861721497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565DF49E-0FFA-49AC-779A-9794B664BC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9B1B8D1-DE65-DF3E-1376-65721B009322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4DC3D4A-53D1-A031-54BD-208CDE5DBBA4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8CE07904-B023-3DBF-6D32-6B10DA5B6F9A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B5E61B3D-86FD-B8A0-9549-4858301B3865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BF971427-99BE-EDCD-2C6D-B94CEE21505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BED987C-C780-A4B6-9235-2A6206548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5085259-862C-7565-DD25-790D2A4BC590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D408967-8EDB-2ED8-C525-F15A72F44B92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DA678948-6509-DB1D-0AD2-27942737DEAC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91971EC-C3C6-96EC-538D-CE25D3E7904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5DEA0F22-9338-8CC0-F28B-68935ADF130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CAC9DCF-ECC4-92F9-9192-56E10C3DD1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583B2B0-9994-3E91-75C6-186E5EB7F540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C6B4863-4C90-281B-714A-CFEDACC5E812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D4DB06AB-9322-B4D7-F566-E6579D262711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0063B994-19AE-5430-07F4-474E58C6868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725BE2AC-A570-FB90-6DD7-70D2DFA7E1E2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1C1A3320-8396-6148-FA59-73E669C939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01C0F53-0092-AACF-BD7C-7381C9E29937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9A96904-5337-D9B6-5C93-40633497C5A5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1BFF680E-D9A8-F068-DAD8-22100F3F6E8C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0B79C34F-A06B-C986-BDA3-E995F2A53AB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B95102F9-8BE2-8F9C-A7C1-884213744D68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1D905B44-DBD6-FBF7-D9AA-E0B8AB257D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C454E99-465B-EE61-6FA3-2630C34E5C91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C73C6C7-E8BC-97C8-79F0-EF880A3BAE1B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D9601EBA-F71C-0E6C-085C-EC033F149953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74E784EA-AB85-5A37-0CA5-367A92D3D67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400388BB-30E0-A96A-45D4-62612ECA0F86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E8A2CEF3-D5ED-B90B-E525-682D8944C7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C2B6DCAB-17A3-556D-D354-0A70926134B4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BB481045-3232-75DD-8A82-29024DFF52DE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A7874932-8C7D-0EE9-DB0B-74628259D7E0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FF60A3F-63C4-5478-2B28-5A635052C6A1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849E7203-738F-245B-99EC-737382653960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CC4C1BE-3F54-6755-CA2F-A8AC4093063B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8E64C7C1-E31A-E391-1CF9-D25232109A51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44909E0C-BDEB-42C6-B6DD-1ACF4B1E432E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AF0E56BA-A0A1-3845-04DF-24EED54D5CBF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ECCC123-CCED-254E-11B1-65A49FBDCBCE}"/>
              </a:ext>
            </a:extLst>
          </p:cNvPr>
          <p:cNvGrpSpPr/>
          <p:nvPr/>
        </p:nvGrpSpPr>
        <p:grpSpPr>
          <a:xfrm>
            <a:off x="16438392" y="2136724"/>
            <a:ext cx="3830325" cy="2897554"/>
            <a:chOff x="15840816" y="2366725"/>
            <a:chExt cx="3830325" cy="28975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A31ACEE-45D0-D6A5-818B-297C637A8687}"/>
                </a:ext>
              </a:extLst>
            </p:cNvPr>
            <p:cNvSpPr/>
            <p:nvPr/>
          </p:nvSpPr>
          <p:spPr>
            <a:xfrm flipV="1">
              <a:off x="15840816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DC6B13C-E99F-B069-6C0D-0913770E17EA}"/>
                </a:ext>
              </a:extLst>
            </p:cNvPr>
            <p:cNvGrpSpPr/>
            <p:nvPr/>
          </p:nvGrpSpPr>
          <p:grpSpPr>
            <a:xfrm>
              <a:off x="17177164" y="2765802"/>
              <a:ext cx="1973551" cy="2080554"/>
              <a:chOff x="7303740" y="4029838"/>
              <a:chExt cx="1366206" cy="144028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3374C2F-20EA-1F28-A755-6298F53C557A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05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6A99478-FD5C-92D8-AACE-0B1A366BB99F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2C30388-391B-F5EC-21D1-9D9C1E1989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719C242-C244-FE36-2F23-D74243D65314}"/>
              </a:ext>
            </a:extLst>
          </p:cNvPr>
          <p:cNvGrpSpPr/>
          <p:nvPr/>
        </p:nvGrpSpPr>
        <p:grpSpPr>
          <a:xfrm>
            <a:off x="13119369" y="2136724"/>
            <a:ext cx="3830325" cy="2897554"/>
            <a:chOff x="12829669" y="2366725"/>
            <a:chExt cx="3830325" cy="2897554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13DEA71-019C-788F-DD13-AD7960B3096F}"/>
                </a:ext>
              </a:extLst>
            </p:cNvPr>
            <p:cNvSpPr/>
            <p:nvPr/>
          </p:nvSpPr>
          <p:spPr>
            <a:xfrm flipV="1">
              <a:off x="12829669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EF644F9-2018-C689-052D-569E58994FDE}"/>
                </a:ext>
              </a:extLst>
            </p:cNvPr>
            <p:cNvGrpSpPr/>
            <p:nvPr/>
          </p:nvGrpSpPr>
          <p:grpSpPr>
            <a:xfrm>
              <a:off x="14216370" y="2765802"/>
              <a:ext cx="1973551" cy="2080554"/>
              <a:chOff x="7303740" y="4029838"/>
              <a:chExt cx="1366206" cy="144028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2EB8F5-FC03-1D24-2D9D-F644D9C85F17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04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46CC75-F689-E1F5-D918-0D1B29FC417B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B85EAFF-EA05-4448-461E-8A6AFC3657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1AAB75-C96A-4882-8A3C-F7A635321EE8}"/>
              </a:ext>
            </a:extLst>
          </p:cNvPr>
          <p:cNvGrpSpPr/>
          <p:nvPr/>
        </p:nvGrpSpPr>
        <p:grpSpPr>
          <a:xfrm>
            <a:off x="9804292" y="2136724"/>
            <a:ext cx="3830325" cy="2897554"/>
            <a:chOff x="9818520" y="2366725"/>
            <a:chExt cx="3830325" cy="28975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9A8B50B-256A-7908-8490-C756A768C816}"/>
                </a:ext>
              </a:extLst>
            </p:cNvPr>
            <p:cNvSpPr/>
            <p:nvPr/>
          </p:nvSpPr>
          <p:spPr>
            <a:xfrm flipV="1">
              <a:off x="9818520" y="2366725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28BD955-290F-940A-6B57-5B31DF796BC5}"/>
                </a:ext>
              </a:extLst>
            </p:cNvPr>
            <p:cNvGrpSpPr/>
            <p:nvPr/>
          </p:nvGrpSpPr>
          <p:grpSpPr>
            <a:xfrm>
              <a:off x="11148429" y="2765802"/>
              <a:ext cx="1973551" cy="2080554"/>
              <a:chOff x="7303740" y="4029838"/>
              <a:chExt cx="1366206" cy="144028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9CADD27-B4A4-F34B-12BF-38A8FAF45E94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03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CC2D7B5-345B-7F8E-339B-C1C9C90988F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C239209-5A1C-C0BC-AEFE-E00023B611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20E5C69-5294-3BC6-6192-DF6B39E302DF}"/>
              </a:ext>
            </a:extLst>
          </p:cNvPr>
          <p:cNvGrpSpPr/>
          <p:nvPr/>
        </p:nvGrpSpPr>
        <p:grpSpPr>
          <a:xfrm>
            <a:off x="7409968" y="2136723"/>
            <a:ext cx="2897554" cy="3830325"/>
            <a:chOff x="7732078" y="2366724"/>
            <a:chExt cx="2897554" cy="3830325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C9DFA9B-691E-A8DE-7C41-4DB4814364DD}"/>
                </a:ext>
              </a:extLst>
            </p:cNvPr>
            <p:cNvSpPr/>
            <p:nvPr/>
          </p:nvSpPr>
          <p:spPr>
            <a:xfrm rot="5400000" flipH="1" flipV="1">
              <a:off x="7265692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6D5252-E43D-D483-2469-8AF67451D0FC}"/>
                </a:ext>
              </a:extLst>
            </p:cNvPr>
            <p:cNvGrpSpPr/>
            <p:nvPr/>
          </p:nvGrpSpPr>
          <p:grpSpPr>
            <a:xfrm>
              <a:off x="8194078" y="2765802"/>
              <a:ext cx="1973551" cy="2080554"/>
              <a:chOff x="7303740" y="4029838"/>
              <a:chExt cx="1366206" cy="144028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55B98F1-F58D-37E1-4FA4-78F929ECE90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F95265F-825E-E564-9EC7-FD7002F19E3C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315A9B6-56D2-2504-D8E3-4DD4091FAA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CE68E6F-DEF8-FFC3-9B13-5880760EB77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#133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FCB1DAA-37E1-B8F5-76B6-0D65D8531049}"/>
              </a:ext>
            </a:extLst>
          </p:cNvPr>
          <p:cNvGrpSpPr/>
          <p:nvPr/>
        </p:nvGrpSpPr>
        <p:grpSpPr>
          <a:xfrm>
            <a:off x="4115284" y="2136723"/>
            <a:ext cx="2897554" cy="3830325"/>
            <a:chOff x="4712860" y="2366724"/>
            <a:chExt cx="2897554" cy="383032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EF33413-9F7C-2F20-A4EF-AF43BB013089}"/>
                </a:ext>
              </a:extLst>
            </p:cNvPr>
            <p:cNvSpPr/>
            <p:nvPr/>
          </p:nvSpPr>
          <p:spPr>
            <a:xfrm rot="16200000" flipV="1">
              <a:off x="4246474" y="2833110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BC44080-7E28-2C59-4FEB-37603FEC6E81}"/>
                </a:ext>
              </a:extLst>
            </p:cNvPr>
            <p:cNvGrpSpPr/>
            <p:nvPr/>
          </p:nvGrpSpPr>
          <p:grpSpPr>
            <a:xfrm>
              <a:off x="5174860" y="2765802"/>
              <a:ext cx="1973551" cy="2080554"/>
              <a:chOff x="7303740" y="4029838"/>
              <a:chExt cx="1366206" cy="144028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08752C2-78E2-9E38-09CE-53D8CB9EEF92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CD7B3C3-A645-DAE9-1D24-5271CDACFFF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D058FABF-7009-E3E0-FA09-EE1AFB95FA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FB369A5-58A8-3597-EB2E-BA8ABAAE8F8C}"/>
              </a:ext>
            </a:extLst>
          </p:cNvPr>
          <p:cNvGrpSpPr/>
          <p:nvPr/>
        </p:nvGrpSpPr>
        <p:grpSpPr>
          <a:xfrm>
            <a:off x="4115284" y="8681723"/>
            <a:ext cx="3830325" cy="2897554"/>
            <a:chOff x="4712859" y="8451721"/>
            <a:chExt cx="3830325" cy="2897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82787AC-1B6F-CB3D-3214-902950B346A0}"/>
                </a:ext>
              </a:extLst>
            </p:cNvPr>
            <p:cNvSpPr/>
            <p:nvPr/>
          </p:nvSpPr>
          <p:spPr>
            <a:xfrm flipH="1">
              <a:off x="4712859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85AF8E6-E440-8305-6F80-F83D40768421}"/>
                </a:ext>
              </a:extLst>
            </p:cNvPr>
            <p:cNvGrpSpPr/>
            <p:nvPr/>
          </p:nvGrpSpPr>
          <p:grpSpPr>
            <a:xfrm>
              <a:off x="5174860" y="8850798"/>
              <a:ext cx="1973551" cy="2080554"/>
              <a:chOff x="7303740" y="4029838"/>
              <a:chExt cx="1366206" cy="144028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7D5CE30-30C8-48CB-B4DB-CB1F5717072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11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BDC89EE-BCEF-FD4A-43ED-6AF1B96C4069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0D39C0C-DBE6-0DB2-9242-4C41F888CF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2FD9B66-7055-FEC1-85ED-CFBF8A3E56D9}"/>
              </a:ext>
            </a:extLst>
          </p:cNvPr>
          <p:cNvGrpSpPr/>
          <p:nvPr/>
        </p:nvGrpSpPr>
        <p:grpSpPr>
          <a:xfrm>
            <a:off x="7409968" y="8681723"/>
            <a:ext cx="3830325" cy="2897554"/>
            <a:chOff x="7724006" y="8451721"/>
            <a:chExt cx="3830325" cy="2897554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1DE45C8-C3D2-6445-64C3-ED0E91D2AAE1}"/>
                </a:ext>
              </a:extLst>
            </p:cNvPr>
            <p:cNvSpPr/>
            <p:nvPr/>
          </p:nvSpPr>
          <p:spPr>
            <a:xfrm flipH="1">
              <a:off x="7724006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0BE16D0-5883-88E9-3427-94E5ED450047}"/>
                </a:ext>
              </a:extLst>
            </p:cNvPr>
            <p:cNvGrpSpPr/>
            <p:nvPr/>
          </p:nvGrpSpPr>
          <p:grpSpPr>
            <a:xfrm>
              <a:off x="8194078" y="8850798"/>
              <a:ext cx="1973551" cy="2080554"/>
              <a:chOff x="7303740" y="4029838"/>
              <a:chExt cx="1366206" cy="144028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4392B9B-DAE2-BC02-89D4-0A72B3E62568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10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B9F77D8-CD00-1AB9-E0D2-3DA27333FE17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C51E855-0294-91DB-3F09-492CA8A0E3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4458529-B30E-9AA8-CA87-0FA7AC2FE3B6}"/>
              </a:ext>
            </a:extLst>
          </p:cNvPr>
          <p:cNvGrpSpPr/>
          <p:nvPr/>
        </p:nvGrpSpPr>
        <p:grpSpPr>
          <a:xfrm>
            <a:off x="10731054" y="8681723"/>
            <a:ext cx="3830325" cy="2897554"/>
            <a:chOff x="10735155" y="8451721"/>
            <a:chExt cx="3830325" cy="289755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A7D9A2F-31AC-4238-CC0D-115A3A7C12F1}"/>
                </a:ext>
              </a:extLst>
            </p:cNvPr>
            <p:cNvSpPr/>
            <p:nvPr/>
          </p:nvSpPr>
          <p:spPr>
            <a:xfrm flipH="1">
              <a:off x="10735155" y="8451721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8C80ED9-DF04-4108-8807-269DE9E50683}"/>
                </a:ext>
              </a:extLst>
            </p:cNvPr>
            <p:cNvGrpSpPr/>
            <p:nvPr/>
          </p:nvGrpSpPr>
          <p:grpSpPr>
            <a:xfrm>
              <a:off x="11148429" y="8850798"/>
              <a:ext cx="1973551" cy="2080554"/>
              <a:chOff x="7303740" y="4029838"/>
              <a:chExt cx="1366206" cy="1440280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12CEE3D-ED5B-EE8E-EBAC-71AF71CB3C2D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09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52E6B4A-2FE2-34B5-FA9F-BBECFAE34A05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60F5B02-102E-7ED8-235B-2FCB6DDAAB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0FFCAAB-FAF3-8F6C-4557-FB14C22CB7C0}"/>
              </a:ext>
            </a:extLst>
          </p:cNvPr>
          <p:cNvGrpSpPr/>
          <p:nvPr/>
        </p:nvGrpSpPr>
        <p:grpSpPr>
          <a:xfrm>
            <a:off x="14052140" y="7748952"/>
            <a:ext cx="2897554" cy="3830325"/>
            <a:chOff x="13754370" y="7518950"/>
            <a:chExt cx="2897554" cy="3830325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CFFE7EE-439A-3BE8-11FA-6F9DB17B441B}"/>
                </a:ext>
              </a:extLst>
            </p:cNvPr>
            <p:cNvSpPr/>
            <p:nvPr/>
          </p:nvSpPr>
          <p:spPr>
            <a:xfrm rot="5400000">
              <a:off x="13287984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C889A3E1-72EA-D124-4935-25BE60FC2F5D}"/>
                </a:ext>
              </a:extLst>
            </p:cNvPr>
            <p:cNvGrpSpPr/>
            <p:nvPr/>
          </p:nvGrpSpPr>
          <p:grpSpPr>
            <a:xfrm>
              <a:off x="14216370" y="8850798"/>
              <a:ext cx="1973551" cy="2080554"/>
              <a:chOff x="7303740" y="4029838"/>
              <a:chExt cx="1366206" cy="144028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E6E7D1-76DF-A1AB-AC41-D7D52A6CD41E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08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500D229-8686-D6EE-D0A9-2C61AC2FD1D7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7CFAD230-7088-1054-AD4D-CD2BD1DDAB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D213951-BB0B-E93A-D7AC-8BAF5FD759B6}"/>
              </a:ext>
            </a:extLst>
          </p:cNvPr>
          <p:cNvGrpSpPr/>
          <p:nvPr/>
        </p:nvGrpSpPr>
        <p:grpSpPr>
          <a:xfrm>
            <a:off x="17371163" y="7748952"/>
            <a:ext cx="2897554" cy="3830325"/>
            <a:chOff x="16773588" y="7518950"/>
            <a:chExt cx="2897554" cy="3830325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080029C-1521-34E5-BDC4-55774D36EE95}"/>
                </a:ext>
              </a:extLst>
            </p:cNvPr>
            <p:cNvSpPr/>
            <p:nvPr/>
          </p:nvSpPr>
          <p:spPr>
            <a:xfrm rot="16200000" flipH="1">
              <a:off x="16307202" y="7985336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48405139-F795-EFB4-1D96-EDACB899849E}"/>
                </a:ext>
              </a:extLst>
            </p:cNvPr>
            <p:cNvGrpSpPr/>
            <p:nvPr/>
          </p:nvGrpSpPr>
          <p:grpSpPr>
            <a:xfrm>
              <a:off x="17177164" y="8850798"/>
              <a:ext cx="1973551" cy="2080554"/>
              <a:chOff x="7303740" y="4029838"/>
              <a:chExt cx="1366206" cy="144028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ED3F782-33BF-2A81-F9B7-724DE92F02AB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07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A052373-A75A-97E7-462F-E894D7E43493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ED9A3E33-BE34-44B1-860E-0E477E3162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A4FE58C-CB7F-C40F-D29F-5E922AABEB02}"/>
              </a:ext>
            </a:extLst>
          </p:cNvPr>
          <p:cNvGrpSpPr/>
          <p:nvPr/>
        </p:nvGrpSpPr>
        <p:grpSpPr>
          <a:xfrm>
            <a:off x="16438392" y="5409223"/>
            <a:ext cx="3830325" cy="2897554"/>
            <a:chOff x="15840816" y="5409222"/>
            <a:chExt cx="3830325" cy="2897554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3E35CA6-8D6C-E81B-79F5-9A6AE6D4B0B1}"/>
                </a:ext>
              </a:extLst>
            </p:cNvPr>
            <p:cNvSpPr/>
            <p:nvPr/>
          </p:nvSpPr>
          <p:spPr>
            <a:xfrm>
              <a:off x="15840816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E155321-8F72-AFB0-825C-31FEAA0B4784}"/>
                </a:ext>
              </a:extLst>
            </p:cNvPr>
            <p:cNvGrpSpPr/>
            <p:nvPr/>
          </p:nvGrpSpPr>
          <p:grpSpPr>
            <a:xfrm>
              <a:off x="17177164" y="5808299"/>
              <a:ext cx="1973551" cy="2080554"/>
              <a:chOff x="7303740" y="4029838"/>
              <a:chExt cx="1366206" cy="1440280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21ED3C46-E1C0-110D-CF92-2FFEFD46A14C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06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4DF432B-9437-C924-03A9-BC100A44646E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5D8F418-6786-80DA-53AB-F0C64634E7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8EC63A0-671B-E6B8-590E-1E6D0B4FC0E6}"/>
              </a:ext>
            </a:extLst>
          </p:cNvPr>
          <p:cNvGrpSpPr/>
          <p:nvPr/>
        </p:nvGrpSpPr>
        <p:grpSpPr>
          <a:xfrm>
            <a:off x="4115284" y="5409223"/>
            <a:ext cx="3830325" cy="2897554"/>
            <a:chOff x="4712860" y="5409222"/>
            <a:chExt cx="3830325" cy="2897554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4E95AE83-8517-C5D1-C009-F020AE982E37}"/>
                </a:ext>
              </a:extLst>
            </p:cNvPr>
            <p:cNvSpPr/>
            <p:nvPr/>
          </p:nvSpPr>
          <p:spPr>
            <a:xfrm rot="10800000">
              <a:off x="4712860" y="5409222"/>
              <a:ext cx="3830325" cy="2897554"/>
            </a:xfrm>
            <a:custGeom>
              <a:avLst/>
              <a:gdLst>
                <a:gd name="csX0" fmla="*/ 1648646 w 2651572"/>
                <a:gd name="csY0" fmla="*/ 0 h 2005854"/>
                <a:gd name="csX1" fmla="*/ 1648960 w 2651572"/>
                <a:gd name="csY1" fmla="*/ 16 h 2005854"/>
                <a:gd name="csX2" fmla="*/ 1744862 w 2651572"/>
                <a:gd name="csY2" fmla="*/ 4556 h 2005854"/>
                <a:gd name="csX3" fmla="*/ 1748126 w 2651572"/>
                <a:gd name="csY3" fmla="*/ 5023 h 2005854"/>
                <a:gd name="csX4" fmla="*/ 1751190 w 2651572"/>
                <a:gd name="csY4" fmla="*/ 5178 h 2005854"/>
                <a:gd name="csX5" fmla="*/ 1780622 w 2651572"/>
                <a:gd name="csY5" fmla="*/ 9670 h 2005854"/>
                <a:gd name="csX6" fmla="*/ 1838502 w 2651572"/>
                <a:gd name="csY6" fmla="*/ 17946 h 2005854"/>
                <a:gd name="csX7" fmla="*/ 1844836 w 2651572"/>
                <a:gd name="csY7" fmla="*/ 19470 h 2005854"/>
                <a:gd name="csX8" fmla="*/ 1850770 w 2651572"/>
                <a:gd name="csY8" fmla="*/ 20376 h 2005854"/>
                <a:gd name="csX9" fmla="*/ 1882330 w 2651572"/>
                <a:gd name="csY9" fmla="*/ 28490 h 2005854"/>
                <a:gd name="csX10" fmla="*/ 1929152 w 2651572"/>
                <a:gd name="csY10" fmla="*/ 39755 h 2005854"/>
                <a:gd name="csX11" fmla="*/ 1938308 w 2651572"/>
                <a:gd name="csY11" fmla="*/ 42884 h 2005854"/>
                <a:gd name="csX12" fmla="*/ 1946886 w 2651572"/>
                <a:gd name="csY12" fmla="*/ 45089 h 2005854"/>
                <a:gd name="csX13" fmla="*/ 1976758 w 2651572"/>
                <a:gd name="csY13" fmla="*/ 56023 h 2005854"/>
                <a:gd name="csX14" fmla="*/ 2016394 w 2651572"/>
                <a:gd name="csY14" fmla="*/ 69567 h 2005854"/>
                <a:gd name="csX15" fmla="*/ 2028088 w 2651572"/>
                <a:gd name="csY15" fmla="*/ 74810 h 2005854"/>
                <a:gd name="csX16" fmla="*/ 2039030 w 2651572"/>
                <a:gd name="csY16" fmla="*/ 78815 h 2005854"/>
                <a:gd name="csX17" fmla="*/ 2066010 w 2651572"/>
                <a:gd name="csY17" fmla="*/ 91812 h 2005854"/>
                <a:gd name="csX18" fmla="*/ 2099816 w 2651572"/>
                <a:gd name="csY18" fmla="*/ 106968 h 2005854"/>
                <a:gd name="csX19" fmla="*/ 2113720 w 2651572"/>
                <a:gd name="csY19" fmla="*/ 114794 h 2005854"/>
                <a:gd name="csX20" fmla="*/ 2126700 w 2651572"/>
                <a:gd name="csY20" fmla="*/ 121048 h 2005854"/>
                <a:gd name="csX21" fmla="*/ 2150328 w 2651572"/>
                <a:gd name="csY21" fmla="*/ 135401 h 2005854"/>
                <a:gd name="csX22" fmla="*/ 2178998 w 2651572"/>
                <a:gd name="csY22" fmla="*/ 151541 h 2005854"/>
                <a:gd name="csX23" fmla="*/ 2187554 w 2651572"/>
                <a:gd name="csY23" fmla="*/ 158017 h 2005854"/>
                <a:gd name="csX24" fmla="*/ 2209392 w 2651572"/>
                <a:gd name="csY24" fmla="*/ 171284 h 2005854"/>
                <a:gd name="csX25" fmla="*/ 2257344 w 2651572"/>
                <a:gd name="csY25" fmla="*/ 210848 h 2005854"/>
                <a:gd name="csX26" fmla="*/ 2322992 w 2651572"/>
                <a:gd name="csY26" fmla="*/ 260543 h 2005854"/>
                <a:gd name="csX27" fmla="*/ 2340038 w 2651572"/>
                <a:gd name="csY27" fmla="*/ 279077 h 2005854"/>
                <a:gd name="csX28" fmla="*/ 2357822 w 2651572"/>
                <a:gd name="csY28" fmla="*/ 293750 h 2005854"/>
                <a:gd name="csX29" fmla="*/ 2395194 w 2651572"/>
                <a:gd name="csY29" fmla="*/ 339046 h 2005854"/>
                <a:gd name="csX30" fmla="*/ 2445050 w 2651572"/>
                <a:gd name="csY30" fmla="*/ 393252 h 2005854"/>
                <a:gd name="csX31" fmla="*/ 2461886 w 2651572"/>
                <a:gd name="csY31" fmla="*/ 419876 h 2005854"/>
                <a:gd name="csX32" fmla="*/ 2480288 w 2651572"/>
                <a:gd name="csY32" fmla="*/ 442181 h 2005854"/>
                <a:gd name="csX33" fmla="*/ 2530524 w 2651572"/>
                <a:gd name="csY33" fmla="*/ 524872 h 2005854"/>
                <a:gd name="csX34" fmla="*/ 2537718 w 2651572"/>
                <a:gd name="csY34" fmla="*/ 539805 h 2005854"/>
                <a:gd name="csX35" fmla="*/ 2541852 w 2651572"/>
                <a:gd name="csY35" fmla="*/ 546344 h 2005854"/>
                <a:gd name="csX36" fmla="*/ 2559090 w 2651572"/>
                <a:gd name="csY36" fmla="*/ 584171 h 2005854"/>
                <a:gd name="csX37" fmla="*/ 2572758 w 2651572"/>
                <a:gd name="csY37" fmla="*/ 612542 h 2005854"/>
                <a:gd name="csX38" fmla="*/ 2575772 w 2651572"/>
                <a:gd name="csY38" fmla="*/ 620778 h 2005854"/>
                <a:gd name="csX39" fmla="*/ 2579744 w 2651572"/>
                <a:gd name="csY39" fmla="*/ 629495 h 2005854"/>
                <a:gd name="csX40" fmla="*/ 2595432 w 2651572"/>
                <a:gd name="csY40" fmla="*/ 674493 h 2005854"/>
                <a:gd name="csX41" fmla="*/ 2606482 w 2651572"/>
                <a:gd name="csY41" fmla="*/ 704687 h 2005854"/>
                <a:gd name="csX42" fmla="*/ 2607956 w 2651572"/>
                <a:gd name="csY42" fmla="*/ 710421 h 2005854"/>
                <a:gd name="csX43" fmla="*/ 2610074 w 2651572"/>
                <a:gd name="csY43" fmla="*/ 716496 h 2005854"/>
                <a:gd name="csX44" fmla="*/ 2623914 w 2651572"/>
                <a:gd name="csY44" fmla="*/ 772480 h 2005854"/>
                <a:gd name="csX45" fmla="*/ 2631196 w 2651572"/>
                <a:gd name="csY45" fmla="*/ 800802 h 2005854"/>
                <a:gd name="csX46" fmla="*/ 2631650 w 2651572"/>
                <a:gd name="csY46" fmla="*/ 803776 h 2005854"/>
                <a:gd name="csX47" fmla="*/ 2632430 w 2651572"/>
                <a:gd name="csY47" fmla="*/ 806931 h 2005854"/>
                <a:gd name="csX48" fmla="*/ 2646382 w 2651572"/>
                <a:gd name="csY48" fmla="*/ 900307 h 2005854"/>
                <a:gd name="csX49" fmla="*/ 2646394 w 2651572"/>
                <a:gd name="csY49" fmla="*/ 900383 h 2005854"/>
                <a:gd name="csX50" fmla="*/ 2651572 w 2651572"/>
                <a:gd name="csY50" fmla="*/ 1002927 h 2005854"/>
                <a:gd name="csX51" fmla="*/ 2651572 w 2651572"/>
                <a:gd name="csY51" fmla="*/ 1002928 h 2005854"/>
                <a:gd name="csX52" fmla="*/ 2631196 w 2651572"/>
                <a:gd name="csY52" fmla="*/ 1205053 h 2005854"/>
                <a:gd name="csX53" fmla="*/ 2624842 w 2651572"/>
                <a:gd name="csY53" fmla="*/ 1229766 h 2005854"/>
                <a:gd name="csX54" fmla="*/ 2606484 w 2651572"/>
                <a:gd name="csY54" fmla="*/ 1301167 h 2005854"/>
                <a:gd name="csX55" fmla="*/ 2585100 w 2651572"/>
                <a:gd name="csY55" fmla="*/ 1359586 h 2005854"/>
                <a:gd name="csX56" fmla="*/ 2572756 w 2651572"/>
                <a:gd name="csY56" fmla="*/ 1393312 h 2005854"/>
                <a:gd name="csX57" fmla="*/ 2552412 w 2651572"/>
                <a:gd name="csY57" fmla="*/ 1435544 h 2005854"/>
                <a:gd name="csX58" fmla="*/ 2530524 w 2651572"/>
                <a:gd name="csY58" fmla="*/ 1480982 h 2005854"/>
                <a:gd name="csX59" fmla="*/ 2510808 w 2651572"/>
                <a:gd name="csY59" fmla="*/ 1513437 h 2005854"/>
                <a:gd name="csX60" fmla="*/ 2480288 w 2651572"/>
                <a:gd name="csY60" fmla="*/ 1563674 h 2005854"/>
                <a:gd name="csX61" fmla="*/ 2379244 w 2651572"/>
                <a:gd name="csY61" fmla="*/ 1686140 h 2005854"/>
                <a:gd name="csX62" fmla="*/ 2357822 w 2651572"/>
                <a:gd name="csY62" fmla="*/ 1712104 h 2005854"/>
                <a:gd name="csX63" fmla="*/ 2265348 w 2651572"/>
                <a:gd name="csY63" fmla="*/ 1788401 h 2005854"/>
                <a:gd name="csX64" fmla="*/ 2209392 w 2651572"/>
                <a:gd name="csY64" fmla="*/ 1834571 h 2005854"/>
                <a:gd name="csX65" fmla="*/ 2155968 w 2651572"/>
                <a:gd name="csY65" fmla="*/ 1867026 h 2005854"/>
                <a:gd name="csX66" fmla="*/ 2126700 w 2651572"/>
                <a:gd name="csY66" fmla="*/ 1884807 h 2005854"/>
                <a:gd name="csX67" fmla="*/ 2039032 w 2651572"/>
                <a:gd name="csY67" fmla="*/ 1927039 h 2005854"/>
                <a:gd name="csX68" fmla="*/ 1648646 w 2651572"/>
                <a:gd name="csY68" fmla="*/ 2005854 h 2005854"/>
                <a:gd name="csX69" fmla="*/ 650898 w 2651572"/>
                <a:gd name="csY69" fmla="*/ 1105470 h 2005854"/>
                <a:gd name="csX70" fmla="*/ 649206 w 2651572"/>
                <a:gd name="csY70" fmla="*/ 1071967 h 2005854"/>
                <a:gd name="csX71" fmla="*/ 645720 w 2651572"/>
                <a:gd name="csY71" fmla="*/ 1002927 h 2005854"/>
                <a:gd name="csX72" fmla="*/ 650898 w 2651572"/>
                <a:gd name="csY72" fmla="*/ 900384 h 2005854"/>
                <a:gd name="csX73" fmla="*/ 655234 w 2651572"/>
                <a:gd name="csY73" fmla="*/ 871975 h 2005854"/>
                <a:gd name="csX74" fmla="*/ 653542 w 2651572"/>
                <a:gd name="csY74" fmla="*/ 838471 h 2005854"/>
                <a:gd name="csX75" fmla="*/ 46176 w 2651572"/>
                <a:gd name="csY75" fmla="*/ 16902 h 2005854"/>
                <a:gd name="csX76" fmla="*/ 0 w 2651572"/>
                <a:gd name="csY76" fmla="*/ 1 h 2005854"/>
                <a:gd name="csX77" fmla="*/ 1648626 w 2651572"/>
                <a:gd name="csY77" fmla="*/ 1 h 20058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</a:cxnLst>
              <a:rect l="l" t="t" r="r" b="b"/>
              <a:pathLst>
                <a:path w="2651572" h="2005854">
                  <a:moveTo>
                    <a:pt x="1648646" y="0"/>
                  </a:moveTo>
                  <a:lnTo>
                    <a:pt x="1648960" y="16"/>
                  </a:lnTo>
                  <a:lnTo>
                    <a:pt x="1744862" y="4556"/>
                  </a:lnTo>
                  <a:lnTo>
                    <a:pt x="1748126" y="5023"/>
                  </a:lnTo>
                  <a:lnTo>
                    <a:pt x="1751190" y="5178"/>
                  </a:lnTo>
                  <a:lnTo>
                    <a:pt x="1780622" y="9670"/>
                  </a:lnTo>
                  <a:lnTo>
                    <a:pt x="1838502" y="17946"/>
                  </a:lnTo>
                  <a:lnTo>
                    <a:pt x="1844836" y="19470"/>
                  </a:lnTo>
                  <a:lnTo>
                    <a:pt x="1850770" y="20376"/>
                  </a:lnTo>
                  <a:lnTo>
                    <a:pt x="1882330" y="28490"/>
                  </a:lnTo>
                  <a:lnTo>
                    <a:pt x="1929152" y="39755"/>
                  </a:lnTo>
                  <a:lnTo>
                    <a:pt x="1938308" y="42884"/>
                  </a:lnTo>
                  <a:lnTo>
                    <a:pt x="1946886" y="45089"/>
                  </a:lnTo>
                  <a:lnTo>
                    <a:pt x="1976758" y="56023"/>
                  </a:lnTo>
                  <a:lnTo>
                    <a:pt x="2016394" y="69567"/>
                  </a:lnTo>
                  <a:lnTo>
                    <a:pt x="2028088" y="74810"/>
                  </a:lnTo>
                  <a:lnTo>
                    <a:pt x="2039030" y="78815"/>
                  </a:lnTo>
                  <a:lnTo>
                    <a:pt x="2066010" y="91812"/>
                  </a:lnTo>
                  <a:lnTo>
                    <a:pt x="2099816" y="106968"/>
                  </a:lnTo>
                  <a:lnTo>
                    <a:pt x="2113720" y="114794"/>
                  </a:lnTo>
                  <a:lnTo>
                    <a:pt x="2126700" y="121048"/>
                  </a:lnTo>
                  <a:lnTo>
                    <a:pt x="2150328" y="135401"/>
                  </a:lnTo>
                  <a:lnTo>
                    <a:pt x="2178998" y="151541"/>
                  </a:lnTo>
                  <a:lnTo>
                    <a:pt x="2187554" y="158017"/>
                  </a:lnTo>
                  <a:lnTo>
                    <a:pt x="2209392" y="171284"/>
                  </a:lnTo>
                  <a:lnTo>
                    <a:pt x="2257344" y="210848"/>
                  </a:lnTo>
                  <a:lnTo>
                    <a:pt x="2322992" y="260543"/>
                  </a:lnTo>
                  <a:lnTo>
                    <a:pt x="2340038" y="279077"/>
                  </a:lnTo>
                  <a:lnTo>
                    <a:pt x="2357822" y="293750"/>
                  </a:lnTo>
                  <a:lnTo>
                    <a:pt x="2395194" y="339046"/>
                  </a:lnTo>
                  <a:lnTo>
                    <a:pt x="2445050" y="393252"/>
                  </a:lnTo>
                  <a:lnTo>
                    <a:pt x="2461886" y="419876"/>
                  </a:lnTo>
                  <a:lnTo>
                    <a:pt x="2480288" y="442181"/>
                  </a:lnTo>
                  <a:cubicBezTo>
                    <a:pt x="2498312" y="468859"/>
                    <a:pt x="2515086" y="496451"/>
                    <a:pt x="2530524" y="524872"/>
                  </a:cubicBezTo>
                  <a:lnTo>
                    <a:pt x="2537718" y="539805"/>
                  </a:lnTo>
                  <a:lnTo>
                    <a:pt x="2541852" y="546344"/>
                  </a:lnTo>
                  <a:lnTo>
                    <a:pt x="2559090" y="584171"/>
                  </a:lnTo>
                  <a:lnTo>
                    <a:pt x="2572758" y="612542"/>
                  </a:lnTo>
                  <a:lnTo>
                    <a:pt x="2575772" y="620778"/>
                  </a:lnTo>
                  <a:lnTo>
                    <a:pt x="2579744" y="629495"/>
                  </a:lnTo>
                  <a:lnTo>
                    <a:pt x="2595432" y="674493"/>
                  </a:lnTo>
                  <a:lnTo>
                    <a:pt x="2606482" y="704687"/>
                  </a:lnTo>
                  <a:lnTo>
                    <a:pt x="2607956" y="710421"/>
                  </a:lnTo>
                  <a:lnTo>
                    <a:pt x="2610074" y="716496"/>
                  </a:lnTo>
                  <a:lnTo>
                    <a:pt x="2623914" y="772480"/>
                  </a:lnTo>
                  <a:lnTo>
                    <a:pt x="2631196" y="800802"/>
                  </a:lnTo>
                  <a:lnTo>
                    <a:pt x="2631650" y="803776"/>
                  </a:lnTo>
                  <a:lnTo>
                    <a:pt x="2632430" y="806931"/>
                  </a:lnTo>
                  <a:lnTo>
                    <a:pt x="2646382" y="900307"/>
                  </a:lnTo>
                  <a:lnTo>
                    <a:pt x="2646394" y="900383"/>
                  </a:lnTo>
                  <a:cubicBezTo>
                    <a:pt x="2649818" y="934099"/>
                    <a:pt x="2651572" y="968308"/>
                    <a:pt x="2651572" y="1002927"/>
                  </a:cubicBezTo>
                  <a:lnTo>
                    <a:pt x="2651572" y="1002928"/>
                  </a:lnTo>
                  <a:cubicBezTo>
                    <a:pt x="2651572" y="1072166"/>
                    <a:pt x="2644556" y="1139765"/>
                    <a:pt x="2631196" y="1205053"/>
                  </a:cubicBezTo>
                  <a:lnTo>
                    <a:pt x="2624842" y="1229766"/>
                  </a:lnTo>
                  <a:lnTo>
                    <a:pt x="2606484" y="1301167"/>
                  </a:lnTo>
                  <a:lnTo>
                    <a:pt x="2585100" y="1359586"/>
                  </a:lnTo>
                  <a:lnTo>
                    <a:pt x="2572756" y="1393312"/>
                  </a:lnTo>
                  <a:lnTo>
                    <a:pt x="2552412" y="1435544"/>
                  </a:lnTo>
                  <a:lnTo>
                    <a:pt x="2530524" y="1480982"/>
                  </a:lnTo>
                  <a:lnTo>
                    <a:pt x="2510808" y="1513437"/>
                  </a:lnTo>
                  <a:lnTo>
                    <a:pt x="2480288" y="1563674"/>
                  </a:lnTo>
                  <a:lnTo>
                    <a:pt x="2379244" y="1686140"/>
                  </a:lnTo>
                  <a:lnTo>
                    <a:pt x="2357822" y="1712104"/>
                  </a:lnTo>
                  <a:lnTo>
                    <a:pt x="2265348" y="1788401"/>
                  </a:lnTo>
                  <a:lnTo>
                    <a:pt x="2209392" y="1834571"/>
                  </a:lnTo>
                  <a:lnTo>
                    <a:pt x="2155968" y="1867026"/>
                  </a:lnTo>
                  <a:lnTo>
                    <a:pt x="2126700" y="1884807"/>
                  </a:lnTo>
                  <a:lnTo>
                    <a:pt x="2039032" y="1927039"/>
                  </a:lnTo>
                  <a:cubicBezTo>
                    <a:pt x="1919042" y="1977790"/>
                    <a:pt x="1787122" y="2005854"/>
                    <a:pt x="1648646" y="2005854"/>
                  </a:cubicBezTo>
                  <a:cubicBezTo>
                    <a:pt x="1129362" y="2005854"/>
                    <a:pt x="702258" y="1611202"/>
                    <a:pt x="650898" y="1105470"/>
                  </a:cubicBezTo>
                  <a:lnTo>
                    <a:pt x="649206" y="1071967"/>
                  </a:lnTo>
                  <a:lnTo>
                    <a:pt x="645720" y="1002927"/>
                  </a:lnTo>
                  <a:cubicBezTo>
                    <a:pt x="645720" y="968308"/>
                    <a:pt x="647474" y="934099"/>
                    <a:pt x="650898" y="900384"/>
                  </a:cubicBezTo>
                  <a:lnTo>
                    <a:pt x="655234" y="871975"/>
                  </a:lnTo>
                  <a:lnTo>
                    <a:pt x="653542" y="838471"/>
                  </a:lnTo>
                  <a:cubicBezTo>
                    <a:pt x="615878" y="467601"/>
                    <a:pt x="376146" y="156467"/>
                    <a:pt x="46176" y="16902"/>
                  </a:cubicBezTo>
                  <a:lnTo>
                    <a:pt x="0" y="1"/>
                  </a:lnTo>
                  <a:lnTo>
                    <a:pt x="1648626" y="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360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23B96ED-6E47-0E8D-429D-A2CB0E1BC07E}"/>
                </a:ext>
              </a:extLst>
            </p:cNvPr>
            <p:cNvGrpSpPr/>
            <p:nvPr/>
          </p:nvGrpSpPr>
          <p:grpSpPr>
            <a:xfrm>
              <a:off x="5174860" y="5808299"/>
              <a:ext cx="1973551" cy="2080554"/>
              <a:chOff x="7303740" y="4029838"/>
              <a:chExt cx="1366206" cy="144028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BC902915-62A6-20A5-7E54-CA41A11F38E6}"/>
                  </a:ext>
                </a:extLst>
              </p:cNvPr>
              <p:cNvSpPr txBox="1"/>
              <p:nvPr/>
            </p:nvSpPr>
            <p:spPr>
              <a:xfrm>
                <a:off x="7516980" y="4029838"/>
                <a:ext cx="939726" cy="639182"/>
              </a:xfrm>
              <a:prstGeom prst="rect">
                <a:avLst/>
              </a:prstGeom>
              <a:noFill/>
              <a:effectLst/>
            </p:spPr>
            <p:txBody>
              <a:bodyPr wrap="square" rtlCol="0" anchor="ctr">
                <a:spAutoFit/>
              </a:bodyPr>
              <a:lstStyle/>
              <a:p>
                <a:pPr lvl="0" algn="ctr"/>
                <a:r>
                  <a:rPr lang="en-US" sz="5400" b="1" dirty="0">
                    <a:solidFill>
                      <a:sysClr val="windowText" lastClr="000000"/>
                    </a:solidFill>
                    <a:latin typeface="+mj-lt"/>
                  </a:rPr>
                  <a:t>12</a:t>
                </a:r>
                <a:endParaRPr kumimoji="0" lang="en-US" sz="54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F50616F-394D-F954-0DF4-6373F9858E8A}"/>
                  </a:ext>
                </a:extLst>
              </p:cNvPr>
              <p:cNvSpPr txBox="1"/>
              <p:nvPr/>
            </p:nvSpPr>
            <p:spPr>
              <a:xfrm>
                <a:off x="7303740" y="4809630"/>
                <a:ext cx="1366206" cy="660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vi-VN" sz="1400" dirty="0">
                    <a:solidFill>
                      <a:sysClr val="windowText" lastClr="000000"/>
                    </a:solidFill>
                  </a:rPr>
                  <a:t>Lorem ipsum dolor sit amet, consectetuer adipiscing elit. Maecenas...</a:t>
                </a: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9854A4E7-CC1A-6CF0-C5EA-47A4B83589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9468" y="4725723"/>
                <a:ext cx="1174750" cy="0"/>
              </a:xfrm>
              <a:prstGeom prst="line">
                <a:avLst/>
              </a:prstGeom>
              <a:ln w="38100" cap="rnd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90638774-27F2-9D1A-D2AF-2C523DD0AA95}"/>
              </a:ext>
            </a:extLst>
          </p:cNvPr>
          <p:cNvSpPr/>
          <p:nvPr/>
        </p:nvSpPr>
        <p:spPr>
          <a:xfrm>
            <a:off x="7409967" y="5409226"/>
            <a:ext cx="9536311" cy="289755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600"/>
          </a:p>
        </p:txBody>
      </p:sp>
      <p:sp>
        <p:nvSpPr>
          <p:cNvPr id="114" name="Shape 2787">
            <a:extLst>
              <a:ext uri="{FF2B5EF4-FFF2-40B4-BE49-F238E27FC236}">
                <a16:creationId xmlns:a16="http://schemas.microsoft.com/office/drawing/2014/main" id="{E3A48D07-0667-3F10-AA2E-7CFEF8DA1771}"/>
              </a:ext>
            </a:extLst>
          </p:cNvPr>
          <p:cNvSpPr/>
          <p:nvPr/>
        </p:nvSpPr>
        <p:spPr>
          <a:xfrm>
            <a:off x="8758512" y="6163754"/>
            <a:ext cx="1387578" cy="1388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/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37CA5D34-AFFF-AF44-7272-B8187AF68180}"/>
              </a:ext>
            </a:extLst>
          </p:cNvPr>
          <p:cNvSpPr txBox="1"/>
          <p:nvPr/>
        </p:nvSpPr>
        <p:spPr>
          <a:xfrm>
            <a:off x="11594551" y="7552251"/>
            <a:ext cx="343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+mj-lt"/>
              </a:rPr>
              <a:t>WE SELL CONFIDENCE 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25DC90B-80B9-5623-AD37-7BA860C6B0CE}"/>
              </a:ext>
            </a:extLst>
          </p:cNvPr>
          <p:cNvCxnSpPr>
            <a:cxnSpLocks/>
          </p:cNvCxnSpPr>
          <p:nvPr/>
        </p:nvCxnSpPr>
        <p:spPr>
          <a:xfrm>
            <a:off x="10940101" y="6039966"/>
            <a:ext cx="39020" cy="1636070"/>
          </a:xfrm>
          <a:prstGeom prst="line">
            <a:avLst/>
          </a:prstGeom>
          <a:ln w="63500" cap="rnd"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!!MainTitle1">
            <a:extLst>
              <a:ext uri="{FF2B5EF4-FFF2-40B4-BE49-F238E27FC236}">
                <a16:creationId xmlns:a16="http://schemas.microsoft.com/office/drawing/2014/main" id="{C4D3B809-1D5B-35ED-C746-C61DE89BCDE9}"/>
              </a:ext>
            </a:extLst>
          </p:cNvPr>
          <p:cNvSpPr txBox="1"/>
          <p:nvPr/>
        </p:nvSpPr>
        <p:spPr>
          <a:xfrm>
            <a:off x="11538991" y="6121862"/>
            <a:ext cx="3953326" cy="150810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44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12-STEP</a:t>
            </a:r>
          </a:p>
          <a:p>
            <a:pPr lvl="0">
              <a:defRPr/>
            </a:pPr>
            <a:r>
              <a:rPr lang="en-US" sz="48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89D21E84-4E23-3C6A-CDA2-F1CE1640DA09}"/>
              </a:ext>
            </a:extLst>
          </p:cNvPr>
          <p:cNvSpPr/>
          <p:nvPr/>
        </p:nvSpPr>
        <p:spPr>
          <a:xfrm>
            <a:off x="12180401" y="587772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B1E3A1F-5114-4851-347B-E0B4047D0EA9}"/>
              </a:ext>
            </a:extLst>
          </p:cNvPr>
          <p:cNvSpPr/>
          <p:nvPr/>
        </p:nvSpPr>
        <p:spPr>
          <a:xfrm>
            <a:off x="11716726" y="587772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F3360BE2-285E-DA4C-9523-21A326660C61}"/>
              </a:ext>
            </a:extLst>
          </p:cNvPr>
          <p:cNvSpPr/>
          <p:nvPr/>
        </p:nvSpPr>
        <p:spPr>
          <a:xfrm>
            <a:off x="12644076" y="587772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0A23817-F279-F25C-2CB6-0905E1B1EA4E}"/>
              </a:ext>
            </a:extLst>
          </p:cNvPr>
          <p:cNvSpPr/>
          <p:nvPr/>
        </p:nvSpPr>
        <p:spPr>
          <a:xfrm>
            <a:off x="13107752" y="587772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 p14:bounceEnd="66500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 p14:bounceEnd="66500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 p14:bounceEnd="66500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 p14:bounceEnd="66500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 p14:bounceEnd="66500">
                                          <p:cBhvr>
                                            <p:cTn id="32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 p14:bounceEnd="66500">
                                          <p:cBhvr>
                                            <p:cTn id="34" dur="2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 p14:bounceEnd="66500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 p14:bounceEnd="66500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 p14:bounceEnd="66500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 p14:presetBounceEnd="66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 p14:bounceEnd="66500">
                                          <p:cBhvr>
                                            <p:cTn id="44" dur="34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22 0.24201 L -1.04167E-7 -3.7037E-7 " pathEditMode="fixed" rAng="0" ptsTypes="AA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64" y="-1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85 0.24063 L 1.45833E-6 5.55556E-7 " pathEditMode="fixed" rAng="0" ptsTypes="AA">
                                          <p:cBhvr>
                                            <p:cTn id="2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" y="-116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6" dur="1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0.23866 L 1.04167E-6 -2.59259E-6 " pathEditMode="fixed" rAng="0" ptsTypes="AA">
                                          <p:cBhvr>
                                            <p:cTn id="28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193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07 0.23993 L 9.375E-7 3.7037E-7 " pathEditMode="fixed" rAng="0" ptsTypes="AA">
                                          <p:cBhvr>
                                            <p:cTn id="30" dur="18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97" y="-1202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7637 0 L 2.60417E-6 0 " pathEditMode="fixed" rAng="0" ptsTypes="AA">
                                          <p:cBhvr>
                                            <p:cTn id="32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3646 -0.23507 L 5.20833E-7 -1.11111E-6 " pathEditMode="fixed" rAng="0" ptsTypes="AA">
                                          <p:cBhvr>
                                            <p:cTn id="34" dur="24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810" y="117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3 -0.23507 L 2.5E-6 5E-6 " pathEditMode="fixed" rAng="0" ptsTypes="AA">
                                          <p:cBhvr>
                                            <p:cTn id="36" dur="26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6" y="1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38" dur="28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7 -0.23854 L 2.08333E-7 -2.96296E-6 " pathEditMode="fixed" rAng="0" ptsTypes="AA">
                                          <p:cBhvr>
                                            <p:cTn id="40" dur="3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2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274 -0.23576 L 9.375E-7 5.55556E-7 " pathEditMode="fixed" rAng="0" ptsTypes="AA">
                                          <p:cBhvr>
                                            <p:cTn id="42" dur="3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686" y="1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165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3554 -0.00035 L 4.375E-6 0 " pathEditMode="fixed" rAng="0" ptsTypes="AA">
                                          <p:cBhvr>
                                            <p:cTn id="44" dur="34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77" y="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135">
      <a:dk1>
        <a:sysClr val="windowText" lastClr="000000"/>
      </a:dk1>
      <a:lt1>
        <a:srgbClr val="FFFFFF"/>
      </a:lt1>
      <a:dk2>
        <a:srgbClr val="292153"/>
      </a:dk2>
      <a:lt2>
        <a:srgbClr val="952313"/>
      </a:lt2>
      <a:accent1>
        <a:srgbClr val="D4145A"/>
      </a:accent1>
      <a:accent2>
        <a:srgbClr val="042444"/>
      </a:accent2>
      <a:accent3>
        <a:srgbClr val="FDB708"/>
      </a:accent3>
      <a:accent4>
        <a:srgbClr val="53D5D3"/>
      </a:accent4>
      <a:accent5>
        <a:srgbClr val="3C2516"/>
      </a:accent5>
      <a:accent6>
        <a:srgbClr val="1E7A79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D_51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13516</TotalTime>
  <Words>1650</Words>
  <Application>Microsoft Office PowerPoint</Application>
  <PresentationFormat>Custom</PresentationFormat>
  <Paragraphs>280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25</vt:i4>
      </vt:variant>
      <vt:variant>
        <vt:lpstr>Slide Titles</vt:lpstr>
      </vt:variant>
      <vt:variant>
        <vt:i4>10</vt:i4>
      </vt:variant>
    </vt:vector>
  </HeadingPairs>
  <TitlesOfParts>
    <vt:vector size="40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133 - 12 STEP PROCEDURE</dc:title>
  <dc:creator>Slide Ocean</dc:creator>
  <cp:lastModifiedBy>SO</cp:lastModifiedBy>
  <cp:revision>3216</cp:revision>
  <dcterms:created xsi:type="dcterms:W3CDTF">2024-04-24T08:43:56Z</dcterms:created>
  <dcterms:modified xsi:type="dcterms:W3CDTF">2025-12-09T02:35:48Z</dcterms:modified>
</cp:coreProperties>
</file>