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</p:sldMasterIdLst>
  <p:notesMasterIdLst>
    <p:notesMasterId r:id="rId35"/>
  </p:notesMasterIdLst>
  <p:handoutMasterIdLst>
    <p:handoutMasterId r:id="rId36"/>
  </p:handoutMasterIdLst>
  <p:sldIdLst>
    <p:sldId id="2147378264" r:id="rId21"/>
    <p:sldId id="2147378266" r:id="rId22"/>
    <p:sldId id="2147378267" r:id="rId23"/>
    <p:sldId id="2147378265" r:id="rId24"/>
    <p:sldId id="2147378268" r:id="rId25"/>
    <p:sldId id="2147378269" r:id="rId26"/>
    <p:sldId id="2147378270" r:id="rId27"/>
    <p:sldId id="2147378271" r:id="rId28"/>
    <p:sldId id="2147378272" r:id="rId29"/>
    <p:sldId id="2147378273" r:id="rId30"/>
    <p:sldId id="2147378274" r:id="rId31"/>
    <p:sldId id="2147378275" r:id="rId32"/>
    <p:sldId id="2147378276" r:id="rId33"/>
    <p:sldId id="2147378277" r:id="rId3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552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theme" Target="theme/theme1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B05DC1-3195-9F50-17A0-2DAEE8531C94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6D6FE4-CE67-CD59-BB3D-0627DFAB651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96E0864-E60B-77BF-CD7F-9637FFD45FE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EEC23C-6614-B182-94A1-1971C8DF0E23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5B8511-8B8D-37AB-BE46-24F500DB24CA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485177C-BF24-0F0E-92B3-A72061BC4394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006485C-E2D4-2498-DB5F-FC34DCCA4C55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12A5806F-2A60-58C8-9792-087A6BE2D1B6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0A031CB9-D01D-7C29-69D2-1BAB1C0F79AB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5233E6DB-8391-81A8-B3EE-2465DA7F6FAF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8447173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8844B4E6-4F3C-C306-B7B5-8B9B5870BCD2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B406CA4-1938-D8BA-B5BB-6E0DB4D0FB3F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1A72D8DB-C862-DDDD-D9A5-04C953162E8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21C83478-7BC6-A8E9-047A-E0E288C02A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ADCDF413-9FA1-C29A-C26C-6986107E61A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EE33228E-08F2-C907-B4D9-9E9879E8C10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246BD43E-7AF8-7ECC-45A4-5C64BD5689B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FD0A2A53-939C-2A1D-0AEB-69AB6AB9FF3E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6BAB6A69-8DDE-D7F3-2B61-2BE69947E76B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B4F9C3F-A325-1C96-6883-1FE66D9EF305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1EB9FD77-A63D-10F8-480A-4C2115D1B433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88D5731A-7AEC-5A4D-FADF-C2E0BB33155B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E3ACE855-4C65-1BBA-1566-3BBB97DA9325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5B346B80-5612-963A-F02A-816E2A3A3D8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829895C8-382A-F6CD-41E7-4E847EB5486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2231914D-3625-B9C6-91B1-90E3B4CFA34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18CE83D8-9DAD-E3F0-C4BF-99F3A421466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83B37FBA-E2AE-40B5-61E9-EC9506D6ADE4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429F7841-9C4B-0124-6B8E-F1F8C60345DE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4F465529-B8F7-9086-D4C1-3351514A2106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7C03061D-04D9-3907-5594-C84F91C811BE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F79262AE-9191-73C3-5648-4AECF705286B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79A1D6E8-C76F-3491-8237-0FA3B9EE47B4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15792528-FC7E-292C-F21D-31467E457BA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1190F6E3-1216-6BF8-FE23-ED6DD6CE2A42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81ED8DEF-4C18-FBA7-3862-5163B78DC93F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EC75C7D1-ED5F-F344-2B61-0F18BF8B8EB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8DAC167B-CDF1-390E-E606-FA4CEB4DC59E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0B4F16A1-DB1F-75C8-9501-4610EC0829F0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7062D774-2E82-2017-6735-93243CDBA67D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1" name="Group 1310">
            <a:extLst>
              <a:ext uri="{FF2B5EF4-FFF2-40B4-BE49-F238E27FC236}">
                <a16:creationId xmlns:a16="http://schemas.microsoft.com/office/drawing/2014/main" id="{F04CA8D6-4451-8204-5041-2E5727D47992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3338E374-BC88-2B4F-35D0-B69822D8A322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F817300F-6E05-7E27-9E99-143CDDCE3508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65" name="Oval 1264">
                <a:extLst>
                  <a:ext uri="{FF2B5EF4-FFF2-40B4-BE49-F238E27FC236}">
                    <a16:creationId xmlns:a16="http://schemas.microsoft.com/office/drawing/2014/main" id="{5BDEC67E-0793-FEF7-357C-CC9DC93BED31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6" name="Oval 1265">
                <a:extLst>
                  <a:ext uri="{FF2B5EF4-FFF2-40B4-BE49-F238E27FC236}">
                    <a16:creationId xmlns:a16="http://schemas.microsoft.com/office/drawing/2014/main" id="{745D3BC2-3A73-0263-1F51-07C735E3B19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7" name="Oval 1266">
                <a:extLst>
                  <a:ext uri="{FF2B5EF4-FFF2-40B4-BE49-F238E27FC236}">
                    <a16:creationId xmlns:a16="http://schemas.microsoft.com/office/drawing/2014/main" id="{7F7069B9-7C73-1A4E-DBAF-55C43CCB6321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8" name="Oval 1267">
                <a:extLst>
                  <a:ext uri="{FF2B5EF4-FFF2-40B4-BE49-F238E27FC236}">
                    <a16:creationId xmlns:a16="http://schemas.microsoft.com/office/drawing/2014/main" id="{E85D9492-3F20-81BF-F5EE-6B36EA4AF4A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6" name="Group 1315">
            <a:extLst>
              <a:ext uri="{FF2B5EF4-FFF2-40B4-BE49-F238E27FC236}">
                <a16:creationId xmlns:a16="http://schemas.microsoft.com/office/drawing/2014/main" id="{3F8ED7B2-FFB6-0803-4D32-AB4CC3F3A03B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1FE0658D-51ED-08E9-4493-98355EC2D545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E33B0793-BAAA-B082-80D9-AB2BF98D10AC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6493884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8447173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6493884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E3967B28-2318-D5C0-A3E8-29568F544A4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E2CD7EA4-20F5-4BCD-0B12-848BCAEE202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03A52234-DFC1-4A53-2304-250C57DEEE12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A70B1C2A-7F98-2E66-A144-4AB7090F315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F583DD56-FDC2-B478-CF43-97142604D5E0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906FB5FF-B4D3-1D7B-C11F-E696E49293FE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71F74C8-BAB8-0682-F141-54296A6ABAF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09A1A813-7374-7431-7F78-782F1E63C8E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ABAB0B50-2F70-6A76-10D5-13204C0AE84F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096C8D3D-F608-A5FB-B3C6-B91DE2E9E7AE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9576BD17-A522-0AAE-DA13-23C2BB1B47C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ADCC502-6DA8-CE86-9107-0AAFC9A7B429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104A7A6B-0024-9B25-9FBB-24D9CDB06AC5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44B616FF-BE46-5DE4-965F-D77B39763A86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784A8FD-EC8A-907E-0C0E-93B709BD27F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D07FCFA-3E51-4561-77D2-3EB957325EF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BD056997-B4E9-8AE7-146C-A0084407135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0C5F8122-21AA-D787-94B2-02730676BE14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356387ED-D071-CC2E-BD80-44A9BF1E1D6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D5E34D6-B3C2-C65E-50C2-F855D9FA9783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735A02ED-7601-F644-9698-66E5D65D0849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52E20D4B-E9D5-6811-CB64-3765193DC5B3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33CDB888-6565-9E06-C405-45A65CAE485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6B415BB6-835B-4233-4FB0-1E4034B7BAE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63456B74-32C2-933A-0FF5-70B775EF77A2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5A7914E5-5F52-7757-FA4C-2482325D6AF4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A2F9F9CB-7392-8D30-EE28-49C35658C92D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E1C2C9D-82F5-7396-1424-1E3E9E13FA1A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8641CA9-4D33-EEED-5335-4B8FBDB3A38C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4FB5A0C-BBDB-0B2D-4084-92D3F5BC9154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D35556F-01AD-BC3F-E5BD-951193E88C6D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592B53B-7701-4E90-D698-7250FD1DC91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76B1284-90BA-D894-4BC4-BD4E9A7E7791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E5FAF00-3610-289E-23B9-59298E52A29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284A73B4-F2A6-88E4-04A5-99166ADA2A5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1140244-FCDC-77FF-72E6-B92D8E33597D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9B7371E8-AEFB-356B-3378-603BC30F3EC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811D2626-7E3F-D5C9-1219-C3DEC1602639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C158969-393F-3FA7-DD25-84D6A45D29EF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D23B5341-9B05-89EC-ED24-09F326BE869E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7C8F1A4B-2D43-0ACE-A2CE-E0BF4CB5DA99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4B600965-3303-8BE0-A10D-B676E18B9F43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C9B7D69B-A694-3A82-EEC4-9FDF0EC1BB3A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349E0715-B4EA-AEB9-F38F-AADE6DBFBCC1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7C34121D-9339-F308-00A8-D20746335E37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C144509-CD3D-A800-1C79-32C1DC6149C6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64E7732C-2B97-47A3-329D-C355B369D489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7942129-659D-53EC-A313-6D3DE747F1BD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88D507FE-0605-68A1-4622-36B5508AEFB0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C208E466-CEA8-558D-3A12-01817AA20C06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05FEFAA6-A6EC-8C03-C91A-5C2F4D3287FF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4C58A8E2-18B8-2149-2891-0D3754CBE06A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8E5DFE42-9FE5-9B47-025E-E4460423E63B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B3950891-8278-506F-C031-3E0271DB21EB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1571B4ED-14C7-B3BF-B7BB-C4C8E9661374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E4FD8317-BECE-3A1D-52B1-3A06B112AEDC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500C6AED-040D-F346-616C-FE0FA5B7736D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F27A42C7-EB31-FEF1-1CA9-2EDC6A199813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237D7858-A74E-0358-4229-CCEC37BF5C12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D7AC0C3-1FFB-DD94-81BE-0E6729A1D078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150371F-94F9-631D-8D86-C672F85D0564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36B2B00D-E3D3-7854-1085-20A1DBC21C87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74CBBB55-0C27-942B-A225-7A5D2FAEFE8E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259" name="Freeform: Shape 1258">
            <a:extLst>
              <a:ext uri="{FF2B5EF4-FFF2-40B4-BE49-F238E27FC236}">
                <a16:creationId xmlns:a16="http://schemas.microsoft.com/office/drawing/2014/main" id="{FB516128-B312-2D65-3DAA-FFBE18A5EAE3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95" name="Graphic 2">
            <a:extLst>
              <a:ext uri="{FF2B5EF4-FFF2-40B4-BE49-F238E27FC236}">
                <a16:creationId xmlns:a16="http://schemas.microsoft.com/office/drawing/2014/main" id="{9A4B17C0-55F2-B798-FFCB-BB6178E0924B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96" name="Graphic 2">
              <a:extLst>
                <a:ext uri="{FF2B5EF4-FFF2-40B4-BE49-F238E27FC236}">
                  <a16:creationId xmlns:a16="http://schemas.microsoft.com/office/drawing/2014/main" id="{38EB4268-6810-1E9C-62D4-9D2E2010C2CA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7DFEB94-7AF6-4C28-452D-05777DB29419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DAC01BBD-5A5B-BC8D-B310-CC1D7323245F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3E1D4208-CB07-11A5-2399-0D790229756D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DB1D97D5-C34E-3BB6-5880-C22CD82471F7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71B1BF9E-9400-67C5-F1E4-2780D4688B8D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542005A-0B8C-683C-8DED-BDCA3D4F07FD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455407A2-B9A2-FE29-BDBB-63B0B50C6EDD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64EC223C-C324-9703-974B-E6BECAF2EF9B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F229BDD-10AD-FE54-A593-DC1FDD9BE454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27" name="!!MainTitle1">
            <a:extLst>
              <a:ext uri="{FF2B5EF4-FFF2-40B4-BE49-F238E27FC236}">
                <a16:creationId xmlns:a16="http://schemas.microsoft.com/office/drawing/2014/main" id="{4450CADA-F994-DB2F-ED93-C098E0E2B659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95F365AF-618D-E1DB-E9CD-BBE0F1C37E5C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22B8D64-41F6-F113-6D55-9084B69B9E5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A3DD63D-EEF5-4557-64B9-F4C2AD59760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EFB164A-1101-4988-3FC4-6F701915A36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E98F80-9EEB-BF1C-70D4-AB73A592EBF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884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1FB476-5E95-0744-C139-2215114F9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A819F1E-8AFD-4FF1-CD12-E7B4548D4895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2DAB0EA-1326-7656-D881-32DDF0C2DBDC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115C42AF-C99A-3601-882C-EC7673F2390C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39DBC44-600D-5F45-3426-EF0FC5AFBF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E76C8730-515C-10DF-23E3-FDF7D9FFE3FB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A26B959F-773C-6B94-F143-3DC023C394C6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42A66FA2-0D87-C9D8-6C57-6EC88D95B9DC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TECHNOLOGY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84BDCF4D-1A2E-0984-2BCF-0A1CDAC25727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F9B3CE2A-3C29-CFE4-CA43-A7630260FA6B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90A988BC-C158-C645-EF56-7B71D1F1A58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59AA45F6-BBB2-7BAA-31C8-BB6F73EF2BA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D4EE42F0-A860-4AA4-3485-BB445C6FDA6E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0CABD461-7672-F49C-1515-255FC80D8FDF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94653738-6F1A-30A6-FA4D-F7835CAC980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CFO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BDBB36A9-8FC5-C756-06A2-97C8EA1E6C62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7FB9F0E8-1E8A-AD17-FF81-A35C1F8BAF8C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2198FBB5-D37D-0973-75ED-36AE3F7E744B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4E465D31-3530-34D1-1689-650621D1A87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65B18EEF-4BA4-8F06-B7FE-11A974888F9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76FFFF9D-E086-28F9-C9FA-7EDD040CE8A7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309B9F57-0BB6-657C-81B5-3CA7A3CFE01D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BEDF5C2D-19E0-6319-EED2-85F53DACA65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2B3D244-96F5-7163-FA80-D5A19FDB2D02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C690C461-7EFB-0AAA-EE00-47088079C4D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EBDDDA57-24B1-0DB9-B344-C0B04FFC9C50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F2EC30D8-8F29-D7DD-6D34-5F25F2D30F1B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09DB8B42-3DDD-E4A9-BE85-87B389B07E66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90542F6B-ED35-CEBD-A757-D258C0C664D2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B26A224D-BF05-6F01-F7EE-8D095B9122A6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402F2B66-C510-10BA-1889-5AF069B5A644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7ED64117-878D-6C94-7BCD-733A161D002C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53BAE0A2-55EC-5451-095A-4A9C6A019D2D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F1F11761-0748-5FD7-8EB8-65B4A352517A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EBA444A7-E951-A667-D0F7-B248C9A48B40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C5EDE0CF-4794-F287-3F81-4641B2976CCE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8FA09864-DB69-6409-9DA3-55123B717E6C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D523CCD1-FEBA-C048-9A2B-825C081FC86A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586101B7-BE39-3918-A6ED-5E8DDC7DF5DC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9AB5ED81-2E30-2390-73D3-89BF66EB852E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921F315D-972C-4EDC-10B9-EA27FA3B9315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705A492D-B28A-DDC7-9BDC-801603A9F8F4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D5589D65-3ED4-8867-C892-D348A6EABFC1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5F7372A-6D98-7BBE-9DE9-FE18E3C05277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5892487-F623-472F-76B4-1E80AF79C766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3C08683-3AF5-03B0-001D-075CE5CEDDA5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5023CCA-0EF3-3F7A-F9C8-84AE9FDDC430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7BA4621-0349-F302-0FBD-F62718C3DD7C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1355ACF-2943-221A-7E7C-AED9F7977993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AB6D3B3-EAD2-05FF-29E6-6E29E1456E5F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2449C8D-881C-2C37-39AF-9CA1C114005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D64EA53F-C958-ECFB-A904-6EA73750A5FF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677E149-D6BD-E6E4-2B24-1DCAF9A698CF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C9285C5-2502-DE70-63D1-DB857C82CDA6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914B3AC-126F-E326-3FD1-9EA28D7C22FA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DB7DEE82-14EF-7F18-501E-8F23C0138DD6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5C9231A-C489-C5F0-B894-92435789EBA1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1043346-B849-3E01-A27D-A342F2F38CAE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85F0F3B-5034-06F3-0B02-863B8D0921C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DFC8FAC9-2D75-5EB2-A532-DF20C4D7BB7E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2D6BF2CA-2FBB-322A-8020-822A7617D87E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124BD03-29EE-CAE6-9A0E-8494DE0077AD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A26DA2-8221-751F-A41C-2C250F776053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3695714-F842-8554-99A7-C2BC1DEE78BF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F97391C-CCAA-48F7-B7DC-4F126C5F3492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D3EB72A-E1FC-733A-E209-489B73198744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ED5A859-58D2-00DA-68AE-92DE24253185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5CD76F1-901B-292C-87E6-02964484D892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819F1A3-5B2C-7CC8-9838-5ECFE722C403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8C8358-1800-4669-3E93-C1A88CF60C69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52CFB2A-608B-5EEE-DCE9-EFA2A69A2ED5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CEO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37DFAB6-8635-BFDC-3285-DC2D67849E5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50470856-A273-1F74-E202-E1DC3574B1D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AEF36B8-B60A-90FD-82DF-04078BDE5B5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2BD18F6-0A96-E737-557B-E3D586B8A6E9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8D93866C-04EB-88DB-AF31-A4A92BE42C71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26F6C6C-9C26-D44C-D4B0-EDDFF97BE612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8CD5555-9725-5549-5569-587CEA8D6A2C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17E2AA1-EC9D-90E2-5A3B-06B56667D640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4A3147D-2392-2313-0B60-D8EC17EED8CE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1DAEF3F-6E57-62BA-F04B-0E1D8FFA3523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COMMERCIAL DIRECTOR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BC25BB3-1F3C-3218-0FC6-96AEFC1ED5E0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41968C8-2EA0-8D3A-AE50-397FB3F29E6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1DFAA08-AC3A-DB2F-5B9A-707F45FCE821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2F0329A-8F79-C210-8FC5-6C1AE0C5884D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94F1F53-2788-901E-48D1-B86F13E86D5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9C35B7-437C-861F-3484-303B93BF1788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3575B9-EBB3-0C57-CD78-83B11739D2ED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DF8C029-D6C7-96CF-9997-07A260CDEF63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7596DA7-C29B-C0A6-D495-3236B0CDDDF4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CE3494B-32D2-3634-DFDF-3ECB9BB808C0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CHIEF ACCOUNTANT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0F27801-EB44-16F0-D893-D63111FE4527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6F8607BA-8CD0-DAF9-59CF-2E80FE06B7ED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A62E89D-71A5-AC78-BFB8-4A5180BBB39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2E8E02E-4F40-80C0-A884-9CE50906CC6B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3A9912D-276D-A8F3-55BD-2F77888F979F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CE4B824-CEA2-37FE-78F0-859E8DAC530A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74E0EDD-3B81-25FF-5ED7-5D358D27FE95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47F81D8-D3B5-1FCE-60F9-A9C44670048E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FE19703-426E-CEFC-CE74-E56439610475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BA411F4-EF32-2E56-10FF-BE61A7419D7B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BRAND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7E7F70E-95CB-53C5-BC99-4E43D4C03584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81E62EA-7AD1-5D32-D399-A02287BBE58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89C2B49-333D-E843-4172-F1247DFFCC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76A5A472-D750-40A5-0187-D7DBF85B0F2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80F55AC3-8A1F-AB22-3C99-6559166266F3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BAD444D-9FA9-7ADD-1B46-7D7CC435E6DB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CBEE55C-F9DC-2D90-379D-A092773AB327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5CA40F1-E0A7-98A1-0431-9B0AE341675F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7A82851-37F7-89A8-A65D-CA2B5DB829CE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4" name="Graphic 2">
            <a:extLst>
              <a:ext uri="{FF2B5EF4-FFF2-40B4-BE49-F238E27FC236}">
                <a16:creationId xmlns:a16="http://schemas.microsoft.com/office/drawing/2014/main" id="{48373C0A-BDDC-17F9-B7FB-6CC118BD9B57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25" name="Graphic 2">
              <a:extLst>
                <a:ext uri="{FF2B5EF4-FFF2-40B4-BE49-F238E27FC236}">
                  <a16:creationId xmlns:a16="http://schemas.microsoft.com/office/drawing/2014/main" id="{946134B6-4889-3F21-159D-BC22FA974C14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27" name="Graphic 2">
                <a:extLst>
                  <a:ext uri="{FF2B5EF4-FFF2-40B4-BE49-F238E27FC236}">
                    <a16:creationId xmlns:a16="http://schemas.microsoft.com/office/drawing/2014/main" id="{281D1A85-E1C2-3FE0-A6B4-7A4466A3083E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77" name="Freeform: Shape 1076">
                  <a:extLst>
                    <a:ext uri="{FF2B5EF4-FFF2-40B4-BE49-F238E27FC236}">
                      <a16:creationId xmlns:a16="http://schemas.microsoft.com/office/drawing/2014/main" id="{1D46D5FB-76A8-786C-9A64-F5E1801106BC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8" name="Freeform: Shape 1077">
                  <a:extLst>
                    <a:ext uri="{FF2B5EF4-FFF2-40B4-BE49-F238E27FC236}">
                      <a16:creationId xmlns:a16="http://schemas.microsoft.com/office/drawing/2014/main" id="{1700123A-51A2-92E0-20E6-E38CEB7CD677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24" name="Graphic 2">
                <a:extLst>
                  <a:ext uri="{FF2B5EF4-FFF2-40B4-BE49-F238E27FC236}">
                    <a16:creationId xmlns:a16="http://schemas.microsoft.com/office/drawing/2014/main" id="{DCC439D9-CD07-F0F7-4D09-3E348E9AF1BA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74" name="Freeform: Shape 1073">
                  <a:extLst>
                    <a:ext uri="{FF2B5EF4-FFF2-40B4-BE49-F238E27FC236}">
                      <a16:creationId xmlns:a16="http://schemas.microsoft.com/office/drawing/2014/main" id="{B8F1D0F7-223C-D3AB-D37F-EC826397E747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5" name="Freeform: Shape 1074">
                  <a:extLst>
                    <a:ext uri="{FF2B5EF4-FFF2-40B4-BE49-F238E27FC236}">
                      <a16:creationId xmlns:a16="http://schemas.microsoft.com/office/drawing/2014/main" id="{A123B234-0361-10FB-03A2-696B3168F998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6" name="Freeform: Shape 1075">
                  <a:extLst>
                    <a:ext uri="{FF2B5EF4-FFF2-40B4-BE49-F238E27FC236}">
                      <a16:creationId xmlns:a16="http://schemas.microsoft.com/office/drawing/2014/main" id="{6D6C2246-889D-92CD-F51B-9DC80DB9F54C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25" name="Graphic 2">
                <a:extLst>
                  <a:ext uri="{FF2B5EF4-FFF2-40B4-BE49-F238E27FC236}">
                    <a16:creationId xmlns:a16="http://schemas.microsoft.com/office/drawing/2014/main" id="{845408CB-0D2B-CE5F-8752-0B451A117B98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26" name="Freeform: Shape 1025">
                  <a:extLst>
                    <a:ext uri="{FF2B5EF4-FFF2-40B4-BE49-F238E27FC236}">
                      <a16:creationId xmlns:a16="http://schemas.microsoft.com/office/drawing/2014/main" id="{0D979229-B1E3-6FD1-A629-9EC4F3D9CF36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7" name="Freeform: Shape 1026">
                  <a:extLst>
                    <a:ext uri="{FF2B5EF4-FFF2-40B4-BE49-F238E27FC236}">
                      <a16:creationId xmlns:a16="http://schemas.microsoft.com/office/drawing/2014/main" id="{5C856056-6549-B41B-A79E-D87A906F8E2E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8" name="Freeform: Shape 1027">
                  <a:extLst>
                    <a:ext uri="{FF2B5EF4-FFF2-40B4-BE49-F238E27FC236}">
                      <a16:creationId xmlns:a16="http://schemas.microsoft.com/office/drawing/2014/main" id="{24B48698-FB43-5554-BC4C-CA6B9C134768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9" name="Freeform: Shape 1028">
                  <a:extLst>
                    <a:ext uri="{FF2B5EF4-FFF2-40B4-BE49-F238E27FC236}">
                      <a16:creationId xmlns:a16="http://schemas.microsoft.com/office/drawing/2014/main" id="{8D884390-0713-9836-B5A8-D1B03DDA8484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0" name="Freeform: Shape 1029">
                  <a:extLst>
                    <a:ext uri="{FF2B5EF4-FFF2-40B4-BE49-F238E27FC236}">
                      <a16:creationId xmlns:a16="http://schemas.microsoft.com/office/drawing/2014/main" id="{877F0C38-88A0-C120-4874-3368955DD0EB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67" name="Freeform: Shape 1066">
                  <a:extLst>
                    <a:ext uri="{FF2B5EF4-FFF2-40B4-BE49-F238E27FC236}">
                      <a16:creationId xmlns:a16="http://schemas.microsoft.com/office/drawing/2014/main" id="{32805CA6-B530-A6B0-1A51-821C928018F8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8" name="Graphic 2">
                  <a:extLst>
                    <a:ext uri="{FF2B5EF4-FFF2-40B4-BE49-F238E27FC236}">
                      <a16:creationId xmlns:a16="http://schemas.microsoft.com/office/drawing/2014/main" id="{FCED1E8E-92C4-1B4C-7757-9E5572E1AA5B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9" name="Freeform: Shape 1068">
                    <a:extLst>
                      <a:ext uri="{FF2B5EF4-FFF2-40B4-BE49-F238E27FC236}">
                        <a16:creationId xmlns:a16="http://schemas.microsoft.com/office/drawing/2014/main" id="{2AE83CAB-A81B-BD18-6D04-09DD8392A3B8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0" name="Freeform: Shape 1069">
                    <a:extLst>
                      <a:ext uri="{FF2B5EF4-FFF2-40B4-BE49-F238E27FC236}">
                        <a16:creationId xmlns:a16="http://schemas.microsoft.com/office/drawing/2014/main" id="{0F65FEF1-2D70-3311-8319-D61EE32EA065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1" name="Freeform: Shape 1070">
                    <a:extLst>
                      <a:ext uri="{FF2B5EF4-FFF2-40B4-BE49-F238E27FC236}">
                        <a16:creationId xmlns:a16="http://schemas.microsoft.com/office/drawing/2014/main" id="{02391C8E-2C01-117D-687D-83EB238DE7A6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2" name="Freeform: Shape 1071">
                    <a:extLst>
                      <a:ext uri="{FF2B5EF4-FFF2-40B4-BE49-F238E27FC236}">
                        <a16:creationId xmlns:a16="http://schemas.microsoft.com/office/drawing/2014/main" id="{73F11570-99BB-AD2D-4FF4-A2B8A05203AD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3" name="Freeform: Shape 1072">
                    <a:extLst>
                      <a:ext uri="{FF2B5EF4-FFF2-40B4-BE49-F238E27FC236}">
                        <a16:creationId xmlns:a16="http://schemas.microsoft.com/office/drawing/2014/main" id="{FA4CC3D5-664B-5BFB-015E-23EC00207C0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A1E8925-3940-AC36-EF3B-28EA42FCD275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079" name="Freeform: Shape 1078">
            <a:extLst>
              <a:ext uri="{FF2B5EF4-FFF2-40B4-BE49-F238E27FC236}">
                <a16:creationId xmlns:a16="http://schemas.microsoft.com/office/drawing/2014/main" id="{626B1969-7A3A-30E2-C632-D24E0E1F58B6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80" name="Graphic 2">
            <a:extLst>
              <a:ext uri="{FF2B5EF4-FFF2-40B4-BE49-F238E27FC236}">
                <a16:creationId xmlns:a16="http://schemas.microsoft.com/office/drawing/2014/main" id="{F52A9448-B9DB-381E-0BAF-69CE7597730E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081" name="Graphic 2">
              <a:extLst>
                <a:ext uri="{FF2B5EF4-FFF2-40B4-BE49-F238E27FC236}">
                  <a16:creationId xmlns:a16="http://schemas.microsoft.com/office/drawing/2014/main" id="{A8D09D2D-DDF2-C294-E515-43AF88F73E1F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C267345A-7DCF-50A9-E052-9AF4444C89CC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4199BACA-B898-858A-9428-3C5DD6F62057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: Shape 1084">
                <a:extLst>
                  <a:ext uri="{FF2B5EF4-FFF2-40B4-BE49-F238E27FC236}">
                    <a16:creationId xmlns:a16="http://schemas.microsoft.com/office/drawing/2014/main" id="{A0EF44F1-2BA2-A30F-9955-17858A351BC4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13943353-1FF0-CC33-50C1-0BF03440F592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E1BA30F7-4842-830E-2118-002042E6AC7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: Shape 1087">
                <a:extLst>
                  <a:ext uri="{FF2B5EF4-FFF2-40B4-BE49-F238E27FC236}">
                    <a16:creationId xmlns:a16="http://schemas.microsoft.com/office/drawing/2014/main" id="{8519B9B8-47C7-9A75-B1EB-3E394F2273AA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: Shape 1088">
                <a:extLst>
                  <a:ext uri="{FF2B5EF4-FFF2-40B4-BE49-F238E27FC236}">
                    <a16:creationId xmlns:a16="http://schemas.microsoft.com/office/drawing/2014/main" id="{E4855630-CD55-9585-EE2F-6DC7DB0872C7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: Shape 1089">
                <a:extLst>
                  <a:ext uri="{FF2B5EF4-FFF2-40B4-BE49-F238E27FC236}">
                    <a16:creationId xmlns:a16="http://schemas.microsoft.com/office/drawing/2014/main" id="{D49A8DE8-51E1-016A-14EC-08F3EEE47B3D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2" name="Freeform: Shape 1081">
              <a:extLst>
                <a:ext uri="{FF2B5EF4-FFF2-40B4-BE49-F238E27FC236}">
                  <a16:creationId xmlns:a16="http://schemas.microsoft.com/office/drawing/2014/main" id="{858CE209-AC89-C2A3-8D41-0F9FD00E52C8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91" name="Freeform: Shape 1090">
            <a:extLst>
              <a:ext uri="{FF2B5EF4-FFF2-40B4-BE49-F238E27FC236}">
                <a16:creationId xmlns:a16="http://schemas.microsoft.com/office/drawing/2014/main" id="{8EBAA578-4265-CB44-BC33-B038DC805A26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92" name="Graphic 2">
            <a:extLst>
              <a:ext uri="{FF2B5EF4-FFF2-40B4-BE49-F238E27FC236}">
                <a16:creationId xmlns:a16="http://schemas.microsoft.com/office/drawing/2014/main" id="{6F29DCF6-A91F-5503-4776-7B257FDE9CB0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D92B87B3-97B1-193F-9D4B-82CF8ED7FFE8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094" name="Graphic 2">
              <a:extLst>
                <a:ext uri="{FF2B5EF4-FFF2-40B4-BE49-F238E27FC236}">
                  <a16:creationId xmlns:a16="http://schemas.microsoft.com/office/drawing/2014/main" id="{1897D633-A112-9AA6-DDC9-DCA4419D6B84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095" name="Graphic 2">
                <a:extLst>
                  <a:ext uri="{FF2B5EF4-FFF2-40B4-BE49-F238E27FC236}">
                    <a16:creationId xmlns:a16="http://schemas.microsoft.com/office/drawing/2014/main" id="{98A9CBBE-78C4-B4D1-49AA-E0FDD156C3F5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28F57AE5-EB71-4121-CE7F-2DF5E5CC08AF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4E96EC79-C695-03FE-42FD-C5E2F6488ADA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96" name="Graphic 2">
                <a:extLst>
                  <a:ext uri="{FF2B5EF4-FFF2-40B4-BE49-F238E27FC236}">
                    <a16:creationId xmlns:a16="http://schemas.microsoft.com/office/drawing/2014/main" id="{9C881F03-FF2C-E1F3-DB5A-D10E392241BC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103" name="Freeform: Shape 1102">
                  <a:extLst>
                    <a:ext uri="{FF2B5EF4-FFF2-40B4-BE49-F238E27FC236}">
                      <a16:creationId xmlns:a16="http://schemas.microsoft.com/office/drawing/2014/main" id="{CACF515E-941D-F8A0-776C-3AF5F9F3DB3A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4" name="Freeform: Shape 1103">
                  <a:extLst>
                    <a:ext uri="{FF2B5EF4-FFF2-40B4-BE49-F238E27FC236}">
                      <a16:creationId xmlns:a16="http://schemas.microsoft.com/office/drawing/2014/main" id="{BC15CE47-B23F-3202-6C65-0D8C7FADA58D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5" name="Freeform: Shape 1104">
                  <a:extLst>
                    <a:ext uri="{FF2B5EF4-FFF2-40B4-BE49-F238E27FC236}">
                      <a16:creationId xmlns:a16="http://schemas.microsoft.com/office/drawing/2014/main" id="{3BE1C301-9654-8DB3-A65A-121F5309483C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6" name="Freeform: Shape 1105">
                  <a:extLst>
                    <a:ext uri="{FF2B5EF4-FFF2-40B4-BE49-F238E27FC236}">
                      <a16:creationId xmlns:a16="http://schemas.microsoft.com/office/drawing/2014/main" id="{06290475-B071-57B8-C477-752B726CDC3A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7" name="Freeform: Shape 1106">
                  <a:extLst>
                    <a:ext uri="{FF2B5EF4-FFF2-40B4-BE49-F238E27FC236}">
                      <a16:creationId xmlns:a16="http://schemas.microsoft.com/office/drawing/2014/main" id="{2C6BB274-59C3-EC30-DD59-33DCF8C5EAC6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8" name="Freeform: Shape 1107">
                  <a:extLst>
                    <a:ext uri="{FF2B5EF4-FFF2-40B4-BE49-F238E27FC236}">
                      <a16:creationId xmlns:a16="http://schemas.microsoft.com/office/drawing/2014/main" id="{FF334990-DCB3-46FC-3AED-60CF2B9A7A57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09" name="Graphic 2">
                  <a:extLst>
                    <a:ext uri="{FF2B5EF4-FFF2-40B4-BE49-F238E27FC236}">
                      <a16:creationId xmlns:a16="http://schemas.microsoft.com/office/drawing/2014/main" id="{6C45A934-0997-163F-F43C-53AE7480170B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A087D79C-9FC8-40F2-F328-35762B6A82CC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1" name="Freeform: Shape 1110">
                    <a:extLst>
                      <a:ext uri="{FF2B5EF4-FFF2-40B4-BE49-F238E27FC236}">
                        <a16:creationId xmlns:a16="http://schemas.microsoft.com/office/drawing/2014/main" id="{93A2ED41-6159-0917-300D-961E7B8903D1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2" name="Freeform: Shape 1111">
                    <a:extLst>
                      <a:ext uri="{FF2B5EF4-FFF2-40B4-BE49-F238E27FC236}">
                        <a16:creationId xmlns:a16="http://schemas.microsoft.com/office/drawing/2014/main" id="{C69153EE-5EDB-3E28-F6A8-22C630E85725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3" name="Freeform: Shape 1112">
                    <a:extLst>
                      <a:ext uri="{FF2B5EF4-FFF2-40B4-BE49-F238E27FC236}">
                        <a16:creationId xmlns:a16="http://schemas.microsoft.com/office/drawing/2014/main" id="{44F79FD0-EB6F-012A-B413-249C16F4BA61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4" name="Freeform: Shape 1113">
                    <a:extLst>
                      <a:ext uri="{FF2B5EF4-FFF2-40B4-BE49-F238E27FC236}">
                        <a16:creationId xmlns:a16="http://schemas.microsoft.com/office/drawing/2014/main" id="{BA28C242-6A77-F2F9-F739-625954274B87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5" name="Freeform: Shape 1114">
                    <a:extLst>
                      <a:ext uri="{FF2B5EF4-FFF2-40B4-BE49-F238E27FC236}">
                        <a16:creationId xmlns:a16="http://schemas.microsoft.com/office/drawing/2014/main" id="{950A0750-66C1-E4A4-2006-5CBF1B851483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097" name="Graphic 2">
                <a:extLst>
                  <a:ext uri="{FF2B5EF4-FFF2-40B4-BE49-F238E27FC236}">
                    <a16:creationId xmlns:a16="http://schemas.microsoft.com/office/drawing/2014/main" id="{09141ABC-49D7-0E82-238E-2A1F2A87CBF9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099" name="Freeform: Shape 1098">
                  <a:extLst>
                    <a:ext uri="{FF2B5EF4-FFF2-40B4-BE49-F238E27FC236}">
                      <a16:creationId xmlns:a16="http://schemas.microsoft.com/office/drawing/2014/main" id="{5E502FA4-0AC9-BD6D-BE6B-F697B27467C3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0" name="Freeform: Shape 1099">
                  <a:extLst>
                    <a:ext uri="{FF2B5EF4-FFF2-40B4-BE49-F238E27FC236}">
                      <a16:creationId xmlns:a16="http://schemas.microsoft.com/office/drawing/2014/main" id="{B048ABBD-1379-6DAD-D294-CF6245CBE65E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1" name="Freeform: Shape 1100">
                  <a:extLst>
                    <a:ext uri="{FF2B5EF4-FFF2-40B4-BE49-F238E27FC236}">
                      <a16:creationId xmlns:a16="http://schemas.microsoft.com/office/drawing/2014/main" id="{B027B680-DEA0-C112-8283-6344AF1DB571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2" name="Rectangle 1101">
                  <a:extLst>
                    <a:ext uri="{FF2B5EF4-FFF2-40B4-BE49-F238E27FC236}">
                      <a16:creationId xmlns:a16="http://schemas.microsoft.com/office/drawing/2014/main" id="{AAE6031E-42FA-5125-B082-3481065C7202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98" name="Freeform: Shape 1097">
                <a:extLst>
                  <a:ext uri="{FF2B5EF4-FFF2-40B4-BE49-F238E27FC236}">
                    <a16:creationId xmlns:a16="http://schemas.microsoft.com/office/drawing/2014/main" id="{B743976F-3B0F-5478-F6E6-DF053A1EE0BD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B7A1B806-43A8-D539-D679-F95862DEB2FC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19" name="Graphic 2">
            <a:extLst>
              <a:ext uri="{FF2B5EF4-FFF2-40B4-BE49-F238E27FC236}">
                <a16:creationId xmlns:a16="http://schemas.microsoft.com/office/drawing/2014/main" id="{120C65D3-0980-6DB5-9E2F-59DC6463A9CA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120" name="Graphic 2">
              <a:extLst>
                <a:ext uri="{FF2B5EF4-FFF2-40B4-BE49-F238E27FC236}">
                  <a16:creationId xmlns:a16="http://schemas.microsoft.com/office/drawing/2014/main" id="{71311967-DE96-C96D-6011-709B4D475511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122" name="Freeform: Shape 1121">
                <a:extLst>
                  <a:ext uri="{FF2B5EF4-FFF2-40B4-BE49-F238E27FC236}">
                    <a16:creationId xmlns:a16="http://schemas.microsoft.com/office/drawing/2014/main" id="{9E9E6574-BC06-3055-326A-AC88F7180860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3" name="Freeform: Shape 1122">
                <a:extLst>
                  <a:ext uri="{FF2B5EF4-FFF2-40B4-BE49-F238E27FC236}">
                    <a16:creationId xmlns:a16="http://schemas.microsoft.com/office/drawing/2014/main" id="{EC376F70-129F-83DD-CB74-938FC78CC1FF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4" name="Freeform: Shape 1123">
                <a:extLst>
                  <a:ext uri="{FF2B5EF4-FFF2-40B4-BE49-F238E27FC236}">
                    <a16:creationId xmlns:a16="http://schemas.microsoft.com/office/drawing/2014/main" id="{49B7C4AD-421F-6026-D123-366CDDCE2B6D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8" name="Freeform: Shape 1127">
                <a:extLst>
                  <a:ext uri="{FF2B5EF4-FFF2-40B4-BE49-F238E27FC236}">
                    <a16:creationId xmlns:a16="http://schemas.microsoft.com/office/drawing/2014/main" id="{1E1027EE-A957-DF84-9857-A12058D0A2AA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4" name="Freeform: Shape 1133">
                <a:extLst>
                  <a:ext uri="{FF2B5EF4-FFF2-40B4-BE49-F238E27FC236}">
                    <a16:creationId xmlns:a16="http://schemas.microsoft.com/office/drawing/2014/main" id="{226E3577-2C57-5E05-3C38-57323539280F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6" name="Freeform: Shape 1135">
                <a:extLst>
                  <a:ext uri="{FF2B5EF4-FFF2-40B4-BE49-F238E27FC236}">
                    <a16:creationId xmlns:a16="http://schemas.microsoft.com/office/drawing/2014/main" id="{A5EBA858-AB69-97C0-2AED-8C258CCB0AEB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7" name="Freeform: Shape 1136">
                <a:extLst>
                  <a:ext uri="{FF2B5EF4-FFF2-40B4-BE49-F238E27FC236}">
                    <a16:creationId xmlns:a16="http://schemas.microsoft.com/office/drawing/2014/main" id="{4EE536C0-3518-7D5A-91D5-2F97330ED8D3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8" name="Freeform: Shape 1137">
                <a:extLst>
                  <a:ext uri="{FF2B5EF4-FFF2-40B4-BE49-F238E27FC236}">
                    <a16:creationId xmlns:a16="http://schemas.microsoft.com/office/drawing/2014/main" id="{9117B61D-630E-7667-9846-149EF5040A07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9134DF11-6351-C3D1-2BBE-9D838FB420CF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FC286019-7641-3F7F-7444-D0F168B1ED6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AB784A3-60E8-8D81-55B7-AB02277D246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232E07C-478A-CBC9-28C9-30B19C59567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4532AA6-65CE-3408-A142-6F2DD05B354B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037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E0148E-7B62-C56E-ED30-AA88B2276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282EA7A-5134-3E74-FAFD-E6179212B385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E1962CE-0866-E7C5-C68C-47616CD5D8D0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A2F0468-DD6B-D81A-D587-686A45A5E3C1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E3366788-999E-4BC8-4180-32CCE3E9B3F9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208CA08-B472-80D8-AFFA-9A344484035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AC30899D-C8C4-D71E-14BC-8E204BCE4070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8ED210B-9A50-55FB-8E9F-84CE27CE9F1A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9E0CC373-2F3A-619F-9F4A-025C0595A40E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8AA88E0-533C-BC15-0851-21A5D7FBE439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TECHNOLOGY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5FBA8789-96C4-0B36-BD68-9A243B960E6D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44614C4B-CD63-0F8A-FA2B-9530CDFA0C7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56873967-1E8C-3811-0DB1-421DAD2E4FF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8BACF123-1F3A-6200-94AA-804150CD5E81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CA04945C-A177-DB03-1FE7-68F33F6AF36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DA1BBC91-8AAD-7808-8905-E0B6963BC09F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470BE0DA-8E1F-E250-C387-303781B9F654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CFO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687E9E70-66EA-2634-4DB8-D87D324A9EA3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5B52635F-8582-24FC-7D90-6727EEBB292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5502DF5D-1591-805A-EC08-94B354D3DBA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9CCBCFAB-A4AC-AE00-DB35-41A3B7C3932A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38DB7D4-BF57-1085-D27A-7C36E0FF1CCE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93002572-FBF7-C63A-72C5-7A9A5D22418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1119A4E-0804-E3A2-0C80-07FB79FF573B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CEO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574271BB-E1BD-CB29-4F12-4092BAED2D09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17F247C8-42EB-F49E-7E96-6E32645B8CDD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5C853410-903B-CE37-D6F4-BF0D6F969253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F77E75D5-7D40-0C68-995F-E2563FEF0EE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F28B4EC0-F081-4C2D-D691-9B8413EB0B6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423DBB16-FDD9-2969-167E-093AEE15A6BF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5B00825C-3C5C-46AF-E240-05AB932B5562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6ADDCDD6-5751-6166-9CE1-BA6E5A94F528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440D0E41-F706-1E7E-AE7F-EB6F59F25803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C744D390-F984-1E30-1EB7-C22DA812E78F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AA493C6C-7B5F-20B5-141E-D234B4E7DEC3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E728F319-2F8F-E53B-69E8-DC4F1DED0653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D670FF65-6CE7-8196-4ADE-3FDF156BC104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7861669A-967A-0188-929D-1BC9AB9B6EC5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3D3DC17E-092A-BAB5-C487-F402F766932E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EE235AFC-2273-2FBA-0484-396B83226CD5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6512E0FC-97DB-6B90-79AB-C325D25389B8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AD1030EB-3DE3-C405-08D1-0832FFED6BF9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96CB8187-E20C-1B01-466A-56AA4D830248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C93C55C8-C96E-B3D6-44E7-1DA4A6551561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808CE8C0-0C83-04CC-194F-FC44C5199E21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7A32C79A-B880-2134-86CA-1659045FFE3C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264BCF85-C43B-7852-7699-560456B16B77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55321AA5-27AA-D122-B36F-59218C69B2DF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D4E155D7-08B2-4545-1957-BE6269787701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5FDF1FA7-7731-08F7-09E0-762D531B72BF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F0D56247-26BB-6864-9B0F-6459D2AAA752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13532E39-CAF4-D2C1-2CC1-E760E965F9EE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DC1D51A6-4D9B-9BE3-FC66-9068638FFAA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06702604-DFA2-FE34-4502-4F9BBB7D065B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2CC5EB5C-D5F4-1E13-CFF6-CB5E5C790DA6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EC45ACE1-71FC-0BE5-C9CF-983BC4F87EF0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9B5942C-2D93-1E3E-7323-8A44A574CD2C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760003CB-58BD-3C35-91B8-CF2ED043F47C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C5DCD319-62ED-CBA9-D889-7D6076A2048C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9026FF9-9024-38FD-4A8C-A4EED80999AD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65FDFD8-78A9-16D2-9D0E-651581AF55FA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1F294DD-0CFC-A819-276D-3FCBA82FB773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DD7624E-A7B1-97F5-DD77-7E28DFAA3056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EEA8FFA-8FD4-EF61-7E37-8EE719347548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5E6327C8-E4C5-67D4-6514-CB33CDA82648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5C04A8D-8331-1B13-A46C-DAB099585640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1E75D44-DE90-50CB-16A1-48CFF26EE924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67D5ED5F-CC99-804D-215F-54F88C5503F3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5AB45A29-B0BE-9E30-0141-F614388DDF31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FE7CF06-8453-30D2-E47C-898DE12B8185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73146C9-E939-12EE-4D2B-4F22D06DEA5E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647802B-E011-4FCC-6A25-ED84DCA58CE4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A7769342-8516-D1AF-42C0-CACEF91EFB53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10A122E4-3E34-E5ED-A4E7-938B4C5FA8A0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E2D20E78-7EDB-6FFD-6123-7C7B7E791EAC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A6468A71-BD28-C67D-4D70-162E0DFC238A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8AD9870B-D533-92CC-DDEB-86B4E901582B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2AEA0C9F-3F57-FF9F-923F-56E9BC46C6A4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23A8798A-23FC-7656-430A-4226F81CD482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506ABE06-2BEC-E0C6-F6F2-45EDBB18CD50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88628EAF-6144-1329-700D-A94D5EE30115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FA6F3DB5-1BA9-26F9-A212-08D7F0DCF540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90142A2D-B566-031F-9A5F-009A9BA4864D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FF8E8043-E796-76C4-ED29-61CADAD7B36E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DBD9E08B-AD24-56D4-EFB0-C23F1125C711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0F30FC1-5EFD-AC1B-F48D-CC5C2C0DFEE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630DFD59-4D18-776A-77F8-CD9437B9AF4C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926C5E69-47DA-D221-3F2D-AC1CCD0B12E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4F06BFBF-2C12-3ED0-1B09-17BE48A3408C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FB567E36-3165-EFE3-D22B-16E1B03E2300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2A812E4F-27BC-442F-00AA-F928090919A1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93BCE440-4114-1480-800F-6A9DB84ED43F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CC9FA014-6B71-514A-E6EE-3BB40642CBC9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5DFD459D-8E6D-1F35-BB24-E1A03AADD581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3C33F530-51E2-167B-F3C0-2B89152A70C7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7DCF6F9-6897-F6FD-1770-0E9ACA8C75A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91B357B4-C14B-54A8-7C6D-07A56C329E9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4CC8B322-EC83-9AE9-F5C0-4D928C65C4F5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ADCFED3F-7951-8574-ED0A-440075FE44F4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2CCB60A7-5DDF-FA05-9C86-6CDA0384CEBF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DC4845AE-0157-A7AA-FD91-ECBEACCE96EF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E7E1BE30-02AB-E0FB-5C77-9E7233536026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09" name="Freeform: Shape 1208">
            <a:extLst>
              <a:ext uri="{FF2B5EF4-FFF2-40B4-BE49-F238E27FC236}">
                <a16:creationId xmlns:a16="http://schemas.microsoft.com/office/drawing/2014/main" id="{299264B5-2F23-16F0-B0E5-194630E31DAE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210" name="Group 1209">
            <a:extLst>
              <a:ext uri="{FF2B5EF4-FFF2-40B4-BE49-F238E27FC236}">
                <a16:creationId xmlns:a16="http://schemas.microsoft.com/office/drawing/2014/main" id="{6A9D993B-C6EF-10E1-5ACE-A47336D17EB2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1212" name="TextBox 1211">
              <a:extLst>
                <a:ext uri="{FF2B5EF4-FFF2-40B4-BE49-F238E27FC236}">
                  <a16:creationId xmlns:a16="http://schemas.microsoft.com/office/drawing/2014/main" id="{AEE03855-0FD9-9913-8A6B-436B0C5FF160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COMMERCIAL DIRECTOR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21" name="Group 1220">
              <a:extLst>
                <a:ext uri="{FF2B5EF4-FFF2-40B4-BE49-F238E27FC236}">
                  <a16:creationId xmlns:a16="http://schemas.microsoft.com/office/drawing/2014/main" id="{AEACF51A-FD45-6AD7-9CE5-256AF505555A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22" name="Oval 1221">
                <a:extLst>
                  <a:ext uri="{FF2B5EF4-FFF2-40B4-BE49-F238E27FC236}">
                    <a16:creationId xmlns:a16="http://schemas.microsoft.com/office/drawing/2014/main" id="{02769903-4797-CF27-10F6-3F401C6A018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3" name="Oval 1222">
                <a:extLst>
                  <a:ext uri="{FF2B5EF4-FFF2-40B4-BE49-F238E27FC236}">
                    <a16:creationId xmlns:a16="http://schemas.microsoft.com/office/drawing/2014/main" id="{C015CC60-0560-73CD-459F-A7D7AB855AC3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4" name="Oval 1223">
                <a:extLst>
                  <a:ext uri="{FF2B5EF4-FFF2-40B4-BE49-F238E27FC236}">
                    <a16:creationId xmlns:a16="http://schemas.microsoft.com/office/drawing/2014/main" id="{84D8A78B-BE7A-5DD2-243D-483E3376DAC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5" name="Oval 1224">
                <a:extLst>
                  <a:ext uri="{FF2B5EF4-FFF2-40B4-BE49-F238E27FC236}">
                    <a16:creationId xmlns:a16="http://schemas.microsoft.com/office/drawing/2014/main" id="{71244832-AA2A-6F36-7E1F-A813A015EE5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226" name="Group 1225">
            <a:extLst>
              <a:ext uri="{FF2B5EF4-FFF2-40B4-BE49-F238E27FC236}">
                <a16:creationId xmlns:a16="http://schemas.microsoft.com/office/drawing/2014/main" id="{2C01F29D-3808-DA72-21BD-AE66C8DDCF72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1227" name="TextBox 1226">
              <a:extLst>
                <a:ext uri="{FF2B5EF4-FFF2-40B4-BE49-F238E27FC236}">
                  <a16:creationId xmlns:a16="http://schemas.microsoft.com/office/drawing/2014/main" id="{643A0D65-3469-51C4-3F16-26978A320B23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28" name="TextBox 1227">
              <a:extLst>
                <a:ext uri="{FF2B5EF4-FFF2-40B4-BE49-F238E27FC236}">
                  <a16:creationId xmlns:a16="http://schemas.microsoft.com/office/drawing/2014/main" id="{DDE207B4-71DE-875F-C11F-B1F90145DFB5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229" name="Group 1228">
            <a:extLst>
              <a:ext uri="{FF2B5EF4-FFF2-40B4-BE49-F238E27FC236}">
                <a16:creationId xmlns:a16="http://schemas.microsoft.com/office/drawing/2014/main" id="{BD581724-B7C1-DD90-CF76-2CB320B7ABF0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230" name="TextBox 1229">
              <a:extLst>
                <a:ext uri="{FF2B5EF4-FFF2-40B4-BE49-F238E27FC236}">
                  <a16:creationId xmlns:a16="http://schemas.microsoft.com/office/drawing/2014/main" id="{A69680FB-F38D-44AB-0808-C147C0E89BE7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CHIEF ACCOUNTANT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31" name="Group 1230">
              <a:extLst>
                <a:ext uri="{FF2B5EF4-FFF2-40B4-BE49-F238E27FC236}">
                  <a16:creationId xmlns:a16="http://schemas.microsoft.com/office/drawing/2014/main" id="{44C90536-2C01-336E-CA36-5B7E276B572F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32" name="Oval 1231">
                <a:extLst>
                  <a:ext uri="{FF2B5EF4-FFF2-40B4-BE49-F238E27FC236}">
                    <a16:creationId xmlns:a16="http://schemas.microsoft.com/office/drawing/2014/main" id="{851FFB8A-6847-330D-7B03-73FAB94350C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33" name="Oval 1232">
                <a:extLst>
                  <a:ext uri="{FF2B5EF4-FFF2-40B4-BE49-F238E27FC236}">
                    <a16:creationId xmlns:a16="http://schemas.microsoft.com/office/drawing/2014/main" id="{2E8F6FDE-7810-C48E-A82C-B390CF7A78C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34" name="Oval 1233">
                <a:extLst>
                  <a:ext uri="{FF2B5EF4-FFF2-40B4-BE49-F238E27FC236}">
                    <a16:creationId xmlns:a16="http://schemas.microsoft.com/office/drawing/2014/main" id="{A16EA19E-309E-7B96-C7AF-F7835C96DFB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36" name="Oval 1235">
                <a:extLst>
                  <a:ext uri="{FF2B5EF4-FFF2-40B4-BE49-F238E27FC236}">
                    <a16:creationId xmlns:a16="http://schemas.microsoft.com/office/drawing/2014/main" id="{CB3D72A8-68D4-4A19-60D7-38286C2CB05F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245" name="Group 1244">
            <a:extLst>
              <a:ext uri="{FF2B5EF4-FFF2-40B4-BE49-F238E27FC236}">
                <a16:creationId xmlns:a16="http://schemas.microsoft.com/office/drawing/2014/main" id="{88E03A21-47B9-201D-5B4A-5B0263C79765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246" name="TextBox 1245">
              <a:extLst>
                <a:ext uri="{FF2B5EF4-FFF2-40B4-BE49-F238E27FC236}">
                  <a16:creationId xmlns:a16="http://schemas.microsoft.com/office/drawing/2014/main" id="{FAC0E6A0-A7D0-A8EC-489E-33E760A79432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7" name="TextBox 1246">
              <a:extLst>
                <a:ext uri="{FF2B5EF4-FFF2-40B4-BE49-F238E27FC236}">
                  <a16:creationId xmlns:a16="http://schemas.microsoft.com/office/drawing/2014/main" id="{10C5CA0F-709E-084F-CDC0-A3EB76ECB57F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248" name="Group 1247">
            <a:extLst>
              <a:ext uri="{FF2B5EF4-FFF2-40B4-BE49-F238E27FC236}">
                <a16:creationId xmlns:a16="http://schemas.microsoft.com/office/drawing/2014/main" id="{02216987-4A3D-6FA7-E849-EC0D3A786AD6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49" name="TextBox 1248">
              <a:extLst>
                <a:ext uri="{FF2B5EF4-FFF2-40B4-BE49-F238E27FC236}">
                  <a16:creationId xmlns:a16="http://schemas.microsoft.com/office/drawing/2014/main" id="{586757B8-62D4-8982-97DC-ED25348BE56A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BRAND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50" name="Group 1249">
              <a:extLst>
                <a:ext uri="{FF2B5EF4-FFF2-40B4-BE49-F238E27FC236}">
                  <a16:creationId xmlns:a16="http://schemas.microsoft.com/office/drawing/2014/main" id="{3546AAC4-4982-48BC-3511-27590164F8B8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51" name="Oval 1250">
                <a:extLst>
                  <a:ext uri="{FF2B5EF4-FFF2-40B4-BE49-F238E27FC236}">
                    <a16:creationId xmlns:a16="http://schemas.microsoft.com/office/drawing/2014/main" id="{BD7BC6BB-98AA-2546-4ABB-867ECE7EEFA4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52" name="Oval 1251">
                <a:extLst>
                  <a:ext uri="{FF2B5EF4-FFF2-40B4-BE49-F238E27FC236}">
                    <a16:creationId xmlns:a16="http://schemas.microsoft.com/office/drawing/2014/main" id="{8D81C6AA-46C8-B87C-94D5-2D60552AC2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53" name="Oval 1252">
                <a:extLst>
                  <a:ext uri="{FF2B5EF4-FFF2-40B4-BE49-F238E27FC236}">
                    <a16:creationId xmlns:a16="http://schemas.microsoft.com/office/drawing/2014/main" id="{9F536CF7-E907-FD17-0FAD-83E46CC57D71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54" name="Oval 1253">
                <a:extLst>
                  <a:ext uri="{FF2B5EF4-FFF2-40B4-BE49-F238E27FC236}">
                    <a16:creationId xmlns:a16="http://schemas.microsoft.com/office/drawing/2014/main" id="{246CE310-CE78-447C-74AC-935DBB736324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255" name="Group 1254">
            <a:extLst>
              <a:ext uri="{FF2B5EF4-FFF2-40B4-BE49-F238E27FC236}">
                <a16:creationId xmlns:a16="http://schemas.microsoft.com/office/drawing/2014/main" id="{3B920D7B-339A-F8F7-D525-3CD02E022CCF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256" name="TextBox 1255">
              <a:extLst>
                <a:ext uri="{FF2B5EF4-FFF2-40B4-BE49-F238E27FC236}">
                  <a16:creationId xmlns:a16="http://schemas.microsoft.com/office/drawing/2014/main" id="{8508056C-67C2-F623-5874-7D21E500914A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57" name="TextBox 1256">
              <a:extLst>
                <a:ext uri="{FF2B5EF4-FFF2-40B4-BE49-F238E27FC236}">
                  <a16:creationId xmlns:a16="http://schemas.microsoft.com/office/drawing/2014/main" id="{C22846BE-AF60-73AB-1087-3C40419917E2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58" name="Freeform: Shape 1257">
            <a:extLst>
              <a:ext uri="{FF2B5EF4-FFF2-40B4-BE49-F238E27FC236}">
                <a16:creationId xmlns:a16="http://schemas.microsoft.com/office/drawing/2014/main" id="{8FA2A849-6880-5833-DA7F-019D64955D76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60" name="Graphic 2">
            <a:extLst>
              <a:ext uri="{FF2B5EF4-FFF2-40B4-BE49-F238E27FC236}">
                <a16:creationId xmlns:a16="http://schemas.microsoft.com/office/drawing/2014/main" id="{0E078D96-0140-22EA-82AC-8DBBFBD2A429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269" name="Graphic 2">
              <a:extLst>
                <a:ext uri="{FF2B5EF4-FFF2-40B4-BE49-F238E27FC236}">
                  <a16:creationId xmlns:a16="http://schemas.microsoft.com/office/drawing/2014/main" id="{DCB4DDEB-E8C1-3F62-DCD8-62D9BBE9BF87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271" name="Freeform: Shape 1270">
                <a:extLst>
                  <a:ext uri="{FF2B5EF4-FFF2-40B4-BE49-F238E27FC236}">
                    <a16:creationId xmlns:a16="http://schemas.microsoft.com/office/drawing/2014/main" id="{26F743F0-FB04-32C8-AAB5-4ADD2E3A812E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2" name="Freeform: Shape 1271">
                <a:extLst>
                  <a:ext uri="{FF2B5EF4-FFF2-40B4-BE49-F238E27FC236}">
                    <a16:creationId xmlns:a16="http://schemas.microsoft.com/office/drawing/2014/main" id="{21D92172-6CE5-B71B-25EE-4DA2BCCCBAAB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3" name="Freeform: Shape 1272">
                <a:extLst>
                  <a:ext uri="{FF2B5EF4-FFF2-40B4-BE49-F238E27FC236}">
                    <a16:creationId xmlns:a16="http://schemas.microsoft.com/office/drawing/2014/main" id="{05555CC5-09AC-8E83-598E-E6962AC2C48D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4" name="Freeform: Shape 1273">
                <a:extLst>
                  <a:ext uri="{FF2B5EF4-FFF2-40B4-BE49-F238E27FC236}">
                    <a16:creationId xmlns:a16="http://schemas.microsoft.com/office/drawing/2014/main" id="{CA2EBEF5-5A14-92EA-8909-732840339B54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5" name="Freeform: Shape 1274">
                <a:extLst>
                  <a:ext uri="{FF2B5EF4-FFF2-40B4-BE49-F238E27FC236}">
                    <a16:creationId xmlns:a16="http://schemas.microsoft.com/office/drawing/2014/main" id="{239E1143-A4B4-3BC1-751F-D9D9B11A541C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6" name="Freeform: Shape 1275">
                <a:extLst>
                  <a:ext uri="{FF2B5EF4-FFF2-40B4-BE49-F238E27FC236}">
                    <a16:creationId xmlns:a16="http://schemas.microsoft.com/office/drawing/2014/main" id="{0AB64263-FAEC-79FD-69DF-27857EB7D4FE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7" name="Freeform: Shape 1276">
                <a:extLst>
                  <a:ext uri="{FF2B5EF4-FFF2-40B4-BE49-F238E27FC236}">
                    <a16:creationId xmlns:a16="http://schemas.microsoft.com/office/drawing/2014/main" id="{2D653435-99D4-7F9C-2AFD-DA1F5B4B1DAC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8" name="Freeform: Shape 1277">
                <a:extLst>
                  <a:ext uri="{FF2B5EF4-FFF2-40B4-BE49-F238E27FC236}">
                    <a16:creationId xmlns:a16="http://schemas.microsoft.com/office/drawing/2014/main" id="{CCE20D78-5930-2953-64E8-44FCEA2C46B3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70" name="Freeform: Shape 1269">
              <a:extLst>
                <a:ext uri="{FF2B5EF4-FFF2-40B4-BE49-F238E27FC236}">
                  <a16:creationId xmlns:a16="http://schemas.microsoft.com/office/drawing/2014/main" id="{7C9BB83A-55F1-6EC3-DF30-EC4829CA2C69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79" name="Freeform: Shape 1278">
            <a:extLst>
              <a:ext uri="{FF2B5EF4-FFF2-40B4-BE49-F238E27FC236}">
                <a16:creationId xmlns:a16="http://schemas.microsoft.com/office/drawing/2014/main" id="{406D23A3-746B-BCA4-4E64-B14F65AC535C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80" name="Graphic 2">
            <a:extLst>
              <a:ext uri="{FF2B5EF4-FFF2-40B4-BE49-F238E27FC236}">
                <a16:creationId xmlns:a16="http://schemas.microsoft.com/office/drawing/2014/main" id="{7F10F50E-8C97-E7E5-0826-4506BB031429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281" name="Freeform: Shape 1280">
              <a:extLst>
                <a:ext uri="{FF2B5EF4-FFF2-40B4-BE49-F238E27FC236}">
                  <a16:creationId xmlns:a16="http://schemas.microsoft.com/office/drawing/2014/main" id="{4871CFFC-E3A9-AF17-6286-A8C9AE35CF8F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282" name="Graphic 2">
              <a:extLst>
                <a:ext uri="{FF2B5EF4-FFF2-40B4-BE49-F238E27FC236}">
                  <a16:creationId xmlns:a16="http://schemas.microsoft.com/office/drawing/2014/main" id="{86540E7A-F6B4-534A-7336-9223B79BBAD2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283" name="Graphic 2">
                <a:extLst>
                  <a:ext uri="{FF2B5EF4-FFF2-40B4-BE49-F238E27FC236}">
                    <a16:creationId xmlns:a16="http://schemas.microsoft.com/office/drawing/2014/main" id="{0FC5CF0A-3856-4E27-1EEF-E9DBFD26C0BB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322" name="Freeform: Shape 1321">
                  <a:extLst>
                    <a:ext uri="{FF2B5EF4-FFF2-40B4-BE49-F238E27FC236}">
                      <a16:creationId xmlns:a16="http://schemas.microsoft.com/office/drawing/2014/main" id="{BFC50218-0192-05A5-A94F-BA1C761B91F5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23" name="Freeform: Shape 1322">
                  <a:extLst>
                    <a:ext uri="{FF2B5EF4-FFF2-40B4-BE49-F238E27FC236}">
                      <a16:creationId xmlns:a16="http://schemas.microsoft.com/office/drawing/2014/main" id="{9AF5E2E0-FAD9-D7F8-A8EE-0B40188817FC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284" name="Graphic 2">
                <a:extLst>
                  <a:ext uri="{FF2B5EF4-FFF2-40B4-BE49-F238E27FC236}">
                    <a16:creationId xmlns:a16="http://schemas.microsoft.com/office/drawing/2014/main" id="{97AE60E1-891C-85DA-A1AB-D01C50EF24E2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291" name="Freeform: Shape 1290">
                  <a:extLst>
                    <a:ext uri="{FF2B5EF4-FFF2-40B4-BE49-F238E27FC236}">
                      <a16:creationId xmlns:a16="http://schemas.microsoft.com/office/drawing/2014/main" id="{64AAB2AA-E45E-5766-BD4A-FCB80EA37A49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8" name="Freeform: Shape 1297">
                  <a:extLst>
                    <a:ext uri="{FF2B5EF4-FFF2-40B4-BE49-F238E27FC236}">
                      <a16:creationId xmlns:a16="http://schemas.microsoft.com/office/drawing/2014/main" id="{D7ED044E-15CC-BF01-F9B9-6E7E5EDFD43E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9" name="Freeform: Shape 1298">
                  <a:extLst>
                    <a:ext uri="{FF2B5EF4-FFF2-40B4-BE49-F238E27FC236}">
                      <a16:creationId xmlns:a16="http://schemas.microsoft.com/office/drawing/2014/main" id="{DE0330AC-3349-8B21-5D05-63CA9AD0555B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0" name="Freeform: Shape 1299">
                  <a:extLst>
                    <a:ext uri="{FF2B5EF4-FFF2-40B4-BE49-F238E27FC236}">
                      <a16:creationId xmlns:a16="http://schemas.microsoft.com/office/drawing/2014/main" id="{3FEEFFA1-02CE-43D6-7B80-9D7A85078CDC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1" name="Freeform: Shape 1300">
                  <a:extLst>
                    <a:ext uri="{FF2B5EF4-FFF2-40B4-BE49-F238E27FC236}">
                      <a16:creationId xmlns:a16="http://schemas.microsoft.com/office/drawing/2014/main" id="{B1EC8375-C39B-5B77-8E15-60FD03274FE7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2" name="Freeform: Shape 1301">
                  <a:extLst>
                    <a:ext uri="{FF2B5EF4-FFF2-40B4-BE49-F238E27FC236}">
                      <a16:creationId xmlns:a16="http://schemas.microsoft.com/office/drawing/2014/main" id="{84301AAE-DC7B-3A10-A0B4-3563146239AB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303" name="Graphic 2">
                  <a:extLst>
                    <a:ext uri="{FF2B5EF4-FFF2-40B4-BE49-F238E27FC236}">
                      <a16:creationId xmlns:a16="http://schemas.microsoft.com/office/drawing/2014/main" id="{13C40980-959E-5C9C-D842-82C8B75DDD3C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304" name="Freeform: Shape 1303">
                    <a:extLst>
                      <a:ext uri="{FF2B5EF4-FFF2-40B4-BE49-F238E27FC236}">
                        <a16:creationId xmlns:a16="http://schemas.microsoft.com/office/drawing/2014/main" id="{43CF5F00-4943-D77F-E4ED-11FDD8C2F503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7" name="Freeform: Shape 1316">
                    <a:extLst>
                      <a:ext uri="{FF2B5EF4-FFF2-40B4-BE49-F238E27FC236}">
                        <a16:creationId xmlns:a16="http://schemas.microsoft.com/office/drawing/2014/main" id="{813E69A2-DE39-8A5A-019F-142CA74EA49D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8" name="Freeform: Shape 1317">
                    <a:extLst>
                      <a:ext uri="{FF2B5EF4-FFF2-40B4-BE49-F238E27FC236}">
                        <a16:creationId xmlns:a16="http://schemas.microsoft.com/office/drawing/2014/main" id="{F8D60DFE-4E4A-D49A-463B-67F1F4D73275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9" name="Freeform: Shape 1318">
                    <a:extLst>
                      <a:ext uri="{FF2B5EF4-FFF2-40B4-BE49-F238E27FC236}">
                        <a16:creationId xmlns:a16="http://schemas.microsoft.com/office/drawing/2014/main" id="{836EDAE1-7003-7A70-B6F9-C39213D2054A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20" name="Freeform: Shape 1319">
                    <a:extLst>
                      <a:ext uri="{FF2B5EF4-FFF2-40B4-BE49-F238E27FC236}">
                        <a16:creationId xmlns:a16="http://schemas.microsoft.com/office/drawing/2014/main" id="{AB1D194C-FBEF-2DB2-0C59-07ABF2C07FA5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21" name="Freeform: Shape 1320">
                    <a:extLst>
                      <a:ext uri="{FF2B5EF4-FFF2-40B4-BE49-F238E27FC236}">
                        <a16:creationId xmlns:a16="http://schemas.microsoft.com/office/drawing/2014/main" id="{3B0CF4F5-6A80-819A-247D-B134208EF41E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285" name="Graphic 2">
                <a:extLst>
                  <a:ext uri="{FF2B5EF4-FFF2-40B4-BE49-F238E27FC236}">
                    <a16:creationId xmlns:a16="http://schemas.microsoft.com/office/drawing/2014/main" id="{48570EF2-779E-29B1-1028-E99BEB3A15FC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287" name="Freeform: Shape 1286">
                  <a:extLst>
                    <a:ext uri="{FF2B5EF4-FFF2-40B4-BE49-F238E27FC236}">
                      <a16:creationId xmlns:a16="http://schemas.microsoft.com/office/drawing/2014/main" id="{F7228ADB-A727-DC2A-784C-C39C65060209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88" name="Freeform: Shape 1287">
                  <a:extLst>
                    <a:ext uri="{FF2B5EF4-FFF2-40B4-BE49-F238E27FC236}">
                      <a16:creationId xmlns:a16="http://schemas.microsoft.com/office/drawing/2014/main" id="{9EC45DB6-139F-730D-8694-110D1B22CB6D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89" name="Freeform: Shape 1288">
                  <a:extLst>
                    <a:ext uri="{FF2B5EF4-FFF2-40B4-BE49-F238E27FC236}">
                      <a16:creationId xmlns:a16="http://schemas.microsoft.com/office/drawing/2014/main" id="{E1D9682F-D7E1-5867-3FCA-C7489F5E14A7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0" name="Rectangle 1289">
                  <a:extLst>
                    <a:ext uri="{FF2B5EF4-FFF2-40B4-BE49-F238E27FC236}">
                      <a16:creationId xmlns:a16="http://schemas.microsoft.com/office/drawing/2014/main" id="{C2CC00E4-D800-FCB1-2FB5-E1A3FA4B1461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286" name="Freeform: Shape 1285">
                <a:extLst>
                  <a:ext uri="{FF2B5EF4-FFF2-40B4-BE49-F238E27FC236}">
                    <a16:creationId xmlns:a16="http://schemas.microsoft.com/office/drawing/2014/main" id="{01213B02-A08C-E1DF-0069-9E17A903B1EA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324" name="Freeform: Shape 1323">
            <a:extLst>
              <a:ext uri="{FF2B5EF4-FFF2-40B4-BE49-F238E27FC236}">
                <a16:creationId xmlns:a16="http://schemas.microsoft.com/office/drawing/2014/main" id="{7848009A-CF06-846E-5FC9-43E194BB2407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325" name="Graphic 2">
            <a:extLst>
              <a:ext uri="{FF2B5EF4-FFF2-40B4-BE49-F238E27FC236}">
                <a16:creationId xmlns:a16="http://schemas.microsoft.com/office/drawing/2014/main" id="{7B11AE83-C861-EA68-E57F-EBF5180F597A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326" name="Graphic 2">
              <a:extLst>
                <a:ext uri="{FF2B5EF4-FFF2-40B4-BE49-F238E27FC236}">
                  <a16:creationId xmlns:a16="http://schemas.microsoft.com/office/drawing/2014/main" id="{B3A826B8-12F9-8EE0-34B3-B637979AB6BD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328" name="Freeform: Shape 1327">
                <a:extLst>
                  <a:ext uri="{FF2B5EF4-FFF2-40B4-BE49-F238E27FC236}">
                    <a16:creationId xmlns:a16="http://schemas.microsoft.com/office/drawing/2014/main" id="{0BBD976E-246C-2FD2-FBAE-7D528794702A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29" name="Freeform: Shape 1328">
                <a:extLst>
                  <a:ext uri="{FF2B5EF4-FFF2-40B4-BE49-F238E27FC236}">
                    <a16:creationId xmlns:a16="http://schemas.microsoft.com/office/drawing/2014/main" id="{B8939BCF-A5E1-9C66-7FC4-8E4E1B7740C0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0" name="Freeform: Shape 1329">
                <a:extLst>
                  <a:ext uri="{FF2B5EF4-FFF2-40B4-BE49-F238E27FC236}">
                    <a16:creationId xmlns:a16="http://schemas.microsoft.com/office/drawing/2014/main" id="{B0C6E2AB-28C4-ADDE-4A04-1ADB5D366BF8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1" name="Freeform: Shape 1330">
                <a:extLst>
                  <a:ext uri="{FF2B5EF4-FFF2-40B4-BE49-F238E27FC236}">
                    <a16:creationId xmlns:a16="http://schemas.microsoft.com/office/drawing/2014/main" id="{02D2AE65-906C-B5C5-0CE1-34C2EC8652E5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2" name="Freeform: Shape 1331">
                <a:extLst>
                  <a:ext uri="{FF2B5EF4-FFF2-40B4-BE49-F238E27FC236}">
                    <a16:creationId xmlns:a16="http://schemas.microsoft.com/office/drawing/2014/main" id="{A152B42B-4753-D544-1AB4-285ED41C8126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3" name="Freeform: Shape 1332">
                <a:extLst>
                  <a:ext uri="{FF2B5EF4-FFF2-40B4-BE49-F238E27FC236}">
                    <a16:creationId xmlns:a16="http://schemas.microsoft.com/office/drawing/2014/main" id="{D72B8A33-244F-5769-9BA9-7CAFC3FC8C9D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4" name="Freeform: Shape 1333">
                <a:extLst>
                  <a:ext uri="{FF2B5EF4-FFF2-40B4-BE49-F238E27FC236}">
                    <a16:creationId xmlns:a16="http://schemas.microsoft.com/office/drawing/2014/main" id="{59FE36B2-F007-024A-B273-1BE390D2D0EF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5" name="Freeform: Shape 1334">
                <a:extLst>
                  <a:ext uri="{FF2B5EF4-FFF2-40B4-BE49-F238E27FC236}">
                    <a16:creationId xmlns:a16="http://schemas.microsoft.com/office/drawing/2014/main" id="{A7F512C4-45CC-1AAA-19A0-6369905ACA6A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327" name="Freeform: Shape 1326">
              <a:extLst>
                <a:ext uri="{FF2B5EF4-FFF2-40B4-BE49-F238E27FC236}">
                  <a16:creationId xmlns:a16="http://schemas.microsoft.com/office/drawing/2014/main" id="{8DDD9151-6875-87F7-A104-431DC2AE3D3B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E2E72DBB-9AF5-EDC3-0B07-91762471C1B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5305EEF-85DD-3BE5-40EC-7631E8DC404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CABC46-B52D-6DA6-B5D2-A490DCE8644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7E57F70-0642-58DB-6765-6A6B04724F0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654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3B722E-B06E-1931-25CF-C692389EA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1497A35-ECC0-B3A1-C47F-8E1041072A62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D207C15-A951-E4BA-8064-172C0BCB3F5E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670283F-FFCA-07FD-91D2-AE1F3F31F997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2FE4730-6284-55B4-E06D-7A57EF2B6073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0962F2FA-E37D-80F4-BB9C-116DDFCE2725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12ADF9D-19BD-9C11-8823-AF44FF06DAA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DA1CF89-9F2F-28C6-BD20-3BEB48A5773B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1F13DF4B-709C-31C9-05C0-89B9664A3B6B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13BD9B69-6028-A567-8A21-C63500DDA53F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72E64ABF-5FB6-A14F-988E-7D03D6AD7F0C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99D4DAC1-2DBF-2B4C-F688-24D5B65F995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TECHNOLOGY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389258F6-F03D-74D6-15DF-B7243F666ED3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25F85C69-3F01-4F6C-F355-73C4C59A57F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7ECA08BB-526F-704D-1C72-239E18B5F328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0F20A07E-235D-4911-958F-2D51C4297D9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B1463EF8-D0B7-1B88-1304-DC240E7F2CE3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03B8C125-3F4A-6AB8-BED9-ED4F2ECC2FA0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620EFB76-FFF0-4299-4425-65F78E398421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CFO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F09D630-4AB7-F0B2-9DF6-6607D7D5BF56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0827136A-234B-5030-41DD-61F716B79689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2BEDA9EA-C230-563C-A3FB-711D12CAC804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0F969D91-1587-2E3B-0C30-E0CFA2D89E4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7AD6D8C7-10B9-A784-77A0-487117FC24EF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2CE5C38D-B82A-75B4-50E6-B31E82DD24C5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2E5D8BEC-1421-4128-E45A-05452BE687A5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CEO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4B817996-4BE5-2F0D-89F1-379ACDF4B3D2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BC427B4E-0935-B6AB-96FA-DEF42C0DB90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3AE4F4C9-A133-2E2B-5820-93367ED951FB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837378CF-D228-1342-8BE7-74F5C15CAD8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D01FC2D2-7B15-1871-B154-34074B75BEF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C5520608-6332-DBC8-6B02-2F81DB23F52B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56872E0F-B7CD-AE5E-6603-DAFEB8BFB0E0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DFB5F0C5-E809-08A3-FEFF-8E6A9FAA6EA0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4189FA16-1546-3215-9942-29ED11671BD7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A33BF9D5-50A3-60C5-983A-9CDF5C26145F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COMMERCIAL DIRECTOR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E7A3A964-6ACA-B2C8-F450-45E17A083675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D9313FC1-697A-CEB8-07FE-B69DDF72F989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DE79E59D-514A-A435-61CA-16B2C8ECC115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0B43E509-3F0E-8F4E-2728-018AFE3E2A5B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8CB3DBB4-7CA7-AFB3-B38F-C1B8985CADF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0E413F43-F04F-58E8-305D-D2B0E58C9B5D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0B200D04-BFF6-666C-98CF-9662F839226B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FCBD7580-A95E-A8CC-3D3E-31C2809D6C03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19D461F7-2F3E-8BB8-DC10-0A698D8524BE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23ACF4CA-7C02-ABB3-B525-208CE4B39240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6C5F6A58-DB14-578F-06AE-021A31D4BAB8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61713E93-B911-9D17-1CE0-90F66DBC3667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83E7E4CA-CF58-0CFA-5228-19527CBD3672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BD53E12E-306D-AD81-6297-91F7D24560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EF5717EA-9C41-B84D-2ED4-539E1BA6E791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9BCE0A70-4089-991D-0695-B0B8764990DA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3BE0268A-AA42-83E1-7747-F00AF1A660D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A2EA4C94-AE98-2282-7CF7-5D6318E2A707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6CF99208-13C9-A87C-7285-0C72B909AED7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57FAA75-931E-91B8-B87D-6EDEA71AF6D5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8A015B40-4EC9-19F9-EFB3-A57E9AA139E9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934F3E2C-ED3D-BCC5-49CD-EB38259FCBA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522620AD-3AB5-65D3-730A-0C5BFC2233FC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129BB52A-FAB5-13D4-25AF-DA5DBB118A0C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5B96C8DE-0960-9FE5-4D9E-2F2354C270F9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8B818F9B-B72B-4E6C-1615-152B195E42E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5E0CE4F6-7E21-4C21-4252-162EA4D63402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6E7834A5-15F9-C47B-65E3-85CF6EEC2B67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17253BD-38DA-9037-A942-F4D1148FB529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E9C2AAFC-6A55-F4F5-3190-09D079AE3BE7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CADB21F8-24D2-06F6-988B-082B2FC9578E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7B6E1105-9821-04A4-9666-1F4D858D34CA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8D8256AD-861A-3E7B-16F4-98B4711A1F59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DBE4694-4817-4A4F-27B2-386D7EAE9AF6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6DCE631-B1B1-2513-9C73-86C5F24456E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8C62509-F621-9291-F8D9-2DB821FDADEB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9FCA27D-989D-E53B-2CF1-40B98D62DC8F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2B29BE3-2C46-1409-35CC-49D4861BEDF9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2332AFA-723E-0C5F-9C46-D86FAC4006CE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BBB5884-72BB-8C9D-0D93-CD047BB2E348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B1F17187-0900-E0C3-8216-FAFA6A691ECA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B6584D1B-4F31-15A5-6444-0FBE8B1423A8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8D31D6C-6660-DCE2-10ED-F8B15EB39DAF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0DC08473-767A-A608-A26D-1DCDD8E187B2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60246B7C-5770-1F49-CDC8-948EA09EF02D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2825B4CA-EC29-5452-9EE6-4C0A4F25209E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E5E2E87-62F3-8EB1-3608-A3D3AFC29F47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D23B3AB-1A8A-A9F0-EF73-3DAD6F36C3EC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5963D8F1-4D4D-85DA-5EC4-C6AB29AC088E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D2FCFFC3-C224-B6B2-2CC8-489FA44F1978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F65248CC-C670-3DC1-3037-50456959AFDF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241569F7-EC75-695D-5FED-1045901D29E3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10EE3B72-F8D0-8C3A-2877-40CE6C83F007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349105C4-B897-0F2C-28CA-F313D38AD1F6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A2FCBB6-FBB8-5554-46EA-0B0C651DD58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4F078E0E-F3B9-4CBC-9406-DD06B20EBE7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72E95FE4-8396-8813-0F1C-2BC08307E3E4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B43196E6-080D-2CE2-04B0-9306CF237E78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6F78F884-2C85-0FF0-FCB8-3F55EA042CF7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14955A7-FDD9-BF1B-C1B6-E938E9590C22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31D87598-91AB-9B95-5BC8-1C39F1C96C29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7CFA98BF-24A5-CF19-39A6-1F6E58D9038D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6E0978A5-6DD6-E060-55C5-A61AEB937733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1347F599-E36B-DC78-EBBF-D16A4F94526D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F320913B-14BA-FBA1-7A93-B074145BF15A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46C9B94A-58DE-4FC8-C176-F7D1954CD2BE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512470A3-0585-5353-D148-55F25B5450EC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98FB25DC-7332-EF0E-8395-1B765443AD7B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37E37697-A633-D49C-EE6A-EC1B27CB41D3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4E0DC8BD-B66A-44F7-43E4-E5026E7F560B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F7169A66-15A6-7ABE-D938-BB4B4FD5A3C0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C46ECEEA-362F-3C90-8A72-2152A0D104B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6B161AEE-B63E-1B57-D1EB-E2DC00E80CD8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F2797DB9-D20D-01EE-8B6C-6C7B039E1A98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D00CFDF-C1C3-0085-DBC6-E6250FA37ED5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0E70AB2-4327-E0AD-528A-C047D381359D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C8FCFB5A-6E69-DCFD-09D3-9DC108EBEB50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8944A162-5741-DF4A-AFFD-E2051CD7E57B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56302E9B-0056-FD78-0815-97869050D3AC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029A3BF-20AE-544A-E47A-173F8477CC24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891B5B0F-A293-8BEF-08C9-CED7105576C9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75457A67-D6BA-71BF-15B8-F96CDABDBBF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D88B76F-81A7-1C27-2C89-1136F92184A7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18AD82FD-C84A-46A1-BAF0-9C3E247CD9FE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A3B61D9B-B764-B1DB-A2E5-6D1DB56DE117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E4B602-2D72-AB18-14D7-58D89A46F2C5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4C6C451-CFAE-5DEC-24F3-DE800988400F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528A595-7C1A-2AA3-B38C-DD90FF70130C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0E25EA6-67E5-A06E-24F3-FAC69D57ED21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C07E4B-5C6A-B57D-4EFE-FEACA2BB95AC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C76548-96FB-0327-9AA7-EBACFA210853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CHIEF ACCOUNTANT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EB4C9A5-C71E-BFE0-4B2D-69FC231CE3CB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19BB83B-D2DC-AB2B-F543-8DFB1067C34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9250A76-CDD7-A4C4-B96B-5809F024B89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1368B5A-1A1B-B5D0-2588-88E7F907B0F4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B761175-469F-279E-5A96-D0CE5E8AF4B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077316-7117-3042-A37D-9184DB472A71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5726A80-48E8-9835-46BF-43EF3AA62865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7E8426D-0941-9C97-83FF-5D044180EADC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30B052-520E-6301-58A0-8963E5E4B651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37ACA7-8213-E2A0-8B5A-7F5987A0E7F1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BRAND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B6B8799-E42A-1160-06F8-656AC4CC69DF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AAC1784-1EDF-DF81-1D27-9C32028477C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9FE364D-3400-1F77-F0F0-C82973B30F61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C8C2D7A0-74DC-525B-24CF-72F48AE88C5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586F898-C2F7-BB2F-06CB-7DE5FFF64EE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5C6C48-111E-30C0-3651-5031DB5C0585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AE1194E-FDA0-440E-36BC-90357AF18F3F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E12F0B0-056A-19E3-A4FA-18DEAF0148D2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A5ED153-AB6C-1D69-4D9F-A77952C2FDA0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13874448-DAF1-4970-AA13-E9E721C27AC6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0AAFF09-B26F-DDD3-167E-28038B42CB10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53" name="Graphic 2">
              <a:extLst>
                <a:ext uri="{FF2B5EF4-FFF2-40B4-BE49-F238E27FC236}">
                  <a16:creationId xmlns:a16="http://schemas.microsoft.com/office/drawing/2014/main" id="{D7497A56-67E2-C2E3-16CB-856C1F466EEA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54" name="Graphic 2">
                <a:extLst>
                  <a:ext uri="{FF2B5EF4-FFF2-40B4-BE49-F238E27FC236}">
                    <a16:creationId xmlns:a16="http://schemas.microsoft.com/office/drawing/2014/main" id="{60F3C6D9-2CD7-21E0-7028-88C621AB035C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0C746C79-2136-9755-D002-55F4CAEF4724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02636F33-B989-B956-C052-77B338B1C3D7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55" name="Graphic 2">
                <a:extLst>
                  <a:ext uri="{FF2B5EF4-FFF2-40B4-BE49-F238E27FC236}">
                    <a16:creationId xmlns:a16="http://schemas.microsoft.com/office/drawing/2014/main" id="{E6AAD131-DFF6-45D3-C9CD-01B01E736256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0A70F3DB-AB05-FFF7-880D-19A900493852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7CFAA333-F2BD-6668-C896-0452E16C6A66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AB67D020-61F8-FBB8-6BF0-4E72718750CA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03E0EAA0-513A-7355-9DF2-345629126062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694513EC-DE7F-17CB-CE10-19C22AF69486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3495228D-0155-A319-CD6E-D51076FEA156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1" name="Graphic 2">
                  <a:extLst>
                    <a:ext uri="{FF2B5EF4-FFF2-40B4-BE49-F238E27FC236}">
                      <a16:creationId xmlns:a16="http://schemas.microsoft.com/office/drawing/2014/main" id="{C4943470-4D19-B9DF-CED5-2C1C2660F50C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341E7C8B-A9B6-9233-A2B0-6F9ED839AD5A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04B6C4C5-5A9E-1332-FACA-A63DFFCC49C7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46FCCB0A-0E68-523C-7868-5E7FA0E2C939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FA784C17-FFF9-0231-6ED0-B6961EEBAB70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C69F852B-4792-BB2D-3F25-27AAD77318A1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23" name="Freeform: Shape 122">
                    <a:extLst>
                      <a:ext uri="{FF2B5EF4-FFF2-40B4-BE49-F238E27FC236}">
                        <a16:creationId xmlns:a16="http://schemas.microsoft.com/office/drawing/2014/main" id="{D5F4287B-2C9F-FE3B-5F4E-27602D254E2C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56" name="Graphic 2">
                <a:extLst>
                  <a:ext uri="{FF2B5EF4-FFF2-40B4-BE49-F238E27FC236}">
                    <a16:creationId xmlns:a16="http://schemas.microsoft.com/office/drawing/2014/main" id="{6CD2B5E4-EC5E-8E1B-2707-00EE1047FE19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0CBC55F6-4947-1295-5F97-8CE6DBFD17E1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BA06F3E-FC0F-0533-2891-670A7A158BCB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61CB0A98-15C6-05BC-79BC-D132859E4954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61869C92-0613-C448-D9B7-D63FF488A9E4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F634A9D-427E-506E-C404-9592E39FC72F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80D08C7E-6714-7CEE-3999-F6702337F779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7" name="Graphic 2">
            <a:extLst>
              <a:ext uri="{FF2B5EF4-FFF2-40B4-BE49-F238E27FC236}">
                <a16:creationId xmlns:a16="http://schemas.microsoft.com/office/drawing/2014/main" id="{C2217B53-D57D-DC03-4EC8-42DD20382A70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024" name="Graphic 2">
              <a:extLst>
                <a:ext uri="{FF2B5EF4-FFF2-40B4-BE49-F238E27FC236}">
                  <a16:creationId xmlns:a16="http://schemas.microsoft.com/office/drawing/2014/main" id="{F66C5A4C-DC29-840D-8D1A-995893B08E65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026" name="Freeform: Shape 1025">
                <a:extLst>
                  <a:ext uri="{FF2B5EF4-FFF2-40B4-BE49-F238E27FC236}">
                    <a16:creationId xmlns:a16="http://schemas.microsoft.com/office/drawing/2014/main" id="{A8E653DE-714F-D8F9-7947-EE5241C17C42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7" name="Freeform: Shape 1026">
                <a:extLst>
                  <a:ext uri="{FF2B5EF4-FFF2-40B4-BE49-F238E27FC236}">
                    <a16:creationId xmlns:a16="http://schemas.microsoft.com/office/drawing/2014/main" id="{CB34AC1A-202E-403C-745A-3E49B8612703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8" name="Freeform: Shape 1027">
                <a:extLst>
                  <a:ext uri="{FF2B5EF4-FFF2-40B4-BE49-F238E27FC236}">
                    <a16:creationId xmlns:a16="http://schemas.microsoft.com/office/drawing/2014/main" id="{D2C682F9-387A-3283-B1E3-CE8E88FED46A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9" name="Freeform: Shape 1028">
                <a:extLst>
                  <a:ext uri="{FF2B5EF4-FFF2-40B4-BE49-F238E27FC236}">
                    <a16:creationId xmlns:a16="http://schemas.microsoft.com/office/drawing/2014/main" id="{035FD5D8-787D-4706-0BED-13147EB5BB23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0" name="Freeform: Shape 1029">
                <a:extLst>
                  <a:ext uri="{FF2B5EF4-FFF2-40B4-BE49-F238E27FC236}">
                    <a16:creationId xmlns:a16="http://schemas.microsoft.com/office/drawing/2014/main" id="{50AC952E-43C5-3DAA-C800-6E5CA8C7939A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7" name="Freeform: Shape 1066">
                <a:extLst>
                  <a:ext uri="{FF2B5EF4-FFF2-40B4-BE49-F238E27FC236}">
                    <a16:creationId xmlns:a16="http://schemas.microsoft.com/office/drawing/2014/main" id="{D07A7CD2-9F8D-8F87-B0B0-ACE49461E70E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8" name="Freeform: Shape 1067">
                <a:extLst>
                  <a:ext uri="{FF2B5EF4-FFF2-40B4-BE49-F238E27FC236}">
                    <a16:creationId xmlns:a16="http://schemas.microsoft.com/office/drawing/2014/main" id="{2A5AB206-02DA-AD90-8767-545FDAC1851D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9" name="Freeform: Shape 1068">
                <a:extLst>
                  <a:ext uri="{FF2B5EF4-FFF2-40B4-BE49-F238E27FC236}">
                    <a16:creationId xmlns:a16="http://schemas.microsoft.com/office/drawing/2014/main" id="{277FAA42-76A3-54DA-448A-9CDB0417C285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545F34BD-7F07-1931-86F6-397DD212F431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32AB3A70-2406-F8F2-D146-12440BC8143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C62A0A-FEC2-6B82-DC3A-F323084172B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FB5AC810-91F5-78BD-9726-414F44FB522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37F5F44-FB21-A338-30B0-51FA64865FE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564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739CED-40FD-914D-7241-04F251A73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9C935F7-A02F-04A3-40F4-68128AD1A20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5E886C3-10D6-BAA0-FE7A-597209347B3C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00D41AC-A301-BAC9-FF2B-018D4B25E7A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C39C9C4-41E1-1D4F-FA9A-59813CAD427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C07F1C-2265-4D3B-9779-B7217A2A8392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480E77D9-2CF8-18DA-8CC6-8BB872186A7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0A11AA5-4BD0-1C90-038A-99D240A2F2E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AD8E3E13-95A7-7487-940C-559A4F27BB02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ED0188BF-38AD-CBF5-DC85-E3E9F761C5DC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5BAE8751-BC27-A4B6-B100-4BF3D3CC94E5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2FBA9259-19AC-891E-FB60-9A5B67CB9738}"/>
              </a:ext>
            </a:extLst>
          </p:cNvPr>
          <p:cNvSpPr/>
          <p:nvPr/>
        </p:nvSpPr>
        <p:spPr>
          <a:xfrm>
            <a:off x="16041278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489DCD01-D04C-BF61-EA67-B13FB27DDBAF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4DCCADB1-C13F-D227-807D-3BA242138435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TECHNOLOGY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EBC1A6DA-C316-6B09-CE4F-E9C1E4917D2F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7A63C32E-3BEF-2BA2-B1E7-8526A284F3B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51D61C9A-1421-CA6B-75F6-B78D8FC1777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6E89E080-F0A1-1F54-0B26-4F25121A3178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AED1BB75-C21D-2C90-E9D3-04A4C9C2C244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566FCF9D-71D1-2ED0-19D5-9A4BC1683612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FDD40902-C369-7047-01AE-7A272FD246B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CFO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1633E33A-7F29-B05D-59E4-695415F02B45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050C5721-4296-61F0-6545-0AEFA14825A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846CA6FB-1065-D368-3E73-783471E8EC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E8F10DB8-79C6-D076-B9F4-AAD0A932DD48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2F4614B2-E05A-3862-91EB-D14B3672F9E3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AD084A98-94DC-87B8-31D5-9CD39D20A7BE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308A0411-91EA-549E-DB35-4AE73813AC01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CEO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0B30474D-13AE-6BA1-2C9B-FA76965CC6AC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D8470C0A-344F-49AA-47A7-18B8D4BD10CD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E42F40CB-4C83-D70A-C209-BDE5C84787BE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1C64D11C-B133-C44B-E2F9-23EBF3F5C3BB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F1EA7F73-111D-10DE-AF91-B71A0B6F9709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386C3660-C3D8-07E0-B934-9B913B698A67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4E4793B2-A20D-783C-A0ED-6691FFDDAC41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43FD5323-A4B0-EEE1-84A3-D7898AB1DAC2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F5A4784E-EF56-1D9F-185A-3E9B6F05B75A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3072F052-2C7A-C66A-CCAF-432047835D20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COMMERCIAL DIRECTOR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4B8E9CBE-67BA-8591-1AA8-1DAB8FBE2E9C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310CEAC1-4237-5B23-D27B-FC93EF5704C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B3E9E46F-4BC5-88B3-9783-DC592F60F818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BB24629E-7735-082E-EF6B-6A4718FC502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BB256B6B-7215-55E0-0AF5-032A6DFE6F11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5BEEE701-906F-F6BA-399B-8835CC4C6834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DAC6B7C5-5758-7578-E4C6-7687D3DB43F3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F8FD0DF5-C58F-3A75-5E34-CECD5A6CB3CF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959C82FF-D520-8734-D24E-5115BF2304E8}"/>
              </a:ext>
            </a:extLst>
          </p:cNvPr>
          <p:cNvGrpSpPr/>
          <p:nvPr/>
        </p:nvGrpSpPr>
        <p:grpSpPr>
          <a:xfrm>
            <a:off x="16041277" y="10030340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2F1BFB80-07D4-BE81-78A0-5B489CF00770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CHIEF ACCOUNTANT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6A3A07A0-F5FE-86D0-DEDF-FFE9B1FC43DA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E0F15623-4C38-1A8A-AB97-E8CB6DC8357B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9EC696B4-832E-1A3A-C4DF-3987B032491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8440C5FE-8A17-ABA9-9DD1-44AE7A89CB5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15270F6E-3A5F-5A82-2A9B-204202D6624C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13B9CFE1-6E54-C450-EE3C-8A86A5FD0C44}"/>
              </a:ext>
            </a:extLst>
          </p:cNvPr>
          <p:cNvGrpSpPr/>
          <p:nvPr/>
        </p:nvGrpSpPr>
        <p:grpSpPr>
          <a:xfrm>
            <a:off x="16041277" y="8345721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3C84DBEE-2115-653B-1FAF-23190D6C19BC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B3D6AA46-8C84-E7AF-5C13-18D2385AC5F8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C82251BA-8473-D421-5D81-88511DC22D73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B3A9C5C7-6A63-BA33-36F2-4311A4D4C57C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8A48DA6F-A1A1-C063-E637-9996CCA09C1E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04E476C6-508A-2706-C609-DA19DF31D63D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A97FA5E1-9F66-6306-8DDC-D3B5C4A6EC4E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C599B5C2-DD2B-3BD8-5F66-6B20348FB2F0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07B55194-358F-D6D5-E577-83240C6B2BE2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6C7A7B1-072C-012A-69B4-DC6B2D3E029D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5C5E9B42-2681-AE73-6747-496DC8FF5BEB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C1A4E685-3A6C-7247-BEC5-C32D52981A5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DD097771-90BB-6995-1F13-AD0648A47522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8FCA7EAA-E1D5-67A7-EA19-597462FEF8BB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0F3DD85D-2795-53DD-63B0-F6B866E450AE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5615CD63-CE7F-D5D4-551D-C3C7FB01BB9B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14C8DC5-DC3F-8592-699A-4EF9AC70A1A3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73679CE6-7778-4703-5D68-F317761F00E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E1960A1D-5F59-A94C-18C7-5E594155A77D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DB10D561-2426-314C-FC8F-BA7009CBB4C8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E0FFCB53-FD8A-95D5-EE8C-03585F9A69E6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1D777C85-49DE-668E-3A17-80893263809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9B8349A7-0971-D948-31F2-42FC1ED25738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C740A2CE-9A87-6C8D-4487-0CDDD3A3103B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BDDA6D2D-4997-E282-04EC-ACE28186A264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D15B5E29-7C13-5708-C32B-F53746922CCA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034278AE-7751-CB9F-417F-B02D5517DFA6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A74425A1-354A-2823-57AE-866C590805D2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9232AA-515F-28F5-C427-B72F08124071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BFE7A43-E1C7-2514-0BB7-790A63FD1A26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8459771-676C-87A9-04D4-1CE4A03F51BE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DA82CAE-8F60-3DA3-B96E-A00BEDCD0606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1828DBF-8BE4-4FFB-C788-1303A5C4F130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951DEDD-6AB0-030A-747A-E03A52DE8326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CCEE806-4F28-010C-0C43-BD18F6B6B3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D2EDFF1-0BC8-AA7C-E308-F4277ABBFE63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D8F85D08-3FF6-FFB2-00F3-0335A991B1CB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09D60F5F-7D3E-4439-07E6-5A2092DD63EB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3FA51C6B-EEA2-B4E5-51BC-7BFB95025E7C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57A47C78-1520-7EEA-B1B4-50833B9196C0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B4F00297-31AB-BC79-01E1-07B3F1B6AF83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B32098E-00C5-D04D-5991-4F76AFFE2208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9C7B92B-46FF-4F75-FAA3-6DC875774FCC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23CF5BE5-B0D9-ED6F-A1DE-E76EB586D8BF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DF62536F-9EB0-814D-C01F-206CB42719EE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8466D9A-AC48-32DD-7287-30C3FA551B24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02A73A62-FFED-DA3B-E976-B8E8D89D751A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97A141CD-0B31-986B-754E-168D9CF4E608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97565BFE-8B4C-2819-3CBB-81BE67371DDF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5AF8A4E8-9D99-AD50-AAB6-FDD1F668A6B0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0338FF70-D811-48D6-2B2D-FACE1A45E1DA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37545BB4-5BDD-397D-8291-8F8C67A5ACDE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87976ECA-A314-B880-95EA-7BDDC1C27D74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3B8887BD-489E-3264-1B4E-19798460DD15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7F883B83-AB5C-FA34-0658-85C91FC25879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E951B62F-4DCF-A42E-ADFC-E65D727A1DBE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3DCC30EA-5C60-6E0D-9C40-99A38CB70C9D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51A63AA8-770A-0185-8066-4716EE1F5020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AE1384A1-72C5-90B7-DF79-7C67D597D24D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35DD7038-A181-3D4B-C634-EA6BBE2BA9DF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1C41A73D-2AE2-00BD-4A52-85E4E325204E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7B919BCE-C1F5-A3BF-463A-B62D33E01DA0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83EF945B-26BB-62DF-7D49-C81A2120968D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69531829-4A51-ABE9-AC9D-647A81125023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9D739F7F-0AF2-EAE9-CA1F-E76D6C189074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0273D132-5B98-A126-E7B9-7919A611A067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245342F-A7AD-2AA9-361F-FB3AF79002E0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284DFAB7-6D4C-1040-9485-9E2FF2D8AEA8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8863B617-BB41-B31F-E9AE-BE91B1F7D42B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66400D0A-28B0-7781-0F14-D05EEA2C0411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DF1807B7-F352-5B40-D46D-45CB4D3FE341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7CA0AB33-7522-DE4F-79D2-9EA12C36DB94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49EE7CE8-CC6E-66E1-7ABF-60C199D90FB1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748FF03F-BF62-356B-ED9F-30BBD1FA91D1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33CCE23A-92B7-12C4-5D0C-E5789C231721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B77EC58-99CD-B7EA-921C-FB7E7D9A608F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90FBFD27-9A75-3269-21F6-5C6647EF376A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0E94F44A-E22B-8DA6-CF36-1AE4624C010E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997580B5-D204-2840-BDD5-822AE5CA69A2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C026E238-3D2E-CF48-01BC-55A357EC3A80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FE4236CC-EAE6-5EE1-3EE2-7200F38AE29B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9B96D922-AFD9-DCB4-9631-8681D7DF678E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6AA06909-433A-6625-AC0A-541B106F8263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07DBAF8A-AFBF-7095-48D7-8976FBD91A1B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585F5173-E09F-1600-C00A-C4561D3C9BB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AB6793C6-7777-DF3C-BF72-6862AAE2BE82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7C6B8A2E-1278-72B7-FBA2-DCEB3C225352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9D707C71-CF10-7B89-6A4A-A0BB9836127E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D2736C14-26FF-78EA-C3C7-64EB15B35E20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E6305B1D-E543-F873-42E5-845EA3699E55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1BC01355-E48D-1D56-6A9F-A896D64C1BC0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EA8BB6DA-AB6D-6485-8E59-FD089CA822B9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1213B8C2-DCAB-AF31-69FA-4666F412AB37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A1A41D26-8DF1-CFAA-1183-ED6D56E6AE47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21FDE8F2-3BD5-21DC-5953-6453553E99A5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FE2812D-8F41-0493-A513-93F91018E95D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A5B9A6FC-FB63-E568-4ED5-B657B6D58165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DE19C5CE-4FA9-7136-DC2A-62FBFCB68DE5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C6634BE9-F62C-A4D4-419B-E78AB4075C9D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442FA6C7-259F-B55D-4B7C-2FCF7BDAAE8D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487E7A-4BD4-8343-E795-C4E103FCD62B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D7307A2-69BF-73BF-A2BD-FC20B0E9D2BF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8955F4C9-9661-3BF1-63ED-8AF5FCBCDD9D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1CB7B501-F2A4-31B7-D1E3-92C7C2AE9BF2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B878B977-1AA6-E683-3AA1-4A0C10ADECB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0EE95FE2-C081-EB1C-0370-D405FCD516F5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9715EE5-E5AB-79EE-F8BD-B98C7186A178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A6DAF3B-A2E7-350D-AF0E-7716D5C69A67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412D308-9B34-1941-FC43-473232EF1A69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DE5070-6D65-161B-2322-E9A6CC59D322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BRAND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37858AD-854E-EDC8-F956-17DC82598CE3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C99FED0-0C54-2B8E-DC53-94418DCDD5B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D6F9AC7-960F-F957-D563-F182C47C873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B56A4E1-09CA-12EC-251B-CE219A3D244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1D1B64D1-EA5D-680D-A300-6EEE29DFDE1E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284360A-87B7-CA0B-0F9D-819E6198205A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3BD4AC-077E-8938-935E-9106F744E985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58BA70C-3A11-8B7C-5D2C-BAE7D84A4FE7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B21695A-921F-D477-55E6-6CEF07B1B444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35" name="Graphic 2">
            <a:extLst>
              <a:ext uri="{FF2B5EF4-FFF2-40B4-BE49-F238E27FC236}">
                <a16:creationId xmlns:a16="http://schemas.microsoft.com/office/drawing/2014/main" id="{AD20C76C-6EEF-87FD-4211-25F0B71CFD59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36" name="Graphic 2">
              <a:extLst>
                <a:ext uri="{FF2B5EF4-FFF2-40B4-BE49-F238E27FC236}">
                  <a16:creationId xmlns:a16="http://schemas.microsoft.com/office/drawing/2014/main" id="{147ED820-706B-2945-9792-DB58CB2CBB1D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8AF1478D-0DB3-A663-9DA9-98E098060BC1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2663222E-DEB1-A972-AC02-AC6A24FD1CD9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A93B0223-D75E-E5B3-24EE-90B549792CF6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5ADC262-01C5-FC77-D78E-2F49E8BA93C5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C4FF2372-A28F-CAE1-B555-B05593FCFC19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8E19568-ACE6-7AC0-305F-072E952A966A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B2C8856-C19E-EF5B-0315-C32A742D7D63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5FC3D2D-F952-7042-B42D-BFEABF2C7A1B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9A1E1D-E58F-2869-0F86-4B31795F0010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83B9BF68-2758-8547-E121-D15FA6227CE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03B5270-FD45-6EBE-BA32-3BE85F07E93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F4F29E-6331-8B1C-24B8-2223A9E63A2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55F6BAF-CCFB-C4C5-CF06-213FA28B514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928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8FB8D6-9F0E-E6AF-284F-A2ADA9D2A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049F3DD-0CFB-62FA-0E6B-A0828BAF229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04145AA-D889-8ED4-F2D4-B62A824A6AF1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A900173-4F3E-CFE8-1D91-9B6B29D596D6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3651FD-A0C2-E50A-D135-F06A970E5BD0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DD1B1F3-252F-14CF-CAED-D5CD7DC3D9BD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63E3057-B888-46BB-EC14-A7398D4B2EAC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3528744D-88F1-9D88-A075-8509DC8A00A7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9743BAB-0052-91C1-CD63-03B99D5F495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152ABB57-2034-3425-92B1-F6B1442D5CDB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22D472EF-61B8-6324-72C8-00A58A1C6504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ED3BA239-E638-B5C5-A76D-D3E767D26573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92E18103-3FC9-9B10-7FA1-9C6A50B5828C}"/>
              </a:ext>
            </a:extLst>
          </p:cNvPr>
          <p:cNvSpPr/>
          <p:nvPr/>
        </p:nvSpPr>
        <p:spPr>
          <a:xfrm>
            <a:off x="16041278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687A5AA2-3082-4C3F-CBAB-FC0C729464B4}"/>
              </a:ext>
            </a:extLst>
          </p:cNvPr>
          <p:cNvSpPr/>
          <p:nvPr/>
        </p:nvSpPr>
        <p:spPr>
          <a:xfrm>
            <a:off x="1959927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A89FDF97-F8F8-C4FF-B414-47ABC0516D0A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D70A3589-9DAD-2872-ECB3-38D813760C5A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TECHNOLOGY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97E26266-0066-020E-0BE7-1D69FDF15F77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774EAFAF-1D78-9E92-AC02-F406F05B066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D3347FD7-CDF4-9A24-648E-12C3DE644A0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C3A48803-B33E-7DFE-A6B7-BCE4A86195AF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C3734AF3-46EC-405E-8A33-3D1C0A47B64C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5B9B2F0-A8E5-6079-2C09-202B0F8443CC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591D2BD7-E60B-8B96-5B7F-A242FF96F2DB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CFO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08419830-EDBC-E5AF-D83C-ECF796D536DC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AF1BE5A8-743C-D91B-155B-27035BC65B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A336818A-4878-9F1C-28C3-A7006E4339CD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E9E0AB6E-C17A-CF60-EC5C-190EB31039D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8959C96B-BC84-B787-EF2D-5D1D8919705B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E0985E76-072F-74ED-753E-B20DCEBD63C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F1C58878-7F7C-BD27-D956-226B9F8373F3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CEO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2DA0FF60-9C3C-C760-9F1F-C87A1616D69C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ADBC1810-F6D9-4582-2940-6B42CDBD6C3C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6E053E14-8415-03A9-DD27-E3658B115049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4721AADD-7D1D-44BB-0C57-3FDED7B8742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66B0146D-CF6C-203D-47AD-EB68F8FEEEB4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1B3FFA2F-AEE6-73BF-9804-F41C7218A6F1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4A50BD8A-5402-B9F9-4B92-D992B497E558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3C4847B7-3FB4-61A2-4763-8BFBA5C205F6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B0AC1FCE-FDC2-5AD8-BCE8-B68E13D845E3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6AC8EF07-C1D2-4238-7CBB-A1A90519451F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COMMERCIAL DIRECTOR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78AE8FC4-C0A0-48CB-A36A-7CD9871C5510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4EF5937D-0763-F4E5-EC3C-FE60A779D65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0FF73D2F-42DD-8D77-FA8A-98277B9057B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AA6ACABC-CBAC-3EF2-4C1C-A6242600B2A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AA0B21ED-0A8B-D78E-E3B8-5D09B1DEC2D2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A386E8F0-E04E-9EEA-D364-D85B0A84FD0D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705E99FE-9F03-949B-BFFC-CC75235701DE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E3660BA2-1999-C547-C7E7-D79933E43E5A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D2051A70-DDFB-B78D-754D-7E23B3FBE01C}"/>
              </a:ext>
            </a:extLst>
          </p:cNvPr>
          <p:cNvGrpSpPr/>
          <p:nvPr/>
        </p:nvGrpSpPr>
        <p:grpSpPr>
          <a:xfrm>
            <a:off x="16041277" y="10030340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D618AED4-78B6-1D98-D945-20BE40428C89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CHIEF ACCOUNTANT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F4FCFF00-2C45-9786-46FF-A8B58A1B2B6E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9F9E36C4-246F-4D38-78E8-40C472E8C340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36A9709F-1E21-B38C-469D-5EBB9F3231A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9C36B58B-4033-EC85-D298-E1C6F8FCE56B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3C43B0E8-8499-C23D-494C-E07A7631F53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93AD87CA-BB79-2EDD-3F0A-27B701125B34}"/>
              </a:ext>
            </a:extLst>
          </p:cNvPr>
          <p:cNvGrpSpPr/>
          <p:nvPr/>
        </p:nvGrpSpPr>
        <p:grpSpPr>
          <a:xfrm>
            <a:off x="16041277" y="8345721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EB434A06-5F8F-D6E1-72B8-F42178CC6E20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3FF58ABF-C52E-B974-6A11-5EBA8FAE2E8A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1" name="Group 1310">
            <a:extLst>
              <a:ext uri="{FF2B5EF4-FFF2-40B4-BE49-F238E27FC236}">
                <a16:creationId xmlns:a16="http://schemas.microsoft.com/office/drawing/2014/main" id="{08536CBB-0184-784D-8676-9E648BF0546E}"/>
              </a:ext>
            </a:extLst>
          </p:cNvPr>
          <p:cNvGrpSpPr/>
          <p:nvPr/>
        </p:nvGrpSpPr>
        <p:grpSpPr>
          <a:xfrm>
            <a:off x="19599272" y="10030340"/>
            <a:ext cx="2975432" cy="474644"/>
            <a:chOff x="19599272" y="8275069"/>
            <a:chExt cx="2975432" cy="474644"/>
          </a:xfrm>
        </p:grpSpPr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4C990316-955E-7793-941E-2804F2CE0D18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</a:rPr>
                <a:t>BRAND MANAGER</a:t>
              </a:r>
              <a:endParaRPr lang="vi-VN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E037B28A-0241-1815-93B9-0D690613C99B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65" name="Oval 1264">
                <a:extLst>
                  <a:ext uri="{FF2B5EF4-FFF2-40B4-BE49-F238E27FC236}">
                    <a16:creationId xmlns:a16="http://schemas.microsoft.com/office/drawing/2014/main" id="{5A8693A9-9481-4808-CB5F-BE945911D253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66" name="Oval 1265">
                <a:extLst>
                  <a:ext uri="{FF2B5EF4-FFF2-40B4-BE49-F238E27FC236}">
                    <a16:creationId xmlns:a16="http://schemas.microsoft.com/office/drawing/2014/main" id="{504768CB-F20E-C7CD-3D4E-1086AC4BB2BE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67" name="Oval 1266">
                <a:extLst>
                  <a:ext uri="{FF2B5EF4-FFF2-40B4-BE49-F238E27FC236}">
                    <a16:creationId xmlns:a16="http://schemas.microsoft.com/office/drawing/2014/main" id="{B3DFD661-C07F-F808-7925-403FC65ADBD4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68" name="Oval 1267">
                <a:extLst>
                  <a:ext uri="{FF2B5EF4-FFF2-40B4-BE49-F238E27FC236}">
                    <a16:creationId xmlns:a16="http://schemas.microsoft.com/office/drawing/2014/main" id="{1E1C43F3-0225-B856-338B-D3DF4801B31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316" name="Group 1315">
            <a:extLst>
              <a:ext uri="{FF2B5EF4-FFF2-40B4-BE49-F238E27FC236}">
                <a16:creationId xmlns:a16="http://schemas.microsoft.com/office/drawing/2014/main" id="{9DA1448F-CF8F-2E35-FC53-6FAD41620B13}"/>
              </a:ext>
            </a:extLst>
          </p:cNvPr>
          <p:cNvGrpSpPr/>
          <p:nvPr/>
        </p:nvGrpSpPr>
        <p:grpSpPr>
          <a:xfrm>
            <a:off x="19599272" y="8345721"/>
            <a:ext cx="2975431" cy="1413785"/>
            <a:chOff x="19599272" y="8870836"/>
            <a:chExt cx="2975431" cy="1413785"/>
          </a:xfrm>
        </p:grpSpPr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B36305C1-75E5-C837-23EB-C56C6E841B66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FB2E9920-2ED5-3A8D-88AD-2F06433C0F60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A0749DA1-580F-10C9-7739-C5507F21CA6A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6720663D-4016-9895-35D4-4940D0BB59EA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C9DB6690-BAF5-BFEA-C5D0-DE7386C08363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F30376A7-2140-7C7B-90BF-FB10F05D2E95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44B137E4-D34B-ECFA-7978-8DFA389C92A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47C744FD-BF83-D0EE-D34E-19519CBBB1DB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7463EFDF-2140-4EC3-47CC-74431DE7F118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67568A48-537C-DB7A-C076-A5C60E50E1B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B282D33D-B8B9-869E-EE37-34D317355CB9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0406BE46-A82B-F08F-54B5-76CE93858B35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5B93117D-91D5-E07F-240D-83D3A51A9866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59" name="Freeform: Shape 1258">
            <a:extLst>
              <a:ext uri="{FF2B5EF4-FFF2-40B4-BE49-F238E27FC236}">
                <a16:creationId xmlns:a16="http://schemas.microsoft.com/office/drawing/2014/main" id="{8E5F9DA0-95E1-DD57-B012-FE815E841E36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C8174DE9-5899-33B6-E097-0BD8CB89877A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0632671F-8B3B-AF78-6D46-80381F60BA33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80EAF951-6757-9004-A246-24A2AD26C2A0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5792771-47FE-6D4A-FDEF-E729878B5F1E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E603B55A-2AC9-225B-4EF3-2B71F04083D8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04881478-0D81-7641-979B-F53FF2889503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0B170E3B-CFC0-D9A1-23CC-40222F957BC8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86044819-0FE4-3CA5-9952-86EAB10EAEF6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7B3729D1-B94B-D6DA-33D4-62FD72E918A7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453DD073-EF20-EC5F-AF83-8B8AFD55B72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15DA982A-9D68-7749-B8CA-17AD14055E50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358934C8-6A8D-8E89-B8B7-BAA4F34EEADB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1D47775F-D410-925F-494E-8D360EF38C65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117C7AC0-322E-D105-F2D8-CCC6E7A6A0A4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B5CA9438-E617-C767-8D0E-7D4F59C7FDD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5B7BFE2-5A2F-EEE6-C02F-B0E3FD55C7D7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D13CA498-73BC-A875-5898-B0B497425C8E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29643FD-AC71-0CFB-CC6A-D05DA351DD69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83FBA77-E609-52DF-C609-044CAFCA623A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4603ABE6-CA19-2010-A0FC-856BB7AEBECB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89309FC-838F-0576-8D23-C21AE1083DCE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833CFB-E76F-3F21-E089-91AC2486BC34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096B9DB-6D62-8DDC-CBDC-506BA52FFA62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B344D726-C442-5B3A-E988-C06BFF3CB3F7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621BF65-F5D1-6EE1-B76A-A2D04043FFE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4E907D2-A108-9A06-410C-E451378ADF3C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E7A2220-61B1-BA52-AB7A-1D14FC9F6C7E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EA0074F4-1254-F0B7-FF07-DED08EEA9958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9D0ADC5-8E5B-BCF9-8B39-3C322A9898B7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A57215E-48A8-8B3B-6C14-BCC2733F354B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5E4DF5C8-11B5-C79D-338E-7CAD4C1DBFA0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0400C797-BE10-154B-64F6-2617073A7C7C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4D85E93-72C6-C181-0BEF-6D2FEF82643C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4B625776-35D5-0E71-B846-2E3BD1FBD59E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FAC4E632-5168-98BD-47FE-4738F9D3D699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83A2F4EC-694A-6398-5E04-42004EC79A07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6EB38CF7-8A47-9761-08F1-D94F53B798A1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1DF669BA-63A9-B02F-093F-3BDC7AD0E6E3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E90E3670-8551-E3A6-4C89-5FBE8D6944F9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B953298-806E-C748-E87E-98541EC99D40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586F92DE-B5C6-9CDA-100E-570BFDEF3F00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B5B6A8A-F579-9B11-3C8A-DF1B6A77170A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5D63C01-E63A-5F0B-2755-D5E943BFBC0F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C2A90B47-6792-F833-E2F4-08D027025802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BAE570CF-E65D-807B-E240-49C80F3864ED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65AFEE32-D29D-36FB-3447-5CC0AE206664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6DCED2A6-2133-CA94-6F9B-11FFD4827E2B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C2FD429B-856D-A924-AE8E-069765C6EA13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767333A5-D697-0583-BA47-897C22D9EE32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01C3026E-DCB7-D151-4981-2AD67CC4D99D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078345DF-AE99-78FB-EDAC-59506B35FB6A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9E6D8FE6-61E9-31B2-22C3-14A21FD86BB9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942114EF-5750-EB9E-B981-53048E4AAD8E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4266624-115D-7B00-6B2B-7ACC47538688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7487BFE9-F32A-9046-A360-BFD353C4283D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9BD90A07-709D-0B15-5A5E-83CCA7F18010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A8C841B3-292D-4D6F-A536-7B2E665E9A11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95" name="Graphic 2">
            <a:extLst>
              <a:ext uri="{FF2B5EF4-FFF2-40B4-BE49-F238E27FC236}">
                <a16:creationId xmlns:a16="http://schemas.microsoft.com/office/drawing/2014/main" id="{5E34B1AA-0B3F-F078-F465-931ECFE8D384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96" name="Graphic 2">
              <a:extLst>
                <a:ext uri="{FF2B5EF4-FFF2-40B4-BE49-F238E27FC236}">
                  <a16:creationId xmlns:a16="http://schemas.microsoft.com/office/drawing/2014/main" id="{0ACAB9F7-E4DB-9D43-84B0-669E441FC394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5F4929BF-61A5-A6A9-8E11-2A5DF7A59A31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1F47FCE-7F40-DBC8-88ED-ADE53EB3EF29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7EED44A8-77F7-FA01-0E68-C78EE5A35059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38BB427F-2E4E-31B3-9F1F-BF4E4C5B4977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8E60F047-4CEF-EFEA-06F7-211686EDA0A4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BD57646D-D585-E7EF-51E1-B95742672222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4CF6F0A7-D430-A2DB-ADFC-A337FC2D22EA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CF264CB2-497D-E8B2-F12F-F4F291933D59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C193BBD-9122-CC0E-A168-92ECE24B8C82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8A1D4087-0440-2655-4F74-A864ED3EBB45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D2218A4C-D29E-57F2-B927-0718ED94FFBB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F210551D-855F-2ADD-E803-1DA776173E6F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DABE12B6-9742-CD8E-9D41-5EAD22090524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8826B7C9-FC82-2829-D5C9-DF56E23915C4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A2861215-53D6-030D-4163-0450517DEC8B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26FA9515-D681-3942-4E16-3D4EA2AC3FF8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3A2F4442-896E-AFF5-2FED-92B0A01D507A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AF3009E8-E2B2-9061-D764-7CBF28798CF3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B808F585-7EB0-843C-01F8-67FDB4CF8BFB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BEC3A695-3FD9-98A7-7F80-D7A96033F74C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D5C788F8-5C28-BB10-9F7F-3FA6607895CA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08C87408-0D67-CB13-2AD9-8CB239516E22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44F3DC0-AB56-C9AF-0966-5922FBFB0F82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A9F3EE4A-B3A3-C6B0-FB6E-489551C47751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86287C8D-9A32-94F8-053E-03DEF6477347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F4708784-2C9E-2B0A-BA88-FD9D55342BE7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D12566C1-4419-487E-591C-0AD358821F5E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0DC2396-67CA-F088-B392-5880B085D242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B7D42F40-28D6-6C7E-51E8-89CE09249327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2183142F-6CBC-FC74-8294-5C878E03C006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586F02EA-C05D-7B92-68D6-4899DE8884A4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3605D8F0-4D05-BCF0-C293-1E4A01B200C6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41C3AF83-38F5-7CF7-D1CF-662756858B46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F19520BC-5E3D-3BF8-F4AB-C995EA76FF38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9D5E868-0B5C-F579-C4C4-9DCB4DA18FFA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3902B2B7-6B2B-2201-0698-6F745713D512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A6FB93F4-5672-2DE5-BA4B-57F472C18F3D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DA697E5A-9E9D-6F1A-6D43-A76EDF96330C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F04B9602-C9C8-7CB0-8B67-5502CB3A58BA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AF289942-30C3-7698-74EB-A79E69869F6C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8E320BB-1C96-6992-189D-7181F29EFC9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C2D5FD9-9774-E8B1-79D7-6B70F33A6607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6BB9230-A332-71DE-F350-E6769FCD4DA6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BE38E8DC-5C09-4FBD-043C-5EF5719C46F2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ECA26F56-CA7C-F403-B00F-EF22993A0739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F8857CC-7ED1-F598-189F-D8633B17CFB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84A7C00-43D6-642F-7F24-71C3625B2B8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94068AD-93CD-4619-1226-D2438F11109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28A97C-2524-302F-1D71-2D96AF5A34F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041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9680C7-969A-9C8D-3F18-11D7FE34EA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BBA2629-3054-09B9-69B2-DE80E9632CDF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CD6CF64-72F2-E90A-C76A-43EE830F2031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C078D26-9F1C-99E2-5B66-CDBA0A20CAE8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F3826AC-81A0-F2FA-6970-1E49C898A536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E30AA99-4647-B21D-9D3E-F97546965057}"/>
              </a:ext>
            </a:extLst>
          </p:cNvPr>
          <p:cNvSpPr/>
          <p:nvPr/>
        </p:nvSpPr>
        <p:spPr>
          <a:xfrm>
            <a:off x="536729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4C2B376-88C5-C6AB-FC1A-25A17103ACEE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0787F81-952A-3AAB-2CDC-F9B4883624F0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AD4D8EC-5345-746E-C8C9-D9F066346326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2D46EA8-B323-6653-6BF7-414258EAB681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0CF1B18-5B7C-E172-6144-7AD685642040}"/>
              </a:ext>
            </a:extLst>
          </p:cNvPr>
          <p:cNvGrpSpPr/>
          <p:nvPr/>
        </p:nvGrpSpPr>
        <p:grpSpPr>
          <a:xfrm>
            <a:off x="5367291" y="8447173"/>
            <a:ext cx="2975432" cy="474644"/>
            <a:chOff x="5367291" y="8275069"/>
            <a:chExt cx="2975432" cy="47464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6513064-77C1-001F-6A0C-8E0D975906C6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8C42AF0-5B3D-6EBA-9A7B-9318B9A3AB96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F686878D-CD6A-BB4A-266B-367518BB3357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1552C86-F665-0D41-3810-3761236D5E23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527E8BE-B00E-8383-C7DE-C5D26723BE38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CF6597B-4534-017B-52E1-2320CBC8BD5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2124A87-6147-AD88-ECCD-2D4FF6E6813F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56C71DB-F5A0-0AB0-4436-1205E6378AA9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4CB984A-CB6D-CCE2-D47F-2A5B2B6D7B76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A11E9DB-0C0D-C3DD-7ED6-6D8203F7F68C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D6E2F819-E1BD-0D6C-24E5-504BCF142619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FE530D8-8039-8F24-1020-5CB9699AADB9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4CF187B-5F1A-D42D-20E8-3694926EE09F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3FF471E-D03C-0AC1-2683-ABE5BBF3AFE3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3B1DF2C-00EC-E36D-F836-67EB308B3A40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98290EB-ADCC-4F33-37C2-D76B4AF7FDEF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6F31956-8E3E-9B46-878E-D990D9EE0D29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136B125-7CC2-8DAE-A64E-77533E7ADCD7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5E92C93-B896-F20A-0452-4FF39F6B0F72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3D0BC3B-33C6-0D6B-3443-7A6FF2BDCB84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AFB9C36-268D-28F0-E1C1-EDF67A53F88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A86C124-4B80-5F9C-7BFD-8785D152D252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121111C-25D0-8DC6-0AA0-8B88C8C20AC9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19BF977-A415-C7D1-9A25-D3D7CC4B2C03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DD305DB-7E95-D1B1-B582-07907D89E8FA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D532FAE-257B-4DFF-209F-225B48382DFC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8100579-6C8D-80FD-C96D-48907DAB460B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3F16A38-7D6B-48DC-B50E-AFA2A4BEB0CF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FD3821B6-A89A-23B1-402E-D3543D4B9362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E56F5E7E-95A7-8D37-6D72-F221CD3BB8F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63DC3355-C719-E870-4C9E-6AA7929B9C9B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BA8F500F-C6E0-C48A-0216-3CEC4D179394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99D3548-B7F6-A1ED-00B5-FF95DD8B6963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5AC7E2F-CF45-ABFC-8174-D92D872DEB2C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494601AE-5A05-3A2C-478B-801656548B4C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id="{8C7B9B88-CB22-F246-D422-1B5D1E7EE475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B7BBABE8-FBC2-C876-5004-D5B7EC9EB218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D9406577-5B1A-540A-C818-3E458D2A92E8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028" name="Group 1027">
              <a:extLst>
                <a:ext uri="{FF2B5EF4-FFF2-40B4-BE49-F238E27FC236}">
                  <a16:creationId xmlns:a16="http://schemas.microsoft.com/office/drawing/2014/main" id="{AA3CB189-D662-77EE-1DFC-22A516B1B7CF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81F73A13-8E47-CC87-BAC8-AFD597522F87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7C779541-9DBD-3DE5-B9A4-56921C89DA8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19FFD1B5-551A-2739-FB93-2B586425586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68" name="Oval 1067">
                <a:extLst>
                  <a:ext uri="{FF2B5EF4-FFF2-40B4-BE49-F238E27FC236}">
                    <a16:creationId xmlns:a16="http://schemas.microsoft.com/office/drawing/2014/main" id="{B2BBE4E1-8632-69A4-B044-A935C28ED11C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6BE8649A-A478-F451-9EA8-3E1090348A66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070" name="TextBox 1069">
              <a:extLst>
                <a:ext uri="{FF2B5EF4-FFF2-40B4-BE49-F238E27FC236}">
                  <a16:creationId xmlns:a16="http://schemas.microsoft.com/office/drawing/2014/main" id="{A1CA2BE3-9A3F-73B1-DCDC-1B815F75B198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71" name="TextBox 1070">
              <a:extLst>
                <a:ext uri="{FF2B5EF4-FFF2-40B4-BE49-F238E27FC236}">
                  <a16:creationId xmlns:a16="http://schemas.microsoft.com/office/drawing/2014/main" id="{C9FB9C80-1D09-870A-3C1F-AC30AB84EC52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072" name="Group 1071">
            <a:extLst>
              <a:ext uri="{FF2B5EF4-FFF2-40B4-BE49-F238E27FC236}">
                <a16:creationId xmlns:a16="http://schemas.microsoft.com/office/drawing/2014/main" id="{CD429235-E63F-5B23-719E-2F2FC4D11AB8}"/>
              </a:ext>
            </a:extLst>
          </p:cNvPr>
          <p:cNvGrpSpPr/>
          <p:nvPr/>
        </p:nvGrpSpPr>
        <p:grpSpPr>
          <a:xfrm>
            <a:off x="5367291" y="6493884"/>
            <a:ext cx="2975431" cy="1413785"/>
            <a:chOff x="5367291" y="8870836"/>
            <a:chExt cx="2975431" cy="1413785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53B0E669-B74B-49AC-5150-AA88055C8825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4421B53B-9D4A-1714-F606-41E562909A01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5D9E3217-C400-6998-8D86-E84454DDCCD1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76" name="Graphic 2">
            <a:extLst>
              <a:ext uri="{FF2B5EF4-FFF2-40B4-BE49-F238E27FC236}">
                <a16:creationId xmlns:a16="http://schemas.microsoft.com/office/drawing/2014/main" id="{5B3C2734-7A0C-C1A5-8B51-A4E41602EDD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077" name="Graphic 2">
              <a:extLst>
                <a:ext uri="{FF2B5EF4-FFF2-40B4-BE49-F238E27FC236}">
                  <a16:creationId xmlns:a16="http://schemas.microsoft.com/office/drawing/2014/main" id="{37E76A9A-C910-2B8E-E5AC-9EA01E68B279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715247DA-9DB5-CBD0-4D58-54F08BBB9807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A66B6E5E-85E0-BF73-C804-E97B3CC94166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8" name="Freeform: Shape 1087">
                <a:extLst>
                  <a:ext uri="{FF2B5EF4-FFF2-40B4-BE49-F238E27FC236}">
                    <a16:creationId xmlns:a16="http://schemas.microsoft.com/office/drawing/2014/main" id="{E30DA397-D52A-A911-DFA2-32FAB7B9D257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9" name="Freeform: Shape 1088">
                <a:extLst>
                  <a:ext uri="{FF2B5EF4-FFF2-40B4-BE49-F238E27FC236}">
                    <a16:creationId xmlns:a16="http://schemas.microsoft.com/office/drawing/2014/main" id="{B2C35E6C-255C-6CB3-E761-10C3119199F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0" name="Freeform: Shape 1089">
                <a:extLst>
                  <a:ext uri="{FF2B5EF4-FFF2-40B4-BE49-F238E27FC236}">
                    <a16:creationId xmlns:a16="http://schemas.microsoft.com/office/drawing/2014/main" id="{33C775CF-2BB9-235E-E79E-D32AEA8688BD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1" name="Freeform: Shape 1090">
                <a:extLst>
                  <a:ext uri="{FF2B5EF4-FFF2-40B4-BE49-F238E27FC236}">
                    <a16:creationId xmlns:a16="http://schemas.microsoft.com/office/drawing/2014/main" id="{AAAF611B-ECBB-B116-5B2F-FF47675AE5BC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2" name="Freeform: Shape 1091">
                <a:extLst>
                  <a:ext uri="{FF2B5EF4-FFF2-40B4-BE49-F238E27FC236}">
                    <a16:creationId xmlns:a16="http://schemas.microsoft.com/office/drawing/2014/main" id="{D50796A2-5D48-429D-4B58-A7B25277CD78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3" name="Freeform: Shape 1092">
                <a:extLst>
                  <a:ext uri="{FF2B5EF4-FFF2-40B4-BE49-F238E27FC236}">
                    <a16:creationId xmlns:a16="http://schemas.microsoft.com/office/drawing/2014/main" id="{BEFEFDB1-7D56-5A73-2425-F01A19B563EA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1078" name="Graphic 2">
              <a:extLst>
                <a:ext uri="{FF2B5EF4-FFF2-40B4-BE49-F238E27FC236}">
                  <a16:creationId xmlns:a16="http://schemas.microsoft.com/office/drawing/2014/main" id="{25C6E020-01BC-9200-EC20-F6B1D6436934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E20DBC37-7784-59D4-2B62-2F39F5DE3BF1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E07BADB7-C617-6F70-39B1-B8946CE3FFE8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5" name="Freeform: Shape 1084">
                <a:extLst>
                  <a:ext uri="{FF2B5EF4-FFF2-40B4-BE49-F238E27FC236}">
                    <a16:creationId xmlns:a16="http://schemas.microsoft.com/office/drawing/2014/main" id="{32EC3D6F-96AA-81D2-D244-679962AD9027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1079" name="Graphic 2">
              <a:extLst>
                <a:ext uri="{FF2B5EF4-FFF2-40B4-BE49-F238E27FC236}">
                  <a16:creationId xmlns:a16="http://schemas.microsoft.com/office/drawing/2014/main" id="{0F7710DF-EBAF-DB0C-FE45-D96953AAC5C8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1080" name="Freeform: Shape 1079">
                <a:extLst>
                  <a:ext uri="{FF2B5EF4-FFF2-40B4-BE49-F238E27FC236}">
                    <a16:creationId xmlns:a16="http://schemas.microsoft.com/office/drawing/2014/main" id="{ADBA2007-54AC-CF3C-8322-4070DEE72A19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1" name="Freeform: Shape 1080">
                <a:extLst>
                  <a:ext uri="{FF2B5EF4-FFF2-40B4-BE49-F238E27FC236}">
                    <a16:creationId xmlns:a16="http://schemas.microsoft.com/office/drawing/2014/main" id="{1466A013-7DE1-CB8A-49B9-8723B3D8866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2" name="Freeform: Shape 1081">
                <a:extLst>
                  <a:ext uri="{FF2B5EF4-FFF2-40B4-BE49-F238E27FC236}">
                    <a16:creationId xmlns:a16="http://schemas.microsoft.com/office/drawing/2014/main" id="{459C3B87-D970-F0FD-B2B3-C58C54AFF2D2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760DB227-53D6-3F5D-C22F-C5DBC1C31CBE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95" name="Graphic 2">
            <a:extLst>
              <a:ext uri="{FF2B5EF4-FFF2-40B4-BE49-F238E27FC236}">
                <a16:creationId xmlns:a16="http://schemas.microsoft.com/office/drawing/2014/main" id="{9595E2DF-AB92-0F1F-8BA3-3E56164F229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96" name="Graphic 2">
              <a:extLst>
                <a:ext uri="{FF2B5EF4-FFF2-40B4-BE49-F238E27FC236}">
                  <a16:creationId xmlns:a16="http://schemas.microsoft.com/office/drawing/2014/main" id="{837E79DE-8668-78BF-1B44-3353EAECCE06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98" name="Graphic 2">
                <a:extLst>
                  <a:ext uri="{FF2B5EF4-FFF2-40B4-BE49-F238E27FC236}">
                    <a16:creationId xmlns:a16="http://schemas.microsoft.com/office/drawing/2014/main" id="{E8E6AD1E-5E8B-EC58-4B61-ED2204A9F794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E9FD4296-8620-0EB4-44CB-6F88308F6D28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2D12009E-2222-57BC-1D55-6DD47C639E96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99" name="Graphic 2">
                <a:extLst>
                  <a:ext uri="{FF2B5EF4-FFF2-40B4-BE49-F238E27FC236}">
                    <a16:creationId xmlns:a16="http://schemas.microsoft.com/office/drawing/2014/main" id="{89FC7C02-F00D-E972-E3B4-58204174B747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113" name="Freeform: Shape 1112">
                  <a:extLst>
                    <a:ext uri="{FF2B5EF4-FFF2-40B4-BE49-F238E27FC236}">
                      <a16:creationId xmlns:a16="http://schemas.microsoft.com/office/drawing/2014/main" id="{2EDF12BE-3BF1-F8A4-D70F-7ECF5FB0C6EA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4" name="Freeform: Shape 1113">
                  <a:extLst>
                    <a:ext uri="{FF2B5EF4-FFF2-40B4-BE49-F238E27FC236}">
                      <a16:creationId xmlns:a16="http://schemas.microsoft.com/office/drawing/2014/main" id="{B221C386-E673-FB23-AB7B-41FD5D6BCB95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5" name="Freeform: Shape 1114">
                  <a:extLst>
                    <a:ext uri="{FF2B5EF4-FFF2-40B4-BE49-F238E27FC236}">
                      <a16:creationId xmlns:a16="http://schemas.microsoft.com/office/drawing/2014/main" id="{7EE5F2FF-C980-9510-E1D6-3C34652C9F90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100" name="Graphic 2">
                <a:extLst>
                  <a:ext uri="{FF2B5EF4-FFF2-40B4-BE49-F238E27FC236}">
                    <a16:creationId xmlns:a16="http://schemas.microsoft.com/office/drawing/2014/main" id="{7666DB95-BCF7-C056-0AD4-331D1F6243EE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101" name="Freeform: Shape 1100">
                  <a:extLst>
                    <a:ext uri="{FF2B5EF4-FFF2-40B4-BE49-F238E27FC236}">
                      <a16:creationId xmlns:a16="http://schemas.microsoft.com/office/drawing/2014/main" id="{49701707-546E-7F86-10D6-E3D6B84FF27D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2" name="Freeform: Shape 1101">
                  <a:extLst>
                    <a:ext uri="{FF2B5EF4-FFF2-40B4-BE49-F238E27FC236}">
                      <a16:creationId xmlns:a16="http://schemas.microsoft.com/office/drawing/2014/main" id="{E513E645-1CC4-A441-D1B0-AF8119691200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3" name="Freeform: Shape 1102">
                  <a:extLst>
                    <a:ext uri="{FF2B5EF4-FFF2-40B4-BE49-F238E27FC236}">
                      <a16:creationId xmlns:a16="http://schemas.microsoft.com/office/drawing/2014/main" id="{8EB11AA6-6FD3-E506-2A43-DCD248D4612A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4" name="Freeform: Shape 1103">
                  <a:extLst>
                    <a:ext uri="{FF2B5EF4-FFF2-40B4-BE49-F238E27FC236}">
                      <a16:creationId xmlns:a16="http://schemas.microsoft.com/office/drawing/2014/main" id="{4293A4E2-322F-A4F4-A832-16AD82F13EA4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5" name="Freeform: Shape 1104">
                  <a:extLst>
                    <a:ext uri="{FF2B5EF4-FFF2-40B4-BE49-F238E27FC236}">
                      <a16:creationId xmlns:a16="http://schemas.microsoft.com/office/drawing/2014/main" id="{E7660BBD-4E22-2723-73F8-2FBC1F8C0F44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6" name="Freeform: Shape 1105">
                  <a:extLst>
                    <a:ext uri="{FF2B5EF4-FFF2-40B4-BE49-F238E27FC236}">
                      <a16:creationId xmlns:a16="http://schemas.microsoft.com/office/drawing/2014/main" id="{4088EBF5-677D-9A6E-865F-042AF0B08722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07" name="Graphic 2">
                  <a:extLst>
                    <a:ext uri="{FF2B5EF4-FFF2-40B4-BE49-F238E27FC236}">
                      <a16:creationId xmlns:a16="http://schemas.microsoft.com/office/drawing/2014/main" id="{0A72F63A-66B2-5558-F286-36FE39D2AB92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108" name="Freeform: Shape 1107">
                    <a:extLst>
                      <a:ext uri="{FF2B5EF4-FFF2-40B4-BE49-F238E27FC236}">
                        <a16:creationId xmlns:a16="http://schemas.microsoft.com/office/drawing/2014/main" id="{29EFC027-AF8B-F000-CA3B-47634C48065A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09" name="Freeform: Shape 1108">
                    <a:extLst>
                      <a:ext uri="{FF2B5EF4-FFF2-40B4-BE49-F238E27FC236}">
                        <a16:creationId xmlns:a16="http://schemas.microsoft.com/office/drawing/2014/main" id="{0BD69E1E-4A6B-9F90-94B2-48B36139E3E2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4E44CADB-643C-95A2-E50D-52F98502272E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1" name="Freeform: Shape 1110">
                    <a:extLst>
                      <a:ext uri="{FF2B5EF4-FFF2-40B4-BE49-F238E27FC236}">
                        <a16:creationId xmlns:a16="http://schemas.microsoft.com/office/drawing/2014/main" id="{4C1F911D-2585-875D-2810-5D47CBA5E1FA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2" name="Freeform: Shape 1111">
                    <a:extLst>
                      <a:ext uri="{FF2B5EF4-FFF2-40B4-BE49-F238E27FC236}">
                        <a16:creationId xmlns:a16="http://schemas.microsoft.com/office/drawing/2014/main" id="{2A08A48C-8A67-83EA-A935-3527552D3A1B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A84C6D5A-B71F-C6E5-D01A-7F6616EB74F0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2ABC017B-2FBF-050E-F7D4-241AB2C084EC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19" name="Graphic 2">
            <a:extLst>
              <a:ext uri="{FF2B5EF4-FFF2-40B4-BE49-F238E27FC236}">
                <a16:creationId xmlns:a16="http://schemas.microsoft.com/office/drawing/2014/main" id="{499E180B-1CE5-C656-732C-4CFB63017772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20" name="Graphic 2">
              <a:extLst>
                <a:ext uri="{FF2B5EF4-FFF2-40B4-BE49-F238E27FC236}">
                  <a16:creationId xmlns:a16="http://schemas.microsoft.com/office/drawing/2014/main" id="{0A8763D5-EE0C-1478-52E7-7D4CC7028965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22" name="Freeform: Shape 1121">
                <a:extLst>
                  <a:ext uri="{FF2B5EF4-FFF2-40B4-BE49-F238E27FC236}">
                    <a16:creationId xmlns:a16="http://schemas.microsoft.com/office/drawing/2014/main" id="{843737E2-B24A-0497-281D-200CB6559C3D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: Shape 1122">
                <a:extLst>
                  <a:ext uri="{FF2B5EF4-FFF2-40B4-BE49-F238E27FC236}">
                    <a16:creationId xmlns:a16="http://schemas.microsoft.com/office/drawing/2014/main" id="{D363DB39-EEF9-5637-F5B7-C7FA233DFD88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Freeform: Shape 1123">
                <a:extLst>
                  <a:ext uri="{FF2B5EF4-FFF2-40B4-BE49-F238E27FC236}">
                    <a16:creationId xmlns:a16="http://schemas.microsoft.com/office/drawing/2014/main" id="{EA2F96E1-BBA0-4CEC-9740-C8CCBC53CD53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" name="Freeform: Shape 1127">
                <a:extLst>
                  <a:ext uri="{FF2B5EF4-FFF2-40B4-BE49-F238E27FC236}">
                    <a16:creationId xmlns:a16="http://schemas.microsoft.com/office/drawing/2014/main" id="{2D9F5421-AF1A-823A-DE6F-7B1E67FF25FF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" name="Freeform: Shape 1133">
                <a:extLst>
                  <a:ext uri="{FF2B5EF4-FFF2-40B4-BE49-F238E27FC236}">
                    <a16:creationId xmlns:a16="http://schemas.microsoft.com/office/drawing/2014/main" id="{6461B305-C091-6F68-4E51-D253B01815A7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" name="Freeform: Shape 1135">
                <a:extLst>
                  <a:ext uri="{FF2B5EF4-FFF2-40B4-BE49-F238E27FC236}">
                    <a16:creationId xmlns:a16="http://schemas.microsoft.com/office/drawing/2014/main" id="{A71B0B07-F3A0-29E5-84B1-2F643E4CA0C6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" name="Freeform: Shape 1136">
                <a:extLst>
                  <a:ext uri="{FF2B5EF4-FFF2-40B4-BE49-F238E27FC236}">
                    <a16:creationId xmlns:a16="http://schemas.microsoft.com/office/drawing/2014/main" id="{74D1E7AE-0558-217A-B8A0-3604D2596489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" name="Freeform: Shape 1137">
                <a:extLst>
                  <a:ext uri="{FF2B5EF4-FFF2-40B4-BE49-F238E27FC236}">
                    <a16:creationId xmlns:a16="http://schemas.microsoft.com/office/drawing/2014/main" id="{E65CC9FD-BE40-3EB1-29A2-8490CD0CA459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9E4F447E-D994-414B-3FDB-A0D28A7EEBC4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40" name="Freeform: Shape 1139">
            <a:extLst>
              <a:ext uri="{FF2B5EF4-FFF2-40B4-BE49-F238E27FC236}">
                <a16:creationId xmlns:a16="http://schemas.microsoft.com/office/drawing/2014/main" id="{00FD897C-FB0E-B41E-F6F5-1DDEB46C202C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49" name="Graphic 2">
            <a:extLst>
              <a:ext uri="{FF2B5EF4-FFF2-40B4-BE49-F238E27FC236}">
                <a16:creationId xmlns:a16="http://schemas.microsoft.com/office/drawing/2014/main" id="{32078CA8-7045-DC26-F931-0889922997ED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150" name="Freeform: Shape 1149">
              <a:extLst>
                <a:ext uri="{FF2B5EF4-FFF2-40B4-BE49-F238E27FC236}">
                  <a16:creationId xmlns:a16="http://schemas.microsoft.com/office/drawing/2014/main" id="{89BFA481-893F-3FD9-143E-682B9226EBBE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151" name="Graphic 2">
              <a:extLst>
                <a:ext uri="{FF2B5EF4-FFF2-40B4-BE49-F238E27FC236}">
                  <a16:creationId xmlns:a16="http://schemas.microsoft.com/office/drawing/2014/main" id="{71ACDF0E-CAF6-8263-DE8F-9D018338083F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152" name="Graphic 2">
                <a:extLst>
                  <a:ext uri="{FF2B5EF4-FFF2-40B4-BE49-F238E27FC236}">
                    <a16:creationId xmlns:a16="http://schemas.microsoft.com/office/drawing/2014/main" id="{BFFFE7A7-38B1-AC12-40E7-69B9F2163778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173" name="Freeform: Shape 1172">
                  <a:extLst>
                    <a:ext uri="{FF2B5EF4-FFF2-40B4-BE49-F238E27FC236}">
                      <a16:creationId xmlns:a16="http://schemas.microsoft.com/office/drawing/2014/main" id="{71728ABC-63C8-C25D-4F76-2CC23DA2434B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74" name="Freeform: Shape 1173">
                  <a:extLst>
                    <a:ext uri="{FF2B5EF4-FFF2-40B4-BE49-F238E27FC236}">
                      <a16:creationId xmlns:a16="http://schemas.microsoft.com/office/drawing/2014/main" id="{25C66344-F857-186C-5B0F-50D6A500388B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153" name="Graphic 2">
                <a:extLst>
                  <a:ext uri="{FF2B5EF4-FFF2-40B4-BE49-F238E27FC236}">
                    <a16:creationId xmlns:a16="http://schemas.microsoft.com/office/drawing/2014/main" id="{CD99513D-D35C-20B1-96D5-BA775597EC5D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160" name="Freeform: Shape 1159">
                  <a:extLst>
                    <a:ext uri="{FF2B5EF4-FFF2-40B4-BE49-F238E27FC236}">
                      <a16:creationId xmlns:a16="http://schemas.microsoft.com/office/drawing/2014/main" id="{6EA907B9-503B-01DF-C650-B699A08783FD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1" name="Freeform: Shape 1160">
                  <a:extLst>
                    <a:ext uri="{FF2B5EF4-FFF2-40B4-BE49-F238E27FC236}">
                      <a16:creationId xmlns:a16="http://schemas.microsoft.com/office/drawing/2014/main" id="{E88DC5AD-966B-E0C2-8AA1-94CA328C9D03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2" name="Freeform: Shape 1161">
                  <a:extLst>
                    <a:ext uri="{FF2B5EF4-FFF2-40B4-BE49-F238E27FC236}">
                      <a16:creationId xmlns:a16="http://schemas.microsoft.com/office/drawing/2014/main" id="{29C993EE-8BFF-EF55-2273-7058694FD4F3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3" name="Freeform: Shape 1162">
                  <a:extLst>
                    <a:ext uri="{FF2B5EF4-FFF2-40B4-BE49-F238E27FC236}">
                      <a16:creationId xmlns:a16="http://schemas.microsoft.com/office/drawing/2014/main" id="{46BEC08C-BA46-F550-8BBB-378E5C79F922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4" name="Freeform: Shape 1163">
                  <a:extLst>
                    <a:ext uri="{FF2B5EF4-FFF2-40B4-BE49-F238E27FC236}">
                      <a16:creationId xmlns:a16="http://schemas.microsoft.com/office/drawing/2014/main" id="{0538A11C-8F54-2E3A-E658-EEA28B31268C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5" name="Freeform: Shape 1164">
                  <a:extLst>
                    <a:ext uri="{FF2B5EF4-FFF2-40B4-BE49-F238E27FC236}">
                      <a16:creationId xmlns:a16="http://schemas.microsoft.com/office/drawing/2014/main" id="{558C6993-4B06-8770-89DA-2824A9708295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66" name="Graphic 2">
                  <a:extLst>
                    <a:ext uri="{FF2B5EF4-FFF2-40B4-BE49-F238E27FC236}">
                      <a16:creationId xmlns:a16="http://schemas.microsoft.com/office/drawing/2014/main" id="{4EFCE2C4-B7EB-4CF5-ECA4-970671C813D6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167" name="Freeform: Shape 1166">
                    <a:extLst>
                      <a:ext uri="{FF2B5EF4-FFF2-40B4-BE49-F238E27FC236}">
                        <a16:creationId xmlns:a16="http://schemas.microsoft.com/office/drawing/2014/main" id="{B4E1494A-5047-8674-5930-3CFE5707BC2F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68" name="Freeform: Shape 1167">
                    <a:extLst>
                      <a:ext uri="{FF2B5EF4-FFF2-40B4-BE49-F238E27FC236}">
                        <a16:creationId xmlns:a16="http://schemas.microsoft.com/office/drawing/2014/main" id="{4D216D54-817F-FB50-1C44-0B6B4A2E6E71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69" name="Freeform: Shape 1168">
                    <a:extLst>
                      <a:ext uri="{FF2B5EF4-FFF2-40B4-BE49-F238E27FC236}">
                        <a16:creationId xmlns:a16="http://schemas.microsoft.com/office/drawing/2014/main" id="{869A8CD4-5F5E-3AA3-686A-374EC8718D05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0" name="Freeform: Shape 1169">
                    <a:extLst>
                      <a:ext uri="{FF2B5EF4-FFF2-40B4-BE49-F238E27FC236}">
                        <a16:creationId xmlns:a16="http://schemas.microsoft.com/office/drawing/2014/main" id="{7200E63E-323D-52AD-75AE-02A185035065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1" name="Freeform: Shape 1170">
                    <a:extLst>
                      <a:ext uri="{FF2B5EF4-FFF2-40B4-BE49-F238E27FC236}">
                        <a16:creationId xmlns:a16="http://schemas.microsoft.com/office/drawing/2014/main" id="{D2396A33-B1B8-C711-AAC8-926B2A9A2EF2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2" name="Freeform: Shape 1171">
                    <a:extLst>
                      <a:ext uri="{FF2B5EF4-FFF2-40B4-BE49-F238E27FC236}">
                        <a16:creationId xmlns:a16="http://schemas.microsoft.com/office/drawing/2014/main" id="{F3B446ED-9B36-0284-ACFE-AF718257EBC7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154" name="Graphic 2">
                <a:extLst>
                  <a:ext uri="{FF2B5EF4-FFF2-40B4-BE49-F238E27FC236}">
                    <a16:creationId xmlns:a16="http://schemas.microsoft.com/office/drawing/2014/main" id="{7CA7A2FD-F13A-CD2C-C8CA-AA10C37CB943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156" name="Freeform: Shape 1155">
                  <a:extLst>
                    <a:ext uri="{FF2B5EF4-FFF2-40B4-BE49-F238E27FC236}">
                      <a16:creationId xmlns:a16="http://schemas.microsoft.com/office/drawing/2014/main" id="{88D4C4EB-961D-DDF3-A4A5-047600AF94D5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7" name="Freeform: Shape 1156">
                  <a:extLst>
                    <a:ext uri="{FF2B5EF4-FFF2-40B4-BE49-F238E27FC236}">
                      <a16:creationId xmlns:a16="http://schemas.microsoft.com/office/drawing/2014/main" id="{790AED82-7B10-CCAC-AE7F-DA638F31EBCB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8" name="Freeform: Shape 1157">
                  <a:extLst>
                    <a:ext uri="{FF2B5EF4-FFF2-40B4-BE49-F238E27FC236}">
                      <a16:creationId xmlns:a16="http://schemas.microsoft.com/office/drawing/2014/main" id="{78BE7D6E-0F36-296B-9A22-5DEF5EBE72B8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9" name="Rectangle 1158">
                  <a:extLst>
                    <a:ext uri="{FF2B5EF4-FFF2-40B4-BE49-F238E27FC236}">
                      <a16:creationId xmlns:a16="http://schemas.microsoft.com/office/drawing/2014/main" id="{A8435956-F06C-6386-C70A-7E80C5203851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155" name="Freeform: Shape 1154">
                <a:extLst>
                  <a:ext uri="{FF2B5EF4-FFF2-40B4-BE49-F238E27FC236}">
                    <a16:creationId xmlns:a16="http://schemas.microsoft.com/office/drawing/2014/main" id="{489C39F1-9325-2BBA-2F64-0CDCA959374A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75" name="Freeform: Shape 1174">
            <a:extLst>
              <a:ext uri="{FF2B5EF4-FFF2-40B4-BE49-F238E27FC236}">
                <a16:creationId xmlns:a16="http://schemas.microsoft.com/office/drawing/2014/main" id="{6CD2660C-E198-9164-936E-87AB5F4FD0C9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76" name="Graphic 2">
            <a:extLst>
              <a:ext uri="{FF2B5EF4-FFF2-40B4-BE49-F238E27FC236}">
                <a16:creationId xmlns:a16="http://schemas.microsoft.com/office/drawing/2014/main" id="{CA9BD470-DF21-0985-663B-0C7E2A148E9D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177" name="Graphic 2">
              <a:extLst>
                <a:ext uri="{FF2B5EF4-FFF2-40B4-BE49-F238E27FC236}">
                  <a16:creationId xmlns:a16="http://schemas.microsoft.com/office/drawing/2014/main" id="{5C8772BE-B3F6-4ABE-D43E-4C48C4C88322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179" name="Freeform: Shape 1178">
                <a:extLst>
                  <a:ext uri="{FF2B5EF4-FFF2-40B4-BE49-F238E27FC236}">
                    <a16:creationId xmlns:a16="http://schemas.microsoft.com/office/drawing/2014/main" id="{46920A5D-F769-974B-94F7-1F5080E946E2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0" name="Freeform: Shape 1179">
                <a:extLst>
                  <a:ext uri="{FF2B5EF4-FFF2-40B4-BE49-F238E27FC236}">
                    <a16:creationId xmlns:a16="http://schemas.microsoft.com/office/drawing/2014/main" id="{9C26C446-D917-7A6A-54B3-79DCF5CB6449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1" name="Freeform: Shape 1180">
                <a:extLst>
                  <a:ext uri="{FF2B5EF4-FFF2-40B4-BE49-F238E27FC236}">
                    <a16:creationId xmlns:a16="http://schemas.microsoft.com/office/drawing/2014/main" id="{DF2C74D4-2F77-A732-BDA9-B4C04B72B9D3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2" name="Freeform: Shape 1181">
                <a:extLst>
                  <a:ext uri="{FF2B5EF4-FFF2-40B4-BE49-F238E27FC236}">
                    <a16:creationId xmlns:a16="http://schemas.microsoft.com/office/drawing/2014/main" id="{0CCC590A-3BED-D50E-5ADB-C888F1CBA737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3" name="Freeform: Shape 1182">
                <a:extLst>
                  <a:ext uri="{FF2B5EF4-FFF2-40B4-BE49-F238E27FC236}">
                    <a16:creationId xmlns:a16="http://schemas.microsoft.com/office/drawing/2014/main" id="{5E89176C-E0DC-D8A1-591D-61601B04873D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4" name="Freeform: Shape 1183">
                <a:extLst>
                  <a:ext uri="{FF2B5EF4-FFF2-40B4-BE49-F238E27FC236}">
                    <a16:creationId xmlns:a16="http://schemas.microsoft.com/office/drawing/2014/main" id="{FF011459-7A3D-18A6-50D5-3C1760C2C784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5" name="Freeform: Shape 1184">
                <a:extLst>
                  <a:ext uri="{FF2B5EF4-FFF2-40B4-BE49-F238E27FC236}">
                    <a16:creationId xmlns:a16="http://schemas.microsoft.com/office/drawing/2014/main" id="{AE3AEB62-A279-90D8-BA55-138F383B332E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6" name="Freeform: Shape 1185">
                <a:extLst>
                  <a:ext uri="{FF2B5EF4-FFF2-40B4-BE49-F238E27FC236}">
                    <a16:creationId xmlns:a16="http://schemas.microsoft.com/office/drawing/2014/main" id="{8D4A1BDD-C422-56A5-E2A6-02023F53C6E9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8CC508E0-CFFC-B1D9-3941-681EAEA16D20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6E29C164-0670-728C-617C-FC01A31FB18A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99C34D2D-2292-3B9F-9C74-54204C467FA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198" name="Oval 1197">
            <a:extLst>
              <a:ext uri="{FF2B5EF4-FFF2-40B4-BE49-F238E27FC236}">
                <a16:creationId xmlns:a16="http://schemas.microsoft.com/office/drawing/2014/main" id="{AD4A6416-ED67-5F16-6B5B-F34E1D87FF4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9" name="Oval 1198">
            <a:extLst>
              <a:ext uri="{FF2B5EF4-FFF2-40B4-BE49-F238E27FC236}">
                <a16:creationId xmlns:a16="http://schemas.microsoft.com/office/drawing/2014/main" id="{EF94A6AA-2AE7-42B3-75B4-2796B2E500F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0" name="Oval 1199">
            <a:extLst>
              <a:ext uri="{FF2B5EF4-FFF2-40B4-BE49-F238E27FC236}">
                <a16:creationId xmlns:a16="http://schemas.microsoft.com/office/drawing/2014/main" id="{1F0B4671-2750-C5BA-EBEA-10047F620C0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1" name="Oval 1200">
            <a:extLst>
              <a:ext uri="{FF2B5EF4-FFF2-40B4-BE49-F238E27FC236}">
                <a16:creationId xmlns:a16="http://schemas.microsoft.com/office/drawing/2014/main" id="{98DFAFE2-69FD-50DD-9460-4CF6786AA57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684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56559F2-93B2-7432-7BE4-07F2732E962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6E07DE89-5374-22C9-3DFA-8306E6ACA1F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B745819-7447-069C-21BE-B759252B9AC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8C1AECE-24CB-B918-12F8-9229D6545646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33066C6-00D4-AD94-46D3-89DF40CC85B5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C0CE20F-08F5-4C44-F8C7-D61224F0CCCA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339B4AF-4194-F054-86AB-7ADE120E677E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E0630AB-671A-7728-3B61-DC5DED7259DB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2A51A21-48FB-C412-F124-99BB43E02D3D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AFE70B1-F12F-82C2-1230-FAA36E7E90F2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5A00686-72C6-4840-FA1C-B1B158901B98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A0DA509-9167-FD84-87D3-DAD4022F6B76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9C2DDB7-E041-9E22-FB2D-98CC36DB93ED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D81BE22-EBBF-B7D6-13E5-70017AAB224B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8329FC6-1515-D34B-9EC2-9292C3C843A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76E20320-D05B-6EEC-8851-BE554D70314A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DB8B6C9C-C8FD-E6C9-3575-903F09D32C5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F2BFE99-D5FC-2612-E596-011432F45D9F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2113DB3-FB22-4052-429C-36673A57DD4A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BE1B58D-25FD-08A6-8836-CB8690306EB9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6BD7080-DE2F-270F-E0FF-514F2158E7A4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30D0AB5-B977-E40E-46AA-119D3EF7B917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6DCEA0-DBEB-7318-1EB2-59556B69542E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DB341D9-7AFD-D75A-83CD-90EC294FC8B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9A0148DE-CD35-954A-0051-C3BD6553DD6E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2690A7-E773-8C54-8D50-527E3157768A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7FB552C-882B-0816-351D-215D15B91AA6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CDBA5F-6B85-6E16-7DED-E645DE01CD3A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66D3946-7C3C-C0A1-C305-6D5EF83D4384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3D6A5DD-6FCF-3571-ECE8-6DA6A10138DD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2373EB0-2EBE-AC3C-C826-CE8DE1407475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354001-BF75-6A29-4A52-148FD6DA7E2D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FBC5EA7-6D12-AA97-FD3A-5986DAF31F43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5959AB9-5446-C5B1-2C65-800CBE90076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D6BF813-E0A4-9613-97E7-60526B11F54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C83434-F71E-874F-A0FF-99506480DE7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2D47DC24-87CE-BA3A-0B34-67FB26CC16FB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AA641E7-75E2-CEEF-44EC-EABBB0BE068D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B1D5DC5-D9F8-AF07-F7AC-53560C290B6D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A9EC0BC-97A8-5175-BD78-D1FCA1181159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82A92BD-E1C8-3EA2-366E-DDDEEF89819B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8F692EA-A548-D163-8093-E759550678D5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6BAE9B37-F4A5-65AA-1B75-7BD49E65ABC5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9EEE91-4A44-9293-6F68-8BBAFEFE0339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769C0778-7C48-51AC-4391-F13CFD319B6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C2A26A23-46B0-9919-BD12-66E2420BE2E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36CB1181-EF9C-741B-282C-9E39B0395D3C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09D6933-84A5-328C-67A1-112C4EFDC2C0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DD61470-EE7A-32CB-5C6E-AAF7F9CDC515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C248A2F-E1F8-B506-DB5C-7047DFDDB2D2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60721FB-2860-6827-341F-D21DF72E2408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4" name="Graphic 2">
            <a:extLst>
              <a:ext uri="{FF2B5EF4-FFF2-40B4-BE49-F238E27FC236}">
                <a16:creationId xmlns:a16="http://schemas.microsoft.com/office/drawing/2014/main" id="{E1E2AF01-C4AA-19F0-8AEC-E04573216071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25" name="Graphic 2">
              <a:extLst>
                <a:ext uri="{FF2B5EF4-FFF2-40B4-BE49-F238E27FC236}">
                  <a16:creationId xmlns:a16="http://schemas.microsoft.com/office/drawing/2014/main" id="{1AAEE804-E5CB-3607-2705-52D55F7A81EE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27" name="Graphic 2">
                <a:extLst>
                  <a:ext uri="{FF2B5EF4-FFF2-40B4-BE49-F238E27FC236}">
                    <a16:creationId xmlns:a16="http://schemas.microsoft.com/office/drawing/2014/main" id="{CD51717A-83B7-5AFF-E8C0-693D73A5D49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77" name="Freeform: Shape 1076">
                  <a:extLst>
                    <a:ext uri="{FF2B5EF4-FFF2-40B4-BE49-F238E27FC236}">
                      <a16:creationId xmlns:a16="http://schemas.microsoft.com/office/drawing/2014/main" id="{02E69C03-3EBE-E776-DB6F-CFA8300E22DA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8" name="Freeform: Shape 1077">
                  <a:extLst>
                    <a:ext uri="{FF2B5EF4-FFF2-40B4-BE49-F238E27FC236}">
                      <a16:creationId xmlns:a16="http://schemas.microsoft.com/office/drawing/2014/main" id="{6672DE50-90A3-96A7-DD76-7C41093C51C5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24" name="Graphic 2">
                <a:extLst>
                  <a:ext uri="{FF2B5EF4-FFF2-40B4-BE49-F238E27FC236}">
                    <a16:creationId xmlns:a16="http://schemas.microsoft.com/office/drawing/2014/main" id="{43D44809-480D-9D83-3F20-A2A971E3C360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74" name="Freeform: Shape 1073">
                  <a:extLst>
                    <a:ext uri="{FF2B5EF4-FFF2-40B4-BE49-F238E27FC236}">
                      <a16:creationId xmlns:a16="http://schemas.microsoft.com/office/drawing/2014/main" id="{F2638BCC-01D3-AA0C-87B4-7196AFA8C805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5" name="Freeform: Shape 1074">
                  <a:extLst>
                    <a:ext uri="{FF2B5EF4-FFF2-40B4-BE49-F238E27FC236}">
                      <a16:creationId xmlns:a16="http://schemas.microsoft.com/office/drawing/2014/main" id="{C396C528-CCEF-44A1-4628-A655D17EA0A7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76" name="Freeform: Shape 1075">
                  <a:extLst>
                    <a:ext uri="{FF2B5EF4-FFF2-40B4-BE49-F238E27FC236}">
                      <a16:creationId xmlns:a16="http://schemas.microsoft.com/office/drawing/2014/main" id="{8F65FF25-A0DD-A4D4-B993-59722CD1B1FF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25" name="Graphic 2">
                <a:extLst>
                  <a:ext uri="{FF2B5EF4-FFF2-40B4-BE49-F238E27FC236}">
                    <a16:creationId xmlns:a16="http://schemas.microsoft.com/office/drawing/2014/main" id="{18E6A87E-ECBA-E4A1-817B-699D15747499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26" name="Freeform: Shape 1025">
                  <a:extLst>
                    <a:ext uri="{FF2B5EF4-FFF2-40B4-BE49-F238E27FC236}">
                      <a16:creationId xmlns:a16="http://schemas.microsoft.com/office/drawing/2014/main" id="{9D047FD8-DF1C-9F31-B19E-46E80A3F59CB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7" name="Freeform: Shape 1026">
                  <a:extLst>
                    <a:ext uri="{FF2B5EF4-FFF2-40B4-BE49-F238E27FC236}">
                      <a16:creationId xmlns:a16="http://schemas.microsoft.com/office/drawing/2014/main" id="{1D2BEC26-EFEC-CB1C-91BB-7E0FA27115BB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8" name="Freeform: Shape 1027">
                  <a:extLst>
                    <a:ext uri="{FF2B5EF4-FFF2-40B4-BE49-F238E27FC236}">
                      <a16:creationId xmlns:a16="http://schemas.microsoft.com/office/drawing/2014/main" id="{E3863098-C689-1B24-5F31-DCA92003EFC8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9" name="Freeform: Shape 1028">
                  <a:extLst>
                    <a:ext uri="{FF2B5EF4-FFF2-40B4-BE49-F238E27FC236}">
                      <a16:creationId xmlns:a16="http://schemas.microsoft.com/office/drawing/2014/main" id="{6D3CDFAB-65EB-840A-1E6D-A81C56C178BD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0" name="Freeform: Shape 1029">
                  <a:extLst>
                    <a:ext uri="{FF2B5EF4-FFF2-40B4-BE49-F238E27FC236}">
                      <a16:creationId xmlns:a16="http://schemas.microsoft.com/office/drawing/2014/main" id="{97C3D6E0-C0B5-00F4-3058-B558A0628ABB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67" name="Freeform: Shape 1066">
                  <a:extLst>
                    <a:ext uri="{FF2B5EF4-FFF2-40B4-BE49-F238E27FC236}">
                      <a16:creationId xmlns:a16="http://schemas.microsoft.com/office/drawing/2014/main" id="{D0716813-21E4-D477-82B8-6BCBE738FD7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8" name="Graphic 2">
                  <a:extLst>
                    <a:ext uri="{FF2B5EF4-FFF2-40B4-BE49-F238E27FC236}">
                      <a16:creationId xmlns:a16="http://schemas.microsoft.com/office/drawing/2014/main" id="{4679E232-3CCB-3314-E56D-79B999FA978B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9" name="Freeform: Shape 1068">
                    <a:extLst>
                      <a:ext uri="{FF2B5EF4-FFF2-40B4-BE49-F238E27FC236}">
                        <a16:creationId xmlns:a16="http://schemas.microsoft.com/office/drawing/2014/main" id="{887A0F2B-7A8E-66D7-197E-940AEBB1937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0" name="Freeform: Shape 1069">
                    <a:extLst>
                      <a:ext uri="{FF2B5EF4-FFF2-40B4-BE49-F238E27FC236}">
                        <a16:creationId xmlns:a16="http://schemas.microsoft.com/office/drawing/2014/main" id="{55D11F96-9570-1688-DD49-7906F05A3E0C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1" name="Freeform: Shape 1070">
                    <a:extLst>
                      <a:ext uri="{FF2B5EF4-FFF2-40B4-BE49-F238E27FC236}">
                        <a16:creationId xmlns:a16="http://schemas.microsoft.com/office/drawing/2014/main" id="{ED3E2971-3A31-1349-CD22-5D80CA5422B5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2" name="Freeform: Shape 1071">
                    <a:extLst>
                      <a:ext uri="{FF2B5EF4-FFF2-40B4-BE49-F238E27FC236}">
                        <a16:creationId xmlns:a16="http://schemas.microsoft.com/office/drawing/2014/main" id="{C6821B83-09F9-4702-E859-AA31F6079BDB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73" name="Freeform: Shape 1072">
                    <a:extLst>
                      <a:ext uri="{FF2B5EF4-FFF2-40B4-BE49-F238E27FC236}">
                        <a16:creationId xmlns:a16="http://schemas.microsoft.com/office/drawing/2014/main" id="{593ACE4B-D084-BF3D-E23B-121325EACB28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0590A0E-6CD0-766A-0055-0918CD4EAF43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079" name="Freeform: Shape 1078">
            <a:extLst>
              <a:ext uri="{FF2B5EF4-FFF2-40B4-BE49-F238E27FC236}">
                <a16:creationId xmlns:a16="http://schemas.microsoft.com/office/drawing/2014/main" id="{2E2E43FC-ADD9-C0ED-BCCF-E7AC12169A41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80" name="Graphic 2">
            <a:extLst>
              <a:ext uri="{FF2B5EF4-FFF2-40B4-BE49-F238E27FC236}">
                <a16:creationId xmlns:a16="http://schemas.microsoft.com/office/drawing/2014/main" id="{D934BB58-DD24-994E-95A1-5F57D852487D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081" name="Graphic 2">
              <a:extLst>
                <a:ext uri="{FF2B5EF4-FFF2-40B4-BE49-F238E27FC236}">
                  <a16:creationId xmlns:a16="http://schemas.microsoft.com/office/drawing/2014/main" id="{CBDF835D-0DA3-0EA8-B3F1-41AB7947FC07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ECC5F40C-A7B3-FAEC-8DC3-FFBAD70C0EDC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05C1BE48-4E06-AB92-0862-025A5BD0DEB7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: Shape 1084">
                <a:extLst>
                  <a:ext uri="{FF2B5EF4-FFF2-40B4-BE49-F238E27FC236}">
                    <a16:creationId xmlns:a16="http://schemas.microsoft.com/office/drawing/2014/main" id="{13299C37-9E7B-DA6E-B707-FA4C0C688A9E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C6F071B8-137B-1158-CE0C-3580CD32D34B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F771A446-4688-92BC-CEFC-5DC41562386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: Shape 1087">
                <a:extLst>
                  <a:ext uri="{FF2B5EF4-FFF2-40B4-BE49-F238E27FC236}">
                    <a16:creationId xmlns:a16="http://schemas.microsoft.com/office/drawing/2014/main" id="{28F00349-7A3B-E130-338C-E82C730F56BA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: Shape 1088">
                <a:extLst>
                  <a:ext uri="{FF2B5EF4-FFF2-40B4-BE49-F238E27FC236}">
                    <a16:creationId xmlns:a16="http://schemas.microsoft.com/office/drawing/2014/main" id="{E87F1629-2CA1-219B-F55B-FEB98886AB44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: Shape 1089">
                <a:extLst>
                  <a:ext uri="{FF2B5EF4-FFF2-40B4-BE49-F238E27FC236}">
                    <a16:creationId xmlns:a16="http://schemas.microsoft.com/office/drawing/2014/main" id="{21440B39-39CF-51E9-53BC-623609878364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2" name="Freeform: Shape 1081">
              <a:extLst>
                <a:ext uri="{FF2B5EF4-FFF2-40B4-BE49-F238E27FC236}">
                  <a16:creationId xmlns:a16="http://schemas.microsoft.com/office/drawing/2014/main" id="{EEAAE1BD-FDB2-6545-CB88-AC35EEA6891C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91" name="Freeform: Shape 1090">
            <a:extLst>
              <a:ext uri="{FF2B5EF4-FFF2-40B4-BE49-F238E27FC236}">
                <a16:creationId xmlns:a16="http://schemas.microsoft.com/office/drawing/2014/main" id="{DC6EA467-0EDC-B268-E981-BD76475F1CB4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92" name="Graphic 2">
            <a:extLst>
              <a:ext uri="{FF2B5EF4-FFF2-40B4-BE49-F238E27FC236}">
                <a16:creationId xmlns:a16="http://schemas.microsoft.com/office/drawing/2014/main" id="{376841A9-8191-966D-98DC-624C0BCBE3BD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C381C69A-7AFC-60DF-E4CB-B31B29C4F2DA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094" name="Graphic 2">
              <a:extLst>
                <a:ext uri="{FF2B5EF4-FFF2-40B4-BE49-F238E27FC236}">
                  <a16:creationId xmlns:a16="http://schemas.microsoft.com/office/drawing/2014/main" id="{4B1B3140-04B5-0664-FAC3-ED5EB0E3F11E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095" name="Graphic 2">
                <a:extLst>
                  <a:ext uri="{FF2B5EF4-FFF2-40B4-BE49-F238E27FC236}">
                    <a16:creationId xmlns:a16="http://schemas.microsoft.com/office/drawing/2014/main" id="{97C72983-DE2E-3D1F-ADB1-63F9DD9B938B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CD941AC4-9E94-1482-5D27-022FB5ADEEF7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3126E974-0D4F-EC48-6680-03916A0764F8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96" name="Graphic 2">
                <a:extLst>
                  <a:ext uri="{FF2B5EF4-FFF2-40B4-BE49-F238E27FC236}">
                    <a16:creationId xmlns:a16="http://schemas.microsoft.com/office/drawing/2014/main" id="{76D958B9-F9D7-55E0-B157-92D234BCA4AD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103" name="Freeform: Shape 1102">
                  <a:extLst>
                    <a:ext uri="{FF2B5EF4-FFF2-40B4-BE49-F238E27FC236}">
                      <a16:creationId xmlns:a16="http://schemas.microsoft.com/office/drawing/2014/main" id="{C4CD9AE4-1E1B-263C-C0B8-9009EFD0BD79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4" name="Freeform: Shape 1103">
                  <a:extLst>
                    <a:ext uri="{FF2B5EF4-FFF2-40B4-BE49-F238E27FC236}">
                      <a16:creationId xmlns:a16="http://schemas.microsoft.com/office/drawing/2014/main" id="{046C90E2-3192-7E20-4581-E520B6B63BCB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5" name="Freeform: Shape 1104">
                  <a:extLst>
                    <a:ext uri="{FF2B5EF4-FFF2-40B4-BE49-F238E27FC236}">
                      <a16:creationId xmlns:a16="http://schemas.microsoft.com/office/drawing/2014/main" id="{AB4EFF8B-FFC0-83A9-A27D-9E84833864F0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6" name="Freeform: Shape 1105">
                  <a:extLst>
                    <a:ext uri="{FF2B5EF4-FFF2-40B4-BE49-F238E27FC236}">
                      <a16:creationId xmlns:a16="http://schemas.microsoft.com/office/drawing/2014/main" id="{71E2F697-83A3-D968-A5D6-3E74341CC54E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7" name="Freeform: Shape 1106">
                  <a:extLst>
                    <a:ext uri="{FF2B5EF4-FFF2-40B4-BE49-F238E27FC236}">
                      <a16:creationId xmlns:a16="http://schemas.microsoft.com/office/drawing/2014/main" id="{42D83FC6-61F1-E541-3C31-98578D562A72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8" name="Freeform: Shape 1107">
                  <a:extLst>
                    <a:ext uri="{FF2B5EF4-FFF2-40B4-BE49-F238E27FC236}">
                      <a16:creationId xmlns:a16="http://schemas.microsoft.com/office/drawing/2014/main" id="{AC1F7E91-0767-BEB9-E442-EE35BEE856A2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09" name="Graphic 2">
                  <a:extLst>
                    <a:ext uri="{FF2B5EF4-FFF2-40B4-BE49-F238E27FC236}">
                      <a16:creationId xmlns:a16="http://schemas.microsoft.com/office/drawing/2014/main" id="{5F572E63-6D22-8FB1-5F04-C0B50B914AFC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6180849D-AA56-5506-C8A0-684A80FB1E90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1" name="Freeform: Shape 1110">
                    <a:extLst>
                      <a:ext uri="{FF2B5EF4-FFF2-40B4-BE49-F238E27FC236}">
                        <a16:creationId xmlns:a16="http://schemas.microsoft.com/office/drawing/2014/main" id="{5054E67D-57A5-6473-62AF-9B4551C49FC5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2" name="Freeform: Shape 1111">
                    <a:extLst>
                      <a:ext uri="{FF2B5EF4-FFF2-40B4-BE49-F238E27FC236}">
                        <a16:creationId xmlns:a16="http://schemas.microsoft.com/office/drawing/2014/main" id="{120E4975-2412-817F-757E-B6EF6DEF5D8A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3" name="Freeform: Shape 1112">
                    <a:extLst>
                      <a:ext uri="{FF2B5EF4-FFF2-40B4-BE49-F238E27FC236}">
                        <a16:creationId xmlns:a16="http://schemas.microsoft.com/office/drawing/2014/main" id="{394E690F-113B-6381-6D51-A61D51A68378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4" name="Freeform: Shape 1113">
                    <a:extLst>
                      <a:ext uri="{FF2B5EF4-FFF2-40B4-BE49-F238E27FC236}">
                        <a16:creationId xmlns:a16="http://schemas.microsoft.com/office/drawing/2014/main" id="{FEF5FABB-A7A8-9667-BBFC-B9E11195B4D3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5" name="Freeform: Shape 1114">
                    <a:extLst>
                      <a:ext uri="{FF2B5EF4-FFF2-40B4-BE49-F238E27FC236}">
                        <a16:creationId xmlns:a16="http://schemas.microsoft.com/office/drawing/2014/main" id="{AF016CD8-8802-76D9-222E-4470AA66FF04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097" name="Graphic 2">
                <a:extLst>
                  <a:ext uri="{FF2B5EF4-FFF2-40B4-BE49-F238E27FC236}">
                    <a16:creationId xmlns:a16="http://schemas.microsoft.com/office/drawing/2014/main" id="{E943C8BA-85E0-34F3-0D6B-74D636BB4720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099" name="Freeform: Shape 1098">
                  <a:extLst>
                    <a:ext uri="{FF2B5EF4-FFF2-40B4-BE49-F238E27FC236}">
                      <a16:creationId xmlns:a16="http://schemas.microsoft.com/office/drawing/2014/main" id="{306A7B17-D219-57E8-E4F6-6AA111EB465E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0" name="Freeform: Shape 1099">
                  <a:extLst>
                    <a:ext uri="{FF2B5EF4-FFF2-40B4-BE49-F238E27FC236}">
                      <a16:creationId xmlns:a16="http://schemas.microsoft.com/office/drawing/2014/main" id="{10BF418D-6856-1345-6613-1DF0D9794620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1" name="Freeform: Shape 1100">
                  <a:extLst>
                    <a:ext uri="{FF2B5EF4-FFF2-40B4-BE49-F238E27FC236}">
                      <a16:creationId xmlns:a16="http://schemas.microsoft.com/office/drawing/2014/main" id="{8C1C9098-1661-6FE8-2907-29080EEA5599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2" name="Rectangle 1101">
                  <a:extLst>
                    <a:ext uri="{FF2B5EF4-FFF2-40B4-BE49-F238E27FC236}">
                      <a16:creationId xmlns:a16="http://schemas.microsoft.com/office/drawing/2014/main" id="{3D7F0C67-E415-4CD8-3504-01E34C61E6A3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98" name="Freeform: Shape 1097">
                <a:extLst>
                  <a:ext uri="{FF2B5EF4-FFF2-40B4-BE49-F238E27FC236}">
                    <a16:creationId xmlns:a16="http://schemas.microsoft.com/office/drawing/2014/main" id="{D1D10C3B-8859-0D24-626D-F86E5D0E6655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83CE969E-A34C-366C-D8B0-D055D5AE0B3B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19" name="Graphic 2">
            <a:extLst>
              <a:ext uri="{FF2B5EF4-FFF2-40B4-BE49-F238E27FC236}">
                <a16:creationId xmlns:a16="http://schemas.microsoft.com/office/drawing/2014/main" id="{72877B31-96BE-DB54-3A3D-F41D04EA7F94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120" name="Graphic 2">
              <a:extLst>
                <a:ext uri="{FF2B5EF4-FFF2-40B4-BE49-F238E27FC236}">
                  <a16:creationId xmlns:a16="http://schemas.microsoft.com/office/drawing/2014/main" id="{B7207B5F-F856-2D4B-2567-7BEF38D2D5B1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122" name="Freeform: Shape 1121">
                <a:extLst>
                  <a:ext uri="{FF2B5EF4-FFF2-40B4-BE49-F238E27FC236}">
                    <a16:creationId xmlns:a16="http://schemas.microsoft.com/office/drawing/2014/main" id="{3FBAB3C3-2C8E-717A-B2FB-B727F32F44F9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3" name="Freeform: Shape 1122">
                <a:extLst>
                  <a:ext uri="{FF2B5EF4-FFF2-40B4-BE49-F238E27FC236}">
                    <a16:creationId xmlns:a16="http://schemas.microsoft.com/office/drawing/2014/main" id="{24BCE4FA-09CE-4CE7-D1B0-8998A2A97ABA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4" name="Freeform: Shape 1123">
                <a:extLst>
                  <a:ext uri="{FF2B5EF4-FFF2-40B4-BE49-F238E27FC236}">
                    <a16:creationId xmlns:a16="http://schemas.microsoft.com/office/drawing/2014/main" id="{FD7566A1-4CD4-CBB4-AA18-6DCC5483B387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28" name="Freeform: Shape 1127">
                <a:extLst>
                  <a:ext uri="{FF2B5EF4-FFF2-40B4-BE49-F238E27FC236}">
                    <a16:creationId xmlns:a16="http://schemas.microsoft.com/office/drawing/2014/main" id="{050DD8EA-1B5C-7364-0438-2B10167D61FE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4" name="Freeform: Shape 1133">
                <a:extLst>
                  <a:ext uri="{FF2B5EF4-FFF2-40B4-BE49-F238E27FC236}">
                    <a16:creationId xmlns:a16="http://schemas.microsoft.com/office/drawing/2014/main" id="{FA9D4FBA-0A8B-51F4-D2BF-AFC28FBAD970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6" name="Freeform: Shape 1135">
                <a:extLst>
                  <a:ext uri="{FF2B5EF4-FFF2-40B4-BE49-F238E27FC236}">
                    <a16:creationId xmlns:a16="http://schemas.microsoft.com/office/drawing/2014/main" id="{3FC5EF43-88A3-2CBA-CB33-D710D9CC087D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7" name="Freeform: Shape 1136">
                <a:extLst>
                  <a:ext uri="{FF2B5EF4-FFF2-40B4-BE49-F238E27FC236}">
                    <a16:creationId xmlns:a16="http://schemas.microsoft.com/office/drawing/2014/main" id="{25420DBC-C492-5B81-6D5D-60DA1C675E7F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38" name="Freeform: Shape 1137">
                <a:extLst>
                  <a:ext uri="{FF2B5EF4-FFF2-40B4-BE49-F238E27FC236}">
                    <a16:creationId xmlns:a16="http://schemas.microsoft.com/office/drawing/2014/main" id="{01A1062C-3857-CDD7-E165-DAA96AC9E4C6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9B4E2C89-9EEA-C18F-211E-E2D2B9A36262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40" name="Oval 1139">
            <a:extLst>
              <a:ext uri="{FF2B5EF4-FFF2-40B4-BE49-F238E27FC236}">
                <a16:creationId xmlns:a16="http://schemas.microsoft.com/office/drawing/2014/main" id="{FE7836BD-89C9-594B-06EA-712A037EB22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9" name="Oval 1148">
            <a:extLst>
              <a:ext uri="{FF2B5EF4-FFF2-40B4-BE49-F238E27FC236}">
                <a16:creationId xmlns:a16="http://schemas.microsoft.com/office/drawing/2014/main" id="{4C6B6AFF-3B3C-4A2E-0F08-1FBB680A5C4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0" name="Oval 1149">
            <a:extLst>
              <a:ext uri="{FF2B5EF4-FFF2-40B4-BE49-F238E27FC236}">
                <a16:creationId xmlns:a16="http://schemas.microsoft.com/office/drawing/2014/main" id="{E235BE01-2A59-5421-D347-0E6FE20EBF96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1" name="Oval 1150">
            <a:extLst>
              <a:ext uri="{FF2B5EF4-FFF2-40B4-BE49-F238E27FC236}">
                <a16:creationId xmlns:a16="http://schemas.microsoft.com/office/drawing/2014/main" id="{46EB97BA-433C-4BCF-FA12-E5BACF8E19C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876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B05DC1-3195-9F50-17A0-2DAEE8531C94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006485C-E2D4-2498-DB5F-FC34DCCA4C55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8844B4E6-4F3C-C306-B7B5-8B9B5870BCD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B406CA4-1938-D8BA-B5BB-6E0DB4D0FB3F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1A72D8DB-C862-DDDD-D9A5-04C953162E8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21C83478-7BC6-A8E9-047A-E0E288C02A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ADCDF413-9FA1-C29A-C26C-6986107E61A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EE33228E-08F2-C907-B4D9-9E9879E8C10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246BD43E-7AF8-7ECC-45A4-5C64BD5689B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FD0A2A53-939C-2A1D-0AEB-69AB6AB9FF3E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6BAB6A69-8DDE-D7F3-2B61-2BE69947E76B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B4F9C3F-A325-1C96-6883-1FE66D9EF305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E3967B28-2318-D5C0-A3E8-29568F544A4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E2CD7EA4-20F5-4BCD-0B12-848BCAEE202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03A52234-DFC1-4A53-2304-250C57DEEE12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A70B1C2A-7F98-2E66-A144-4AB7090F315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F583DD56-FDC2-B478-CF43-97142604D5E0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906FB5FF-B4D3-1D7B-C11F-E696E49293FE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71F74C8-BAB8-0682-F141-54296A6ABAF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09A1A813-7374-7431-7F78-782F1E63C8E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ABAB0B50-2F70-6A76-10D5-13204C0AE84F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096C8D3D-F608-A5FB-B3C6-B91DE2E9E7AE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9576BD17-A522-0AAE-DA13-23C2BB1B47C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ADCC502-6DA8-CE86-9107-0AAFC9A7B429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104A7A6B-0024-9B25-9FBB-24D9CDB06AC5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44B616FF-BE46-5DE4-965F-D77B39763A86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784A8FD-EC8A-907E-0C0E-93B709BD27F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D07FCFA-3E51-4561-77D2-3EB957325EF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BD056997-B4E9-8AE7-146C-A0084407135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0C5F8122-21AA-D787-94B2-02730676BE14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356387ED-D071-CC2E-BD80-44A9BF1E1D6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D5E34D6-B3C2-C65E-50C2-F855D9FA9783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735A02ED-7601-F644-9698-66E5D65D0849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52E20D4B-E9D5-6811-CB64-3765193DC5B3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33CDB888-6565-9E06-C405-45A65CAE485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6B415BB6-835B-4233-4FB0-1E4034B7BAE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56559F2-93B2-7432-7BE4-07F2732E962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6E07DE89-5374-22C9-3DFA-8306E6ACA1F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EEE17571-211F-48C5-E9AC-A692B4922AD6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8EA76B82-0323-5E12-417B-A6313FF5E1C7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245ED874-48E3-EE28-318A-E6BFF40240AF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55784002-69F1-F302-F2E3-26B5F4A35A75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CE8C0960-507B-528A-6B32-CE9762BECD1B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09" name="Freeform: Shape 1208">
            <a:extLst>
              <a:ext uri="{FF2B5EF4-FFF2-40B4-BE49-F238E27FC236}">
                <a16:creationId xmlns:a16="http://schemas.microsoft.com/office/drawing/2014/main" id="{72ABC00E-E97A-6756-3674-8C8DE14E3496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210" name="Group 1209">
            <a:extLst>
              <a:ext uri="{FF2B5EF4-FFF2-40B4-BE49-F238E27FC236}">
                <a16:creationId xmlns:a16="http://schemas.microsoft.com/office/drawing/2014/main" id="{0ECECE46-A465-D74C-0058-E04DC44EFC43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1212" name="TextBox 1211">
              <a:extLst>
                <a:ext uri="{FF2B5EF4-FFF2-40B4-BE49-F238E27FC236}">
                  <a16:creationId xmlns:a16="http://schemas.microsoft.com/office/drawing/2014/main" id="{C9CF75E0-7442-6615-3AC8-3F853A4C346A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21" name="Group 1220">
              <a:extLst>
                <a:ext uri="{FF2B5EF4-FFF2-40B4-BE49-F238E27FC236}">
                  <a16:creationId xmlns:a16="http://schemas.microsoft.com/office/drawing/2014/main" id="{8AA700C0-65F4-5C27-8F91-B83B01E0B702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22" name="Oval 1221">
                <a:extLst>
                  <a:ext uri="{FF2B5EF4-FFF2-40B4-BE49-F238E27FC236}">
                    <a16:creationId xmlns:a16="http://schemas.microsoft.com/office/drawing/2014/main" id="{4EF53CAE-AA21-CEDE-BD55-9B536613B3B7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3" name="Oval 1222">
                <a:extLst>
                  <a:ext uri="{FF2B5EF4-FFF2-40B4-BE49-F238E27FC236}">
                    <a16:creationId xmlns:a16="http://schemas.microsoft.com/office/drawing/2014/main" id="{8028FD6C-30E5-C116-3570-4EAB9F0C2AEA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4" name="Oval 1223">
                <a:extLst>
                  <a:ext uri="{FF2B5EF4-FFF2-40B4-BE49-F238E27FC236}">
                    <a16:creationId xmlns:a16="http://schemas.microsoft.com/office/drawing/2014/main" id="{D9BF6B7F-10AE-179C-C160-D041E77AE09F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5" name="Oval 1224">
                <a:extLst>
                  <a:ext uri="{FF2B5EF4-FFF2-40B4-BE49-F238E27FC236}">
                    <a16:creationId xmlns:a16="http://schemas.microsoft.com/office/drawing/2014/main" id="{6927A333-0733-ED50-A69E-512672DB6B62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226" name="Group 1225">
            <a:extLst>
              <a:ext uri="{FF2B5EF4-FFF2-40B4-BE49-F238E27FC236}">
                <a16:creationId xmlns:a16="http://schemas.microsoft.com/office/drawing/2014/main" id="{3932F130-C23F-38C8-7491-8A6CC33C8F32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1227" name="TextBox 1226">
              <a:extLst>
                <a:ext uri="{FF2B5EF4-FFF2-40B4-BE49-F238E27FC236}">
                  <a16:creationId xmlns:a16="http://schemas.microsoft.com/office/drawing/2014/main" id="{DBC89230-4F84-67EB-3BE8-CB6A0C01BC18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28" name="TextBox 1227">
              <a:extLst>
                <a:ext uri="{FF2B5EF4-FFF2-40B4-BE49-F238E27FC236}">
                  <a16:creationId xmlns:a16="http://schemas.microsoft.com/office/drawing/2014/main" id="{3FFF580B-6E0A-7B5A-C084-BBE38E6699AC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229" name="Group 1228">
            <a:extLst>
              <a:ext uri="{FF2B5EF4-FFF2-40B4-BE49-F238E27FC236}">
                <a16:creationId xmlns:a16="http://schemas.microsoft.com/office/drawing/2014/main" id="{80BA98C7-20C0-AE54-1BE2-CC7B786BEB13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230" name="TextBox 1229">
              <a:extLst>
                <a:ext uri="{FF2B5EF4-FFF2-40B4-BE49-F238E27FC236}">
                  <a16:creationId xmlns:a16="http://schemas.microsoft.com/office/drawing/2014/main" id="{7BDFC044-921E-6E48-E45C-F71994F49DA0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31" name="Group 1230">
              <a:extLst>
                <a:ext uri="{FF2B5EF4-FFF2-40B4-BE49-F238E27FC236}">
                  <a16:creationId xmlns:a16="http://schemas.microsoft.com/office/drawing/2014/main" id="{0D74D6D9-9128-AFE2-40D0-EB292FA016C8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32" name="Oval 1231">
                <a:extLst>
                  <a:ext uri="{FF2B5EF4-FFF2-40B4-BE49-F238E27FC236}">
                    <a16:creationId xmlns:a16="http://schemas.microsoft.com/office/drawing/2014/main" id="{E1C6AFF2-A186-F359-D9BB-1626AABB6DA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33" name="Oval 1232">
                <a:extLst>
                  <a:ext uri="{FF2B5EF4-FFF2-40B4-BE49-F238E27FC236}">
                    <a16:creationId xmlns:a16="http://schemas.microsoft.com/office/drawing/2014/main" id="{B3E96E68-E002-2CD3-BDD2-EFB8C75D9D2B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34" name="Oval 1233">
                <a:extLst>
                  <a:ext uri="{FF2B5EF4-FFF2-40B4-BE49-F238E27FC236}">
                    <a16:creationId xmlns:a16="http://schemas.microsoft.com/office/drawing/2014/main" id="{55184CE3-4587-3CF3-7C7E-F20852F3277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36" name="Oval 1235">
                <a:extLst>
                  <a:ext uri="{FF2B5EF4-FFF2-40B4-BE49-F238E27FC236}">
                    <a16:creationId xmlns:a16="http://schemas.microsoft.com/office/drawing/2014/main" id="{B0847123-7375-266E-78F5-3BD32900CF56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245" name="Group 1244">
            <a:extLst>
              <a:ext uri="{FF2B5EF4-FFF2-40B4-BE49-F238E27FC236}">
                <a16:creationId xmlns:a16="http://schemas.microsoft.com/office/drawing/2014/main" id="{95DDA4CE-C004-85A7-AD13-E22C7B5E752E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246" name="TextBox 1245">
              <a:extLst>
                <a:ext uri="{FF2B5EF4-FFF2-40B4-BE49-F238E27FC236}">
                  <a16:creationId xmlns:a16="http://schemas.microsoft.com/office/drawing/2014/main" id="{29DBDD95-2E98-7C26-4A66-9760E612170A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7" name="TextBox 1246">
              <a:extLst>
                <a:ext uri="{FF2B5EF4-FFF2-40B4-BE49-F238E27FC236}">
                  <a16:creationId xmlns:a16="http://schemas.microsoft.com/office/drawing/2014/main" id="{7CFB96F3-DB9C-02FC-44A4-AD76E57C6CDA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248" name="Group 1247">
            <a:extLst>
              <a:ext uri="{FF2B5EF4-FFF2-40B4-BE49-F238E27FC236}">
                <a16:creationId xmlns:a16="http://schemas.microsoft.com/office/drawing/2014/main" id="{916C4BA1-BAB1-122C-212E-2B6604E999E6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49" name="TextBox 1248">
              <a:extLst>
                <a:ext uri="{FF2B5EF4-FFF2-40B4-BE49-F238E27FC236}">
                  <a16:creationId xmlns:a16="http://schemas.microsoft.com/office/drawing/2014/main" id="{B1923883-35A6-350B-73C4-993EA1E0D826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50" name="Group 1249">
              <a:extLst>
                <a:ext uri="{FF2B5EF4-FFF2-40B4-BE49-F238E27FC236}">
                  <a16:creationId xmlns:a16="http://schemas.microsoft.com/office/drawing/2014/main" id="{08B0A1AC-974C-C714-3785-01B0D4BEE3AF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51" name="Oval 1250">
                <a:extLst>
                  <a:ext uri="{FF2B5EF4-FFF2-40B4-BE49-F238E27FC236}">
                    <a16:creationId xmlns:a16="http://schemas.microsoft.com/office/drawing/2014/main" id="{AE0A006E-F735-386A-0D8A-85DB836B08B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52" name="Oval 1251">
                <a:extLst>
                  <a:ext uri="{FF2B5EF4-FFF2-40B4-BE49-F238E27FC236}">
                    <a16:creationId xmlns:a16="http://schemas.microsoft.com/office/drawing/2014/main" id="{BE0BA828-2D44-04F2-75C1-A38CE2884339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53" name="Oval 1252">
                <a:extLst>
                  <a:ext uri="{FF2B5EF4-FFF2-40B4-BE49-F238E27FC236}">
                    <a16:creationId xmlns:a16="http://schemas.microsoft.com/office/drawing/2014/main" id="{A8BB8110-747D-CC0B-8DE6-6B7C940137E2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54" name="Oval 1253">
                <a:extLst>
                  <a:ext uri="{FF2B5EF4-FFF2-40B4-BE49-F238E27FC236}">
                    <a16:creationId xmlns:a16="http://schemas.microsoft.com/office/drawing/2014/main" id="{8123C5F4-9948-6EE2-5D8C-FB0892720D2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255" name="Group 1254">
            <a:extLst>
              <a:ext uri="{FF2B5EF4-FFF2-40B4-BE49-F238E27FC236}">
                <a16:creationId xmlns:a16="http://schemas.microsoft.com/office/drawing/2014/main" id="{765ECE2A-C8C9-D005-7491-E5B487282B06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256" name="TextBox 1255">
              <a:extLst>
                <a:ext uri="{FF2B5EF4-FFF2-40B4-BE49-F238E27FC236}">
                  <a16:creationId xmlns:a16="http://schemas.microsoft.com/office/drawing/2014/main" id="{B7ED7E51-6C57-458D-5825-352D03E2E2E7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57" name="TextBox 1256">
              <a:extLst>
                <a:ext uri="{FF2B5EF4-FFF2-40B4-BE49-F238E27FC236}">
                  <a16:creationId xmlns:a16="http://schemas.microsoft.com/office/drawing/2014/main" id="{886CB1B6-3927-8B3B-0FCA-7A27280E933F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58" name="Freeform: Shape 1257">
            <a:extLst>
              <a:ext uri="{FF2B5EF4-FFF2-40B4-BE49-F238E27FC236}">
                <a16:creationId xmlns:a16="http://schemas.microsoft.com/office/drawing/2014/main" id="{757B9201-ABC3-B60B-D4D6-594BEDA9E021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60" name="Graphic 2">
            <a:extLst>
              <a:ext uri="{FF2B5EF4-FFF2-40B4-BE49-F238E27FC236}">
                <a16:creationId xmlns:a16="http://schemas.microsoft.com/office/drawing/2014/main" id="{614BDD8D-5F3D-8EA4-12A9-73D36F33984A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269" name="Graphic 2">
              <a:extLst>
                <a:ext uri="{FF2B5EF4-FFF2-40B4-BE49-F238E27FC236}">
                  <a16:creationId xmlns:a16="http://schemas.microsoft.com/office/drawing/2014/main" id="{D990024A-7245-9CD1-B482-49AD4A12275C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271" name="Freeform: Shape 1270">
                <a:extLst>
                  <a:ext uri="{FF2B5EF4-FFF2-40B4-BE49-F238E27FC236}">
                    <a16:creationId xmlns:a16="http://schemas.microsoft.com/office/drawing/2014/main" id="{FC6FA580-8325-B5B8-4419-819D3133CD98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2" name="Freeform: Shape 1271">
                <a:extLst>
                  <a:ext uri="{FF2B5EF4-FFF2-40B4-BE49-F238E27FC236}">
                    <a16:creationId xmlns:a16="http://schemas.microsoft.com/office/drawing/2014/main" id="{8B5E5A5E-883F-4FCA-C71F-9BD4A3AC71CC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3" name="Freeform: Shape 1272">
                <a:extLst>
                  <a:ext uri="{FF2B5EF4-FFF2-40B4-BE49-F238E27FC236}">
                    <a16:creationId xmlns:a16="http://schemas.microsoft.com/office/drawing/2014/main" id="{A0303332-EA8D-AC97-30E0-F95A6BB59B56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4" name="Freeform: Shape 1273">
                <a:extLst>
                  <a:ext uri="{FF2B5EF4-FFF2-40B4-BE49-F238E27FC236}">
                    <a16:creationId xmlns:a16="http://schemas.microsoft.com/office/drawing/2014/main" id="{F988DF0F-19EF-9CB0-2914-838EF781F595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5" name="Freeform: Shape 1274">
                <a:extLst>
                  <a:ext uri="{FF2B5EF4-FFF2-40B4-BE49-F238E27FC236}">
                    <a16:creationId xmlns:a16="http://schemas.microsoft.com/office/drawing/2014/main" id="{BD201442-C251-914F-72EB-B36D8A57A579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6" name="Freeform: Shape 1275">
                <a:extLst>
                  <a:ext uri="{FF2B5EF4-FFF2-40B4-BE49-F238E27FC236}">
                    <a16:creationId xmlns:a16="http://schemas.microsoft.com/office/drawing/2014/main" id="{8E3C3D74-1966-AA21-D732-4112E76FF003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7" name="Freeform: Shape 1276">
                <a:extLst>
                  <a:ext uri="{FF2B5EF4-FFF2-40B4-BE49-F238E27FC236}">
                    <a16:creationId xmlns:a16="http://schemas.microsoft.com/office/drawing/2014/main" id="{17EECC23-01E9-2BB0-6555-F2580DFEB88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8" name="Freeform: Shape 1277">
                <a:extLst>
                  <a:ext uri="{FF2B5EF4-FFF2-40B4-BE49-F238E27FC236}">
                    <a16:creationId xmlns:a16="http://schemas.microsoft.com/office/drawing/2014/main" id="{8B454A89-6EB9-1357-4FA1-2F81D86C0D81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70" name="Freeform: Shape 1269">
              <a:extLst>
                <a:ext uri="{FF2B5EF4-FFF2-40B4-BE49-F238E27FC236}">
                  <a16:creationId xmlns:a16="http://schemas.microsoft.com/office/drawing/2014/main" id="{8DEFBE5C-119C-E058-25DD-A5FC7B7FCD72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79" name="Freeform: Shape 1278">
            <a:extLst>
              <a:ext uri="{FF2B5EF4-FFF2-40B4-BE49-F238E27FC236}">
                <a16:creationId xmlns:a16="http://schemas.microsoft.com/office/drawing/2014/main" id="{575163B9-8D8D-3DEC-E91C-BF5D6F96D404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80" name="Graphic 2">
            <a:extLst>
              <a:ext uri="{FF2B5EF4-FFF2-40B4-BE49-F238E27FC236}">
                <a16:creationId xmlns:a16="http://schemas.microsoft.com/office/drawing/2014/main" id="{008C2384-3C9A-843C-7702-AE1A9A6CAF91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281" name="Freeform: Shape 1280">
              <a:extLst>
                <a:ext uri="{FF2B5EF4-FFF2-40B4-BE49-F238E27FC236}">
                  <a16:creationId xmlns:a16="http://schemas.microsoft.com/office/drawing/2014/main" id="{C49CEFC3-CACD-1426-525C-A40F937766EA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282" name="Graphic 2">
              <a:extLst>
                <a:ext uri="{FF2B5EF4-FFF2-40B4-BE49-F238E27FC236}">
                  <a16:creationId xmlns:a16="http://schemas.microsoft.com/office/drawing/2014/main" id="{4B4A4B9A-7F1A-1B80-CE63-BC99C592DC54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283" name="Graphic 2">
                <a:extLst>
                  <a:ext uri="{FF2B5EF4-FFF2-40B4-BE49-F238E27FC236}">
                    <a16:creationId xmlns:a16="http://schemas.microsoft.com/office/drawing/2014/main" id="{3AA12DB7-E18F-1800-5CEE-320676CFEEDF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322" name="Freeform: Shape 1321">
                  <a:extLst>
                    <a:ext uri="{FF2B5EF4-FFF2-40B4-BE49-F238E27FC236}">
                      <a16:creationId xmlns:a16="http://schemas.microsoft.com/office/drawing/2014/main" id="{26A1D71D-06D8-166C-459B-F78A5B6C225F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23" name="Freeform: Shape 1322">
                  <a:extLst>
                    <a:ext uri="{FF2B5EF4-FFF2-40B4-BE49-F238E27FC236}">
                      <a16:creationId xmlns:a16="http://schemas.microsoft.com/office/drawing/2014/main" id="{AD39C006-9D13-D2B8-124D-A9E0AFDC1DBE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284" name="Graphic 2">
                <a:extLst>
                  <a:ext uri="{FF2B5EF4-FFF2-40B4-BE49-F238E27FC236}">
                    <a16:creationId xmlns:a16="http://schemas.microsoft.com/office/drawing/2014/main" id="{28A99EAC-C47F-6B6E-3DF9-C725ACD22124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291" name="Freeform: Shape 1290">
                  <a:extLst>
                    <a:ext uri="{FF2B5EF4-FFF2-40B4-BE49-F238E27FC236}">
                      <a16:creationId xmlns:a16="http://schemas.microsoft.com/office/drawing/2014/main" id="{FA32AF0E-2B81-2359-64FF-46B7B8EBF55A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8" name="Freeform: Shape 1297">
                  <a:extLst>
                    <a:ext uri="{FF2B5EF4-FFF2-40B4-BE49-F238E27FC236}">
                      <a16:creationId xmlns:a16="http://schemas.microsoft.com/office/drawing/2014/main" id="{BBDD1489-0DF7-450F-60A3-DE92DCFAAC31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9" name="Freeform: Shape 1298">
                  <a:extLst>
                    <a:ext uri="{FF2B5EF4-FFF2-40B4-BE49-F238E27FC236}">
                      <a16:creationId xmlns:a16="http://schemas.microsoft.com/office/drawing/2014/main" id="{ED963148-9FD9-60D5-AB24-3D63D51DFBF4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0" name="Freeform: Shape 1299">
                  <a:extLst>
                    <a:ext uri="{FF2B5EF4-FFF2-40B4-BE49-F238E27FC236}">
                      <a16:creationId xmlns:a16="http://schemas.microsoft.com/office/drawing/2014/main" id="{EF9C681F-9148-1632-ECC0-D956EDA52A4F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1" name="Freeform: Shape 1300">
                  <a:extLst>
                    <a:ext uri="{FF2B5EF4-FFF2-40B4-BE49-F238E27FC236}">
                      <a16:creationId xmlns:a16="http://schemas.microsoft.com/office/drawing/2014/main" id="{C5DDB758-C262-AB6B-3FDA-F2A0C9EF3176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302" name="Freeform: Shape 1301">
                  <a:extLst>
                    <a:ext uri="{FF2B5EF4-FFF2-40B4-BE49-F238E27FC236}">
                      <a16:creationId xmlns:a16="http://schemas.microsoft.com/office/drawing/2014/main" id="{616D579D-2669-F35C-2029-3C49929BB496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303" name="Graphic 2">
                  <a:extLst>
                    <a:ext uri="{FF2B5EF4-FFF2-40B4-BE49-F238E27FC236}">
                      <a16:creationId xmlns:a16="http://schemas.microsoft.com/office/drawing/2014/main" id="{CF47DA89-B953-FD0B-860D-FE3C6CCB21B4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304" name="Freeform: Shape 1303">
                    <a:extLst>
                      <a:ext uri="{FF2B5EF4-FFF2-40B4-BE49-F238E27FC236}">
                        <a16:creationId xmlns:a16="http://schemas.microsoft.com/office/drawing/2014/main" id="{8E2EABDE-590E-DE06-0165-67AFC44D75D3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7" name="Freeform: Shape 1316">
                    <a:extLst>
                      <a:ext uri="{FF2B5EF4-FFF2-40B4-BE49-F238E27FC236}">
                        <a16:creationId xmlns:a16="http://schemas.microsoft.com/office/drawing/2014/main" id="{FDAB1232-DAEA-A1C4-3B44-E77618C6D44B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8" name="Freeform: Shape 1317">
                    <a:extLst>
                      <a:ext uri="{FF2B5EF4-FFF2-40B4-BE49-F238E27FC236}">
                        <a16:creationId xmlns:a16="http://schemas.microsoft.com/office/drawing/2014/main" id="{9F40757A-C8DF-2AF8-3B95-CF0D25ABB644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19" name="Freeform: Shape 1318">
                    <a:extLst>
                      <a:ext uri="{FF2B5EF4-FFF2-40B4-BE49-F238E27FC236}">
                        <a16:creationId xmlns:a16="http://schemas.microsoft.com/office/drawing/2014/main" id="{142DAACE-455A-2D9E-FB87-08D4F8A2ED85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20" name="Freeform: Shape 1319">
                    <a:extLst>
                      <a:ext uri="{FF2B5EF4-FFF2-40B4-BE49-F238E27FC236}">
                        <a16:creationId xmlns:a16="http://schemas.microsoft.com/office/drawing/2014/main" id="{889C5E33-BDF5-45E3-D70C-2F43AD68F8DD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321" name="Freeform: Shape 1320">
                    <a:extLst>
                      <a:ext uri="{FF2B5EF4-FFF2-40B4-BE49-F238E27FC236}">
                        <a16:creationId xmlns:a16="http://schemas.microsoft.com/office/drawing/2014/main" id="{0A605159-EBA9-5725-FE72-47BD6087BAD0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285" name="Graphic 2">
                <a:extLst>
                  <a:ext uri="{FF2B5EF4-FFF2-40B4-BE49-F238E27FC236}">
                    <a16:creationId xmlns:a16="http://schemas.microsoft.com/office/drawing/2014/main" id="{4AF1CDD9-6EF5-F522-5C61-B8E2D6A011EF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287" name="Freeform: Shape 1286">
                  <a:extLst>
                    <a:ext uri="{FF2B5EF4-FFF2-40B4-BE49-F238E27FC236}">
                      <a16:creationId xmlns:a16="http://schemas.microsoft.com/office/drawing/2014/main" id="{55FD776C-9795-FEA5-DF9A-CDE8818A4439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88" name="Freeform: Shape 1287">
                  <a:extLst>
                    <a:ext uri="{FF2B5EF4-FFF2-40B4-BE49-F238E27FC236}">
                      <a16:creationId xmlns:a16="http://schemas.microsoft.com/office/drawing/2014/main" id="{1AADD3E2-6F06-DD1C-2D44-BF6895E162D7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89" name="Freeform: Shape 1288">
                  <a:extLst>
                    <a:ext uri="{FF2B5EF4-FFF2-40B4-BE49-F238E27FC236}">
                      <a16:creationId xmlns:a16="http://schemas.microsoft.com/office/drawing/2014/main" id="{22CF3871-2147-11DB-3BDA-A17C650D9902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90" name="Rectangle 1289">
                  <a:extLst>
                    <a:ext uri="{FF2B5EF4-FFF2-40B4-BE49-F238E27FC236}">
                      <a16:creationId xmlns:a16="http://schemas.microsoft.com/office/drawing/2014/main" id="{F17FD2F0-6B16-3DAC-8658-A99ABE5C1D2A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286" name="Freeform: Shape 1285">
                <a:extLst>
                  <a:ext uri="{FF2B5EF4-FFF2-40B4-BE49-F238E27FC236}">
                    <a16:creationId xmlns:a16="http://schemas.microsoft.com/office/drawing/2014/main" id="{F6F5185E-D4DA-2B17-090E-2E17CD956E8C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324" name="Freeform: Shape 1323">
            <a:extLst>
              <a:ext uri="{FF2B5EF4-FFF2-40B4-BE49-F238E27FC236}">
                <a16:creationId xmlns:a16="http://schemas.microsoft.com/office/drawing/2014/main" id="{FE3412D6-EB22-941F-0B1B-5942E0267F2C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325" name="Graphic 2">
            <a:extLst>
              <a:ext uri="{FF2B5EF4-FFF2-40B4-BE49-F238E27FC236}">
                <a16:creationId xmlns:a16="http://schemas.microsoft.com/office/drawing/2014/main" id="{5A18B905-DBBE-6B3C-CD75-EA6822FBBBF2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326" name="Graphic 2">
              <a:extLst>
                <a:ext uri="{FF2B5EF4-FFF2-40B4-BE49-F238E27FC236}">
                  <a16:creationId xmlns:a16="http://schemas.microsoft.com/office/drawing/2014/main" id="{DD58CC73-B8D6-BDB1-43B3-589E652221C5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328" name="Freeform: Shape 1327">
                <a:extLst>
                  <a:ext uri="{FF2B5EF4-FFF2-40B4-BE49-F238E27FC236}">
                    <a16:creationId xmlns:a16="http://schemas.microsoft.com/office/drawing/2014/main" id="{411DE3A8-35C5-9913-26FF-D994BBA69B8D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29" name="Freeform: Shape 1328">
                <a:extLst>
                  <a:ext uri="{FF2B5EF4-FFF2-40B4-BE49-F238E27FC236}">
                    <a16:creationId xmlns:a16="http://schemas.microsoft.com/office/drawing/2014/main" id="{A98F4895-D3A5-C1EC-3299-2A38AC4FEFF3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0" name="Freeform: Shape 1329">
                <a:extLst>
                  <a:ext uri="{FF2B5EF4-FFF2-40B4-BE49-F238E27FC236}">
                    <a16:creationId xmlns:a16="http://schemas.microsoft.com/office/drawing/2014/main" id="{FB49AE23-DE20-0447-7060-CBDE4AE61E8B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1" name="Freeform: Shape 1330">
                <a:extLst>
                  <a:ext uri="{FF2B5EF4-FFF2-40B4-BE49-F238E27FC236}">
                    <a16:creationId xmlns:a16="http://schemas.microsoft.com/office/drawing/2014/main" id="{0D600786-DCC9-4F03-3588-3E5F2069F4E4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2" name="Freeform: Shape 1331">
                <a:extLst>
                  <a:ext uri="{FF2B5EF4-FFF2-40B4-BE49-F238E27FC236}">
                    <a16:creationId xmlns:a16="http://schemas.microsoft.com/office/drawing/2014/main" id="{85F915CA-0076-47F8-FAE7-526442AEBA68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3" name="Freeform: Shape 1332">
                <a:extLst>
                  <a:ext uri="{FF2B5EF4-FFF2-40B4-BE49-F238E27FC236}">
                    <a16:creationId xmlns:a16="http://schemas.microsoft.com/office/drawing/2014/main" id="{5FDD8866-B9A2-E345-0780-B7871378EB82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4" name="Freeform: Shape 1333">
                <a:extLst>
                  <a:ext uri="{FF2B5EF4-FFF2-40B4-BE49-F238E27FC236}">
                    <a16:creationId xmlns:a16="http://schemas.microsoft.com/office/drawing/2014/main" id="{2FA4082A-CEC2-9440-6627-9B3B1E3F6A6C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335" name="Freeform: Shape 1334">
                <a:extLst>
                  <a:ext uri="{FF2B5EF4-FFF2-40B4-BE49-F238E27FC236}">
                    <a16:creationId xmlns:a16="http://schemas.microsoft.com/office/drawing/2014/main" id="{1BB800AB-6855-31B5-3333-BB33C542D7EF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327" name="Freeform: Shape 1326">
              <a:extLst>
                <a:ext uri="{FF2B5EF4-FFF2-40B4-BE49-F238E27FC236}">
                  <a16:creationId xmlns:a16="http://schemas.microsoft.com/office/drawing/2014/main" id="{75CB696C-AA0C-955F-0D8D-ABE460A8E0D1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336" name="Oval 1335">
            <a:extLst>
              <a:ext uri="{FF2B5EF4-FFF2-40B4-BE49-F238E27FC236}">
                <a16:creationId xmlns:a16="http://schemas.microsoft.com/office/drawing/2014/main" id="{30825DAB-CE53-5B5E-A4EA-C4A96900B8A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7" name="Oval 1336">
            <a:extLst>
              <a:ext uri="{FF2B5EF4-FFF2-40B4-BE49-F238E27FC236}">
                <a16:creationId xmlns:a16="http://schemas.microsoft.com/office/drawing/2014/main" id="{8110423C-90FC-8BFE-CA80-EE78A0832BE9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8" name="Oval 1337">
            <a:extLst>
              <a:ext uri="{FF2B5EF4-FFF2-40B4-BE49-F238E27FC236}">
                <a16:creationId xmlns:a16="http://schemas.microsoft.com/office/drawing/2014/main" id="{5540CB35-1D82-A95C-A019-C2E5A6EB6972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9" name="Oval 1338">
            <a:extLst>
              <a:ext uri="{FF2B5EF4-FFF2-40B4-BE49-F238E27FC236}">
                <a16:creationId xmlns:a16="http://schemas.microsoft.com/office/drawing/2014/main" id="{1D1B140D-648D-6C0C-E290-4F78E16F8C1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84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B05DC1-3195-9F50-17A0-2DAEE8531C94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6D6FE4-CE67-CD59-BB3D-0627DFAB651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006485C-E2D4-2498-DB5F-FC34DCCA4C55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12A5806F-2A60-58C8-9792-087A6BE2D1B6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8844B4E6-4F3C-C306-B7B5-8B9B5870BCD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B406CA4-1938-D8BA-B5BB-6E0DB4D0FB3F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1A72D8DB-C862-DDDD-D9A5-04C953162E8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21C83478-7BC6-A8E9-047A-E0E288C02A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ADCDF413-9FA1-C29A-C26C-6986107E61A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EE33228E-08F2-C907-B4D9-9E9879E8C10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246BD43E-7AF8-7ECC-45A4-5C64BD5689B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FD0A2A53-939C-2A1D-0AEB-69AB6AB9FF3E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6BAB6A69-8DDE-D7F3-2B61-2BE69947E76B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B4F9C3F-A325-1C96-6883-1FE66D9EF305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1EB9FD77-A63D-10F8-480A-4C2115D1B433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88D5731A-7AEC-5A4D-FADF-C2E0BB33155B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E3ACE855-4C65-1BBA-1566-3BBB97DA9325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5B346B80-5612-963A-F02A-816E2A3A3D8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829895C8-382A-F6CD-41E7-4E847EB5486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2231914D-3625-B9C6-91B1-90E3B4CFA34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18CE83D8-9DAD-E3F0-C4BF-99F3A421466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83B37FBA-E2AE-40B5-61E9-EC9506D6ADE4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429F7841-9C4B-0124-6B8E-F1F8C60345DE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4F465529-B8F7-9086-D4C1-3351514A2106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E3967B28-2318-D5C0-A3E8-29568F544A4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63456B74-32C2-933A-0FF5-70B775EF77A2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E2CD7EA4-20F5-4BCD-0B12-848BCAEE202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03A52234-DFC1-4A53-2304-250C57DEEE12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A70B1C2A-7F98-2E66-A144-4AB7090F315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F583DD56-FDC2-B478-CF43-97142604D5E0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906FB5FF-B4D3-1D7B-C11F-E696E49293FE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71F74C8-BAB8-0682-F141-54296A6ABAF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09A1A813-7374-7431-7F78-782F1E63C8E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ABAB0B50-2F70-6A76-10D5-13204C0AE84F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096C8D3D-F608-A5FB-B3C6-B91DE2E9E7AE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9576BD17-A522-0AAE-DA13-23C2BB1B47C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ADCC502-6DA8-CE86-9107-0AAFC9A7B429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104A7A6B-0024-9B25-9FBB-24D9CDB06AC5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44B616FF-BE46-5DE4-965F-D77B39763A86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784A8FD-EC8A-907E-0C0E-93B709BD27F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D07FCFA-3E51-4561-77D2-3EB957325EF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BD056997-B4E9-8AE7-146C-A0084407135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0C5F8122-21AA-D787-94B2-02730676BE14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356387ED-D071-CC2E-BD80-44A9BF1E1D6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D5E34D6-B3C2-C65E-50C2-F855D9FA9783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735A02ED-7601-F644-9698-66E5D65D0849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52E20D4B-E9D5-6811-CB64-3765193DC5B3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33CDB888-6565-9E06-C405-45A65CAE485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6B415BB6-835B-4233-4FB0-1E4034B7BAE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5A7914E5-5F52-7757-FA4C-2482325D6AF4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A2F9F9CB-7392-8D30-EE28-49C35658C92D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E1C2C9D-82F5-7396-1424-1E3E9E13FA1A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8641CA9-4D33-EEED-5335-4B8FBDB3A38C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4FB5A0C-BBDB-0B2D-4084-92D3F5BC9154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D35556F-01AD-BC3F-E5BD-951193E88C6D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592B53B-7701-4E90-D698-7250FD1DC91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76B1284-90BA-D894-4BC4-BD4E9A7E7791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E5FAF00-3610-289E-23B9-59298E52A29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284A73B4-F2A6-88E4-04A5-99166ADA2A5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1140244-FCDC-77FF-72E6-B92D8E33597D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56559F2-93B2-7432-7BE4-07F2732E962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6E07DE89-5374-22C9-3DFA-8306E6ACA1F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FD69B5C-7E9C-1C62-44CF-3819A109BFC8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F3F9627-0F30-13E7-89AF-0CE00EA7073E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99AB216-66A7-D5C3-3C9F-B13AD22EFFCA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30FECD-59B3-6456-C20F-9A7F809A1CEC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09CEA3-9378-C66E-6E5C-AD3FBB9AFA44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59539F4-73CC-D3E2-A8BB-44345B36B4DF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6D8EBD3-53DB-3C22-7FCB-8CADC217D71C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B1B0937-DFFF-0737-1D0B-9C846A730FF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83A4867-F787-7E5D-8C81-5195E3C1F84B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B4A163F-1182-FB66-FDE3-D45172857754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542DD664-A37C-7653-FEBB-86838FB6EB16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1B6F63-B0FD-6244-DB7B-70966E10E925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BB534D2-6A7D-FDB3-E08C-237DCEE23704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6C67C75-08B2-5295-90C6-9C9DF436D418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885A444-C8FC-D083-5CE4-CC35D43A4AF2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75C1617-6FBB-81EA-7448-D0CD2C3AB594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12BB5F6-7B86-8AD0-FF45-E3A9E6EC156E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062A139-7BDC-1B58-6FC8-B4EB34BE17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3C2D24A-1D94-67CE-E7A9-97BF0D0A9F1D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C52DA6FB-541C-70B0-2130-5293DABC3C85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B1D6772-436B-0292-00A5-CB201217616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732F620-A012-69E9-F77F-71127BFACAB9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8F37837-31D5-4079-C116-51EFB738AFA4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522B2D6-BD20-D615-59F5-7E50D2CB1737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FFC8B74-AB97-63BF-AE96-DD3665ED3BFA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75B8FB0-83DF-A68E-926A-F61F4F259629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4F6CB0E-F755-F92D-8C4D-5C3D86EE772D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53" name="Graphic 2">
              <a:extLst>
                <a:ext uri="{FF2B5EF4-FFF2-40B4-BE49-F238E27FC236}">
                  <a16:creationId xmlns:a16="http://schemas.microsoft.com/office/drawing/2014/main" id="{B3BD3928-D169-DACD-AE99-9561603440B4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54" name="Graphic 2">
                <a:extLst>
                  <a:ext uri="{FF2B5EF4-FFF2-40B4-BE49-F238E27FC236}">
                    <a16:creationId xmlns:a16="http://schemas.microsoft.com/office/drawing/2014/main" id="{2BCBF176-DB2F-0A6B-196F-8F1DAEA07508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A9FC3B02-F944-6FC2-C516-4569DE905A49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CE307DEC-BB8B-F53D-BE83-C85A08587A95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55" name="Graphic 2">
                <a:extLst>
                  <a:ext uri="{FF2B5EF4-FFF2-40B4-BE49-F238E27FC236}">
                    <a16:creationId xmlns:a16="http://schemas.microsoft.com/office/drawing/2014/main" id="{D6686ACE-EFDD-D3F9-DA58-7D45FE983CD4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CEBC815C-2B38-16C1-7398-7D9E85E11B46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A8F9B64A-56E0-30E7-9F1E-07187084D435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38F85B9F-EB00-BAE2-FB54-2ABA0EAE5D13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A4E1F2D6-8B4B-146B-5E37-F8F5E258DB2D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1058192E-D7B6-6600-E3D7-78D3AF00BAB7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7044573E-BBBA-DF54-49B8-64597E245E18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1" name="Graphic 2">
                  <a:extLst>
                    <a:ext uri="{FF2B5EF4-FFF2-40B4-BE49-F238E27FC236}">
                      <a16:creationId xmlns:a16="http://schemas.microsoft.com/office/drawing/2014/main" id="{50B2CF01-F055-77E3-B1A8-B79F679B27DA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E417941B-A78C-3DE8-4F1B-ECA23EA02C66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67B6A040-5A1A-0407-2EC5-F1DB2A7D4C99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D72E0EAD-0076-0EC8-6F17-E6C321899F03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03DB6300-1B2F-09A5-34BC-D846EBAC8795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2AA60602-B767-6C8B-C1F3-A8CC7E789A39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23" name="Freeform: Shape 122">
                    <a:extLst>
                      <a:ext uri="{FF2B5EF4-FFF2-40B4-BE49-F238E27FC236}">
                        <a16:creationId xmlns:a16="http://schemas.microsoft.com/office/drawing/2014/main" id="{C64D9546-D59D-D2F4-FBF7-6BC410E2CDA7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56" name="Graphic 2">
                <a:extLst>
                  <a:ext uri="{FF2B5EF4-FFF2-40B4-BE49-F238E27FC236}">
                    <a16:creationId xmlns:a16="http://schemas.microsoft.com/office/drawing/2014/main" id="{ED51098D-22D2-FA17-773A-EDE394E69EE0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F1C2EA37-2723-C0DB-7F5C-1CDCAF96F39C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EB10F688-C62E-6E4D-4A2F-9C04C01ED944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58896242-0952-33E3-D4E6-911054A25FFA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9F1B101-C013-A967-FBDF-CB5AD01C16D1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1C35694-4C81-8574-5B49-C83BF9B5413F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5D848B13-CCC8-EC3C-A26B-1E2EFA59BAC1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27" name="Graphic 2">
            <a:extLst>
              <a:ext uri="{FF2B5EF4-FFF2-40B4-BE49-F238E27FC236}">
                <a16:creationId xmlns:a16="http://schemas.microsoft.com/office/drawing/2014/main" id="{A03EBC3A-C0F5-6182-3F5D-8BCC5A0B3072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024" name="Graphic 2">
              <a:extLst>
                <a:ext uri="{FF2B5EF4-FFF2-40B4-BE49-F238E27FC236}">
                  <a16:creationId xmlns:a16="http://schemas.microsoft.com/office/drawing/2014/main" id="{3968314D-A9F7-9BE4-6B32-0724D8469E26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026" name="Freeform: Shape 1025">
                <a:extLst>
                  <a:ext uri="{FF2B5EF4-FFF2-40B4-BE49-F238E27FC236}">
                    <a16:creationId xmlns:a16="http://schemas.microsoft.com/office/drawing/2014/main" id="{FED72B87-2CEB-0696-4404-744B77037B2A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7" name="Freeform: Shape 1026">
                <a:extLst>
                  <a:ext uri="{FF2B5EF4-FFF2-40B4-BE49-F238E27FC236}">
                    <a16:creationId xmlns:a16="http://schemas.microsoft.com/office/drawing/2014/main" id="{8BD19DC4-7E13-660D-AA69-4E2C4C824D17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8" name="Freeform: Shape 1027">
                <a:extLst>
                  <a:ext uri="{FF2B5EF4-FFF2-40B4-BE49-F238E27FC236}">
                    <a16:creationId xmlns:a16="http://schemas.microsoft.com/office/drawing/2014/main" id="{8877CFE4-6037-761F-B4D5-06BB427D79E9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29" name="Freeform: Shape 1028">
                <a:extLst>
                  <a:ext uri="{FF2B5EF4-FFF2-40B4-BE49-F238E27FC236}">
                    <a16:creationId xmlns:a16="http://schemas.microsoft.com/office/drawing/2014/main" id="{16EFE8B9-5B89-62C3-BD3A-B790634F0E60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0" name="Freeform: Shape 1029">
                <a:extLst>
                  <a:ext uri="{FF2B5EF4-FFF2-40B4-BE49-F238E27FC236}">
                    <a16:creationId xmlns:a16="http://schemas.microsoft.com/office/drawing/2014/main" id="{8BEE626E-87DA-7878-F377-FA2F7953E3A9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7" name="Freeform: Shape 1066">
                <a:extLst>
                  <a:ext uri="{FF2B5EF4-FFF2-40B4-BE49-F238E27FC236}">
                    <a16:creationId xmlns:a16="http://schemas.microsoft.com/office/drawing/2014/main" id="{C28C4029-F310-E2A3-E69F-3FB28B77F4F6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8" name="Freeform: Shape 1067">
                <a:extLst>
                  <a:ext uri="{FF2B5EF4-FFF2-40B4-BE49-F238E27FC236}">
                    <a16:creationId xmlns:a16="http://schemas.microsoft.com/office/drawing/2014/main" id="{119083B7-68A7-6C43-C939-F350D8483980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9" name="Freeform: Shape 1068">
                <a:extLst>
                  <a:ext uri="{FF2B5EF4-FFF2-40B4-BE49-F238E27FC236}">
                    <a16:creationId xmlns:a16="http://schemas.microsoft.com/office/drawing/2014/main" id="{D48395C5-706C-A41B-E19A-C741E971A52E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F6DC93F4-47DD-F118-A2E4-CD1F862BE255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070" name="Oval 1069">
            <a:extLst>
              <a:ext uri="{FF2B5EF4-FFF2-40B4-BE49-F238E27FC236}">
                <a16:creationId xmlns:a16="http://schemas.microsoft.com/office/drawing/2014/main" id="{6D15C49E-7E9D-C930-5E1A-169EF923D917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1" name="Oval 1070">
            <a:extLst>
              <a:ext uri="{FF2B5EF4-FFF2-40B4-BE49-F238E27FC236}">
                <a16:creationId xmlns:a16="http://schemas.microsoft.com/office/drawing/2014/main" id="{DCC0D488-B522-C54E-A65F-ECBE3093877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2" name="Oval 1071">
            <a:extLst>
              <a:ext uri="{FF2B5EF4-FFF2-40B4-BE49-F238E27FC236}">
                <a16:creationId xmlns:a16="http://schemas.microsoft.com/office/drawing/2014/main" id="{AFEC08C3-AC79-8AB6-0ED9-875B8BC22956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3" name="Oval 1072">
            <a:extLst>
              <a:ext uri="{FF2B5EF4-FFF2-40B4-BE49-F238E27FC236}">
                <a16:creationId xmlns:a16="http://schemas.microsoft.com/office/drawing/2014/main" id="{695A921C-CEFF-C361-53F9-073C757C610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241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B05DC1-3195-9F50-17A0-2DAEE8531C94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6D6FE4-CE67-CD59-BB3D-0627DFAB651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96E0864-E60B-77BF-CD7F-9637FFD45FE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006485C-E2D4-2498-DB5F-FC34DCCA4C55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12A5806F-2A60-58C8-9792-087A6BE2D1B6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0A031CB9-D01D-7C29-69D2-1BAB1C0F79AB}"/>
              </a:ext>
            </a:extLst>
          </p:cNvPr>
          <p:cNvSpPr/>
          <p:nvPr/>
        </p:nvSpPr>
        <p:spPr>
          <a:xfrm>
            <a:off x="16041278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8844B4E6-4F3C-C306-B7B5-8B9B5870BCD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B406CA4-1938-D8BA-B5BB-6E0DB4D0FB3F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1A72D8DB-C862-DDDD-D9A5-04C953162E8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21C83478-7BC6-A8E9-047A-E0E288C02A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ADCDF413-9FA1-C29A-C26C-6986107E61A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EE33228E-08F2-C907-B4D9-9E9879E8C10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246BD43E-7AF8-7ECC-45A4-5C64BD5689B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FD0A2A53-939C-2A1D-0AEB-69AB6AB9FF3E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6BAB6A69-8DDE-D7F3-2B61-2BE69947E76B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B4F9C3F-A325-1C96-6883-1FE66D9EF305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1EB9FD77-A63D-10F8-480A-4C2115D1B433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88D5731A-7AEC-5A4D-FADF-C2E0BB33155B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E3ACE855-4C65-1BBA-1566-3BBB97DA9325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5B346B80-5612-963A-F02A-816E2A3A3D8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829895C8-382A-F6CD-41E7-4E847EB5486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2231914D-3625-B9C6-91B1-90E3B4CFA34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18CE83D8-9DAD-E3F0-C4BF-99F3A421466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83B37FBA-E2AE-40B5-61E9-EC9506D6ADE4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429F7841-9C4B-0124-6B8E-F1F8C60345DE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4F465529-B8F7-9086-D4C1-3351514A2106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7C03061D-04D9-3907-5594-C84F91C811BE}"/>
              </a:ext>
            </a:extLst>
          </p:cNvPr>
          <p:cNvGrpSpPr/>
          <p:nvPr/>
        </p:nvGrpSpPr>
        <p:grpSpPr>
          <a:xfrm>
            <a:off x="16041277" y="10030340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F79262AE-9191-73C3-5648-4AECF705286B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79A1D6E8-C76F-3491-8237-0FA3B9EE47B4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15792528-FC7E-292C-F21D-31467E457BA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1190F6E3-1216-6BF8-FE23-ED6DD6CE2A42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81ED8DEF-4C18-FBA7-3862-5163B78DC93F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EC75C7D1-ED5F-F344-2B61-0F18BF8B8EB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8DAC167B-CDF1-390E-E606-FA4CEB4DC59E}"/>
              </a:ext>
            </a:extLst>
          </p:cNvPr>
          <p:cNvGrpSpPr/>
          <p:nvPr/>
        </p:nvGrpSpPr>
        <p:grpSpPr>
          <a:xfrm>
            <a:off x="16041277" y="8345721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0B4F16A1-DB1F-75C8-9501-4610EC0829F0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7062D774-2E82-2017-6735-93243CDBA67D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E3967B28-2318-D5C0-A3E8-29568F544A4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63456B74-32C2-933A-0FF5-70B775EF77A2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9B7371E8-AEFB-356B-3378-603BC30F3EC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811D2626-7E3F-D5C9-1219-C3DEC1602639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C158969-393F-3FA7-DD25-84D6A45D29EF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D23B5341-9B05-89EC-ED24-09F326BE869E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7C8F1A4B-2D43-0ACE-A2CE-E0BF4CB5DA99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4B600965-3303-8BE0-A10D-B676E18B9F43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C9B7D69B-A694-3A82-EEC4-9FDF0EC1BB3A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349E0715-B4EA-AEB9-F38F-AADE6DBFBCC1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7C34121D-9339-F308-00A8-D20746335E37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C144509-CD3D-A800-1C79-32C1DC6149C6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64E7732C-2B97-47A3-329D-C355B369D489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7942129-659D-53EC-A313-6D3DE747F1BD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88D507FE-0605-68A1-4622-36B5508AEFB0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C208E466-CEA8-558D-3A12-01817AA20C06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05FEFAA6-A6EC-8C03-C91A-5C2F4D3287FF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4C58A8E2-18B8-2149-2891-0D3754CBE06A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8E5DFE42-9FE5-9B47-025E-E4460423E63B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B3950891-8278-506F-C031-3E0271DB21EB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1571B4ED-14C7-B3BF-B7BB-C4C8E9661374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E4FD8317-BECE-3A1D-52B1-3A06B112AEDC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500C6AED-040D-F346-616C-FE0FA5B7736D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F27A42C7-EB31-FEF1-1CA9-2EDC6A199813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237D7858-A74E-0358-4229-CCEC37BF5C12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D7AC0C3-1FFB-DD94-81BE-0E6729A1D078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150371F-94F9-631D-8D86-C672F85D0564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36B2B00D-E3D3-7854-1085-20A1DBC21C87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74CBBB55-0C27-942B-A225-7A5D2FAEFE8E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E2CD7EA4-20F5-4BCD-0B12-848BCAEE202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03A52234-DFC1-4A53-2304-250C57DEEE12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A70B1C2A-7F98-2E66-A144-4AB7090F315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F583DD56-FDC2-B478-CF43-97142604D5E0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906FB5FF-B4D3-1D7B-C11F-E696E49293FE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71F74C8-BAB8-0682-F141-54296A6ABAF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09A1A813-7374-7431-7F78-782F1E63C8E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ABAB0B50-2F70-6A76-10D5-13204C0AE84F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096C8D3D-F608-A5FB-B3C6-B91DE2E9E7AE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9576BD17-A522-0AAE-DA13-23C2BB1B47C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ADCC502-6DA8-CE86-9107-0AAFC9A7B429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104A7A6B-0024-9B25-9FBB-24D9CDB06AC5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44B616FF-BE46-5DE4-965F-D77B39763A86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784A8FD-EC8A-907E-0C0E-93B709BD27F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D07FCFA-3E51-4561-77D2-3EB957325EF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BD056997-B4E9-8AE7-146C-A0084407135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0C5F8122-21AA-D787-94B2-02730676BE14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356387ED-D071-CC2E-BD80-44A9BF1E1D6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D5E34D6-B3C2-C65E-50C2-F855D9FA9783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735A02ED-7601-F644-9698-66E5D65D0849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52E20D4B-E9D5-6811-CB64-3765193DC5B3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33CDB888-6565-9E06-C405-45A65CAE485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6B415BB6-835B-4233-4FB0-1E4034B7BAE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5A7914E5-5F52-7757-FA4C-2482325D6AF4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A2F9F9CB-7392-8D30-EE28-49C35658C92D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E1C2C9D-82F5-7396-1424-1E3E9E13FA1A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8641CA9-4D33-EEED-5335-4B8FBDB3A38C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4FB5A0C-BBDB-0B2D-4084-92D3F5BC9154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D35556F-01AD-BC3F-E5BD-951193E88C6D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592B53B-7701-4E90-D698-7250FD1DC91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76B1284-90BA-D894-4BC4-BD4E9A7E7791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E5FAF00-3610-289E-23B9-59298E52A29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284A73B4-F2A6-88E4-04A5-99166ADA2A5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1140244-FCDC-77FF-72E6-B92D8E33597D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56559F2-93B2-7432-7BE4-07F2732E962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6E07DE89-5374-22C9-3DFA-8306E6ACA1F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B684CD7-C340-4E19-08D7-AC46181BE5E5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5041AA9-C44B-EC28-75EA-52B5F34E4337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39044B-3B82-C998-2F62-DC0F84F60A1F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51F92E7-D26E-9EB0-C9AD-E3195CAB6F38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EC3984A-E0B6-79F0-FCEF-7059C2CC4D63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D8AEA78-E39A-11DE-A9B1-A049AF86C7D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99DC5FD-0B3D-EF82-A631-4C8AEF77647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1299205-81F7-CC9E-F59F-0F4E7BE3D11C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9B46657-3269-7CC0-7021-4DD1D069B63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0E8007-3B76-5D9C-990D-FB27F4D96795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9A03CB-0246-513E-C95C-FCDC18036160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3291B84-96FB-39D6-EDEA-8CFD98397450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950B1C8-C225-7F70-5315-A194B50C3098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35" name="Graphic 2">
            <a:extLst>
              <a:ext uri="{FF2B5EF4-FFF2-40B4-BE49-F238E27FC236}">
                <a16:creationId xmlns:a16="http://schemas.microsoft.com/office/drawing/2014/main" id="{78B8CEEB-1B2B-5DBD-032F-9C8D84A01E29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36" name="Graphic 2">
              <a:extLst>
                <a:ext uri="{FF2B5EF4-FFF2-40B4-BE49-F238E27FC236}">
                  <a16:creationId xmlns:a16="http://schemas.microsoft.com/office/drawing/2014/main" id="{C5BB390B-4969-193D-E728-134BDD554953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DA8A5F-3538-DE19-8A82-F48A4E84A220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8A645638-187B-1E08-4C5A-4093AE13F71C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1BE3796-924D-329D-830C-8F797C628C3B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C9086467-52F0-FF14-E230-D852D061E72F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FFAF63A-F71C-4C3A-B169-CBA039E2E0CB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5C541D0-8226-F304-8556-87BC3563D06C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128C9A15-AA71-D8CE-0560-8D7B158A046D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4AF3A5B-0930-B214-7007-7D998EC21F9C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945BA35-6A1B-4273-E2D4-F4C471D881BF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EDC5D085-EFA3-9E08-0767-777AEBE9701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A4E6C9B-854A-8168-9AF9-4D428E044A29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3279842-CB68-9979-04F1-A542BA58C8F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010C41-BDDB-92D4-0C45-E29D0DB310A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968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05791D2-3D4B-135E-B66B-0BCAE5F64B8A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A31D5EE-D02A-65C4-F878-F9ED890CDCD4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B05DC1-3195-9F50-17A0-2DAEE8531C94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6D6FE4-CE67-CD59-BB3D-0627DFAB651E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96E0864-E60B-77BF-CD7F-9637FFD45FE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EEC23C-6614-B182-94A1-1971C8DF0E23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6D1EC90C-734F-FA0E-2B2E-E2B692C2BA30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82DBDBD5-9FA6-C9EC-581F-B73955456227}"/>
              </a:ext>
            </a:extLst>
          </p:cNvPr>
          <p:cNvSpPr/>
          <p:nvPr/>
        </p:nvSpPr>
        <p:spPr>
          <a:xfrm>
            <a:off x="536729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7006485C-E2D4-2498-DB5F-FC34DCCA4C55}"/>
              </a:ext>
            </a:extLst>
          </p:cNvPr>
          <p:cNvSpPr/>
          <p:nvPr/>
        </p:nvSpPr>
        <p:spPr>
          <a:xfrm>
            <a:off x="892528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12A5806F-2A60-58C8-9792-087A6BE2D1B6}"/>
              </a:ext>
            </a:extLst>
          </p:cNvPr>
          <p:cNvSpPr/>
          <p:nvPr/>
        </p:nvSpPr>
        <p:spPr>
          <a:xfrm>
            <a:off x="12483283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0A031CB9-D01D-7C29-69D2-1BAB1C0F79AB}"/>
              </a:ext>
            </a:extLst>
          </p:cNvPr>
          <p:cNvSpPr/>
          <p:nvPr/>
        </p:nvSpPr>
        <p:spPr>
          <a:xfrm>
            <a:off x="16041278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5233E6DB-8391-81A8-B3EE-2465DA7F6FAF}"/>
              </a:ext>
            </a:extLst>
          </p:cNvPr>
          <p:cNvSpPr/>
          <p:nvPr/>
        </p:nvSpPr>
        <p:spPr>
          <a:xfrm>
            <a:off x="19599272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B96C1594-AE02-D142-6F77-6B32B74D85FD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55D92B21-A029-9E86-35A0-FAEF94CE96E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TECHNOLOGY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1FE71E42-6F64-7869-6AB8-CCD818495EB8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CDF03E64-17BE-F733-E880-0D201BE6E36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AB994D1D-3CB3-C9A5-257F-507418B68E3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44525180-24FF-AA47-68DF-083FF61B70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4A7AA4BE-C984-63FA-D8D7-0AA57FD53E37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3B4D0B34-802E-D2A5-B36E-447030779147}"/>
              </a:ext>
            </a:extLst>
          </p:cNvPr>
          <p:cNvGrpSpPr/>
          <p:nvPr/>
        </p:nvGrpSpPr>
        <p:grpSpPr>
          <a:xfrm>
            <a:off x="5367291" y="10030340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B523FB2D-781C-D188-D206-D8170059278D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CFO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3EA9C016-91B5-0A21-129B-030785410EE4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D15D1CE9-2D9D-9133-8CF2-EFB11DC28A2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723A2B74-0D40-5030-219E-4FBC71C53A0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8C7BA201-8946-6EFC-A0B2-5933963FFFFE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4004BFAE-27E5-DCDB-6131-A57285D29A9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8844B4E6-4F3C-C306-B7B5-8B9B5870BCD2}"/>
              </a:ext>
            </a:extLst>
          </p:cNvPr>
          <p:cNvGrpSpPr/>
          <p:nvPr/>
        </p:nvGrpSpPr>
        <p:grpSpPr>
          <a:xfrm>
            <a:off x="8925286" y="10030340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4B406CA4-1938-D8BA-B5BB-6E0DB4D0FB3F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CEO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1A72D8DB-C862-DDDD-D9A5-04C953162E8F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21C83478-7BC6-A8E9-047A-E0E288C02A9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ADCDF413-9FA1-C29A-C26C-6986107E61A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EE33228E-08F2-C907-B4D9-9E9879E8C107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246BD43E-7AF8-7ECC-45A4-5C64BD5689B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FD0A2A53-939C-2A1D-0AEB-69AB6AB9FF3E}"/>
              </a:ext>
            </a:extLst>
          </p:cNvPr>
          <p:cNvGrpSpPr/>
          <p:nvPr/>
        </p:nvGrpSpPr>
        <p:grpSpPr>
          <a:xfrm>
            <a:off x="8925286" y="8345721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6BAB6A69-8DDE-D7F3-2B61-2BE69947E76B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B4F9C3F-A325-1C96-6883-1FE66D9EF305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1EB9FD77-A63D-10F8-480A-4C2115D1B433}"/>
              </a:ext>
            </a:extLst>
          </p:cNvPr>
          <p:cNvGrpSpPr/>
          <p:nvPr/>
        </p:nvGrpSpPr>
        <p:grpSpPr>
          <a:xfrm>
            <a:off x="12483282" y="10030340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88D5731A-7AEC-5A4D-FADF-C2E0BB33155B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COMMERCIAL DIRECTOR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E3ACE855-4C65-1BBA-1566-3BBB97DA9325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5B346B80-5612-963A-F02A-816E2A3A3D8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829895C8-382A-F6CD-41E7-4E847EB5486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2231914D-3625-B9C6-91B1-90E3B4CFA34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18CE83D8-9DAD-E3F0-C4BF-99F3A421466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83B37FBA-E2AE-40B5-61E9-EC9506D6ADE4}"/>
              </a:ext>
            </a:extLst>
          </p:cNvPr>
          <p:cNvGrpSpPr/>
          <p:nvPr/>
        </p:nvGrpSpPr>
        <p:grpSpPr>
          <a:xfrm>
            <a:off x="12483282" y="8345721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429F7841-9C4B-0124-6B8E-F1F8C60345DE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4F465529-B8F7-9086-D4C1-3351514A2106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7C03061D-04D9-3907-5594-C84F91C811BE}"/>
              </a:ext>
            </a:extLst>
          </p:cNvPr>
          <p:cNvGrpSpPr/>
          <p:nvPr/>
        </p:nvGrpSpPr>
        <p:grpSpPr>
          <a:xfrm>
            <a:off x="16041277" y="10030340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F79262AE-9191-73C3-5648-4AECF705286B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CHIEF ACCOUNTANT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79A1D6E8-C76F-3491-8237-0FA3B9EE47B4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15792528-FC7E-292C-F21D-31467E457BA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1190F6E3-1216-6BF8-FE23-ED6DD6CE2A42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81ED8DEF-4C18-FBA7-3862-5163B78DC93F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EC75C7D1-ED5F-F344-2B61-0F18BF8B8EB5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8DAC167B-CDF1-390E-E606-FA4CEB4DC59E}"/>
              </a:ext>
            </a:extLst>
          </p:cNvPr>
          <p:cNvGrpSpPr/>
          <p:nvPr/>
        </p:nvGrpSpPr>
        <p:grpSpPr>
          <a:xfrm>
            <a:off x="16041277" y="8345721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0B4F16A1-DB1F-75C8-9501-4610EC0829F0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7062D774-2E82-2017-6735-93243CDBA67D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1" name="Group 1310">
            <a:extLst>
              <a:ext uri="{FF2B5EF4-FFF2-40B4-BE49-F238E27FC236}">
                <a16:creationId xmlns:a16="http://schemas.microsoft.com/office/drawing/2014/main" id="{F04CA8D6-4451-8204-5041-2E5727D47992}"/>
              </a:ext>
            </a:extLst>
          </p:cNvPr>
          <p:cNvGrpSpPr/>
          <p:nvPr/>
        </p:nvGrpSpPr>
        <p:grpSpPr>
          <a:xfrm>
            <a:off x="19599272" y="10030340"/>
            <a:ext cx="2975432" cy="474644"/>
            <a:chOff x="19599272" y="8275069"/>
            <a:chExt cx="2975432" cy="474644"/>
          </a:xfrm>
        </p:grpSpPr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3338E374-BC88-2B4F-35D0-B69822D8A322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BRAND MANAGER</a:t>
              </a:r>
              <a:endParaRPr lang="vi-VN" sz="14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F817300F-6E05-7E27-9E99-143CDDCE3508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65" name="Oval 1264">
                <a:extLst>
                  <a:ext uri="{FF2B5EF4-FFF2-40B4-BE49-F238E27FC236}">
                    <a16:creationId xmlns:a16="http://schemas.microsoft.com/office/drawing/2014/main" id="{5BDEC67E-0793-FEF7-357C-CC9DC93BED31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6" name="Oval 1265">
                <a:extLst>
                  <a:ext uri="{FF2B5EF4-FFF2-40B4-BE49-F238E27FC236}">
                    <a16:creationId xmlns:a16="http://schemas.microsoft.com/office/drawing/2014/main" id="{745D3BC2-3A73-0263-1F51-07C735E3B19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7" name="Oval 1266">
                <a:extLst>
                  <a:ext uri="{FF2B5EF4-FFF2-40B4-BE49-F238E27FC236}">
                    <a16:creationId xmlns:a16="http://schemas.microsoft.com/office/drawing/2014/main" id="{7F7069B9-7C73-1A4E-DBAF-55C43CCB6321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  <p:sp>
            <p:nvSpPr>
              <p:cNvPr id="1268" name="Oval 1267">
                <a:extLst>
                  <a:ext uri="{FF2B5EF4-FFF2-40B4-BE49-F238E27FC236}">
                    <a16:creationId xmlns:a16="http://schemas.microsoft.com/office/drawing/2014/main" id="{E85D9492-3F20-81BF-F5EE-6B36EA4AF4A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316" name="Group 1315">
            <a:extLst>
              <a:ext uri="{FF2B5EF4-FFF2-40B4-BE49-F238E27FC236}">
                <a16:creationId xmlns:a16="http://schemas.microsoft.com/office/drawing/2014/main" id="{3F8ED7B2-FFB6-0803-4D32-AB4CC3F3A03B}"/>
              </a:ext>
            </a:extLst>
          </p:cNvPr>
          <p:cNvGrpSpPr/>
          <p:nvPr/>
        </p:nvGrpSpPr>
        <p:grpSpPr>
          <a:xfrm>
            <a:off x="19599272" y="8345721"/>
            <a:ext cx="2975431" cy="1413785"/>
            <a:chOff x="19599272" y="8870836"/>
            <a:chExt cx="2975431" cy="1413785"/>
          </a:xfrm>
        </p:grpSpPr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1FE0658D-51ED-08E9-4493-98355EC2D545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E33B0793-BAAA-B082-80D9-AB2BF98D10AC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87B3C164-D35F-4E0A-BB8C-7EFE71E39989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AEAB14C-9564-C3A5-48DF-FFC3636F48E5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9D3A90A-CB81-DDE6-A38A-D10595EA3D7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D77351A1-DA3B-D6A0-7BEE-78EA278F5B7C}"/>
              </a:ext>
            </a:extLst>
          </p:cNvPr>
          <p:cNvGrpSpPr/>
          <p:nvPr/>
        </p:nvGrpSpPr>
        <p:grpSpPr>
          <a:xfrm>
            <a:off x="5367291" y="8345721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29AC48EE-D86F-61F1-B868-5B49CA524A7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9D864382-3937-DD1D-496F-ACB6F240A867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24D39BB6-6B98-A8CC-523D-E6532CD5EB3C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4A26CBFF-1F27-7D05-9ADC-429313D20E4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E3967B28-2318-D5C0-A3E8-29568F544A4A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63456B74-32C2-933A-0FF5-70B775EF77A2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9B7371E8-AEFB-356B-3378-603BC30F3EC3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59" name="Freeform: Shape 1258">
            <a:extLst>
              <a:ext uri="{FF2B5EF4-FFF2-40B4-BE49-F238E27FC236}">
                <a16:creationId xmlns:a16="http://schemas.microsoft.com/office/drawing/2014/main" id="{FB516128-B312-2D65-3DAA-FFBE18A5EAE3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5D7CBD41-E702-77B3-55C1-4DB2D23D2B1D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1FF35634-12EB-7233-19EA-0DD381EC15B4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7F39C37D-A631-3CD8-716A-19EDFEED2987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5D44004C-9D3A-196B-AD0D-3746659B0008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CA981EE8-B3F0-034F-C010-4681BE02542B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440034D6-B879-4CA8-70B0-006BB76DBCA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4F90607-05F5-9BF9-8165-DC3C10293816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39215FFA-7FA3-4577-7DDC-EACE837D5A50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6766380E-17B6-7F55-BFB6-E2C6A38D10B6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1E57EC3C-CAD5-D28E-CC81-D3B7368E286C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6CC096C-159C-A57C-8A29-C52CF1422E98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AAB01B6A-98F2-F728-E810-80FD3D9FF345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0B1DBDD-A73A-B71C-9C24-B0B9C8EBF3CD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" name="Graphic 2">
            <a:extLst>
              <a:ext uri="{FF2B5EF4-FFF2-40B4-BE49-F238E27FC236}">
                <a16:creationId xmlns:a16="http://schemas.microsoft.com/office/drawing/2014/main" id="{EE43CF52-52C3-CE93-2E4A-3FC86C1CD832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0A4E83CA-A540-7BEF-3C64-947F6D2E06BA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CB2BC01-AA6A-41B9-285D-B059DA83D3FF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3667700-F1DE-8563-EEB9-DCF63BC2B350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1B1D23-EEF7-CE7B-FA84-A4B7E715D2F0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87B651-F6EF-0776-83A0-D5D410458F0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67D6D24-F32F-8635-CCE0-0CED43AD23E5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440946-59F5-4694-2B45-7C51C3666C54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2318602-1896-A9D8-C2C8-65C0A1046861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2B0742-13BF-E7A4-91F2-E3751CE7C445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E3F039D8-ED63-B1AA-141C-39EA02435F9A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E61B56B-E526-5774-BC42-95A947B6B7F6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91FC540-992B-1636-2E79-B799530855B5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D3FC036-6460-AD2D-DB53-01C257996F2B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1D2C9129-4E57-ED4E-BF59-5A94C0412E0B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F5AF0F-577E-3846-20B8-836A09AC79CD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6E06A7F-F9AB-88B9-2C85-A253E475B55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B86997D-7313-2E1D-F8B1-F8C7CE9421D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811D2626-7E3F-D5C9-1219-C3DEC1602639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C158969-393F-3FA7-DD25-84D6A45D29EF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D23B5341-9B05-89EC-ED24-09F326BE869E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7C8F1A4B-2D43-0ACE-A2CE-E0BF4CB5DA99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4B600965-3303-8BE0-A10D-B676E18B9F43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C9B7D69B-A694-3A82-EEC4-9FDF0EC1BB3A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349E0715-B4EA-AEB9-F38F-AADE6DBFBCC1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7C34121D-9339-F308-00A8-D20746335E37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C144509-CD3D-A800-1C79-32C1DC6149C6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64E7732C-2B97-47A3-329D-C355B369D489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7942129-659D-53EC-A313-6D3DE747F1BD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88D507FE-0605-68A1-4622-36B5508AEFB0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C208E466-CEA8-558D-3A12-01817AA20C06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05FEFAA6-A6EC-8C03-C91A-5C2F4D3287FF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4C58A8E2-18B8-2149-2891-0D3754CBE06A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8E5DFE42-9FE5-9B47-025E-E4460423E63B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B3950891-8278-506F-C031-3E0271DB21EB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1571B4ED-14C7-B3BF-B7BB-C4C8E9661374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E4FD8317-BECE-3A1D-52B1-3A06B112AEDC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500C6AED-040D-F346-616C-FE0FA5B7736D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F27A42C7-EB31-FEF1-1CA9-2EDC6A199813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237D7858-A74E-0358-4229-CCEC37BF5C12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D7AC0C3-1FFB-DD94-81BE-0E6729A1D078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150371F-94F9-631D-8D86-C672F85D0564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36B2B00D-E3D3-7854-1085-20A1DBC21C87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74CBBB55-0C27-942B-A225-7A5D2FAEFE8E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grpSp>
        <p:nvGrpSpPr>
          <p:cNvPr id="95" name="Graphic 2">
            <a:extLst>
              <a:ext uri="{FF2B5EF4-FFF2-40B4-BE49-F238E27FC236}">
                <a16:creationId xmlns:a16="http://schemas.microsoft.com/office/drawing/2014/main" id="{9A4B17C0-55F2-B798-FFCB-BB6178E0924B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96" name="Graphic 2">
              <a:extLst>
                <a:ext uri="{FF2B5EF4-FFF2-40B4-BE49-F238E27FC236}">
                  <a16:creationId xmlns:a16="http://schemas.microsoft.com/office/drawing/2014/main" id="{38EB4268-6810-1E9C-62D4-9D2E2010C2CA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7DFEB94-7AF6-4C28-452D-05777DB29419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DAC01BBD-5A5B-BC8D-B310-CC1D7323245F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3E1D4208-CB07-11A5-2399-0D790229756D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DB1D97D5-C34E-3BB6-5880-C22CD82471F7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71B1BF9E-9400-67C5-F1E4-2780D4688B8D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542005A-0B8C-683C-8DED-BDCA3D4F07FD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455407A2-B9A2-FE29-BDBB-63B0B50C6EDD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64EC223C-C324-9703-974B-E6BECAF2EF9B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F229BDD-10AD-FE54-A593-DC1FDD9BE454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E2CD7EA4-20F5-4BCD-0B12-848BCAEE202C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03A52234-DFC1-4A53-2304-250C57DEEE12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A70B1C2A-7F98-2E66-A144-4AB7090F3157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F583DD56-FDC2-B478-CF43-97142604D5E0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906FB5FF-B4D3-1D7B-C11F-E696E49293FE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871F74C8-BAB8-0682-F141-54296A6ABAF8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09A1A813-7374-7431-7F78-782F1E63C8ED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ABAB0B50-2F70-6A76-10D5-13204C0AE84F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096C8D3D-F608-A5FB-B3C6-B91DE2E9E7AE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9576BD17-A522-0AAE-DA13-23C2BB1B47C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2ADCC502-6DA8-CE86-9107-0AAFC9A7B429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104A7A6B-0024-9B25-9FBB-24D9CDB06AC5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44B616FF-BE46-5DE4-965F-D77B39763A86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7784A8FD-EC8A-907E-0C0E-93B709BD27F1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D07FCFA-3E51-4561-77D2-3EB957325EF6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BD056997-B4E9-8AE7-146C-A0084407135D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0C5F8122-21AA-D787-94B2-02730676BE14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356387ED-D071-CC2E-BD80-44A9BF1E1D6F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0D5E34D6-B3C2-C65E-50C2-F855D9FA9783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735A02ED-7601-F644-9698-66E5D65D0849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52E20D4B-E9D5-6811-CB64-3765193DC5B3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33CDB888-6565-9E06-C405-45A65CAE485A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6B415BB6-835B-4233-4FB0-1E4034B7BAE4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5A7914E5-5F52-7757-FA4C-2482325D6AF4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A2F9F9CB-7392-8D30-EE28-49C35658C92D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E1C2C9D-82F5-7396-1424-1E3E9E13FA1A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8641CA9-4D33-EEED-5335-4B8FBDB3A38C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4FB5A0C-BBDB-0B2D-4084-92D3F5BC9154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D35556F-01AD-BC3F-E5BD-951193E88C6D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592B53B-7701-4E90-D698-7250FD1DC91B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76B1284-90BA-D894-4BC4-BD4E9A7E7791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E5FAF00-3610-289E-23B9-59298E52A292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284A73B4-F2A6-88E4-04A5-99166ADA2A5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1140244-FCDC-77FF-72E6-B92D8E33597D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556559F2-93B2-7432-7BE4-07F2732E9625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6E07DE89-5374-22C9-3DFA-8306E6ACA1F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F830702-A9CF-FBFC-5788-FAF9B776FFC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2CB1ED-17DB-C5C2-EE05-749547F67B29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458E846-3672-4FD0-AD85-1DC328C5AE76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6B9F9A1-4475-EDEE-F405-67B6AB49394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051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509A05-A28C-5C3F-F445-373A3AE9A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304BE1-C46D-C6F7-C3F1-D03B6309EA42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15E5A0-0F88-56D4-B4BE-8980C491456A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5630267-0514-2820-0685-93A1FE7087DF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44E127E-A698-D8CC-3C09-6435976D2664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7EAA58D-C32A-3E07-A1C8-796F36908672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BAAF36B-278C-C429-124F-3E384021C022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84F3211-A3D9-95E7-7FA6-08275870807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6ACAEC-685B-F568-B324-C08C31E1C08F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D4A0486-9251-A430-776C-DDFD84594765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AFA7A289-CDFC-F2D0-464A-A0624C533F6B}"/>
              </a:ext>
            </a:extLst>
          </p:cNvPr>
          <p:cNvSpPr/>
          <p:nvPr/>
        </p:nvSpPr>
        <p:spPr>
          <a:xfrm>
            <a:off x="536729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F11C1DFD-543F-151B-8D40-08556933445D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FDDAACD4-F64E-D540-AAB8-B09ABFC891C8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44C3A25F-312B-5F16-77FF-C8C9C8D6258D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9A2497E4-C71D-9565-BAF1-35435AF0C195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7" name="Group 1306">
            <a:extLst>
              <a:ext uri="{FF2B5EF4-FFF2-40B4-BE49-F238E27FC236}">
                <a16:creationId xmlns:a16="http://schemas.microsoft.com/office/drawing/2014/main" id="{203367F1-0A03-FDCF-6D3A-DA954732361E}"/>
              </a:ext>
            </a:extLst>
          </p:cNvPr>
          <p:cNvGrpSpPr/>
          <p:nvPr/>
        </p:nvGrpSpPr>
        <p:grpSpPr>
          <a:xfrm>
            <a:off x="5367291" y="8447173"/>
            <a:ext cx="2975432" cy="474644"/>
            <a:chOff x="5367291" y="8275069"/>
            <a:chExt cx="2975432" cy="474644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488D978E-99A9-7D3C-B021-8C467ECF173B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CFO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143" name="Group 1142">
              <a:extLst>
                <a:ext uri="{FF2B5EF4-FFF2-40B4-BE49-F238E27FC236}">
                  <a16:creationId xmlns:a16="http://schemas.microsoft.com/office/drawing/2014/main" id="{538B80E9-2B2C-64CB-4011-FD45A40D1C68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A4EE66C6-80E5-55B7-B7F7-D99980C08F5C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49E64909-FFF2-2DF0-35D7-2CE1D5FA8009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D60C0E3B-9B5F-3940-2DA4-57DB9CDF282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5F65AD66-EBB7-32BD-8AB4-C1556AC8CFC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08" name="Group 1307">
            <a:extLst>
              <a:ext uri="{FF2B5EF4-FFF2-40B4-BE49-F238E27FC236}">
                <a16:creationId xmlns:a16="http://schemas.microsoft.com/office/drawing/2014/main" id="{039EB9A6-F4BF-1D78-2402-3E4161A5BFE9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1189" name="TextBox 1188">
              <a:extLst>
                <a:ext uri="{FF2B5EF4-FFF2-40B4-BE49-F238E27FC236}">
                  <a16:creationId xmlns:a16="http://schemas.microsoft.com/office/drawing/2014/main" id="{76444AC5-74AD-C4BE-150D-739C9E8ABCC9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CEO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191" name="Group 1190">
              <a:extLst>
                <a:ext uri="{FF2B5EF4-FFF2-40B4-BE49-F238E27FC236}">
                  <a16:creationId xmlns:a16="http://schemas.microsoft.com/office/drawing/2014/main" id="{D83FE842-2BBC-F1EC-1C9D-DF5D7046EEB9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10AE9753-0FA8-B5EA-9B92-FE03564FF42F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6225F0CF-7113-817E-CB64-82761BC8FEC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BB33DA29-D574-FA66-2B23-E197E1B64B0B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4D2B20B3-E6F0-FA5E-7EFC-96D0F8902E6C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13" name="Group 1312">
            <a:extLst>
              <a:ext uri="{FF2B5EF4-FFF2-40B4-BE49-F238E27FC236}">
                <a16:creationId xmlns:a16="http://schemas.microsoft.com/office/drawing/2014/main" id="{7C9E54CF-47E1-510B-A3D4-0ED050E5936C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1190" name="TextBox 1189">
              <a:extLst>
                <a:ext uri="{FF2B5EF4-FFF2-40B4-BE49-F238E27FC236}">
                  <a16:creationId xmlns:a16="http://schemas.microsoft.com/office/drawing/2014/main" id="{47A7880B-3017-AE13-0BBA-A04F0DA8DA9E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92" name="TextBox 1191">
              <a:extLst>
                <a:ext uri="{FF2B5EF4-FFF2-40B4-BE49-F238E27FC236}">
                  <a16:creationId xmlns:a16="http://schemas.microsoft.com/office/drawing/2014/main" id="{89FE1F50-16BB-B64B-DF4E-55F433763C20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09" name="Group 1308">
            <a:extLst>
              <a:ext uri="{FF2B5EF4-FFF2-40B4-BE49-F238E27FC236}">
                <a16:creationId xmlns:a16="http://schemas.microsoft.com/office/drawing/2014/main" id="{4E31A07D-21C9-B9E0-AD34-B737A4B9B8D3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1213" name="TextBox 1212">
              <a:extLst>
                <a:ext uri="{FF2B5EF4-FFF2-40B4-BE49-F238E27FC236}">
                  <a16:creationId xmlns:a16="http://schemas.microsoft.com/office/drawing/2014/main" id="{E42F78D0-D6FB-8A93-4938-FCD2BFDDEDE0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COMMERCIAL DIRECTOR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215" name="Group 1214">
              <a:extLst>
                <a:ext uri="{FF2B5EF4-FFF2-40B4-BE49-F238E27FC236}">
                  <a16:creationId xmlns:a16="http://schemas.microsoft.com/office/drawing/2014/main" id="{4143B5D8-4CAA-C5B4-495D-7E63D8E8B9EB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BD08D357-C867-62DC-E095-CDC2CDCC44D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299FFEE5-FE87-BF08-5520-9ABB2FC97A50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D525C526-4749-6E44-98AE-76D6FACD6E09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10DFD691-0E38-E23C-C394-A228997A430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BE04DA8C-D300-7AB1-2C2D-0A850DDDA29B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C9C452C3-E38C-15B1-E349-96E415114480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16" name="TextBox 1215">
              <a:extLst>
                <a:ext uri="{FF2B5EF4-FFF2-40B4-BE49-F238E27FC236}">
                  <a16:creationId xmlns:a16="http://schemas.microsoft.com/office/drawing/2014/main" id="{EB26CBD4-54CC-EACC-67A7-4A50A0FD565A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0" name="Group 1309">
            <a:extLst>
              <a:ext uri="{FF2B5EF4-FFF2-40B4-BE49-F238E27FC236}">
                <a16:creationId xmlns:a16="http://schemas.microsoft.com/office/drawing/2014/main" id="{603CA648-1440-88C0-8F33-C94EB9B5690E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0908125A-E29E-1DC0-BA80-0DF90699C6C1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CHIEF ACCOUNTANT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239" name="Group 1238">
              <a:extLst>
                <a:ext uri="{FF2B5EF4-FFF2-40B4-BE49-F238E27FC236}">
                  <a16:creationId xmlns:a16="http://schemas.microsoft.com/office/drawing/2014/main" id="{19917977-4DA8-D2F0-580E-A78931073DD1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E5C440F9-9A2B-43A0-9064-4DC286D13926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F12882D0-5DF5-3684-AB69-0D12F8F9C734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1B39283F-2506-751D-8D1E-F881572090C1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77F07388-13FD-4BAD-DF2E-A87F7A3F5292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15" name="Group 1314">
            <a:extLst>
              <a:ext uri="{FF2B5EF4-FFF2-40B4-BE49-F238E27FC236}">
                <a16:creationId xmlns:a16="http://schemas.microsoft.com/office/drawing/2014/main" id="{2C6B978A-6B73-D078-AC79-9CE9318CAB81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238" name="TextBox 1237">
              <a:extLst>
                <a:ext uri="{FF2B5EF4-FFF2-40B4-BE49-F238E27FC236}">
                  <a16:creationId xmlns:a16="http://schemas.microsoft.com/office/drawing/2014/main" id="{96AF94D2-2B92-C216-442F-1728C89BDFFD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40" name="TextBox 1239">
              <a:extLst>
                <a:ext uri="{FF2B5EF4-FFF2-40B4-BE49-F238E27FC236}">
                  <a16:creationId xmlns:a16="http://schemas.microsoft.com/office/drawing/2014/main" id="{0FC37427-F52D-5C0F-A628-9F10540FF823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1" name="Group 1310">
            <a:extLst>
              <a:ext uri="{FF2B5EF4-FFF2-40B4-BE49-F238E27FC236}">
                <a16:creationId xmlns:a16="http://schemas.microsoft.com/office/drawing/2014/main" id="{471F8F99-F9AE-C804-2F4E-5343DDE0CA1A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058E75AA-B8B0-46EA-8EED-78BD045A19B0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BRAND MANAGER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3E9F1E8A-9231-804F-7DF3-D1DAEA3F1B89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265" name="Oval 1264">
                <a:extLst>
                  <a:ext uri="{FF2B5EF4-FFF2-40B4-BE49-F238E27FC236}">
                    <a16:creationId xmlns:a16="http://schemas.microsoft.com/office/drawing/2014/main" id="{64F2FDFE-EE8A-2F7C-C66D-382309454052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66" name="Oval 1265">
                <a:extLst>
                  <a:ext uri="{FF2B5EF4-FFF2-40B4-BE49-F238E27FC236}">
                    <a16:creationId xmlns:a16="http://schemas.microsoft.com/office/drawing/2014/main" id="{1FC75B25-C9DC-01C1-0D70-553EFBFC1F04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67" name="Oval 1266">
                <a:extLst>
                  <a:ext uri="{FF2B5EF4-FFF2-40B4-BE49-F238E27FC236}">
                    <a16:creationId xmlns:a16="http://schemas.microsoft.com/office/drawing/2014/main" id="{2CF0F315-A6C5-CF40-F800-18C5347525C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68" name="Oval 1267">
                <a:extLst>
                  <a:ext uri="{FF2B5EF4-FFF2-40B4-BE49-F238E27FC236}">
                    <a16:creationId xmlns:a16="http://schemas.microsoft.com/office/drawing/2014/main" id="{D2F95512-0385-3212-B87B-E109BFB0C7FD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16" name="Group 1315">
            <a:extLst>
              <a:ext uri="{FF2B5EF4-FFF2-40B4-BE49-F238E27FC236}">
                <a16:creationId xmlns:a16="http://schemas.microsoft.com/office/drawing/2014/main" id="{7DBC142F-D743-48C9-2F20-4CC7EF6B7343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32B6A8B3-430F-31FC-F9B9-6CF39C848C2B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E8C804AC-2686-4572-88AC-C81FEB12F3D2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312" name="Group 1311">
            <a:extLst>
              <a:ext uri="{FF2B5EF4-FFF2-40B4-BE49-F238E27FC236}">
                <a16:creationId xmlns:a16="http://schemas.microsoft.com/office/drawing/2014/main" id="{90061E08-3202-D6E6-45BD-141963DEBCAF}"/>
              </a:ext>
            </a:extLst>
          </p:cNvPr>
          <p:cNvGrpSpPr/>
          <p:nvPr/>
        </p:nvGrpSpPr>
        <p:grpSpPr>
          <a:xfrm>
            <a:off x="5367291" y="6493884"/>
            <a:ext cx="2975431" cy="1413785"/>
            <a:chOff x="5367291" y="8870836"/>
            <a:chExt cx="2975431" cy="1413785"/>
          </a:xfrm>
        </p:grpSpPr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65FB7615-DFC2-F80C-BF63-731F17999AA8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061D3679-1632-F7BB-B56C-4EB3B7298AD4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8A0BAC96-44EF-052E-8D62-F8875EB16B5C}"/>
              </a:ext>
            </a:extLst>
          </p:cNvPr>
          <p:cNvSpPr/>
          <p:nvPr/>
        </p:nvSpPr>
        <p:spPr>
          <a:xfrm>
            <a:off x="180929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660110BA-0983-127D-F302-16B77CD176B1}"/>
              </a:ext>
            </a:extLst>
          </p:cNvPr>
          <p:cNvGrpSpPr/>
          <p:nvPr/>
        </p:nvGrpSpPr>
        <p:grpSpPr>
          <a:xfrm>
            <a:off x="1809296" y="8447173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13931719-ADAE-2F85-3DC9-985BB822DE42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TECHNOLOGY MANAGER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7D17CFAF-319A-802D-F7ED-70C29342AACE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B50F5192-D742-0779-AD61-4D9F7FE7B87A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4DD85643-AD76-A72C-5A2A-36517B991935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8773CA6E-FBBA-532C-75C3-99E06BA54DB9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8570906E-F436-447D-37E6-892DB448513B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212CA223-1C12-D936-2215-FDAA7ECB1147}"/>
              </a:ext>
            </a:extLst>
          </p:cNvPr>
          <p:cNvGrpSpPr/>
          <p:nvPr/>
        </p:nvGrpSpPr>
        <p:grpSpPr>
          <a:xfrm>
            <a:off x="1809296" y="6493884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531DB1AA-1DE3-7EE6-3F30-5E3D6CF93EFF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BBB6897B-C2E8-70FC-4CBF-1DADD734820C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98C9180E-6650-4043-E7F1-C80BC1608DF2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392F55C8-41DC-033D-BEA3-F7D1AFBDB977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57244460-1982-6527-3571-1D6722BCA23D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3B33D3ED-D123-916E-D8B4-70A2BC14C1A6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DF2186FF-0150-4420-8C0F-5CD7982DD331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234C7D84-9ACF-0E28-13EC-F6EF3C465D45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81CC82E0-C55C-15DC-67E7-6A299ED1AF57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ADA9808E-1B9C-2983-54F9-CD7CA43CEF53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11DCFEFE-8917-C7BD-68B7-709F32C1A8DA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7DBEC30B-0660-9A56-5D2E-007B7091C55C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262CF1A4-52DD-8FF8-29E0-5F6B13798EF3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EEB85DD5-0215-6BDA-0048-4C20BA6EB4AB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40AF5B0C-9701-11D1-2ED3-0FA203622E6C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E90415A8-A77B-5364-F282-DD351578C33B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998ECA84-8600-C4A6-2CD3-62453B8EEF3D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9" name="Graphic 2">
            <a:extLst>
              <a:ext uri="{FF2B5EF4-FFF2-40B4-BE49-F238E27FC236}">
                <a16:creationId xmlns:a16="http://schemas.microsoft.com/office/drawing/2014/main" id="{786DF020-3A1F-F08C-AE13-F5D5837628B5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7F2B4B10-8D32-D38B-0775-BA4FED8BC038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29029B52-0B82-4CD7-09E7-725E9FBCAD27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7C01ACF4-3E58-575D-E578-8644FB342E2A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176F5F7-3F44-C6AA-26DC-67415822EB21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EA50CF1-EABE-7959-DDA4-AEDC6A0D51B3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B013326-2410-AE72-CCCD-27EC0128FAF7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1CC6CEC-0E09-AAAE-3064-8971ED53710C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70FA4AC-DC1E-7E2A-638A-45485B5092DF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C0D2F5B-87C4-5309-976A-EA9477574E31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31" name="Graphic 2">
              <a:extLst>
                <a:ext uri="{FF2B5EF4-FFF2-40B4-BE49-F238E27FC236}">
                  <a16:creationId xmlns:a16="http://schemas.microsoft.com/office/drawing/2014/main" id="{5937D4E2-1192-4FDF-891D-5CF26A8CB000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9AC5173-825D-064D-3713-312E05448107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48510D7D-60CD-8164-7F99-7F23892E68E7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949DAB2-B97B-928F-45C9-EE97D0FBAE17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2548D427-701C-A073-81C1-AA048E0ECA95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D93480B-FF4B-1E0B-F34F-B1BEAEC28A4E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D9D6F61-FF36-0570-97AE-B0C1F4F31694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FC124D0-A668-F097-082C-186808BDF1AD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7ABB079F-72DF-A312-221B-F23EBD9B2A1C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44" name="Graphic 2">
            <a:extLst>
              <a:ext uri="{FF2B5EF4-FFF2-40B4-BE49-F238E27FC236}">
                <a16:creationId xmlns:a16="http://schemas.microsoft.com/office/drawing/2014/main" id="{66EA8EA0-65C7-7E6C-BEE5-907313757DDD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45" name="Graphic 2">
              <a:extLst>
                <a:ext uri="{FF2B5EF4-FFF2-40B4-BE49-F238E27FC236}">
                  <a16:creationId xmlns:a16="http://schemas.microsoft.com/office/drawing/2014/main" id="{149E44D3-DDC6-751E-007E-56305855305E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46" name="Graphic 2">
                <a:extLst>
                  <a:ext uri="{FF2B5EF4-FFF2-40B4-BE49-F238E27FC236}">
                    <a16:creationId xmlns:a16="http://schemas.microsoft.com/office/drawing/2014/main" id="{4DB5C691-BB6F-AA90-8EB6-86F460E9EDBE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0364984C-ED11-D2F3-EBD4-F1210ACC9552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7626E926-FCE8-AC6F-78D3-E0A6721C650B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49" name="Graphic 2">
                <a:extLst>
                  <a:ext uri="{FF2B5EF4-FFF2-40B4-BE49-F238E27FC236}">
                    <a16:creationId xmlns:a16="http://schemas.microsoft.com/office/drawing/2014/main" id="{E3FF13A6-3FEF-152A-383F-AE1A5CB381DE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6E8DB5F2-E895-C326-DFC8-B42D1B302B62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E600D134-0B03-8696-C983-734B73C9B8CB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7DEC1BBE-C112-78B4-B395-4A8BC7D38DDD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53" name="Graphic 2">
                <a:extLst>
                  <a:ext uri="{FF2B5EF4-FFF2-40B4-BE49-F238E27FC236}">
                    <a16:creationId xmlns:a16="http://schemas.microsoft.com/office/drawing/2014/main" id="{176BDE84-C831-0895-9B1B-36FC6922CB43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1C315C36-0549-1963-36C2-069503C66492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5" name="Freeform: Shape 1054">
                  <a:extLst>
                    <a:ext uri="{FF2B5EF4-FFF2-40B4-BE49-F238E27FC236}">
                      <a16:creationId xmlns:a16="http://schemas.microsoft.com/office/drawing/2014/main" id="{6FC9F205-F0AB-FCAD-6691-5CD162D537BC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6" name="Freeform: Shape 1055">
                  <a:extLst>
                    <a:ext uri="{FF2B5EF4-FFF2-40B4-BE49-F238E27FC236}">
                      <a16:creationId xmlns:a16="http://schemas.microsoft.com/office/drawing/2014/main" id="{B8C07B6E-6CBB-3589-7CCA-4A0095FE0D01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7" name="Freeform: Shape 1056">
                  <a:extLst>
                    <a:ext uri="{FF2B5EF4-FFF2-40B4-BE49-F238E27FC236}">
                      <a16:creationId xmlns:a16="http://schemas.microsoft.com/office/drawing/2014/main" id="{864CEF20-6BAC-E66E-E766-02108741A8BA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8" name="Freeform: Shape 1057">
                  <a:extLst>
                    <a:ext uri="{FF2B5EF4-FFF2-40B4-BE49-F238E27FC236}">
                      <a16:creationId xmlns:a16="http://schemas.microsoft.com/office/drawing/2014/main" id="{309F4566-929F-BD22-E020-FF0195D0695C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9" name="Freeform: Shape 1058">
                  <a:extLst>
                    <a:ext uri="{FF2B5EF4-FFF2-40B4-BE49-F238E27FC236}">
                      <a16:creationId xmlns:a16="http://schemas.microsoft.com/office/drawing/2014/main" id="{A3D377F7-6CEF-2750-102B-F86A8B760E3C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060" name="Graphic 2">
                  <a:extLst>
                    <a:ext uri="{FF2B5EF4-FFF2-40B4-BE49-F238E27FC236}">
                      <a16:creationId xmlns:a16="http://schemas.microsoft.com/office/drawing/2014/main" id="{C3F1EA2D-58A0-E12B-7DE6-D9C6F699820F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5F516F10-907A-CDEB-A387-F5EF82702734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AAC4E022-8ADC-6272-E68D-345428316BF5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175AC705-AF9A-F517-8BC3-208392A9AE11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4435C6AF-4B9B-195F-B4BC-F2C777A3EDE1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9C943C44-6CD5-D825-BC83-7F9A5BDD38F8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775F1C4E-F298-CDAA-D5EA-C9007DA5BC4F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B1605E86-BE5C-E7E4-DF61-0B562CCD9BCA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2" name="Graphic 2">
            <a:extLst>
              <a:ext uri="{FF2B5EF4-FFF2-40B4-BE49-F238E27FC236}">
                <a16:creationId xmlns:a16="http://schemas.microsoft.com/office/drawing/2014/main" id="{95B9450A-FF29-7E38-3763-32422A7731AB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3" name="Graphic 2">
              <a:extLst>
                <a:ext uri="{FF2B5EF4-FFF2-40B4-BE49-F238E27FC236}">
                  <a16:creationId xmlns:a16="http://schemas.microsoft.com/office/drawing/2014/main" id="{7D04B8DA-601A-A7FE-474B-1FE82A154C01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90FF7A9-9766-A935-BB30-0918C416C9E3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D32EFB26-7F3C-FC00-77F1-1D84923408A2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69889725-AA99-92D9-992A-06AC774C92EF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D028490D-AE6A-34C5-E6F2-41C3C90E98EA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40480B34-8F2A-DC31-A054-0ADCB5C828C0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20635AA-98A2-8B12-5D61-CA2215D12DD2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431E2028-8DB5-649B-4C75-82A133870A4D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294937-C45C-CB85-4289-C3F33587B8DE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D9C56AA-2063-AA33-515E-4D293D7A1E63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62C8F088-A465-8432-444C-B1E2D891CF15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1263F044-DBBD-FE99-6DBC-071D6A108A5D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ED3A73E-5F6F-DDD4-EB34-AAB5A1AAD04C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70" name="Graphic 2">
              <a:extLst>
                <a:ext uri="{FF2B5EF4-FFF2-40B4-BE49-F238E27FC236}">
                  <a16:creationId xmlns:a16="http://schemas.microsoft.com/office/drawing/2014/main" id="{5E5FD421-FF6C-0C68-B579-D6406215E9C8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71" name="Graphic 2">
                <a:extLst>
                  <a:ext uri="{FF2B5EF4-FFF2-40B4-BE49-F238E27FC236}">
                    <a16:creationId xmlns:a16="http://schemas.microsoft.com/office/drawing/2014/main" id="{0B3220ED-2FA1-B523-1C61-EEF2AC8AF4E7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EF54393B-413A-F216-0205-FC3EB7719BF0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8CD5EC45-9AD8-B068-E331-6E4CD555C1C9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75" name="Graphic 2">
                <a:extLst>
                  <a:ext uri="{FF2B5EF4-FFF2-40B4-BE49-F238E27FC236}">
                    <a16:creationId xmlns:a16="http://schemas.microsoft.com/office/drawing/2014/main" id="{7C4521BF-B5A1-7BAC-9327-CEFE8140BF30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E221BB0B-8F65-48DA-B505-6F0E307FBF42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ED07B9F3-0A01-D62B-82B6-DACA5BD5EA84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19D88127-A1A2-B4DD-FF83-A6E64BD543B0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8964FFB1-4B0D-FB68-BA56-F580442DC69C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7F7E0AA6-3F89-8BA8-13CC-E4B1A32B79BC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3F77BC3E-62B3-961F-6B40-1BB79D477FF4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82" name="Graphic 2">
                  <a:extLst>
                    <a:ext uri="{FF2B5EF4-FFF2-40B4-BE49-F238E27FC236}">
                      <a16:creationId xmlns:a16="http://schemas.microsoft.com/office/drawing/2014/main" id="{A8137A4C-EDFE-FB1D-7748-63185B6CE886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2B6E942E-E73A-0884-C114-98ADB90A670C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5ACD31B2-B7AA-94E7-4B18-F4840414BDEC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80EE8A38-90EA-637D-0C36-EB5CEED57452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DDF1C079-55D4-F0C4-EA60-C2961377017C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2B65088E-8A20-E06C-4156-84396FE6F90E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2D6703B3-02E8-6038-4B1C-12C617F11407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89" name="Graphic 2">
                <a:extLst>
                  <a:ext uri="{FF2B5EF4-FFF2-40B4-BE49-F238E27FC236}">
                    <a16:creationId xmlns:a16="http://schemas.microsoft.com/office/drawing/2014/main" id="{142B7E60-F3AF-1523-1085-79F5E0506F58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3D5B9F30-1404-6209-66F8-0E92DC8ACF69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21E5B153-DC51-5026-9218-A6F8BCE0E8AB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C374F631-7563-92A5-967A-A6BF7FF9BAA9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C27C2A6C-8096-78DB-E56D-22C296820FC4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C37DCF51-91EF-ECE7-A986-3A557FC0ED8D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259" name="Freeform: Shape 1258">
            <a:extLst>
              <a:ext uri="{FF2B5EF4-FFF2-40B4-BE49-F238E27FC236}">
                <a16:creationId xmlns:a16="http://schemas.microsoft.com/office/drawing/2014/main" id="{87B8E675-5169-5DCA-B579-91A6BE62C457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95" name="Graphic 2">
            <a:extLst>
              <a:ext uri="{FF2B5EF4-FFF2-40B4-BE49-F238E27FC236}">
                <a16:creationId xmlns:a16="http://schemas.microsoft.com/office/drawing/2014/main" id="{A8D07BE8-CE34-ACAB-95B3-C9B95B2DE3D2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96" name="Graphic 2">
              <a:extLst>
                <a:ext uri="{FF2B5EF4-FFF2-40B4-BE49-F238E27FC236}">
                  <a16:creationId xmlns:a16="http://schemas.microsoft.com/office/drawing/2014/main" id="{7F1CD6B9-084C-ADE9-EBBB-26169D9B33FA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0054A32-B62A-C89F-9382-232DC015ED0D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8BC955EC-4099-E903-8357-8238ED2BA72A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AFF1653E-0B05-62DB-9FB3-94A71DB42FD2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47B15319-6D86-AA99-DD2F-D46EE906BD59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EEC23036-AA03-B99E-38DF-A1A2147BFB94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F0DAE297-D866-A517-7A4F-5B2B9D041F6E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B35F103C-9E3C-F6AD-D5B0-FA11AA7DA543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53EE3C05-5D30-EB2D-6828-34E395609160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EBEF05E-33C4-44E3-9EB9-73B4050E4D30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27" name="!!MainTitle1">
            <a:extLst>
              <a:ext uri="{FF2B5EF4-FFF2-40B4-BE49-F238E27FC236}">
                <a16:creationId xmlns:a16="http://schemas.microsoft.com/office/drawing/2014/main" id="{EB12CB18-7F51-70EB-D9B0-0814E853A083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33A30AA9-8766-6DE3-7674-C5333E3EC7EC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6B68B6-A544-B217-372A-35E5CEF6E0D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6C751C8-E57A-6F13-5279-E63112CC8B6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0CDAC10-7F0D-49DA-5C69-2CD20E42E32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752A33A-823A-1DD1-DD15-0807621E31A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335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7A35ED-F760-A2CA-3342-CE7D554F6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80B7788-C957-EEC1-4DD0-700E17D26882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385D5D74-D0C5-44E2-A539-123E40235284}"/>
              </a:ext>
            </a:extLst>
          </p:cNvPr>
          <p:cNvSpPr/>
          <p:nvPr/>
        </p:nvSpPr>
        <p:spPr>
          <a:xfrm>
            <a:off x="1809297" y="8009269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D4049C4-C1D6-CB06-D2A4-5C53485458C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#131</a:t>
            </a:r>
          </a:p>
        </p:txBody>
      </p:sp>
      <p:grpSp>
        <p:nvGrpSpPr>
          <p:cNvPr id="1305" name="Group 1304">
            <a:extLst>
              <a:ext uri="{FF2B5EF4-FFF2-40B4-BE49-F238E27FC236}">
                <a16:creationId xmlns:a16="http://schemas.microsoft.com/office/drawing/2014/main" id="{7B8C2B86-EA74-0A71-EDC7-37C8C035BE7B}"/>
              </a:ext>
            </a:extLst>
          </p:cNvPr>
          <p:cNvGrpSpPr/>
          <p:nvPr/>
        </p:nvGrpSpPr>
        <p:grpSpPr>
          <a:xfrm>
            <a:off x="1809296" y="10030340"/>
            <a:ext cx="2975432" cy="474644"/>
            <a:chOff x="1809296" y="8275069"/>
            <a:chExt cx="2975432" cy="474644"/>
          </a:xfrm>
        </p:grpSpPr>
        <p:sp>
          <p:nvSpPr>
            <p:cNvPr id="1126" name="TextBox 1125">
              <a:extLst>
                <a:ext uri="{FF2B5EF4-FFF2-40B4-BE49-F238E27FC236}">
                  <a16:creationId xmlns:a16="http://schemas.microsoft.com/office/drawing/2014/main" id="{1874126B-3855-F956-0475-05EE8A2A5C97}"/>
                </a:ext>
              </a:extLst>
            </p:cNvPr>
            <p:cNvSpPr txBox="1"/>
            <p:nvPr/>
          </p:nvSpPr>
          <p:spPr>
            <a:xfrm>
              <a:off x="180929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TECHNOLOGY MANAGER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F65B6A65-20F3-DF42-5B1A-17B6F2A5AAF6}"/>
                </a:ext>
              </a:extLst>
            </p:cNvPr>
            <p:cNvGrpSpPr/>
            <p:nvPr/>
          </p:nvGrpSpPr>
          <p:grpSpPr>
            <a:xfrm flipV="1">
              <a:off x="3017550" y="8665168"/>
              <a:ext cx="558920" cy="84545"/>
              <a:chOff x="11380460" y="9654424"/>
              <a:chExt cx="1638944" cy="247918"/>
            </a:xfrm>
          </p:grpSpPr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AC2E2147-5EDE-9A5E-F223-D3BC33987E71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3225F285-8944-9745-8CE7-B2B5536E9F99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CE2C28AE-0418-AC77-6179-DABFB9DDCF34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5B5FF8D2-70E0-1D40-1F39-A3BA385F0C64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306" name="Group 1305">
            <a:extLst>
              <a:ext uri="{FF2B5EF4-FFF2-40B4-BE49-F238E27FC236}">
                <a16:creationId xmlns:a16="http://schemas.microsoft.com/office/drawing/2014/main" id="{5FC15866-7B93-3964-6D46-7AE729BC60FE}"/>
              </a:ext>
            </a:extLst>
          </p:cNvPr>
          <p:cNvGrpSpPr/>
          <p:nvPr/>
        </p:nvGrpSpPr>
        <p:grpSpPr>
          <a:xfrm>
            <a:off x="1809296" y="8345721"/>
            <a:ext cx="2975431" cy="1413785"/>
            <a:chOff x="1809296" y="8870836"/>
            <a:chExt cx="2975431" cy="1413785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41DE9AF8-5A2F-D945-FBE3-9DF50BA593BC}"/>
                </a:ext>
              </a:extLst>
            </p:cNvPr>
            <p:cNvSpPr txBox="1"/>
            <p:nvPr/>
          </p:nvSpPr>
          <p:spPr>
            <a:xfrm>
              <a:off x="180929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Andrew 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1890F2C6-4526-3170-8040-F5759BF36D63}"/>
                </a:ext>
              </a:extLst>
            </p:cNvPr>
            <p:cNvSpPr txBox="1"/>
            <p:nvPr/>
          </p:nvSpPr>
          <p:spPr>
            <a:xfrm>
              <a:off x="213461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4BB1841F-4F07-A5CA-38EC-2678F66FEC48}"/>
              </a:ext>
            </a:extLst>
          </p:cNvPr>
          <p:cNvSpPr/>
          <p:nvPr/>
        </p:nvSpPr>
        <p:spPr>
          <a:xfrm>
            <a:off x="180929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31" name="Graphic 2">
            <a:extLst>
              <a:ext uri="{FF2B5EF4-FFF2-40B4-BE49-F238E27FC236}">
                <a16:creationId xmlns:a16="http://schemas.microsoft.com/office/drawing/2014/main" id="{0F81876A-69A9-9DA3-DC59-B5B52F05B701}"/>
              </a:ext>
            </a:extLst>
          </p:cNvPr>
          <p:cNvGrpSpPr/>
          <p:nvPr/>
        </p:nvGrpSpPr>
        <p:grpSpPr>
          <a:xfrm>
            <a:off x="2380578" y="5631987"/>
            <a:ext cx="1832866" cy="2442901"/>
            <a:chOff x="435968" y="7560249"/>
            <a:chExt cx="989333" cy="1318616"/>
          </a:xfrm>
          <a:solidFill>
            <a:srgbClr val="000000"/>
          </a:solidFill>
        </p:grpSpPr>
        <p:grpSp>
          <p:nvGrpSpPr>
            <p:cNvPr id="1032" name="Graphic 2">
              <a:extLst>
                <a:ext uri="{FF2B5EF4-FFF2-40B4-BE49-F238E27FC236}">
                  <a16:creationId xmlns:a16="http://schemas.microsoft.com/office/drawing/2014/main" id="{37ED07E2-4948-2EBD-81EF-8A89A3EAE49E}"/>
                </a:ext>
              </a:extLst>
            </p:cNvPr>
            <p:cNvGrpSpPr/>
            <p:nvPr/>
          </p:nvGrpSpPr>
          <p:grpSpPr>
            <a:xfrm>
              <a:off x="528934" y="7981915"/>
              <a:ext cx="809917" cy="407589"/>
              <a:chOff x="528934" y="7981915"/>
              <a:chExt cx="809917" cy="407589"/>
            </a:xfrm>
            <a:solidFill>
              <a:srgbClr val="000000"/>
            </a:solidFill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9722AD23-A337-4F5E-6FB8-D163E4EC1ADA}"/>
                  </a:ext>
                </a:extLst>
              </p:cNvPr>
              <p:cNvSpPr/>
              <p:nvPr/>
            </p:nvSpPr>
            <p:spPr>
              <a:xfrm>
                <a:off x="528934" y="8307675"/>
                <a:ext cx="66386" cy="54758"/>
              </a:xfrm>
              <a:custGeom>
                <a:avLst/>
                <a:gdLst>
                  <a:gd name="csX0" fmla="*/ 7200 w 66386"/>
                  <a:gd name="csY0" fmla="*/ 5430 h 54758"/>
                  <a:gd name="csX1" fmla="*/ 56892 w 66386"/>
                  <a:gd name="csY1" fmla="*/ 53274 h 54758"/>
                  <a:gd name="csX2" fmla="*/ 66350 w 66386"/>
                  <a:gd name="csY2" fmla="*/ 52150 h 54758"/>
                  <a:gd name="csX3" fmla="*/ 39966 w 66386"/>
                  <a:gd name="csY3" fmla="*/ 6687 h 54758"/>
                  <a:gd name="csX4" fmla="*/ 2037 w 66386"/>
                  <a:gd name="csY4" fmla="*/ 2744 h 54758"/>
                  <a:gd name="csX5" fmla="*/ 7200 w 66386"/>
                  <a:gd name="csY5" fmla="*/ 5430 h 54758"/>
                  <a:gd name="csX6" fmla="*/ 7200 w 66386"/>
                  <a:gd name="csY6" fmla="*/ 5430 h 547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6386" h="54758">
                    <a:moveTo>
                      <a:pt x="7200" y="5430"/>
                    </a:moveTo>
                    <a:cubicBezTo>
                      <a:pt x="35984" y="-3571"/>
                      <a:pt x="50348" y="31957"/>
                      <a:pt x="56892" y="53274"/>
                    </a:cubicBezTo>
                    <a:cubicBezTo>
                      <a:pt x="57758" y="56113"/>
                      <a:pt x="67045" y="54398"/>
                      <a:pt x="66350" y="52150"/>
                    </a:cubicBezTo>
                    <a:cubicBezTo>
                      <a:pt x="61321" y="35758"/>
                      <a:pt x="54405" y="17155"/>
                      <a:pt x="39966" y="6687"/>
                    </a:cubicBezTo>
                    <a:cubicBezTo>
                      <a:pt x="28583" y="-1571"/>
                      <a:pt x="14953" y="-1294"/>
                      <a:pt x="2037" y="2744"/>
                    </a:cubicBezTo>
                    <a:cubicBezTo>
                      <a:pt x="-3792" y="4563"/>
                      <a:pt x="4466" y="6287"/>
                      <a:pt x="7200" y="5430"/>
                    </a:cubicBezTo>
                    <a:lnTo>
                      <a:pt x="7200" y="543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B9A0F2BC-E473-D81E-7957-F2A45B9539AE}"/>
                  </a:ext>
                </a:extLst>
              </p:cNvPr>
              <p:cNvSpPr/>
              <p:nvPr/>
            </p:nvSpPr>
            <p:spPr>
              <a:xfrm>
                <a:off x="1272648" y="8307610"/>
                <a:ext cx="66203" cy="54773"/>
              </a:xfrm>
              <a:custGeom>
                <a:avLst/>
                <a:gdLst>
                  <a:gd name="csX0" fmla="*/ 64804 w 66203"/>
                  <a:gd name="csY0" fmla="*/ 2314 h 54773"/>
                  <a:gd name="csX1" fmla="*/ 53 w 66203"/>
                  <a:gd name="csY1" fmla="*/ 52948 h 54773"/>
                  <a:gd name="csX2" fmla="*/ 9283 w 66203"/>
                  <a:gd name="csY2" fmla="*/ 52586 h 54773"/>
                  <a:gd name="csX3" fmla="*/ 58537 w 66203"/>
                  <a:gd name="csY3" fmla="*/ 5981 h 54773"/>
                  <a:gd name="csX4" fmla="*/ 64804 w 66203"/>
                  <a:gd name="csY4" fmla="*/ 2314 h 54773"/>
                  <a:gd name="csX5" fmla="*/ 64804 w 66203"/>
                  <a:gd name="csY5" fmla="*/ 2314 h 547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3" h="54773">
                    <a:moveTo>
                      <a:pt x="64804" y="2314"/>
                    </a:moveTo>
                    <a:cubicBezTo>
                      <a:pt x="28800" y="-8935"/>
                      <a:pt x="9274" y="22916"/>
                      <a:pt x="53" y="52948"/>
                    </a:cubicBezTo>
                    <a:cubicBezTo>
                      <a:pt x="-785" y="55673"/>
                      <a:pt x="8493" y="55177"/>
                      <a:pt x="9283" y="52586"/>
                    </a:cubicBezTo>
                    <a:cubicBezTo>
                      <a:pt x="16113" y="30326"/>
                      <a:pt x="29371" y="-3144"/>
                      <a:pt x="58537" y="5981"/>
                    </a:cubicBezTo>
                    <a:cubicBezTo>
                      <a:pt x="60899" y="6724"/>
                      <a:pt x="69548" y="3799"/>
                      <a:pt x="64804" y="2314"/>
                    </a:cubicBezTo>
                    <a:lnTo>
                      <a:pt x="64804" y="2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grpSp>
            <p:nvGrpSpPr>
              <p:cNvPr id="1035" name="Graphic 2">
                <a:extLst>
                  <a:ext uri="{FF2B5EF4-FFF2-40B4-BE49-F238E27FC236}">
                    <a16:creationId xmlns:a16="http://schemas.microsoft.com/office/drawing/2014/main" id="{B1FA31DD-FF7F-BCD4-D9EC-35250CA182F7}"/>
                  </a:ext>
                </a:extLst>
              </p:cNvPr>
              <p:cNvGrpSpPr/>
              <p:nvPr/>
            </p:nvGrpSpPr>
            <p:grpSpPr>
              <a:xfrm>
                <a:off x="752607" y="7981915"/>
                <a:ext cx="332451" cy="407589"/>
                <a:chOff x="752607" y="7981915"/>
                <a:chExt cx="332451" cy="407589"/>
              </a:xfrm>
              <a:solidFill>
                <a:srgbClr val="000000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5E4E52BC-AD26-5284-AB8E-48EAEFF3E8B6}"/>
                    </a:ext>
                  </a:extLst>
                </p:cNvPr>
                <p:cNvSpPr/>
                <p:nvPr/>
              </p:nvSpPr>
              <p:spPr>
                <a:xfrm>
                  <a:off x="752607" y="7981915"/>
                  <a:ext cx="70971" cy="30943"/>
                </a:xfrm>
                <a:custGeom>
                  <a:avLst/>
                  <a:gdLst>
                    <a:gd name="csX0" fmla="*/ 86 w 70971"/>
                    <a:gd name="csY0" fmla="*/ 30943 h 30943"/>
                    <a:gd name="csX1" fmla="*/ 10573 w 70971"/>
                    <a:gd name="csY1" fmla="*/ 10855 h 30943"/>
                    <a:gd name="csX2" fmla="*/ 30747 w 70971"/>
                    <a:gd name="csY2" fmla="*/ 1226 h 30943"/>
                    <a:gd name="csX3" fmla="*/ 53207 w 70971"/>
                    <a:gd name="csY3" fmla="*/ 1521 h 30943"/>
                    <a:gd name="csX4" fmla="*/ 70971 w 70971"/>
                    <a:gd name="csY4" fmla="*/ 15703 h 30943"/>
                    <a:gd name="csX5" fmla="*/ 51959 w 70971"/>
                    <a:gd name="csY5" fmla="*/ 16446 h 30943"/>
                    <a:gd name="csX6" fmla="*/ 34852 w 70971"/>
                    <a:gd name="csY6" fmla="*/ 19818 h 30943"/>
                    <a:gd name="csX7" fmla="*/ 17784 w 70971"/>
                    <a:gd name="csY7" fmla="*/ 23924 h 30943"/>
                    <a:gd name="csX8" fmla="*/ 86 w 70971"/>
                    <a:gd name="csY8" fmla="*/ 30943 h 3094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71" h="30943">
                      <a:moveTo>
                        <a:pt x="86" y="30943"/>
                      </a:moveTo>
                      <a:cubicBezTo>
                        <a:pt x="-771" y="22904"/>
                        <a:pt x="4906" y="15589"/>
                        <a:pt x="10573" y="10855"/>
                      </a:cubicBezTo>
                      <a:cubicBezTo>
                        <a:pt x="16526" y="6007"/>
                        <a:pt x="23489" y="2873"/>
                        <a:pt x="30747" y="1226"/>
                      </a:cubicBezTo>
                      <a:cubicBezTo>
                        <a:pt x="37996" y="-432"/>
                        <a:pt x="45721" y="-479"/>
                        <a:pt x="53207" y="1521"/>
                      </a:cubicBezTo>
                      <a:cubicBezTo>
                        <a:pt x="60456" y="3521"/>
                        <a:pt x="68428" y="8084"/>
                        <a:pt x="70971" y="15703"/>
                      </a:cubicBezTo>
                      <a:cubicBezTo>
                        <a:pt x="63351" y="14551"/>
                        <a:pt x="57808" y="15580"/>
                        <a:pt x="51959" y="16446"/>
                      </a:cubicBezTo>
                      <a:cubicBezTo>
                        <a:pt x="46216" y="17389"/>
                        <a:pt x="40549" y="18542"/>
                        <a:pt x="34852" y="19818"/>
                      </a:cubicBezTo>
                      <a:cubicBezTo>
                        <a:pt x="29176" y="21095"/>
                        <a:pt x="23489" y="22400"/>
                        <a:pt x="17784" y="23924"/>
                      </a:cubicBezTo>
                      <a:cubicBezTo>
                        <a:pt x="12002" y="25581"/>
                        <a:pt x="6478" y="26724"/>
                        <a:pt x="86" y="3094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F700F519-5B03-9863-8679-5FC5D35B1D40}"/>
                    </a:ext>
                  </a:extLst>
                </p:cNvPr>
                <p:cNvSpPr/>
                <p:nvPr/>
              </p:nvSpPr>
              <p:spPr>
                <a:xfrm>
                  <a:off x="855706" y="8355282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22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8" name="Freeform: Shape 1037">
                  <a:extLst>
                    <a:ext uri="{FF2B5EF4-FFF2-40B4-BE49-F238E27FC236}">
                      <a16:creationId xmlns:a16="http://schemas.microsoft.com/office/drawing/2014/main" id="{9B6BA01A-ED53-B409-2E21-06D5F7ABFD53}"/>
                    </a:ext>
                  </a:extLst>
                </p:cNvPr>
                <p:cNvSpPr/>
                <p:nvPr/>
              </p:nvSpPr>
              <p:spPr>
                <a:xfrm>
                  <a:off x="1014336" y="7985266"/>
                  <a:ext cx="70723" cy="28315"/>
                </a:xfrm>
                <a:custGeom>
                  <a:avLst/>
                  <a:gdLst>
                    <a:gd name="csX0" fmla="*/ 0 w 70723"/>
                    <a:gd name="csY0" fmla="*/ 16533 h 28315"/>
                    <a:gd name="csX1" fmla="*/ 17021 w 70723"/>
                    <a:gd name="csY1" fmla="*/ 2598 h 28315"/>
                    <a:gd name="csX2" fmla="*/ 38986 w 70723"/>
                    <a:gd name="csY2" fmla="*/ 493 h 28315"/>
                    <a:gd name="csX3" fmla="*/ 59531 w 70723"/>
                    <a:gd name="csY3" fmla="*/ 9151 h 28315"/>
                    <a:gd name="csX4" fmla="*/ 70723 w 70723"/>
                    <a:gd name="csY4" fmla="*/ 28316 h 28315"/>
                    <a:gd name="csX5" fmla="*/ 52578 w 70723"/>
                    <a:gd name="csY5" fmla="*/ 22420 h 28315"/>
                    <a:gd name="csX6" fmla="*/ 36176 w 70723"/>
                    <a:gd name="csY6" fmla="*/ 19333 h 28315"/>
                    <a:gd name="csX7" fmla="*/ 19345 w 70723"/>
                    <a:gd name="csY7" fmla="*/ 17343 h 28315"/>
                    <a:gd name="csX8" fmla="*/ 0 w 70723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23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21" y="2598"/>
                      </a:cubicBezTo>
                      <a:cubicBezTo>
                        <a:pt x="24041" y="74"/>
                        <a:pt x="31633" y="-574"/>
                        <a:pt x="38986" y="493"/>
                      </a:cubicBezTo>
                      <a:cubicBezTo>
                        <a:pt x="46339" y="1550"/>
                        <a:pt x="53550" y="4446"/>
                        <a:pt x="59531" y="9151"/>
                      </a:cubicBezTo>
                      <a:cubicBezTo>
                        <a:pt x="65408" y="13857"/>
                        <a:pt x="70276" y="20600"/>
                        <a:pt x="70723" y="28316"/>
                      </a:cubicBezTo>
                      <a:cubicBezTo>
                        <a:pt x="63741" y="25344"/>
                        <a:pt x="58188" y="23715"/>
                        <a:pt x="52578" y="22420"/>
                      </a:cubicBezTo>
                      <a:cubicBezTo>
                        <a:pt x="47054" y="21115"/>
                        <a:pt x="41672" y="20153"/>
                        <a:pt x="36176" y="19333"/>
                      </a:cubicBezTo>
                      <a:cubicBezTo>
                        <a:pt x="30690" y="18524"/>
                        <a:pt x="25156" y="17848"/>
                        <a:pt x="19345" y="17343"/>
                      </a:cubicBezTo>
                      <a:cubicBezTo>
                        <a:pt x="13468" y="16790"/>
                        <a:pt x="7572" y="16457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9" name="Freeform: Shape 1038">
                  <a:extLst>
                    <a:ext uri="{FF2B5EF4-FFF2-40B4-BE49-F238E27FC236}">
                      <a16:creationId xmlns:a16="http://schemas.microsoft.com/office/drawing/2014/main" id="{969F5959-6948-4D69-CB8B-5B35011A8395}"/>
                    </a:ext>
                  </a:extLst>
                </p:cNvPr>
                <p:cNvSpPr/>
                <p:nvPr/>
              </p:nvSpPr>
              <p:spPr>
                <a:xfrm>
                  <a:off x="893500" y="8139118"/>
                  <a:ext cx="76308" cy="170695"/>
                </a:xfrm>
                <a:custGeom>
                  <a:avLst/>
                  <a:gdLst>
                    <a:gd name="csX0" fmla="*/ 35739 w 76308"/>
                    <a:gd name="csY0" fmla="*/ 2918 h 170695"/>
                    <a:gd name="csX1" fmla="*/ 61066 w 76308"/>
                    <a:gd name="csY1" fmla="*/ 99901 h 170695"/>
                    <a:gd name="csX2" fmla="*/ 66038 w 76308"/>
                    <a:gd name="csY2" fmla="*/ 142030 h 170695"/>
                    <a:gd name="csX3" fmla="*/ 9079 w 76308"/>
                    <a:gd name="csY3" fmla="*/ 144507 h 170695"/>
                    <a:gd name="csX4" fmla="*/ 173 w 76308"/>
                    <a:gd name="csY4" fmla="*/ 146983 h 170695"/>
                    <a:gd name="csX5" fmla="*/ 73306 w 76308"/>
                    <a:gd name="csY5" fmla="*/ 151679 h 170695"/>
                    <a:gd name="csX6" fmla="*/ 66381 w 76308"/>
                    <a:gd name="csY6" fmla="*/ 86690 h 170695"/>
                    <a:gd name="csX7" fmla="*/ 45131 w 76308"/>
                    <a:gd name="csY7" fmla="*/ 1384 h 170695"/>
                    <a:gd name="csX8" fmla="*/ 35739 w 76308"/>
                    <a:gd name="csY8" fmla="*/ 2918 h 170695"/>
                    <a:gd name="csX9" fmla="*/ 35739 w 76308"/>
                    <a:gd name="csY9" fmla="*/ 2918 h 1706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76308" h="170695">
                      <a:moveTo>
                        <a:pt x="35739" y="2918"/>
                      </a:moveTo>
                      <a:cubicBezTo>
                        <a:pt x="43398" y="35722"/>
                        <a:pt x="51532" y="67669"/>
                        <a:pt x="61066" y="99901"/>
                      </a:cubicBezTo>
                      <a:cubicBezTo>
                        <a:pt x="65010" y="113227"/>
                        <a:pt x="67572" y="128114"/>
                        <a:pt x="66038" y="142030"/>
                      </a:cubicBezTo>
                      <a:cubicBezTo>
                        <a:pt x="62343" y="175663"/>
                        <a:pt x="22338" y="166891"/>
                        <a:pt x="9079" y="144507"/>
                      </a:cubicBezTo>
                      <a:cubicBezTo>
                        <a:pt x="7765" y="142288"/>
                        <a:pt x="-1360" y="144383"/>
                        <a:pt x="173" y="146983"/>
                      </a:cubicBezTo>
                      <a:cubicBezTo>
                        <a:pt x="13689" y="169796"/>
                        <a:pt x="61867" y="184245"/>
                        <a:pt x="73306" y="151679"/>
                      </a:cubicBezTo>
                      <a:cubicBezTo>
                        <a:pt x="80583" y="130972"/>
                        <a:pt x="73192" y="106426"/>
                        <a:pt x="66381" y="86690"/>
                      </a:cubicBezTo>
                      <a:cubicBezTo>
                        <a:pt x="56809" y="58972"/>
                        <a:pt x="51789" y="29873"/>
                        <a:pt x="45131" y="1384"/>
                      </a:cubicBezTo>
                      <a:cubicBezTo>
                        <a:pt x="44502" y="-1349"/>
                        <a:pt x="35149" y="394"/>
                        <a:pt x="35739" y="2918"/>
                      </a:cubicBezTo>
                      <a:lnTo>
                        <a:pt x="35739" y="29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0" name="Freeform: Shape 1039">
                  <a:extLst>
                    <a:ext uri="{FF2B5EF4-FFF2-40B4-BE49-F238E27FC236}">
                      <a16:creationId xmlns:a16="http://schemas.microsoft.com/office/drawing/2014/main" id="{55343CBC-A20D-46E6-77C5-A03D66B4F2BF}"/>
                    </a:ext>
                  </a:extLst>
                </p:cNvPr>
                <p:cNvSpPr/>
                <p:nvPr/>
              </p:nvSpPr>
              <p:spPr>
                <a:xfrm>
                  <a:off x="767200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1" name="Freeform: Shape 1040">
                  <a:extLst>
                    <a:ext uri="{FF2B5EF4-FFF2-40B4-BE49-F238E27FC236}">
                      <a16:creationId xmlns:a16="http://schemas.microsoft.com/office/drawing/2014/main" id="{0C325A3F-652D-0A12-BC00-7BB86D3E1C66}"/>
                    </a:ext>
                  </a:extLst>
                </p:cNvPr>
                <p:cNvSpPr/>
                <p:nvPr/>
              </p:nvSpPr>
              <p:spPr>
                <a:xfrm>
                  <a:off x="1038167" y="8157857"/>
                  <a:ext cx="43881" cy="53311"/>
                </a:xfrm>
                <a:custGeom>
                  <a:avLst/>
                  <a:gdLst>
                    <a:gd name="csX0" fmla="*/ 43882 w 43881"/>
                    <a:gd name="csY0" fmla="*/ 26661 h 53311"/>
                    <a:gd name="csX1" fmla="*/ 21936 w 43881"/>
                    <a:gd name="csY1" fmla="*/ 53312 h 53311"/>
                    <a:gd name="csX2" fmla="*/ 0 w 43881"/>
                    <a:gd name="csY2" fmla="*/ 26661 h 53311"/>
                    <a:gd name="csX3" fmla="*/ 21936 w 43881"/>
                    <a:gd name="csY3" fmla="*/ 0 h 53311"/>
                    <a:gd name="csX4" fmla="*/ 43882 w 43881"/>
                    <a:gd name="csY4" fmla="*/ 26661 h 5331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311">
                      <a:moveTo>
                        <a:pt x="43882" y="26661"/>
                      </a:moveTo>
                      <a:cubicBezTo>
                        <a:pt x="43882" y="41367"/>
                        <a:pt x="34061" y="53312"/>
                        <a:pt x="21936" y="53312"/>
                      </a:cubicBezTo>
                      <a:cubicBezTo>
                        <a:pt x="9820" y="53312"/>
                        <a:pt x="0" y="41367"/>
                        <a:pt x="0" y="26661"/>
                      </a:cubicBezTo>
                      <a:cubicBezTo>
                        <a:pt x="0" y="11935"/>
                        <a:pt x="9820" y="0"/>
                        <a:pt x="21936" y="0"/>
                      </a:cubicBezTo>
                      <a:cubicBezTo>
                        <a:pt x="34061" y="-9"/>
                        <a:pt x="43882" y="11925"/>
                        <a:pt x="43882" y="2666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2FBBC861-4DF0-8A8B-676C-BEBDB690552A}"/>
                  </a:ext>
                </a:extLst>
              </p:cNvPr>
              <p:cNvSpPr/>
              <p:nvPr/>
            </p:nvSpPr>
            <p:spPr>
              <a:xfrm>
                <a:off x="564732" y="8053777"/>
                <a:ext cx="718470" cy="248869"/>
              </a:xfrm>
              <a:custGeom>
                <a:avLst/>
                <a:gdLst>
                  <a:gd name="csX0" fmla="*/ 717066 w 718470"/>
                  <a:gd name="csY0" fmla="*/ 176927 h 248869"/>
                  <a:gd name="csX1" fmla="*/ 662583 w 718470"/>
                  <a:gd name="csY1" fmla="*/ 117186 h 248869"/>
                  <a:gd name="csX2" fmla="*/ 662583 w 718470"/>
                  <a:gd name="csY2" fmla="*/ 105766 h 248869"/>
                  <a:gd name="csX3" fmla="*/ 648000 w 718470"/>
                  <a:gd name="csY3" fmla="*/ 105766 h 248869"/>
                  <a:gd name="csX4" fmla="*/ 524709 w 718470"/>
                  <a:gd name="csY4" fmla="*/ 0 h 248869"/>
                  <a:gd name="csX5" fmla="*/ 400588 w 718470"/>
                  <a:gd name="csY5" fmla="*/ 111566 h 248869"/>
                  <a:gd name="csX6" fmla="*/ 364851 w 718470"/>
                  <a:gd name="csY6" fmla="*/ 95679 h 248869"/>
                  <a:gd name="csX7" fmla="*/ 320683 w 718470"/>
                  <a:gd name="csY7" fmla="*/ 112747 h 248869"/>
                  <a:gd name="csX8" fmla="*/ 196449 w 718470"/>
                  <a:gd name="csY8" fmla="*/ 10 h 248869"/>
                  <a:gd name="csX9" fmla="*/ 73176 w 718470"/>
                  <a:gd name="csY9" fmla="*/ 105775 h 248869"/>
                  <a:gd name="csX10" fmla="*/ 58565 w 718470"/>
                  <a:gd name="csY10" fmla="*/ 105775 h 248869"/>
                  <a:gd name="csX11" fmla="*/ 58565 w 718470"/>
                  <a:gd name="csY11" fmla="*/ 117062 h 248869"/>
                  <a:gd name="csX12" fmla="*/ 1462 w 718470"/>
                  <a:gd name="csY12" fmla="*/ 177165 h 248869"/>
                  <a:gd name="csX13" fmla="*/ 1672 w 718470"/>
                  <a:gd name="csY13" fmla="*/ 184718 h 248869"/>
                  <a:gd name="csX14" fmla="*/ 5358 w 718470"/>
                  <a:gd name="csY14" fmla="*/ 186128 h 248869"/>
                  <a:gd name="csX15" fmla="*/ 9206 w 718470"/>
                  <a:gd name="csY15" fmla="*/ 184480 h 248869"/>
                  <a:gd name="csX16" fmla="*/ 66270 w 718470"/>
                  <a:gd name="csY16" fmla="*/ 124435 h 248869"/>
                  <a:gd name="csX17" fmla="*/ 71614 w 718470"/>
                  <a:gd name="csY17" fmla="*/ 124435 h 248869"/>
                  <a:gd name="csX18" fmla="*/ 196458 w 718470"/>
                  <a:gd name="csY18" fmla="*/ 248869 h 248869"/>
                  <a:gd name="csX19" fmla="*/ 321159 w 718470"/>
                  <a:gd name="csY19" fmla="*/ 126730 h 248869"/>
                  <a:gd name="csX20" fmla="*/ 364555 w 718470"/>
                  <a:gd name="csY20" fmla="*/ 106299 h 248869"/>
                  <a:gd name="csX21" fmla="*/ 400026 w 718470"/>
                  <a:gd name="csY21" fmla="*/ 126616 h 248869"/>
                  <a:gd name="csX22" fmla="*/ 524709 w 718470"/>
                  <a:gd name="csY22" fmla="*/ 248860 h 248869"/>
                  <a:gd name="csX23" fmla="*/ 649553 w 718470"/>
                  <a:gd name="csY23" fmla="*/ 124425 h 248869"/>
                  <a:gd name="csX24" fmla="*/ 654715 w 718470"/>
                  <a:gd name="csY24" fmla="*/ 124425 h 248869"/>
                  <a:gd name="csX25" fmla="*/ 709160 w 718470"/>
                  <a:gd name="csY25" fmla="*/ 184099 h 248869"/>
                  <a:gd name="csX26" fmla="*/ 713113 w 718470"/>
                  <a:gd name="csY26" fmla="*/ 185861 h 248869"/>
                  <a:gd name="csX27" fmla="*/ 716704 w 718470"/>
                  <a:gd name="csY27" fmla="*/ 184461 h 248869"/>
                  <a:gd name="csX28" fmla="*/ 717066 w 718470"/>
                  <a:gd name="csY28" fmla="*/ 176927 h 248869"/>
                  <a:gd name="csX29" fmla="*/ 196458 w 718470"/>
                  <a:gd name="csY29" fmla="*/ 238240 h 248869"/>
                  <a:gd name="csX30" fmla="*/ 82311 w 718470"/>
                  <a:gd name="csY30" fmla="*/ 124425 h 248869"/>
                  <a:gd name="csX31" fmla="*/ 196458 w 718470"/>
                  <a:gd name="csY31" fmla="*/ 10659 h 248869"/>
                  <a:gd name="csX32" fmla="*/ 310577 w 718470"/>
                  <a:gd name="csY32" fmla="*/ 124425 h 248869"/>
                  <a:gd name="csX33" fmla="*/ 196458 w 718470"/>
                  <a:gd name="csY33" fmla="*/ 238240 h 248869"/>
                  <a:gd name="csX34" fmla="*/ 524718 w 718470"/>
                  <a:gd name="csY34" fmla="*/ 238240 h 248869"/>
                  <a:gd name="csX35" fmla="*/ 410609 w 718470"/>
                  <a:gd name="csY35" fmla="*/ 124425 h 248869"/>
                  <a:gd name="csX36" fmla="*/ 524718 w 718470"/>
                  <a:gd name="csY36" fmla="*/ 10659 h 248869"/>
                  <a:gd name="csX37" fmla="*/ 638885 w 718470"/>
                  <a:gd name="csY37" fmla="*/ 124425 h 248869"/>
                  <a:gd name="csX38" fmla="*/ 524718 w 718470"/>
                  <a:gd name="csY38" fmla="*/ 238240 h 2488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18470" h="248869">
                    <a:moveTo>
                      <a:pt x="717066" y="176927"/>
                    </a:moveTo>
                    <a:lnTo>
                      <a:pt x="662583" y="117186"/>
                    </a:lnTo>
                    <a:lnTo>
                      <a:pt x="662583" y="105766"/>
                    </a:lnTo>
                    <a:lnTo>
                      <a:pt x="648000" y="105766"/>
                    </a:lnTo>
                    <a:cubicBezTo>
                      <a:pt x="638923" y="45987"/>
                      <a:pt x="587193" y="0"/>
                      <a:pt x="524709" y="0"/>
                    </a:cubicBezTo>
                    <a:cubicBezTo>
                      <a:pt x="460272" y="0"/>
                      <a:pt x="407065" y="48968"/>
                      <a:pt x="400588" y="111566"/>
                    </a:cubicBezTo>
                    <a:cubicBezTo>
                      <a:pt x="389701" y="101432"/>
                      <a:pt x="377757" y="96041"/>
                      <a:pt x="364851" y="95679"/>
                    </a:cubicBezTo>
                    <a:cubicBezTo>
                      <a:pt x="346020" y="94926"/>
                      <a:pt x="330027" y="105080"/>
                      <a:pt x="320683" y="112747"/>
                    </a:cubicBezTo>
                    <a:cubicBezTo>
                      <a:pt x="314730" y="49587"/>
                      <a:pt x="261295" y="10"/>
                      <a:pt x="196449" y="10"/>
                    </a:cubicBezTo>
                    <a:cubicBezTo>
                      <a:pt x="133984" y="10"/>
                      <a:pt x="82244" y="45996"/>
                      <a:pt x="73176" y="105775"/>
                    </a:cubicBezTo>
                    <a:lnTo>
                      <a:pt x="58565" y="105775"/>
                    </a:lnTo>
                    <a:lnTo>
                      <a:pt x="58565" y="117062"/>
                    </a:lnTo>
                    <a:lnTo>
                      <a:pt x="1462" y="177165"/>
                    </a:lnTo>
                    <a:cubicBezTo>
                      <a:pt x="-586" y="179289"/>
                      <a:pt x="-452" y="182690"/>
                      <a:pt x="1672" y="184718"/>
                    </a:cubicBezTo>
                    <a:cubicBezTo>
                      <a:pt x="2729" y="185671"/>
                      <a:pt x="4015" y="186128"/>
                      <a:pt x="5358" y="186128"/>
                    </a:cubicBezTo>
                    <a:cubicBezTo>
                      <a:pt x="6777" y="186128"/>
                      <a:pt x="8177" y="185595"/>
                      <a:pt x="9206" y="184480"/>
                    </a:cubicBezTo>
                    <a:lnTo>
                      <a:pt x="66270" y="124435"/>
                    </a:lnTo>
                    <a:lnTo>
                      <a:pt x="71614" y="124435"/>
                    </a:lnTo>
                    <a:cubicBezTo>
                      <a:pt x="71614" y="193072"/>
                      <a:pt x="127621" y="248869"/>
                      <a:pt x="196458" y="248869"/>
                    </a:cubicBezTo>
                    <a:cubicBezTo>
                      <a:pt x="264495" y="248869"/>
                      <a:pt x="319921" y="194301"/>
                      <a:pt x="321159" y="126730"/>
                    </a:cubicBezTo>
                    <a:cubicBezTo>
                      <a:pt x="325798" y="122034"/>
                      <a:pt x="343648" y="105680"/>
                      <a:pt x="364555" y="106299"/>
                    </a:cubicBezTo>
                    <a:cubicBezTo>
                      <a:pt x="377328" y="106680"/>
                      <a:pt x="389292" y="113605"/>
                      <a:pt x="400026" y="126616"/>
                    </a:cubicBezTo>
                    <a:cubicBezTo>
                      <a:pt x="401227" y="194224"/>
                      <a:pt x="456662" y="248860"/>
                      <a:pt x="524709" y="248860"/>
                    </a:cubicBezTo>
                    <a:cubicBezTo>
                      <a:pt x="593574" y="248860"/>
                      <a:pt x="649553" y="193062"/>
                      <a:pt x="649553" y="124425"/>
                    </a:cubicBezTo>
                    <a:lnTo>
                      <a:pt x="654715" y="124425"/>
                    </a:lnTo>
                    <a:lnTo>
                      <a:pt x="709160" y="184099"/>
                    </a:lnTo>
                    <a:cubicBezTo>
                      <a:pt x="710208" y="185271"/>
                      <a:pt x="711665" y="185861"/>
                      <a:pt x="713113" y="185861"/>
                    </a:cubicBezTo>
                    <a:cubicBezTo>
                      <a:pt x="714390" y="185861"/>
                      <a:pt x="715694" y="185385"/>
                      <a:pt x="716704" y="184461"/>
                    </a:cubicBezTo>
                    <a:cubicBezTo>
                      <a:pt x="718904" y="182490"/>
                      <a:pt x="719076" y="179127"/>
                      <a:pt x="717066" y="176927"/>
                    </a:cubicBezTo>
                    <a:close/>
                    <a:moveTo>
                      <a:pt x="196458" y="238240"/>
                    </a:moveTo>
                    <a:cubicBezTo>
                      <a:pt x="133536" y="238240"/>
                      <a:pt x="82311" y="187176"/>
                      <a:pt x="82311" y="124425"/>
                    </a:cubicBezTo>
                    <a:cubicBezTo>
                      <a:pt x="82311" y="61684"/>
                      <a:pt x="133536" y="10659"/>
                      <a:pt x="196458" y="10659"/>
                    </a:cubicBezTo>
                    <a:cubicBezTo>
                      <a:pt x="259371" y="10659"/>
                      <a:pt x="310577" y="61684"/>
                      <a:pt x="310577" y="124425"/>
                    </a:cubicBezTo>
                    <a:cubicBezTo>
                      <a:pt x="310587" y="187176"/>
                      <a:pt x="259380" y="238240"/>
                      <a:pt x="196458" y="238240"/>
                    </a:cubicBezTo>
                    <a:close/>
                    <a:moveTo>
                      <a:pt x="524718" y="238240"/>
                    </a:moveTo>
                    <a:cubicBezTo>
                      <a:pt x="461815" y="238240"/>
                      <a:pt x="410609" y="187176"/>
                      <a:pt x="410609" y="124425"/>
                    </a:cubicBezTo>
                    <a:cubicBezTo>
                      <a:pt x="410609" y="61684"/>
                      <a:pt x="461815" y="10659"/>
                      <a:pt x="524718" y="10659"/>
                    </a:cubicBezTo>
                    <a:cubicBezTo>
                      <a:pt x="587678" y="10659"/>
                      <a:pt x="638885" y="61684"/>
                      <a:pt x="638885" y="124425"/>
                    </a:cubicBezTo>
                    <a:cubicBezTo>
                      <a:pt x="638885" y="187176"/>
                      <a:pt x="587678" y="238240"/>
                      <a:pt x="524718" y="238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66DBD912-E3CE-4CC7-615B-A8C8F759A5B8}"/>
                </a:ext>
              </a:extLst>
            </p:cNvPr>
            <p:cNvSpPr/>
            <p:nvPr/>
          </p:nvSpPr>
          <p:spPr>
            <a:xfrm>
              <a:off x="435968" y="7560249"/>
              <a:ext cx="989333" cy="1318616"/>
            </a:xfrm>
            <a:custGeom>
              <a:avLst/>
              <a:gdLst>
                <a:gd name="csX0" fmla="*/ 928268 w 989333"/>
                <a:gd name="csY0" fmla="*/ 255575 h 1318616"/>
                <a:gd name="csX1" fmla="*/ 898512 w 989333"/>
                <a:gd name="csY1" fmla="*/ 220085 h 1318616"/>
                <a:gd name="csX2" fmla="*/ 989333 w 989333"/>
                <a:gd name="csY2" fmla="*/ 270834 h 1318616"/>
                <a:gd name="csX3" fmla="*/ 733120 w 989333"/>
                <a:gd name="csY3" fmla="*/ 124549 h 1318616"/>
                <a:gd name="csX4" fmla="*/ 728062 w 989333"/>
                <a:gd name="csY4" fmla="*/ 122425 h 1318616"/>
                <a:gd name="csX5" fmla="*/ 854078 w 989333"/>
                <a:gd name="csY5" fmla="*/ 134417 h 1318616"/>
                <a:gd name="csX6" fmla="*/ 351006 w 989333"/>
                <a:gd name="csY6" fmla="*/ 77962 h 1318616"/>
                <a:gd name="csX7" fmla="*/ 350396 w 989333"/>
                <a:gd name="csY7" fmla="*/ 0 h 1318616"/>
                <a:gd name="csX8" fmla="*/ 329289 w 989333"/>
                <a:gd name="csY8" fmla="*/ 74162 h 1318616"/>
                <a:gd name="csX9" fmla="*/ 260033 w 989333"/>
                <a:gd name="csY9" fmla="*/ 410 h 1318616"/>
                <a:gd name="csX10" fmla="*/ 270024 w 989333"/>
                <a:gd name="csY10" fmla="*/ 82420 h 1318616"/>
                <a:gd name="csX11" fmla="*/ 192024 w 989333"/>
                <a:gd name="csY11" fmla="*/ 24422 h 1318616"/>
                <a:gd name="csX12" fmla="*/ 206026 w 989333"/>
                <a:gd name="csY12" fmla="*/ 104423 h 1318616"/>
                <a:gd name="csX13" fmla="*/ 233563 w 989333"/>
                <a:gd name="csY13" fmla="*/ 121653 h 1318616"/>
                <a:gd name="csX14" fmla="*/ 49759 w 989333"/>
                <a:gd name="csY14" fmla="*/ 322441 h 1318616"/>
                <a:gd name="csX15" fmla="*/ 98422 w 989333"/>
                <a:gd name="csY15" fmla="*/ 299247 h 1318616"/>
                <a:gd name="csX16" fmla="*/ 0 w 989333"/>
                <a:gd name="csY16" fmla="*/ 556460 h 1318616"/>
                <a:gd name="csX17" fmla="*/ 52549 w 989333"/>
                <a:gd name="csY17" fmla="*/ 450047 h 1318616"/>
                <a:gd name="csX18" fmla="*/ 70161 w 989333"/>
                <a:gd name="csY18" fmla="*/ 597227 h 1318616"/>
                <a:gd name="csX19" fmla="*/ 115052 w 989333"/>
                <a:gd name="csY19" fmla="*/ 709527 h 1318616"/>
                <a:gd name="csX20" fmla="*/ 99793 w 989333"/>
                <a:gd name="csY20" fmla="*/ 710003 h 1318616"/>
                <a:gd name="csX21" fmla="*/ 65942 w 989333"/>
                <a:gd name="csY21" fmla="*/ 764343 h 1318616"/>
                <a:gd name="csX22" fmla="*/ 170678 w 989333"/>
                <a:gd name="csY22" fmla="*/ 840410 h 1318616"/>
                <a:gd name="csX23" fmla="*/ 191891 w 989333"/>
                <a:gd name="csY23" fmla="*/ 868842 h 1318616"/>
                <a:gd name="csX24" fmla="*/ 303476 w 989333"/>
                <a:gd name="csY24" fmla="*/ 979418 h 1318616"/>
                <a:gd name="csX25" fmla="*/ 435931 w 989333"/>
                <a:gd name="csY25" fmla="*/ 1017146 h 1318616"/>
                <a:gd name="csX26" fmla="*/ 435874 w 989333"/>
                <a:gd name="csY26" fmla="*/ 1025281 h 1318616"/>
                <a:gd name="csX27" fmla="*/ 422510 w 989333"/>
                <a:gd name="csY27" fmla="*/ 1081954 h 1318616"/>
                <a:gd name="csX28" fmla="*/ 413499 w 989333"/>
                <a:gd name="csY28" fmla="*/ 1073572 h 1318616"/>
                <a:gd name="csX29" fmla="*/ 406413 w 989333"/>
                <a:gd name="csY29" fmla="*/ 1073353 h 1318616"/>
                <a:gd name="csX30" fmla="*/ 379124 w 989333"/>
                <a:gd name="csY30" fmla="*/ 1081659 h 1318616"/>
                <a:gd name="csX31" fmla="*/ 365998 w 989333"/>
                <a:gd name="csY31" fmla="*/ 1084450 h 1318616"/>
                <a:gd name="csX32" fmla="*/ 255918 w 989333"/>
                <a:gd name="csY32" fmla="*/ 1128294 h 1318616"/>
                <a:gd name="csX33" fmla="*/ 223114 w 989333"/>
                <a:gd name="csY33" fmla="*/ 1233764 h 1318616"/>
                <a:gd name="csX34" fmla="*/ 217351 w 989333"/>
                <a:gd name="csY34" fmla="*/ 1268978 h 1318616"/>
                <a:gd name="csX35" fmla="*/ 213865 w 989333"/>
                <a:gd name="csY35" fmla="*/ 1285999 h 1318616"/>
                <a:gd name="csX36" fmla="*/ 224971 w 989333"/>
                <a:gd name="csY36" fmla="*/ 1293781 h 1318616"/>
                <a:gd name="csX37" fmla="*/ 330594 w 989333"/>
                <a:gd name="csY37" fmla="*/ 1310174 h 1318616"/>
                <a:gd name="csX38" fmla="*/ 395030 w 989333"/>
                <a:gd name="csY38" fmla="*/ 1314393 h 1318616"/>
                <a:gd name="csX39" fmla="*/ 395078 w 989333"/>
                <a:gd name="csY39" fmla="*/ 1314402 h 1318616"/>
                <a:gd name="csX40" fmla="*/ 496405 w 989333"/>
                <a:gd name="csY40" fmla="*/ 1317908 h 1318616"/>
                <a:gd name="csX41" fmla="*/ 697935 w 989333"/>
                <a:gd name="csY41" fmla="*/ 1309916 h 1318616"/>
                <a:gd name="csX42" fmla="*/ 758523 w 989333"/>
                <a:gd name="csY42" fmla="*/ 1298896 h 1318616"/>
                <a:gd name="csX43" fmla="*/ 785993 w 989333"/>
                <a:gd name="csY43" fmla="*/ 1288409 h 1318616"/>
                <a:gd name="csX44" fmla="*/ 782631 w 989333"/>
                <a:gd name="csY44" fmla="*/ 1265368 h 1318616"/>
                <a:gd name="csX45" fmla="*/ 776573 w 989333"/>
                <a:gd name="csY45" fmla="*/ 1228011 h 1318616"/>
                <a:gd name="csX46" fmla="*/ 758962 w 989333"/>
                <a:gd name="csY46" fmla="*/ 1154487 h 1318616"/>
                <a:gd name="csX47" fmla="*/ 685486 w 989333"/>
                <a:gd name="csY47" fmla="*/ 1095537 h 1318616"/>
                <a:gd name="csX48" fmla="*/ 627821 w 989333"/>
                <a:gd name="csY48" fmla="*/ 1080592 h 1318616"/>
                <a:gd name="csX49" fmla="*/ 586769 w 989333"/>
                <a:gd name="csY49" fmla="*/ 1073439 h 1318616"/>
                <a:gd name="csX50" fmla="*/ 575186 w 989333"/>
                <a:gd name="csY50" fmla="*/ 1078906 h 1318616"/>
                <a:gd name="csX51" fmla="*/ 562213 w 989333"/>
                <a:gd name="csY51" fmla="*/ 1041664 h 1318616"/>
                <a:gd name="csX52" fmla="*/ 560337 w 989333"/>
                <a:gd name="csY52" fmla="*/ 1018623 h 1318616"/>
                <a:gd name="csX53" fmla="*/ 704736 w 989333"/>
                <a:gd name="csY53" fmla="*/ 979408 h 1318616"/>
                <a:gd name="csX54" fmla="*/ 830447 w 989333"/>
                <a:gd name="csY54" fmla="*/ 841010 h 1318616"/>
                <a:gd name="csX55" fmla="*/ 844648 w 989333"/>
                <a:gd name="csY55" fmla="*/ 841362 h 1318616"/>
                <a:gd name="csX56" fmla="*/ 929316 w 989333"/>
                <a:gd name="csY56" fmla="*/ 765200 h 1318616"/>
                <a:gd name="csX57" fmla="*/ 903284 w 989333"/>
                <a:gd name="csY57" fmla="*/ 712403 h 1318616"/>
                <a:gd name="csX58" fmla="*/ 882177 w 989333"/>
                <a:gd name="csY58" fmla="*/ 709232 h 1318616"/>
                <a:gd name="csX59" fmla="*/ 877881 w 989333"/>
                <a:gd name="csY59" fmla="*/ 709841 h 1318616"/>
                <a:gd name="csX60" fmla="*/ 878758 w 989333"/>
                <a:gd name="csY60" fmla="*/ 706364 h 1318616"/>
                <a:gd name="csX61" fmla="*/ 944128 w 989333"/>
                <a:gd name="csY61" fmla="*/ 570462 h 1318616"/>
                <a:gd name="csX62" fmla="*/ 962130 w 989333"/>
                <a:gd name="csY62" fmla="*/ 622459 h 1318616"/>
                <a:gd name="csX63" fmla="*/ 933431 w 989333"/>
                <a:gd name="csY63" fmla="*/ 397802 h 1318616"/>
                <a:gd name="csX64" fmla="*/ 984113 w 989333"/>
                <a:gd name="csY64" fmla="*/ 426444 h 1318616"/>
                <a:gd name="csX65" fmla="*/ 928268 w 989333"/>
                <a:gd name="csY65" fmla="*/ 255575 h 1318616"/>
                <a:gd name="csX66" fmla="*/ 202006 w 989333"/>
                <a:gd name="csY66" fmla="*/ 432445 h 1318616"/>
                <a:gd name="csX67" fmla="*/ 202006 w 989333"/>
                <a:gd name="csY67" fmla="*/ 476441 h 1318616"/>
                <a:gd name="csX68" fmla="*/ 274015 w 989333"/>
                <a:gd name="csY68" fmla="*/ 258432 h 1318616"/>
                <a:gd name="csX69" fmla="*/ 388039 w 989333"/>
                <a:gd name="csY69" fmla="*/ 336442 h 1318616"/>
                <a:gd name="csX70" fmla="*/ 336023 w 989333"/>
                <a:gd name="csY70" fmla="*/ 244421 h 1318616"/>
                <a:gd name="csX71" fmla="*/ 462029 w 989333"/>
                <a:gd name="csY71" fmla="*/ 354444 h 1318616"/>
                <a:gd name="csX72" fmla="*/ 456038 w 989333"/>
                <a:gd name="csY72" fmla="*/ 268424 h 1318616"/>
                <a:gd name="csX73" fmla="*/ 644052 w 989333"/>
                <a:gd name="csY73" fmla="*/ 392440 h 1318616"/>
                <a:gd name="csX74" fmla="*/ 614267 w 989333"/>
                <a:gd name="csY74" fmla="*/ 308601 h 1318616"/>
                <a:gd name="csX75" fmla="*/ 798081 w 989333"/>
                <a:gd name="csY75" fmla="*/ 464953 h 1318616"/>
                <a:gd name="csX76" fmla="*/ 810063 w 989333"/>
                <a:gd name="csY76" fmla="*/ 396450 h 1318616"/>
                <a:gd name="csX77" fmla="*/ 833114 w 989333"/>
                <a:gd name="csY77" fmla="*/ 536686 h 1318616"/>
                <a:gd name="csX78" fmla="*/ 839238 w 989333"/>
                <a:gd name="csY78" fmla="*/ 582225 h 1318616"/>
                <a:gd name="csX79" fmla="*/ 839134 w 989333"/>
                <a:gd name="csY79" fmla="*/ 607314 h 1318616"/>
                <a:gd name="csX80" fmla="*/ 809358 w 989333"/>
                <a:gd name="csY80" fmla="*/ 737892 h 1318616"/>
                <a:gd name="csX81" fmla="*/ 738464 w 989333"/>
                <a:gd name="csY81" fmla="*/ 823989 h 1318616"/>
                <a:gd name="csX82" fmla="*/ 725767 w 989333"/>
                <a:gd name="csY82" fmla="*/ 830914 h 1318616"/>
                <a:gd name="csX83" fmla="*/ 514721 w 989333"/>
                <a:gd name="csY83" fmla="*/ 749313 h 1318616"/>
                <a:gd name="csX84" fmla="*/ 504073 w 989333"/>
                <a:gd name="csY84" fmla="*/ 749760 h 1318616"/>
                <a:gd name="csX85" fmla="*/ 493433 w 989333"/>
                <a:gd name="csY85" fmla="*/ 749313 h 1318616"/>
                <a:gd name="csX86" fmla="*/ 282388 w 989333"/>
                <a:gd name="csY86" fmla="*/ 830914 h 1318616"/>
                <a:gd name="csX87" fmla="*/ 269691 w 989333"/>
                <a:gd name="csY87" fmla="*/ 823989 h 1318616"/>
                <a:gd name="csX88" fmla="*/ 198796 w 989333"/>
                <a:gd name="csY88" fmla="*/ 737892 h 1318616"/>
                <a:gd name="csX89" fmla="*/ 165192 w 989333"/>
                <a:gd name="csY89" fmla="*/ 574110 h 1318616"/>
                <a:gd name="csX90" fmla="*/ 202006 w 989333"/>
                <a:gd name="csY90" fmla="*/ 432445 h 1318616"/>
                <a:gd name="csX91" fmla="*/ 388401 w 989333"/>
                <a:gd name="csY91" fmla="*/ 803929 h 1318616"/>
                <a:gd name="csX92" fmla="*/ 453238 w 989333"/>
                <a:gd name="csY92" fmla="*/ 781565 h 1318616"/>
                <a:gd name="csX93" fmla="*/ 504082 w 989333"/>
                <a:gd name="csY93" fmla="*/ 778526 h 1318616"/>
                <a:gd name="csX94" fmla="*/ 554927 w 989333"/>
                <a:gd name="csY94" fmla="*/ 781565 h 1318616"/>
                <a:gd name="csX95" fmla="*/ 619763 w 989333"/>
                <a:gd name="csY95" fmla="*/ 803929 h 1318616"/>
                <a:gd name="csX96" fmla="*/ 551155 w 989333"/>
                <a:gd name="csY96" fmla="*/ 877643 h 1318616"/>
                <a:gd name="csX97" fmla="*/ 527380 w 989333"/>
                <a:gd name="csY97" fmla="*/ 883425 h 1318616"/>
                <a:gd name="csX98" fmla="*/ 519874 w 989333"/>
                <a:gd name="csY98" fmla="*/ 842058 h 1318616"/>
                <a:gd name="csX99" fmla="*/ 492509 w 989333"/>
                <a:gd name="csY99" fmla="*/ 839734 h 1318616"/>
                <a:gd name="csX100" fmla="*/ 485718 w 989333"/>
                <a:gd name="csY100" fmla="*/ 882796 h 1318616"/>
                <a:gd name="csX101" fmla="*/ 485004 w 989333"/>
                <a:gd name="csY101" fmla="*/ 884187 h 1318616"/>
                <a:gd name="csX102" fmla="*/ 457019 w 989333"/>
                <a:gd name="csY102" fmla="*/ 877662 h 1318616"/>
                <a:gd name="csX103" fmla="*/ 388401 w 989333"/>
                <a:gd name="csY103" fmla="*/ 803929 h 1318616"/>
                <a:gd name="csX104" fmla="*/ 171326 w 989333"/>
                <a:gd name="csY104" fmla="*/ 835933 h 1318616"/>
                <a:gd name="csX105" fmla="*/ 88887 w 989333"/>
                <a:gd name="csY105" fmla="*/ 799605 h 1318616"/>
                <a:gd name="csX106" fmla="*/ 83887 w 989333"/>
                <a:gd name="csY106" fmla="*/ 725577 h 1318616"/>
                <a:gd name="csX107" fmla="*/ 117443 w 989333"/>
                <a:gd name="csY107" fmla="*/ 714366 h 1318616"/>
                <a:gd name="csX108" fmla="*/ 136227 w 989333"/>
                <a:gd name="csY108" fmla="*/ 747960 h 1318616"/>
                <a:gd name="csX109" fmla="*/ 160153 w 989333"/>
                <a:gd name="csY109" fmla="*/ 803043 h 1318616"/>
                <a:gd name="csX110" fmla="*/ 175431 w 989333"/>
                <a:gd name="csY110" fmla="*/ 836114 h 1318616"/>
                <a:gd name="csX111" fmla="*/ 171326 w 989333"/>
                <a:gd name="csY111" fmla="*/ 835933 h 1318616"/>
                <a:gd name="csX112" fmla="*/ 548840 w 989333"/>
                <a:gd name="csY112" fmla="*/ 1313221 h 1318616"/>
                <a:gd name="csX113" fmla="*/ 534810 w 989333"/>
                <a:gd name="csY113" fmla="*/ 1313269 h 1318616"/>
                <a:gd name="csX114" fmla="*/ 565499 w 989333"/>
                <a:gd name="csY114" fmla="*/ 1257795 h 1318616"/>
                <a:gd name="csX115" fmla="*/ 439103 w 989333"/>
                <a:gd name="csY115" fmla="*/ 1263072 h 1318616"/>
                <a:gd name="csX116" fmla="*/ 423415 w 989333"/>
                <a:gd name="csY116" fmla="*/ 1311412 h 1318616"/>
                <a:gd name="csX117" fmla="*/ 398135 w 989333"/>
                <a:gd name="csY117" fmla="*/ 1310059 h 1318616"/>
                <a:gd name="csX118" fmla="*/ 481870 w 989333"/>
                <a:gd name="csY118" fmla="*/ 1215228 h 1318616"/>
                <a:gd name="csX119" fmla="*/ 573005 w 989333"/>
                <a:gd name="csY119" fmla="*/ 1247947 h 1318616"/>
                <a:gd name="csX120" fmla="*/ 589398 w 989333"/>
                <a:gd name="csY120" fmla="*/ 1312402 h 1318616"/>
                <a:gd name="csX121" fmla="*/ 584206 w 989333"/>
                <a:gd name="csY121" fmla="*/ 1312574 h 1318616"/>
                <a:gd name="csX122" fmla="*/ 548840 w 989333"/>
                <a:gd name="csY122" fmla="*/ 1313221 h 1318616"/>
                <a:gd name="csX123" fmla="*/ 606362 w 989333"/>
                <a:gd name="csY123" fmla="*/ 1311840 h 1318616"/>
                <a:gd name="csX124" fmla="*/ 508711 w 989333"/>
                <a:gd name="csY124" fmla="*/ 1209799 h 1318616"/>
                <a:gd name="csX125" fmla="*/ 388744 w 989333"/>
                <a:gd name="csY125" fmla="*/ 1309564 h 1318616"/>
                <a:gd name="csX126" fmla="*/ 377914 w 989333"/>
                <a:gd name="csY126" fmla="*/ 1308983 h 1318616"/>
                <a:gd name="csX127" fmla="*/ 497596 w 989333"/>
                <a:gd name="csY127" fmla="*/ 1195702 h 1318616"/>
                <a:gd name="csX128" fmla="*/ 617449 w 989333"/>
                <a:gd name="csY128" fmla="*/ 1311469 h 1318616"/>
                <a:gd name="csX129" fmla="*/ 606362 w 989333"/>
                <a:gd name="csY129" fmla="*/ 1311840 h 1318616"/>
                <a:gd name="csX130" fmla="*/ 568814 w 989333"/>
                <a:gd name="csY130" fmla="*/ 1083983 h 1318616"/>
                <a:gd name="csX131" fmla="*/ 549126 w 989333"/>
                <a:gd name="csY131" fmla="*/ 1100338 h 1318616"/>
                <a:gd name="csX132" fmla="*/ 468592 w 989333"/>
                <a:gd name="csY132" fmla="*/ 1108463 h 1318616"/>
                <a:gd name="csX133" fmla="*/ 428882 w 989333"/>
                <a:gd name="csY133" fmla="*/ 1087165 h 1318616"/>
                <a:gd name="csX134" fmla="*/ 428892 w 989333"/>
                <a:gd name="csY134" fmla="*/ 1087136 h 1318616"/>
                <a:gd name="csX135" fmla="*/ 445770 w 989333"/>
                <a:gd name="csY135" fmla="*/ 1043826 h 1318616"/>
                <a:gd name="csX136" fmla="*/ 446732 w 989333"/>
                <a:gd name="csY136" fmla="*/ 1018489 h 1318616"/>
                <a:gd name="csX137" fmla="*/ 504082 w 989333"/>
                <a:gd name="csY137" fmla="*/ 1021452 h 1318616"/>
                <a:gd name="csX138" fmla="*/ 551469 w 989333"/>
                <a:gd name="csY138" fmla="*/ 1019432 h 1318616"/>
                <a:gd name="csX139" fmla="*/ 568814 w 989333"/>
                <a:gd name="csY139" fmla="*/ 1083983 h 1318616"/>
                <a:gd name="csX140" fmla="*/ 920029 w 989333"/>
                <a:gd name="csY140" fmla="*/ 761334 h 1318616"/>
                <a:gd name="csX141" fmla="*/ 832190 w 989333"/>
                <a:gd name="csY141" fmla="*/ 837267 h 1318616"/>
                <a:gd name="csX142" fmla="*/ 848011 w 989333"/>
                <a:gd name="csY142" fmla="*/ 803043 h 1318616"/>
                <a:gd name="csX143" fmla="*/ 876719 w 989333"/>
                <a:gd name="csY143" fmla="*/ 714242 h 1318616"/>
                <a:gd name="csX144" fmla="*/ 920029 w 989333"/>
                <a:gd name="csY144" fmla="*/ 761334 h 13186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</a:cxnLst>
              <a:rect l="l" t="t" r="r" b="b"/>
              <a:pathLst>
                <a:path w="989333" h="1318616">
                  <a:moveTo>
                    <a:pt x="928268" y="255575"/>
                  </a:moveTo>
                  <a:cubicBezTo>
                    <a:pt x="919258" y="243135"/>
                    <a:pt x="909257" y="231277"/>
                    <a:pt x="898512" y="220085"/>
                  </a:cubicBezTo>
                  <a:cubicBezTo>
                    <a:pt x="931488" y="233648"/>
                    <a:pt x="957101" y="254718"/>
                    <a:pt x="989333" y="270834"/>
                  </a:cubicBezTo>
                  <a:cubicBezTo>
                    <a:pt x="950262" y="180280"/>
                    <a:pt x="826922" y="137684"/>
                    <a:pt x="733120" y="124549"/>
                  </a:cubicBezTo>
                  <a:cubicBezTo>
                    <a:pt x="731434" y="123825"/>
                    <a:pt x="729748" y="123263"/>
                    <a:pt x="728062" y="122425"/>
                  </a:cubicBezTo>
                  <a:cubicBezTo>
                    <a:pt x="770068" y="114424"/>
                    <a:pt x="814083" y="124425"/>
                    <a:pt x="854078" y="134417"/>
                  </a:cubicBezTo>
                  <a:cubicBezTo>
                    <a:pt x="727805" y="30956"/>
                    <a:pt x="512683" y="38215"/>
                    <a:pt x="351006" y="77962"/>
                  </a:cubicBezTo>
                  <a:cubicBezTo>
                    <a:pt x="340062" y="57769"/>
                    <a:pt x="340119" y="17621"/>
                    <a:pt x="350396" y="0"/>
                  </a:cubicBezTo>
                  <a:cubicBezTo>
                    <a:pt x="324993" y="12697"/>
                    <a:pt x="317478" y="49016"/>
                    <a:pt x="329289" y="74162"/>
                  </a:cubicBezTo>
                  <a:cubicBezTo>
                    <a:pt x="293322" y="57436"/>
                    <a:pt x="262109" y="28451"/>
                    <a:pt x="260033" y="410"/>
                  </a:cubicBezTo>
                  <a:cubicBezTo>
                    <a:pt x="252022" y="30414"/>
                    <a:pt x="248021" y="56407"/>
                    <a:pt x="270024" y="82420"/>
                  </a:cubicBezTo>
                  <a:cubicBezTo>
                    <a:pt x="240020" y="80420"/>
                    <a:pt x="208036" y="48416"/>
                    <a:pt x="192024" y="24422"/>
                  </a:cubicBezTo>
                  <a:cubicBezTo>
                    <a:pt x="192024" y="56417"/>
                    <a:pt x="180013" y="78429"/>
                    <a:pt x="206026" y="104423"/>
                  </a:cubicBezTo>
                  <a:cubicBezTo>
                    <a:pt x="212103" y="110500"/>
                    <a:pt x="221847" y="116396"/>
                    <a:pt x="233563" y="121653"/>
                  </a:cubicBezTo>
                  <a:cubicBezTo>
                    <a:pt x="161906" y="165068"/>
                    <a:pt x="77610" y="248231"/>
                    <a:pt x="49759" y="322441"/>
                  </a:cubicBezTo>
                  <a:cubicBezTo>
                    <a:pt x="58512" y="316602"/>
                    <a:pt x="83287" y="307591"/>
                    <a:pt x="98422" y="299247"/>
                  </a:cubicBezTo>
                  <a:cubicBezTo>
                    <a:pt x="37233" y="370513"/>
                    <a:pt x="0" y="462687"/>
                    <a:pt x="0" y="556460"/>
                  </a:cubicBezTo>
                  <a:cubicBezTo>
                    <a:pt x="16012" y="526456"/>
                    <a:pt x="28556" y="476060"/>
                    <a:pt x="52549" y="450047"/>
                  </a:cubicBezTo>
                  <a:cubicBezTo>
                    <a:pt x="34633" y="486918"/>
                    <a:pt x="53235" y="542144"/>
                    <a:pt x="70161" y="597227"/>
                  </a:cubicBezTo>
                  <a:cubicBezTo>
                    <a:pt x="70295" y="597675"/>
                    <a:pt x="88659" y="655958"/>
                    <a:pt x="115052" y="709527"/>
                  </a:cubicBezTo>
                  <a:cubicBezTo>
                    <a:pt x="109976" y="709155"/>
                    <a:pt x="104899" y="709098"/>
                    <a:pt x="99793" y="710003"/>
                  </a:cubicBezTo>
                  <a:cubicBezTo>
                    <a:pt x="73228" y="714728"/>
                    <a:pt x="62941" y="739150"/>
                    <a:pt x="65942" y="764343"/>
                  </a:cubicBezTo>
                  <a:cubicBezTo>
                    <a:pt x="71761" y="813083"/>
                    <a:pt x="123644" y="847020"/>
                    <a:pt x="170678" y="840410"/>
                  </a:cubicBezTo>
                  <a:cubicBezTo>
                    <a:pt x="177060" y="850097"/>
                    <a:pt x="184166" y="859612"/>
                    <a:pt x="191891" y="868842"/>
                  </a:cubicBezTo>
                  <a:cubicBezTo>
                    <a:pt x="216494" y="914038"/>
                    <a:pt x="246583" y="951014"/>
                    <a:pt x="303476" y="979418"/>
                  </a:cubicBezTo>
                  <a:cubicBezTo>
                    <a:pt x="343081" y="998554"/>
                    <a:pt x="388620" y="1011079"/>
                    <a:pt x="435931" y="1017146"/>
                  </a:cubicBezTo>
                  <a:cubicBezTo>
                    <a:pt x="435864" y="1020042"/>
                    <a:pt x="435807" y="1022842"/>
                    <a:pt x="435874" y="1025281"/>
                  </a:cubicBezTo>
                  <a:cubicBezTo>
                    <a:pt x="436464" y="1046407"/>
                    <a:pt x="435483" y="1065191"/>
                    <a:pt x="422510" y="1081954"/>
                  </a:cubicBezTo>
                  <a:cubicBezTo>
                    <a:pt x="419395" y="1079249"/>
                    <a:pt x="416271" y="1076535"/>
                    <a:pt x="413499" y="1073572"/>
                  </a:cubicBezTo>
                  <a:cubicBezTo>
                    <a:pt x="412004" y="1071982"/>
                    <a:pt x="408099" y="1072667"/>
                    <a:pt x="406413" y="1073353"/>
                  </a:cubicBezTo>
                  <a:cubicBezTo>
                    <a:pt x="397907" y="1076830"/>
                    <a:pt x="388696" y="1079440"/>
                    <a:pt x="379124" y="1081659"/>
                  </a:cubicBezTo>
                  <a:cubicBezTo>
                    <a:pt x="374971" y="1082497"/>
                    <a:pt x="370542" y="1083440"/>
                    <a:pt x="365998" y="1084450"/>
                  </a:cubicBezTo>
                  <a:cubicBezTo>
                    <a:pt x="326079" y="1092337"/>
                    <a:pt x="282388" y="1096899"/>
                    <a:pt x="255918" y="1128294"/>
                  </a:cubicBezTo>
                  <a:cubicBezTo>
                    <a:pt x="232896" y="1155611"/>
                    <a:pt x="228505" y="1199798"/>
                    <a:pt x="223114" y="1233764"/>
                  </a:cubicBezTo>
                  <a:cubicBezTo>
                    <a:pt x="221247" y="1245508"/>
                    <a:pt x="219523" y="1257281"/>
                    <a:pt x="217351" y="1268978"/>
                  </a:cubicBezTo>
                  <a:cubicBezTo>
                    <a:pt x="216684" y="1272569"/>
                    <a:pt x="212617" y="1282303"/>
                    <a:pt x="213865" y="1285999"/>
                  </a:cubicBezTo>
                  <a:cubicBezTo>
                    <a:pt x="215560" y="1291047"/>
                    <a:pt x="219485" y="1291838"/>
                    <a:pt x="224971" y="1293781"/>
                  </a:cubicBezTo>
                  <a:cubicBezTo>
                    <a:pt x="258099" y="1305525"/>
                    <a:pt x="295932" y="1307535"/>
                    <a:pt x="330594" y="1310174"/>
                  </a:cubicBezTo>
                  <a:cubicBezTo>
                    <a:pt x="352054" y="1311802"/>
                    <a:pt x="373532" y="1313231"/>
                    <a:pt x="395030" y="1314393"/>
                  </a:cubicBezTo>
                  <a:cubicBezTo>
                    <a:pt x="395040" y="1314393"/>
                    <a:pt x="395068" y="1314402"/>
                    <a:pt x="395078" y="1314402"/>
                  </a:cubicBezTo>
                  <a:cubicBezTo>
                    <a:pt x="428806" y="1316469"/>
                    <a:pt x="462601" y="1317565"/>
                    <a:pt x="496405" y="1317908"/>
                  </a:cubicBezTo>
                  <a:cubicBezTo>
                    <a:pt x="563442" y="1319374"/>
                    <a:pt x="632212" y="1319356"/>
                    <a:pt x="697935" y="1309916"/>
                  </a:cubicBezTo>
                  <a:cubicBezTo>
                    <a:pt x="718204" y="1307002"/>
                    <a:pt x="738597" y="1303716"/>
                    <a:pt x="758523" y="1298896"/>
                  </a:cubicBezTo>
                  <a:cubicBezTo>
                    <a:pt x="764724" y="1297391"/>
                    <a:pt x="782288" y="1295343"/>
                    <a:pt x="785993" y="1288409"/>
                  </a:cubicBezTo>
                  <a:cubicBezTo>
                    <a:pt x="788965" y="1282846"/>
                    <a:pt x="783746" y="1271521"/>
                    <a:pt x="782631" y="1265368"/>
                  </a:cubicBezTo>
                  <a:cubicBezTo>
                    <a:pt x="780383" y="1252947"/>
                    <a:pt x="778574" y="1240469"/>
                    <a:pt x="776573" y="1228011"/>
                  </a:cubicBezTo>
                  <a:cubicBezTo>
                    <a:pt x="772544" y="1202950"/>
                    <a:pt x="767610" y="1178414"/>
                    <a:pt x="758962" y="1154487"/>
                  </a:cubicBezTo>
                  <a:cubicBezTo>
                    <a:pt x="744998" y="1119845"/>
                    <a:pt x="719852" y="1106815"/>
                    <a:pt x="685486" y="1095537"/>
                  </a:cubicBezTo>
                  <a:cubicBezTo>
                    <a:pt x="666617" y="1089346"/>
                    <a:pt x="647262" y="1084612"/>
                    <a:pt x="627821" y="1080592"/>
                  </a:cubicBezTo>
                  <a:cubicBezTo>
                    <a:pt x="616896" y="1078335"/>
                    <a:pt x="598199" y="1071468"/>
                    <a:pt x="586769" y="1073439"/>
                  </a:cubicBezTo>
                  <a:cubicBezTo>
                    <a:pt x="582778" y="1074125"/>
                    <a:pt x="578939" y="1076230"/>
                    <a:pt x="575186" y="1078906"/>
                  </a:cubicBezTo>
                  <a:cubicBezTo>
                    <a:pt x="568538" y="1067962"/>
                    <a:pt x="563756" y="1056589"/>
                    <a:pt x="562213" y="1041664"/>
                  </a:cubicBezTo>
                  <a:cubicBezTo>
                    <a:pt x="561518" y="1034910"/>
                    <a:pt x="560508" y="1026748"/>
                    <a:pt x="560337" y="1018623"/>
                  </a:cubicBezTo>
                  <a:cubicBezTo>
                    <a:pt x="611924" y="1013260"/>
                    <a:pt x="661797" y="1000163"/>
                    <a:pt x="704736" y="979408"/>
                  </a:cubicBezTo>
                  <a:cubicBezTo>
                    <a:pt x="772887" y="945375"/>
                    <a:pt x="802586" y="899027"/>
                    <a:pt x="830447" y="841010"/>
                  </a:cubicBezTo>
                  <a:cubicBezTo>
                    <a:pt x="834923" y="840800"/>
                    <a:pt x="840067" y="841696"/>
                    <a:pt x="844648" y="841362"/>
                  </a:cubicBezTo>
                  <a:cubicBezTo>
                    <a:pt x="884977" y="838438"/>
                    <a:pt x="924354" y="806396"/>
                    <a:pt x="929316" y="765200"/>
                  </a:cubicBezTo>
                  <a:cubicBezTo>
                    <a:pt x="931917" y="743569"/>
                    <a:pt x="925059" y="720605"/>
                    <a:pt x="903284" y="712403"/>
                  </a:cubicBezTo>
                  <a:cubicBezTo>
                    <a:pt x="896579" y="709879"/>
                    <a:pt x="889302" y="709070"/>
                    <a:pt x="882177" y="709232"/>
                  </a:cubicBezTo>
                  <a:cubicBezTo>
                    <a:pt x="881139" y="709251"/>
                    <a:pt x="879596" y="709508"/>
                    <a:pt x="877881" y="709841"/>
                  </a:cubicBezTo>
                  <a:cubicBezTo>
                    <a:pt x="878167" y="708708"/>
                    <a:pt x="878491" y="707460"/>
                    <a:pt x="878758" y="706364"/>
                  </a:cubicBezTo>
                  <a:cubicBezTo>
                    <a:pt x="904608" y="680361"/>
                    <a:pt x="938860" y="595017"/>
                    <a:pt x="944128" y="570462"/>
                  </a:cubicBezTo>
                  <a:cubicBezTo>
                    <a:pt x="954119" y="584464"/>
                    <a:pt x="956120" y="604457"/>
                    <a:pt x="962130" y="622459"/>
                  </a:cubicBezTo>
                  <a:cubicBezTo>
                    <a:pt x="986123" y="538458"/>
                    <a:pt x="978141" y="450333"/>
                    <a:pt x="933431" y="397802"/>
                  </a:cubicBezTo>
                  <a:cubicBezTo>
                    <a:pt x="961434" y="403803"/>
                    <a:pt x="984113" y="426444"/>
                    <a:pt x="984113" y="426444"/>
                  </a:cubicBezTo>
                  <a:cubicBezTo>
                    <a:pt x="971607" y="364065"/>
                    <a:pt x="967026" y="309105"/>
                    <a:pt x="928268" y="255575"/>
                  </a:cubicBezTo>
                  <a:close/>
                  <a:moveTo>
                    <a:pt x="202006" y="432445"/>
                  </a:moveTo>
                  <a:cubicBezTo>
                    <a:pt x="202006" y="446446"/>
                    <a:pt x="202006" y="460438"/>
                    <a:pt x="202006" y="476441"/>
                  </a:cubicBezTo>
                  <a:cubicBezTo>
                    <a:pt x="244011" y="420453"/>
                    <a:pt x="264023" y="324431"/>
                    <a:pt x="274015" y="258432"/>
                  </a:cubicBezTo>
                  <a:cubicBezTo>
                    <a:pt x="302028" y="288427"/>
                    <a:pt x="344033" y="340433"/>
                    <a:pt x="388039" y="336442"/>
                  </a:cubicBezTo>
                  <a:cubicBezTo>
                    <a:pt x="366027" y="310429"/>
                    <a:pt x="332022" y="282445"/>
                    <a:pt x="336023" y="244421"/>
                  </a:cubicBezTo>
                  <a:cubicBezTo>
                    <a:pt x="356025" y="290446"/>
                    <a:pt x="414033" y="340443"/>
                    <a:pt x="462029" y="354444"/>
                  </a:cubicBezTo>
                  <a:cubicBezTo>
                    <a:pt x="458038" y="326441"/>
                    <a:pt x="452037" y="296437"/>
                    <a:pt x="456038" y="268424"/>
                  </a:cubicBezTo>
                  <a:cubicBezTo>
                    <a:pt x="498034" y="326441"/>
                    <a:pt x="572053" y="378438"/>
                    <a:pt x="644052" y="392440"/>
                  </a:cubicBezTo>
                  <a:cubicBezTo>
                    <a:pt x="632050" y="366446"/>
                    <a:pt x="612277" y="336604"/>
                    <a:pt x="614267" y="308601"/>
                  </a:cubicBezTo>
                  <a:cubicBezTo>
                    <a:pt x="656273" y="382619"/>
                    <a:pt x="718061" y="432949"/>
                    <a:pt x="798081" y="464953"/>
                  </a:cubicBezTo>
                  <a:cubicBezTo>
                    <a:pt x="806072" y="446942"/>
                    <a:pt x="800300" y="446275"/>
                    <a:pt x="810063" y="396450"/>
                  </a:cubicBezTo>
                  <a:cubicBezTo>
                    <a:pt x="811625" y="443713"/>
                    <a:pt x="826713" y="489966"/>
                    <a:pt x="833114" y="536686"/>
                  </a:cubicBezTo>
                  <a:cubicBezTo>
                    <a:pt x="835200" y="551860"/>
                    <a:pt x="837190" y="567052"/>
                    <a:pt x="839238" y="582225"/>
                  </a:cubicBezTo>
                  <a:cubicBezTo>
                    <a:pt x="839276" y="590836"/>
                    <a:pt x="839229" y="599180"/>
                    <a:pt x="839134" y="607314"/>
                  </a:cubicBezTo>
                  <a:cubicBezTo>
                    <a:pt x="832809" y="651501"/>
                    <a:pt x="821503" y="700916"/>
                    <a:pt x="809358" y="737892"/>
                  </a:cubicBezTo>
                  <a:cubicBezTo>
                    <a:pt x="791185" y="770144"/>
                    <a:pt x="766496" y="799262"/>
                    <a:pt x="738464" y="823989"/>
                  </a:cubicBezTo>
                  <a:cubicBezTo>
                    <a:pt x="734263" y="826227"/>
                    <a:pt x="730025" y="828513"/>
                    <a:pt x="725767" y="830914"/>
                  </a:cubicBezTo>
                  <a:cubicBezTo>
                    <a:pt x="703107" y="714480"/>
                    <a:pt x="568814" y="733177"/>
                    <a:pt x="514721" y="749313"/>
                  </a:cubicBezTo>
                  <a:cubicBezTo>
                    <a:pt x="511197" y="749532"/>
                    <a:pt x="507644" y="749675"/>
                    <a:pt x="504073" y="749760"/>
                  </a:cubicBezTo>
                  <a:cubicBezTo>
                    <a:pt x="500510" y="749675"/>
                    <a:pt x="496957" y="749541"/>
                    <a:pt x="493433" y="749313"/>
                  </a:cubicBezTo>
                  <a:cubicBezTo>
                    <a:pt x="439341" y="733177"/>
                    <a:pt x="305048" y="714480"/>
                    <a:pt x="282388" y="830914"/>
                  </a:cubicBezTo>
                  <a:cubicBezTo>
                    <a:pt x="278121" y="828513"/>
                    <a:pt x="273882" y="826218"/>
                    <a:pt x="269691" y="823989"/>
                  </a:cubicBezTo>
                  <a:cubicBezTo>
                    <a:pt x="241659" y="799262"/>
                    <a:pt x="216980" y="770144"/>
                    <a:pt x="198796" y="737892"/>
                  </a:cubicBezTo>
                  <a:cubicBezTo>
                    <a:pt x="183480" y="691249"/>
                    <a:pt x="169507" y="624869"/>
                    <a:pt x="165192" y="574110"/>
                  </a:cubicBezTo>
                  <a:cubicBezTo>
                    <a:pt x="176498" y="519617"/>
                    <a:pt x="191576" y="475888"/>
                    <a:pt x="202006" y="432445"/>
                  </a:cubicBezTo>
                  <a:close/>
                  <a:moveTo>
                    <a:pt x="388401" y="803929"/>
                  </a:moveTo>
                  <a:cubicBezTo>
                    <a:pt x="411337" y="792490"/>
                    <a:pt x="433950" y="782927"/>
                    <a:pt x="453238" y="781565"/>
                  </a:cubicBezTo>
                  <a:cubicBezTo>
                    <a:pt x="474297" y="780079"/>
                    <a:pt x="490337" y="779107"/>
                    <a:pt x="504082" y="778526"/>
                  </a:cubicBezTo>
                  <a:cubicBezTo>
                    <a:pt x="517827" y="779107"/>
                    <a:pt x="533867" y="780079"/>
                    <a:pt x="554927" y="781565"/>
                  </a:cubicBezTo>
                  <a:cubicBezTo>
                    <a:pt x="574205" y="782927"/>
                    <a:pt x="596827" y="792480"/>
                    <a:pt x="619763" y="803929"/>
                  </a:cubicBezTo>
                  <a:cubicBezTo>
                    <a:pt x="611724" y="836838"/>
                    <a:pt x="578301" y="870861"/>
                    <a:pt x="551155" y="877643"/>
                  </a:cubicBezTo>
                  <a:cubicBezTo>
                    <a:pt x="543344" y="879958"/>
                    <a:pt x="535391" y="881872"/>
                    <a:pt x="527380" y="883425"/>
                  </a:cubicBezTo>
                  <a:cubicBezTo>
                    <a:pt x="521160" y="869242"/>
                    <a:pt x="520560" y="858422"/>
                    <a:pt x="519874" y="842058"/>
                  </a:cubicBezTo>
                  <a:cubicBezTo>
                    <a:pt x="510816" y="841305"/>
                    <a:pt x="501577" y="840496"/>
                    <a:pt x="492509" y="839734"/>
                  </a:cubicBezTo>
                  <a:cubicBezTo>
                    <a:pt x="489490" y="853335"/>
                    <a:pt x="491004" y="869194"/>
                    <a:pt x="485718" y="882796"/>
                  </a:cubicBezTo>
                  <a:cubicBezTo>
                    <a:pt x="485575" y="883158"/>
                    <a:pt x="485289" y="883663"/>
                    <a:pt x="485004" y="884187"/>
                  </a:cubicBezTo>
                  <a:cubicBezTo>
                    <a:pt x="475574" y="882530"/>
                    <a:pt x="466201" y="880386"/>
                    <a:pt x="457019" y="877662"/>
                  </a:cubicBezTo>
                  <a:cubicBezTo>
                    <a:pt x="429863" y="870852"/>
                    <a:pt x="396440" y="836838"/>
                    <a:pt x="388401" y="803929"/>
                  </a:cubicBezTo>
                  <a:close/>
                  <a:moveTo>
                    <a:pt x="171326" y="835933"/>
                  </a:moveTo>
                  <a:cubicBezTo>
                    <a:pt x="139684" y="842467"/>
                    <a:pt x="106890" y="825598"/>
                    <a:pt x="88887" y="799605"/>
                  </a:cubicBezTo>
                  <a:cubicBezTo>
                    <a:pt x="74924" y="779441"/>
                    <a:pt x="67466" y="746646"/>
                    <a:pt x="83887" y="725577"/>
                  </a:cubicBezTo>
                  <a:cubicBezTo>
                    <a:pt x="92754" y="714204"/>
                    <a:pt x="104908" y="713737"/>
                    <a:pt x="117443" y="714366"/>
                  </a:cubicBezTo>
                  <a:cubicBezTo>
                    <a:pt x="123368" y="726100"/>
                    <a:pt x="129654" y="737540"/>
                    <a:pt x="136227" y="747960"/>
                  </a:cubicBezTo>
                  <a:cubicBezTo>
                    <a:pt x="144894" y="768029"/>
                    <a:pt x="153819" y="789156"/>
                    <a:pt x="160153" y="803043"/>
                  </a:cubicBezTo>
                  <a:cubicBezTo>
                    <a:pt x="165364" y="814464"/>
                    <a:pt x="170383" y="825465"/>
                    <a:pt x="175431" y="836114"/>
                  </a:cubicBezTo>
                  <a:cubicBezTo>
                    <a:pt x="173965" y="835762"/>
                    <a:pt x="172345" y="835724"/>
                    <a:pt x="171326" y="835933"/>
                  </a:cubicBezTo>
                  <a:close/>
                  <a:moveTo>
                    <a:pt x="548840" y="1313221"/>
                  </a:moveTo>
                  <a:cubicBezTo>
                    <a:pt x="544163" y="1313269"/>
                    <a:pt x="539487" y="1313250"/>
                    <a:pt x="534810" y="1313269"/>
                  </a:cubicBezTo>
                  <a:cubicBezTo>
                    <a:pt x="542554" y="1304801"/>
                    <a:pt x="565756" y="1266663"/>
                    <a:pt x="565499" y="1257795"/>
                  </a:cubicBezTo>
                  <a:cubicBezTo>
                    <a:pt x="533343" y="1256900"/>
                    <a:pt x="442789" y="1256500"/>
                    <a:pt x="439103" y="1263072"/>
                  </a:cubicBezTo>
                  <a:cubicBezTo>
                    <a:pt x="431197" y="1277188"/>
                    <a:pt x="423224" y="1294657"/>
                    <a:pt x="423415" y="1311412"/>
                  </a:cubicBezTo>
                  <a:cubicBezTo>
                    <a:pt x="414985" y="1311069"/>
                    <a:pt x="406556" y="1310488"/>
                    <a:pt x="398135" y="1310059"/>
                  </a:cubicBezTo>
                  <a:cubicBezTo>
                    <a:pt x="402517" y="1263834"/>
                    <a:pt x="434750" y="1223505"/>
                    <a:pt x="481870" y="1215228"/>
                  </a:cubicBezTo>
                  <a:cubicBezTo>
                    <a:pt x="516246" y="1209189"/>
                    <a:pt x="550288" y="1221562"/>
                    <a:pt x="573005" y="1247947"/>
                  </a:cubicBezTo>
                  <a:cubicBezTo>
                    <a:pt x="579082" y="1255005"/>
                    <a:pt x="611248" y="1310631"/>
                    <a:pt x="589398" y="1312402"/>
                  </a:cubicBezTo>
                  <a:cubicBezTo>
                    <a:pt x="587673" y="1312450"/>
                    <a:pt x="585940" y="1312536"/>
                    <a:pt x="584206" y="1312574"/>
                  </a:cubicBezTo>
                  <a:cubicBezTo>
                    <a:pt x="572424" y="1312907"/>
                    <a:pt x="560632" y="1313069"/>
                    <a:pt x="548840" y="1313221"/>
                  </a:cubicBezTo>
                  <a:close/>
                  <a:moveTo>
                    <a:pt x="606362" y="1311840"/>
                  </a:moveTo>
                  <a:cubicBezTo>
                    <a:pt x="602247" y="1258653"/>
                    <a:pt x="562346" y="1216067"/>
                    <a:pt x="508711" y="1209799"/>
                  </a:cubicBezTo>
                  <a:cubicBezTo>
                    <a:pt x="446856" y="1202569"/>
                    <a:pt x="393478" y="1248185"/>
                    <a:pt x="388744" y="1309564"/>
                  </a:cubicBezTo>
                  <a:cubicBezTo>
                    <a:pt x="385134" y="1309364"/>
                    <a:pt x="381524" y="1309202"/>
                    <a:pt x="377914" y="1308983"/>
                  </a:cubicBezTo>
                  <a:cubicBezTo>
                    <a:pt x="381486" y="1245851"/>
                    <a:pt x="433578" y="1195702"/>
                    <a:pt x="497596" y="1195702"/>
                  </a:cubicBezTo>
                  <a:cubicBezTo>
                    <a:pt x="562461" y="1195702"/>
                    <a:pt x="615144" y="1247166"/>
                    <a:pt x="617449" y="1311469"/>
                  </a:cubicBezTo>
                  <a:cubicBezTo>
                    <a:pt x="613753" y="1311621"/>
                    <a:pt x="610057" y="1311717"/>
                    <a:pt x="606362" y="1311840"/>
                  </a:cubicBezTo>
                  <a:close/>
                  <a:moveTo>
                    <a:pt x="568814" y="1083983"/>
                  </a:moveTo>
                  <a:cubicBezTo>
                    <a:pt x="562080" y="1089908"/>
                    <a:pt x="555603" y="1096737"/>
                    <a:pt x="549126" y="1100338"/>
                  </a:cubicBezTo>
                  <a:cubicBezTo>
                    <a:pt x="524008" y="1114301"/>
                    <a:pt x="495833" y="1117587"/>
                    <a:pt x="468592" y="1108463"/>
                  </a:cubicBezTo>
                  <a:cubicBezTo>
                    <a:pt x="454628" y="1103786"/>
                    <a:pt x="440941" y="1096356"/>
                    <a:pt x="428882" y="1087165"/>
                  </a:cubicBezTo>
                  <a:cubicBezTo>
                    <a:pt x="428892" y="1087155"/>
                    <a:pt x="428882" y="1087146"/>
                    <a:pt x="428892" y="1087136"/>
                  </a:cubicBezTo>
                  <a:cubicBezTo>
                    <a:pt x="439884" y="1074811"/>
                    <a:pt x="445208" y="1060409"/>
                    <a:pt x="445770" y="1043826"/>
                  </a:cubicBezTo>
                  <a:cubicBezTo>
                    <a:pt x="446008" y="1036673"/>
                    <a:pt x="446722" y="1027567"/>
                    <a:pt x="446732" y="1018489"/>
                  </a:cubicBezTo>
                  <a:cubicBezTo>
                    <a:pt x="465706" y="1020509"/>
                    <a:pt x="484889" y="1021556"/>
                    <a:pt x="504082" y="1021452"/>
                  </a:cubicBezTo>
                  <a:cubicBezTo>
                    <a:pt x="519922" y="1021537"/>
                    <a:pt x="535753" y="1020785"/>
                    <a:pt x="551469" y="1019432"/>
                  </a:cubicBezTo>
                  <a:cubicBezTo>
                    <a:pt x="551383" y="1042673"/>
                    <a:pt x="555155" y="1064505"/>
                    <a:pt x="568814" y="1083983"/>
                  </a:cubicBezTo>
                  <a:close/>
                  <a:moveTo>
                    <a:pt x="920029" y="761334"/>
                  </a:moveTo>
                  <a:cubicBezTo>
                    <a:pt x="916715" y="803586"/>
                    <a:pt x="874471" y="840096"/>
                    <a:pt x="832190" y="837267"/>
                  </a:cubicBezTo>
                  <a:cubicBezTo>
                    <a:pt x="837419" y="826256"/>
                    <a:pt x="842620" y="814883"/>
                    <a:pt x="848011" y="803043"/>
                  </a:cubicBezTo>
                  <a:cubicBezTo>
                    <a:pt x="857460" y="782317"/>
                    <a:pt x="869223" y="743541"/>
                    <a:pt x="876719" y="714242"/>
                  </a:cubicBezTo>
                  <a:cubicBezTo>
                    <a:pt x="906437" y="711975"/>
                    <a:pt x="922363" y="731491"/>
                    <a:pt x="920029" y="7613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158B754-1BEC-C1F3-A3F7-028580F4CDC7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F4DAFA4-2720-2223-66E1-7F414EDE435D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CD70A73-2D8F-0BD8-156A-B5833E30DEC5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7B74D92-89F0-3CCA-7FF5-3C2FE89D0331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BE215B9-46D6-D399-0773-366EF74C46E0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9F8261E-AE20-DDC6-FBDC-B0426E91E6F1}"/>
              </a:ext>
            </a:extLst>
          </p:cNvPr>
          <p:cNvSpPr/>
          <p:nvPr/>
        </p:nvSpPr>
        <p:spPr>
          <a:xfrm>
            <a:off x="536729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2BE0F01-43FD-9868-64AE-923CC5E93723}"/>
              </a:ext>
            </a:extLst>
          </p:cNvPr>
          <p:cNvSpPr/>
          <p:nvPr/>
        </p:nvSpPr>
        <p:spPr>
          <a:xfrm>
            <a:off x="8925287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BDFDC50-33C6-25F1-F8E3-FADD80D8DF56}"/>
              </a:ext>
            </a:extLst>
          </p:cNvPr>
          <p:cNvSpPr/>
          <p:nvPr/>
        </p:nvSpPr>
        <p:spPr>
          <a:xfrm>
            <a:off x="12483283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1 w 2975432"/>
              <a:gd name="csY2" fmla="*/ 1475816 h 2963532"/>
              <a:gd name="csX3" fmla="*/ 1487715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1" y="1475816"/>
                </a:lnTo>
                <a:cubicBezTo>
                  <a:pt x="2975431" y="2297459"/>
                  <a:pt x="2309358" y="2963532"/>
                  <a:pt x="1487715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0466BA4-DCE7-0763-2B93-82C53CE9899D}"/>
              </a:ext>
            </a:extLst>
          </p:cNvPr>
          <p:cNvSpPr/>
          <p:nvPr/>
        </p:nvSpPr>
        <p:spPr>
          <a:xfrm>
            <a:off x="16041278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0 w 2975432"/>
              <a:gd name="csY2" fmla="*/ 1475816 h 2963532"/>
              <a:gd name="csX3" fmla="*/ 1487714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0" y="1475816"/>
                </a:lnTo>
                <a:cubicBezTo>
                  <a:pt x="2975430" y="2297459"/>
                  <a:pt x="2309358" y="2963532"/>
                  <a:pt x="1487714" y="2963532"/>
                </a:cubicBezTo>
                <a:lnTo>
                  <a:pt x="1487716" y="2963531"/>
                </a:lnTo>
                <a:cubicBezTo>
                  <a:pt x="666073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D2F6886-3AE7-345F-0FD3-A150016F05A4}"/>
              </a:ext>
            </a:extLst>
          </p:cNvPr>
          <p:cNvSpPr/>
          <p:nvPr/>
        </p:nvSpPr>
        <p:spPr>
          <a:xfrm>
            <a:off x="19599272" y="6426102"/>
            <a:ext cx="2975432" cy="2963532"/>
          </a:xfrm>
          <a:custGeom>
            <a:avLst/>
            <a:gdLst>
              <a:gd name="csX0" fmla="*/ 0 w 2975432"/>
              <a:gd name="csY0" fmla="*/ 0 h 2963532"/>
              <a:gd name="csX1" fmla="*/ 2975432 w 2975432"/>
              <a:gd name="csY1" fmla="*/ 0 h 2963532"/>
              <a:gd name="csX2" fmla="*/ 2975432 w 2975432"/>
              <a:gd name="csY2" fmla="*/ 1475816 h 2963532"/>
              <a:gd name="csX3" fmla="*/ 1487716 w 2975432"/>
              <a:gd name="csY3" fmla="*/ 2963532 h 2963532"/>
              <a:gd name="csX4" fmla="*/ 1487716 w 2975432"/>
              <a:gd name="csY4" fmla="*/ 2963531 h 2963532"/>
              <a:gd name="csX5" fmla="*/ 0 w 2975432"/>
              <a:gd name="csY5" fmla="*/ 1475815 h 2963532"/>
              <a:gd name="csX6" fmla="*/ 0 w 2975432"/>
              <a:gd name="csY6" fmla="*/ 0 h 29635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975432" h="2963532">
                <a:moveTo>
                  <a:pt x="0" y="0"/>
                </a:moveTo>
                <a:lnTo>
                  <a:pt x="2975432" y="0"/>
                </a:lnTo>
                <a:lnTo>
                  <a:pt x="2975432" y="1475816"/>
                </a:lnTo>
                <a:cubicBezTo>
                  <a:pt x="2975432" y="2297459"/>
                  <a:pt x="2309360" y="2963532"/>
                  <a:pt x="1487716" y="2963532"/>
                </a:cubicBezTo>
                <a:lnTo>
                  <a:pt x="1487716" y="2963531"/>
                </a:lnTo>
                <a:cubicBezTo>
                  <a:pt x="666074" y="2963531"/>
                  <a:pt x="0" y="2297458"/>
                  <a:pt x="0" y="147581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993ADB6-8672-B8C6-E733-786A65A6D784}"/>
              </a:ext>
            </a:extLst>
          </p:cNvPr>
          <p:cNvGrpSpPr/>
          <p:nvPr/>
        </p:nvGrpSpPr>
        <p:grpSpPr>
          <a:xfrm>
            <a:off x="5367291" y="8447173"/>
            <a:ext cx="2975432" cy="474644"/>
            <a:chOff x="5367291" y="8275069"/>
            <a:chExt cx="2975432" cy="47464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3816BBB-2960-FF5E-0A51-0486794ED9CA}"/>
                </a:ext>
              </a:extLst>
            </p:cNvPr>
            <p:cNvSpPr txBox="1"/>
            <p:nvPr/>
          </p:nvSpPr>
          <p:spPr>
            <a:xfrm>
              <a:off x="5367291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CFO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4E4F89C-5909-3383-BAB8-8488DCC364FD}"/>
                </a:ext>
              </a:extLst>
            </p:cNvPr>
            <p:cNvGrpSpPr/>
            <p:nvPr/>
          </p:nvGrpSpPr>
          <p:grpSpPr>
            <a:xfrm flipV="1">
              <a:off x="6575545" y="8665168"/>
              <a:ext cx="558920" cy="84545"/>
              <a:chOff x="11380460" y="9654424"/>
              <a:chExt cx="1638944" cy="247918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658868F-422D-C187-8E2D-528CFE616088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9345F6E-C44C-3EB8-6A9B-37DD7CC3D12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13AA58C-1562-4A07-DB6B-3BED7C92053D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E5C4452-4150-BF47-01B0-DA5E41A3140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BC771F2-9BEE-FCC9-13DC-3190EAC967C6}"/>
              </a:ext>
            </a:extLst>
          </p:cNvPr>
          <p:cNvGrpSpPr/>
          <p:nvPr/>
        </p:nvGrpSpPr>
        <p:grpSpPr>
          <a:xfrm>
            <a:off x="8925286" y="8447173"/>
            <a:ext cx="2975432" cy="474644"/>
            <a:chOff x="8925286" y="8275069"/>
            <a:chExt cx="2975432" cy="47464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5FF3C49-3238-DBAA-A356-C5A1A77E2189}"/>
                </a:ext>
              </a:extLst>
            </p:cNvPr>
            <p:cNvSpPr txBox="1"/>
            <p:nvPr/>
          </p:nvSpPr>
          <p:spPr>
            <a:xfrm>
              <a:off x="8925286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CEO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DBC8B3C-2011-9901-AD39-9CDE2C95C053}"/>
                </a:ext>
              </a:extLst>
            </p:cNvPr>
            <p:cNvGrpSpPr/>
            <p:nvPr/>
          </p:nvGrpSpPr>
          <p:grpSpPr>
            <a:xfrm flipV="1">
              <a:off x="10133541" y="8665168"/>
              <a:ext cx="558920" cy="84545"/>
              <a:chOff x="11380460" y="9654424"/>
              <a:chExt cx="1638944" cy="24791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EFAFB-2D96-585F-4109-CFCA5CD887FC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FD75D16-66D9-B606-BC92-64F20A15B706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02D83AE-5496-9727-6A41-98C231B2F16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97A151C-350C-697C-13DC-E11070AE54A8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2E6B6A2-4E7C-89D4-9D3F-771259B39023}"/>
              </a:ext>
            </a:extLst>
          </p:cNvPr>
          <p:cNvGrpSpPr/>
          <p:nvPr/>
        </p:nvGrpSpPr>
        <p:grpSpPr>
          <a:xfrm>
            <a:off x="8925286" y="6493884"/>
            <a:ext cx="2975431" cy="1413785"/>
            <a:chOff x="8925286" y="8870836"/>
            <a:chExt cx="2975431" cy="141378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30F6454-8CF5-C470-46A0-DA16D2D0AF02}"/>
                </a:ext>
              </a:extLst>
            </p:cNvPr>
            <p:cNvSpPr txBox="1"/>
            <p:nvPr/>
          </p:nvSpPr>
          <p:spPr>
            <a:xfrm>
              <a:off x="8925286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Ben Peterson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D33D2E8-DEA5-4361-B920-D8F9A4CE219A}"/>
                </a:ext>
              </a:extLst>
            </p:cNvPr>
            <p:cNvSpPr txBox="1"/>
            <p:nvPr/>
          </p:nvSpPr>
          <p:spPr>
            <a:xfrm>
              <a:off x="925060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1363E30-3F6F-53CE-7BCD-66F573AFD51C}"/>
              </a:ext>
            </a:extLst>
          </p:cNvPr>
          <p:cNvGrpSpPr/>
          <p:nvPr/>
        </p:nvGrpSpPr>
        <p:grpSpPr>
          <a:xfrm>
            <a:off x="12483282" y="8447173"/>
            <a:ext cx="2975432" cy="474644"/>
            <a:chOff x="12483282" y="8275069"/>
            <a:chExt cx="2975432" cy="47464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73380E4-043F-84BD-F742-384EB107495E}"/>
                </a:ext>
              </a:extLst>
            </p:cNvPr>
            <p:cNvSpPr txBox="1"/>
            <p:nvPr/>
          </p:nvSpPr>
          <p:spPr>
            <a:xfrm>
              <a:off x="1248328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COMMERCIAL DIRECTOR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7648B9F0-6E9A-4ABD-01C6-DC7DAE6A9757}"/>
                </a:ext>
              </a:extLst>
            </p:cNvPr>
            <p:cNvGrpSpPr/>
            <p:nvPr/>
          </p:nvGrpSpPr>
          <p:grpSpPr>
            <a:xfrm flipV="1">
              <a:off x="13691536" y="8665168"/>
              <a:ext cx="558920" cy="84545"/>
              <a:chOff x="11380460" y="9654424"/>
              <a:chExt cx="1638944" cy="24791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CE7897C4-81C9-3A42-A0AB-D6930AA7C7F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4131F03-19B9-D876-E0A6-0066467ED4EC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17D5918-A6EE-3A10-4A77-982827FD78D0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D383C2-839B-7E7E-FE3B-C09B73F9B6CA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6116F-9BEA-3D5D-B43A-23577DEF768E}"/>
              </a:ext>
            </a:extLst>
          </p:cNvPr>
          <p:cNvGrpSpPr/>
          <p:nvPr/>
        </p:nvGrpSpPr>
        <p:grpSpPr>
          <a:xfrm>
            <a:off x="12483282" y="6493884"/>
            <a:ext cx="2975431" cy="1413785"/>
            <a:chOff x="12483282" y="8870836"/>
            <a:chExt cx="2975431" cy="141378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9F7FF69-FBBF-BA01-238B-2646A10DBCAF}"/>
                </a:ext>
              </a:extLst>
            </p:cNvPr>
            <p:cNvSpPr txBox="1"/>
            <p:nvPr/>
          </p:nvSpPr>
          <p:spPr>
            <a:xfrm>
              <a:off x="1248328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Alice Ang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F46FEDB-8B39-E6A0-3BC5-6A3B332FEAFE}"/>
                </a:ext>
              </a:extLst>
            </p:cNvPr>
            <p:cNvSpPr txBox="1"/>
            <p:nvPr/>
          </p:nvSpPr>
          <p:spPr>
            <a:xfrm>
              <a:off x="1280859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35434B6-B64B-2069-EDA0-252FD88AD491}"/>
              </a:ext>
            </a:extLst>
          </p:cNvPr>
          <p:cNvGrpSpPr/>
          <p:nvPr/>
        </p:nvGrpSpPr>
        <p:grpSpPr>
          <a:xfrm>
            <a:off x="16041277" y="8447173"/>
            <a:ext cx="2975432" cy="474644"/>
            <a:chOff x="16041277" y="8275069"/>
            <a:chExt cx="2975432" cy="474644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093D1C94-5FB9-6991-9E79-FA43E7D777D7}"/>
                </a:ext>
              </a:extLst>
            </p:cNvPr>
            <p:cNvSpPr txBox="1"/>
            <p:nvPr/>
          </p:nvSpPr>
          <p:spPr>
            <a:xfrm>
              <a:off x="16041277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CHIEF ACCOUNTANT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C639FCD-BAE8-0247-3B46-198B8D5745BE}"/>
                </a:ext>
              </a:extLst>
            </p:cNvPr>
            <p:cNvGrpSpPr/>
            <p:nvPr/>
          </p:nvGrpSpPr>
          <p:grpSpPr>
            <a:xfrm flipV="1">
              <a:off x="17249531" y="8665168"/>
              <a:ext cx="558920" cy="84545"/>
              <a:chOff x="11380460" y="9654424"/>
              <a:chExt cx="1638944" cy="247918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6E8CFD3-76FD-CEB7-1EEB-8946ACE17FA5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3200524A-9627-B764-F9E3-E50616BBEE41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2DB2F171-6692-61D9-59B7-77BDDE38F646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9D07B0E7-BD25-EDE5-5191-325B5B670850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ED408872-EE95-D1AB-655B-6864C9E71BAD}"/>
              </a:ext>
            </a:extLst>
          </p:cNvPr>
          <p:cNvGrpSpPr/>
          <p:nvPr/>
        </p:nvGrpSpPr>
        <p:grpSpPr>
          <a:xfrm>
            <a:off x="16041277" y="6493884"/>
            <a:ext cx="2975431" cy="1413785"/>
            <a:chOff x="16041277" y="8870836"/>
            <a:chExt cx="2975431" cy="1413785"/>
          </a:xfrm>
        </p:grpSpPr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3ABD69EA-500E-64BB-B561-06A10C958ACA}"/>
                </a:ext>
              </a:extLst>
            </p:cNvPr>
            <p:cNvSpPr txBox="1"/>
            <p:nvPr/>
          </p:nvSpPr>
          <p:spPr>
            <a:xfrm>
              <a:off x="16041277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Jessica Tan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id="{FA3941DE-4902-B3A7-6D39-4AF53A3FE7E2}"/>
                </a:ext>
              </a:extLst>
            </p:cNvPr>
            <p:cNvSpPr txBox="1"/>
            <p:nvPr/>
          </p:nvSpPr>
          <p:spPr>
            <a:xfrm>
              <a:off x="16366590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EFDC2232-9F73-219F-0DC4-5432E94AD35E}"/>
              </a:ext>
            </a:extLst>
          </p:cNvPr>
          <p:cNvGrpSpPr/>
          <p:nvPr/>
        </p:nvGrpSpPr>
        <p:grpSpPr>
          <a:xfrm>
            <a:off x="19599272" y="8447173"/>
            <a:ext cx="2975432" cy="474644"/>
            <a:chOff x="19599272" y="8275069"/>
            <a:chExt cx="2975432" cy="474644"/>
          </a:xfrm>
        </p:grpSpPr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AD6301EC-8156-35D9-D162-2FD9A0A62B6A}"/>
                </a:ext>
              </a:extLst>
            </p:cNvPr>
            <p:cNvSpPr txBox="1"/>
            <p:nvPr/>
          </p:nvSpPr>
          <p:spPr>
            <a:xfrm>
              <a:off x="19599272" y="8275069"/>
              <a:ext cx="2975432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BRAND MANAGER</a:t>
              </a:r>
              <a:endParaRPr lang="vi-VN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1028" name="Group 1027">
              <a:extLst>
                <a:ext uri="{FF2B5EF4-FFF2-40B4-BE49-F238E27FC236}">
                  <a16:creationId xmlns:a16="http://schemas.microsoft.com/office/drawing/2014/main" id="{48A2DB6E-1A6B-FBD0-5EA4-1DAEE9A715F5}"/>
                </a:ext>
              </a:extLst>
            </p:cNvPr>
            <p:cNvGrpSpPr/>
            <p:nvPr/>
          </p:nvGrpSpPr>
          <p:grpSpPr>
            <a:xfrm flipV="1">
              <a:off x="20807526" y="8665168"/>
              <a:ext cx="558920" cy="84545"/>
              <a:chOff x="11380460" y="9654424"/>
              <a:chExt cx="1638944" cy="247918"/>
            </a:xfrm>
          </p:grpSpPr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F92B3071-D64A-A98C-6830-E08A35B6AD2E}"/>
                  </a:ext>
                </a:extLst>
              </p:cNvPr>
              <p:cNvSpPr/>
              <p:nvPr/>
            </p:nvSpPr>
            <p:spPr>
              <a:xfrm>
                <a:off x="11844135" y="9654424"/>
                <a:ext cx="247918" cy="247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B690A124-6DDF-C9A8-E1F2-233D938684B7}"/>
                  </a:ext>
                </a:extLst>
              </p:cNvPr>
              <p:cNvSpPr/>
              <p:nvPr/>
            </p:nvSpPr>
            <p:spPr>
              <a:xfrm>
                <a:off x="11380460" y="9654424"/>
                <a:ext cx="247918" cy="247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067559D7-532F-1D50-C044-156B83297923}"/>
                  </a:ext>
                </a:extLst>
              </p:cNvPr>
              <p:cNvSpPr/>
              <p:nvPr/>
            </p:nvSpPr>
            <p:spPr>
              <a:xfrm>
                <a:off x="12307810" y="9654424"/>
                <a:ext cx="247918" cy="247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68" name="Oval 1067">
                <a:extLst>
                  <a:ext uri="{FF2B5EF4-FFF2-40B4-BE49-F238E27FC236}">
                    <a16:creationId xmlns:a16="http://schemas.microsoft.com/office/drawing/2014/main" id="{9AFD545C-3959-1D3C-84F4-189D2EC75E6E}"/>
                  </a:ext>
                </a:extLst>
              </p:cNvPr>
              <p:cNvSpPr/>
              <p:nvPr/>
            </p:nvSpPr>
            <p:spPr>
              <a:xfrm>
                <a:off x="12771486" y="9654424"/>
                <a:ext cx="247918" cy="247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00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97BB5FAB-2475-91CD-D081-5B07CD106AE6}"/>
              </a:ext>
            </a:extLst>
          </p:cNvPr>
          <p:cNvGrpSpPr/>
          <p:nvPr/>
        </p:nvGrpSpPr>
        <p:grpSpPr>
          <a:xfrm>
            <a:off x="19599272" y="6493884"/>
            <a:ext cx="2975431" cy="1413785"/>
            <a:chOff x="19599272" y="8870836"/>
            <a:chExt cx="2975431" cy="1413785"/>
          </a:xfrm>
        </p:grpSpPr>
        <p:sp>
          <p:nvSpPr>
            <p:cNvPr id="1070" name="TextBox 1069">
              <a:extLst>
                <a:ext uri="{FF2B5EF4-FFF2-40B4-BE49-F238E27FC236}">
                  <a16:creationId xmlns:a16="http://schemas.microsoft.com/office/drawing/2014/main" id="{D08BFD19-BAFC-2246-D13D-D5BB4DE2530E}"/>
                </a:ext>
              </a:extLst>
            </p:cNvPr>
            <p:cNvSpPr txBox="1"/>
            <p:nvPr/>
          </p:nvSpPr>
          <p:spPr>
            <a:xfrm>
              <a:off x="19599272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Jackie Ong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71" name="TextBox 1070">
              <a:extLst>
                <a:ext uri="{FF2B5EF4-FFF2-40B4-BE49-F238E27FC236}">
                  <a16:creationId xmlns:a16="http://schemas.microsoft.com/office/drawing/2014/main" id="{95D6C68F-1A3C-1048-2FCA-AD4063E36CC1}"/>
                </a:ext>
              </a:extLst>
            </p:cNvPr>
            <p:cNvSpPr txBox="1"/>
            <p:nvPr/>
          </p:nvSpPr>
          <p:spPr>
            <a:xfrm>
              <a:off x="19924586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072" name="Group 1071">
            <a:extLst>
              <a:ext uri="{FF2B5EF4-FFF2-40B4-BE49-F238E27FC236}">
                <a16:creationId xmlns:a16="http://schemas.microsoft.com/office/drawing/2014/main" id="{044CE489-60AB-F712-C173-2D2F2615E5B9}"/>
              </a:ext>
            </a:extLst>
          </p:cNvPr>
          <p:cNvGrpSpPr/>
          <p:nvPr/>
        </p:nvGrpSpPr>
        <p:grpSpPr>
          <a:xfrm>
            <a:off x="5367291" y="6493884"/>
            <a:ext cx="2975431" cy="1413785"/>
            <a:chOff x="5367291" y="8870836"/>
            <a:chExt cx="2975431" cy="1413785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75A2B551-B7F0-6F6F-EC68-36226757B5A3}"/>
                </a:ext>
              </a:extLst>
            </p:cNvPr>
            <p:cNvSpPr txBox="1"/>
            <p:nvPr/>
          </p:nvSpPr>
          <p:spPr>
            <a:xfrm>
              <a:off x="5367291" y="8870836"/>
              <a:ext cx="297543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Linsay Kim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8B231ED9-FABE-DF0F-6911-F306CBF1179F}"/>
                </a:ext>
              </a:extLst>
            </p:cNvPr>
            <p:cNvSpPr txBox="1"/>
            <p:nvPr/>
          </p:nvSpPr>
          <p:spPr>
            <a:xfrm>
              <a:off x="5692605" y="9453624"/>
              <a:ext cx="2324805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Lorem ipsum dolor sit amet, consectetuer adipiscing elit. </a:t>
              </a:r>
              <a:endParaRPr lang="vi-VN" sz="16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1D896B6A-656B-A136-BD8A-64595AAAF5F0}"/>
              </a:ext>
            </a:extLst>
          </p:cNvPr>
          <p:cNvSpPr/>
          <p:nvPr/>
        </p:nvSpPr>
        <p:spPr>
          <a:xfrm>
            <a:off x="5367291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76" name="Graphic 2">
            <a:extLst>
              <a:ext uri="{FF2B5EF4-FFF2-40B4-BE49-F238E27FC236}">
                <a16:creationId xmlns:a16="http://schemas.microsoft.com/office/drawing/2014/main" id="{871CA02B-F772-5E8A-8C7E-0404144DD9AC}"/>
              </a:ext>
            </a:extLst>
          </p:cNvPr>
          <p:cNvGrpSpPr/>
          <p:nvPr/>
        </p:nvGrpSpPr>
        <p:grpSpPr>
          <a:xfrm>
            <a:off x="5784236" y="5659764"/>
            <a:ext cx="2141543" cy="2415124"/>
            <a:chOff x="1803262" y="4753271"/>
            <a:chExt cx="1155949" cy="1303623"/>
          </a:xfrm>
        </p:grpSpPr>
        <p:grpSp>
          <p:nvGrpSpPr>
            <p:cNvPr id="1077" name="Graphic 2">
              <a:extLst>
                <a:ext uri="{FF2B5EF4-FFF2-40B4-BE49-F238E27FC236}">
                  <a16:creationId xmlns:a16="http://schemas.microsoft.com/office/drawing/2014/main" id="{5C187672-CB25-F143-469E-566ED72ED387}"/>
                </a:ext>
              </a:extLst>
            </p:cNvPr>
            <p:cNvGrpSpPr/>
            <p:nvPr/>
          </p:nvGrpSpPr>
          <p:grpSpPr>
            <a:xfrm>
              <a:off x="1984038" y="5167488"/>
              <a:ext cx="809717" cy="376092"/>
              <a:chOff x="1984038" y="5167488"/>
              <a:chExt cx="809717" cy="376092"/>
            </a:xfrm>
            <a:solidFill>
              <a:srgbClr val="000000"/>
            </a:solidFill>
          </p:grpSpPr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0EC987B7-ADA5-C138-F3BD-29DF27951A8B}"/>
                  </a:ext>
                </a:extLst>
              </p:cNvPr>
              <p:cNvSpPr/>
              <p:nvPr/>
            </p:nvSpPr>
            <p:spPr>
              <a:xfrm>
                <a:off x="2372245" y="5317432"/>
                <a:ext cx="67372" cy="147593"/>
              </a:xfrm>
              <a:custGeom>
                <a:avLst/>
                <a:gdLst>
                  <a:gd name="csX0" fmla="*/ 2994 w 67372"/>
                  <a:gd name="csY0" fmla="*/ 1928 h 147593"/>
                  <a:gd name="csX1" fmla="*/ 27635 w 67372"/>
                  <a:gd name="csY1" fmla="*/ 85538 h 147593"/>
                  <a:gd name="csX2" fmla="*/ 57906 w 67372"/>
                  <a:gd name="csY2" fmla="*/ 112837 h 147593"/>
                  <a:gd name="csX3" fmla="*/ 9366 w 67372"/>
                  <a:gd name="csY3" fmla="*/ 135116 h 147593"/>
                  <a:gd name="csX4" fmla="*/ 165 w 67372"/>
                  <a:gd name="csY4" fmla="*/ 135954 h 147593"/>
                  <a:gd name="csX5" fmla="*/ 65792 w 67372"/>
                  <a:gd name="csY5" fmla="*/ 120314 h 147593"/>
                  <a:gd name="csX6" fmla="*/ 46085 w 67372"/>
                  <a:gd name="csY6" fmla="*/ 89291 h 147593"/>
                  <a:gd name="csX7" fmla="*/ 12528 w 67372"/>
                  <a:gd name="csY7" fmla="*/ 2109 h 147593"/>
                  <a:gd name="csX8" fmla="*/ 2994 w 67372"/>
                  <a:gd name="csY8" fmla="*/ 1928 h 147593"/>
                  <a:gd name="csX9" fmla="*/ 2994 w 67372"/>
                  <a:gd name="csY9" fmla="*/ 1928 h 1475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67372" h="147593">
                    <a:moveTo>
                      <a:pt x="2994" y="1928"/>
                    </a:moveTo>
                    <a:cubicBezTo>
                      <a:pt x="470" y="29169"/>
                      <a:pt x="2241" y="68117"/>
                      <a:pt x="27635" y="85538"/>
                    </a:cubicBezTo>
                    <a:cubicBezTo>
                      <a:pt x="39265" y="93520"/>
                      <a:pt x="58553" y="95359"/>
                      <a:pt x="57906" y="112837"/>
                    </a:cubicBezTo>
                    <a:cubicBezTo>
                      <a:pt x="57039" y="136231"/>
                      <a:pt x="26483" y="152271"/>
                      <a:pt x="9366" y="135116"/>
                    </a:cubicBezTo>
                    <a:cubicBezTo>
                      <a:pt x="7328" y="133068"/>
                      <a:pt x="-1292" y="134497"/>
                      <a:pt x="165" y="135954"/>
                    </a:cubicBezTo>
                    <a:cubicBezTo>
                      <a:pt x="20558" y="156395"/>
                      <a:pt x="56372" y="149127"/>
                      <a:pt x="65792" y="120314"/>
                    </a:cubicBezTo>
                    <a:cubicBezTo>
                      <a:pt x="71707" y="102217"/>
                      <a:pt x="60106" y="96168"/>
                      <a:pt x="46085" y="89291"/>
                    </a:cubicBezTo>
                    <a:cubicBezTo>
                      <a:pt x="13271" y="73194"/>
                      <a:pt x="9461" y="35151"/>
                      <a:pt x="12528" y="2109"/>
                    </a:cubicBezTo>
                    <a:cubicBezTo>
                      <a:pt x="12757" y="-425"/>
                      <a:pt x="3261" y="-901"/>
                      <a:pt x="2994" y="1928"/>
                    </a:cubicBezTo>
                    <a:lnTo>
                      <a:pt x="2994" y="192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97F5C02D-FAB7-4D77-E04F-FBC5952F8BA7}"/>
                  </a:ext>
                </a:extLst>
              </p:cNvPr>
              <p:cNvSpPr/>
              <p:nvPr/>
            </p:nvSpPr>
            <p:spPr>
              <a:xfrm>
                <a:off x="2207599" y="5167488"/>
                <a:ext cx="70885" cy="26465"/>
              </a:xfrm>
              <a:custGeom>
                <a:avLst/>
                <a:gdLst>
                  <a:gd name="csX0" fmla="*/ 0 w 70885"/>
                  <a:gd name="csY0" fmla="*/ 26466 h 26465"/>
                  <a:gd name="csX1" fmla="*/ 12297 w 70885"/>
                  <a:gd name="csY1" fmla="*/ 9664 h 26465"/>
                  <a:gd name="csX2" fmla="*/ 31680 w 70885"/>
                  <a:gd name="csY2" fmla="*/ 1386 h 26465"/>
                  <a:gd name="csX3" fmla="*/ 52797 w 70885"/>
                  <a:gd name="csY3" fmla="*/ 786 h 26465"/>
                  <a:gd name="csX4" fmla="*/ 70885 w 70885"/>
                  <a:gd name="csY4" fmla="*/ 11197 h 26465"/>
                  <a:gd name="csX5" fmla="*/ 52178 w 70885"/>
                  <a:gd name="csY5" fmla="*/ 8187 h 26465"/>
                  <a:gd name="csX6" fmla="*/ 33728 w 70885"/>
                  <a:gd name="csY6" fmla="*/ 10673 h 26465"/>
                  <a:gd name="csX7" fmla="*/ 15869 w 70885"/>
                  <a:gd name="csY7" fmla="*/ 16131 h 26465"/>
                  <a:gd name="csX8" fmla="*/ 0 w 70885"/>
                  <a:gd name="csY8" fmla="*/ 26466 h 264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85" h="26465">
                    <a:moveTo>
                      <a:pt x="0" y="26466"/>
                    </a:moveTo>
                    <a:cubicBezTo>
                      <a:pt x="962" y="19389"/>
                      <a:pt x="6572" y="13578"/>
                      <a:pt x="12297" y="9664"/>
                    </a:cubicBezTo>
                    <a:cubicBezTo>
                      <a:pt x="18164" y="5587"/>
                      <a:pt x="24841" y="3034"/>
                      <a:pt x="31680" y="1386"/>
                    </a:cubicBezTo>
                    <a:cubicBezTo>
                      <a:pt x="38557" y="-90"/>
                      <a:pt x="45739" y="-538"/>
                      <a:pt x="52797" y="786"/>
                    </a:cubicBezTo>
                    <a:cubicBezTo>
                      <a:pt x="59703" y="2015"/>
                      <a:pt x="67066" y="5215"/>
                      <a:pt x="70885" y="11197"/>
                    </a:cubicBezTo>
                    <a:cubicBezTo>
                      <a:pt x="64532" y="8416"/>
                      <a:pt x="58379" y="8092"/>
                      <a:pt x="52178" y="8187"/>
                    </a:cubicBezTo>
                    <a:cubicBezTo>
                      <a:pt x="45996" y="8444"/>
                      <a:pt x="39796" y="9206"/>
                      <a:pt x="33728" y="10673"/>
                    </a:cubicBezTo>
                    <a:cubicBezTo>
                      <a:pt x="27632" y="11959"/>
                      <a:pt x="21660" y="13836"/>
                      <a:pt x="15869" y="16131"/>
                    </a:cubicBezTo>
                    <a:cubicBezTo>
                      <a:pt x="10154" y="18627"/>
                      <a:pt x="4572" y="21275"/>
                      <a:pt x="0" y="264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8" name="Freeform: Shape 1087">
                <a:extLst>
                  <a:ext uri="{FF2B5EF4-FFF2-40B4-BE49-F238E27FC236}">
                    <a16:creationId xmlns:a16="http://schemas.microsoft.com/office/drawing/2014/main" id="{F060B399-AF2B-B246-163D-C62A21E0A57A}"/>
                  </a:ext>
                </a:extLst>
              </p:cNvPr>
              <p:cNvSpPr/>
              <p:nvPr/>
            </p:nvSpPr>
            <p:spPr>
              <a:xfrm>
                <a:off x="1984038" y="5488480"/>
                <a:ext cx="66015" cy="55100"/>
              </a:xfrm>
              <a:custGeom>
                <a:avLst/>
                <a:gdLst>
                  <a:gd name="csX0" fmla="*/ 8087 w 66015"/>
                  <a:gd name="csY0" fmla="*/ 6473 h 55100"/>
                  <a:gd name="csX1" fmla="*/ 56883 w 66015"/>
                  <a:gd name="csY1" fmla="*/ 52164 h 55100"/>
                  <a:gd name="csX2" fmla="*/ 65970 w 66015"/>
                  <a:gd name="csY2" fmla="*/ 53831 h 55100"/>
                  <a:gd name="csX3" fmla="*/ 752 w 66015"/>
                  <a:gd name="csY3" fmla="*/ 2272 h 55100"/>
                  <a:gd name="csX4" fmla="*/ 8087 w 66015"/>
                  <a:gd name="csY4" fmla="*/ 6473 h 55100"/>
                  <a:gd name="csX5" fmla="*/ 8087 w 66015"/>
                  <a:gd name="csY5" fmla="*/ 6473 h 551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15" h="55100">
                    <a:moveTo>
                      <a:pt x="8087" y="6473"/>
                    </a:moveTo>
                    <a:cubicBezTo>
                      <a:pt x="37157" y="-2614"/>
                      <a:pt x="50016" y="29790"/>
                      <a:pt x="56883" y="52164"/>
                    </a:cubicBezTo>
                    <a:cubicBezTo>
                      <a:pt x="57702" y="54841"/>
                      <a:pt x="66732" y="56308"/>
                      <a:pt x="65970" y="53831"/>
                    </a:cubicBezTo>
                    <a:cubicBezTo>
                      <a:pt x="56788" y="23942"/>
                      <a:pt x="36890" y="-9024"/>
                      <a:pt x="752" y="2272"/>
                    </a:cubicBezTo>
                    <a:cubicBezTo>
                      <a:pt x="-2486" y="3282"/>
                      <a:pt x="5629" y="7235"/>
                      <a:pt x="8087" y="6473"/>
                    </a:cubicBezTo>
                    <a:lnTo>
                      <a:pt x="8087" y="647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9" name="Freeform: Shape 1088">
                <a:extLst>
                  <a:ext uri="{FF2B5EF4-FFF2-40B4-BE49-F238E27FC236}">
                    <a16:creationId xmlns:a16="http://schemas.microsoft.com/office/drawing/2014/main" id="{7546B899-ED7E-7455-C188-3C68819E903C}"/>
                  </a:ext>
                </a:extLst>
              </p:cNvPr>
              <p:cNvSpPr/>
              <p:nvPr/>
            </p:nvSpPr>
            <p:spPr>
              <a:xfrm>
                <a:off x="2727555" y="5488683"/>
                <a:ext cx="66200" cy="54800"/>
              </a:xfrm>
              <a:custGeom>
                <a:avLst/>
                <a:gdLst>
                  <a:gd name="csX0" fmla="*/ 64794 w 66200"/>
                  <a:gd name="csY0" fmla="*/ 2308 h 54800"/>
                  <a:gd name="csX1" fmla="*/ 52 w 66200"/>
                  <a:gd name="csY1" fmla="*/ 53009 h 54800"/>
                  <a:gd name="csX2" fmla="*/ 9282 w 66200"/>
                  <a:gd name="csY2" fmla="*/ 52571 h 54800"/>
                  <a:gd name="csX3" fmla="*/ 58565 w 66200"/>
                  <a:gd name="csY3" fmla="*/ 6022 h 54800"/>
                  <a:gd name="csX4" fmla="*/ 64794 w 66200"/>
                  <a:gd name="csY4" fmla="*/ 2308 h 54800"/>
                  <a:gd name="csX5" fmla="*/ 64794 w 66200"/>
                  <a:gd name="csY5" fmla="*/ 2308 h 548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200" h="54800">
                    <a:moveTo>
                      <a:pt x="64794" y="2308"/>
                    </a:moveTo>
                    <a:cubicBezTo>
                      <a:pt x="28808" y="-8941"/>
                      <a:pt x="9254" y="23024"/>
                      <a:pt x="52" y="53009"/>
                    </a:cubicBezTo>
                    <a:cubicBezTo>
                      <a:pt x="-776" y="55724"/>
                      <a:pt x="8482" y="55171"/>
                      <a:pt x="9282" y="52571"/>
                    </a:cubicBezTo>
                    <a:cubicBezTo>
                      <a:pt x="16131" y="30263"/>
                      <a:pt x="29361" y="-3103"/>
                      <a:pt x="58565" y="6022"/>
                    </a:cubicBezTo>
                    <a:cubicBezTo>
                      <a:pt x="60927" y="6765"/>
                      <a:pt x="69547" y="3793"/>
                      <a:pt x="64794" y="2308"/>
                    </a:cubicBezTo>
                    <a:lnTo>
                      <a:pt x="64794" y="2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0" name="Freeform: Shape 1089">
                <a:extLst>
                  <a:ext uri="{FF2B5EF4-FFF2-40B4-BE49-F238E27FC236}">
                    <a16:creationId xmlns:a16="http://schemas.microsoft.com/office/drawing/2014/main" id="{DA4A7562-1198-A28E-70B7-8661E265E9E2}"/>
                  </a:ext>
                </a:extLst>
              </p:cNvPr>
              <p:cNvSpPr/>
              <p:nvPr/>
            </p:nvSpPr>
            <p:spPr>
              <a:xfrm>
                <a:off x="2325753" y="5502048"/>
                <a:ext cx="132475" cy="31071"/>
              </a:xfrm>
              <a:custGeom>
                <a:avLst/>
                <a:gdLst>
                  <a:gd name="csX0" fmla="*/ 147 w 132475"/>
                  <a:gd name="csY0" fmla="*/ 2277 h 31071"/>
                  <a:gd name="csX1" fmla="*/ 132334 w 132475"/>
                  <a:gd name="csY1" fmla="*/ 2582 h 31071"/>
                  <a:gd name="csX2" fmla="*/ 123191 w 132475"/>
                  <a:gd name="csY2" fmla="*/ 1268 h 31071"/>
                  <a:gd name="csX3" fmla="*/ 9357 w 132475"/>
                  <a:gd name="csY3" fmla="*/ 1572 h 31071"/>
                  <a:gd name="csX4" fmla="*/ 147 w 132475"/>
                  <a:gd name="csY4" fmla="*/ 2277 h 31071"/>
                  <a:gd name="csX5" fmla="*/ 147 w 132475"/>
                  <a:gd name="csY5" fmla="*/ 2277 h 310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32475" h="31071">
                    <a:moveTo>
                      <a:pt x="147" y="2277"/>
                    </a:moveTo>
                    <a:cubicBezTo>
                      <a:pt x="24454" y="38920"/>
                      <a:pt x="109503" y="42273"/>
                      <a:pt x="132334" y="2582"/>
                    </a:cubicBezTo>
                    <a:cubicBezTo>
                      <a:pt x="133716" y="182"/>
                      <a:pt x="124562" y="-1123"/>
                      <a:pt x="123191" y="1268"/>
                    </a:cubicBezTo>
                    <a:cubicBezTo>
                      <a:pt x="102988" y="36386"/>
                      <a:pt x="31160" y="34443"/>
                      <a:pt x="9357" y="1572"/>
                    </a:cubicBezTo>
                    <a:cubicBezTo>
                      <a:pt x="7795" y="-780"/>
                      <a:pt x="-1253" y="172"/>
                      <a:pt x="147" y="2277"/>
                    </a:cubicBezTo>
                    <a:lnTo>
                      <a:pt x="147" y="22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1" name="Freeform: Shape 1090">
                <a:extLst>
                  <a:ext uri="{FF2B5EF4-FFF2-40B4-BE49-F238E27FC236}">
                    <a16:creationId xmlns:a16="http://schemas.microsoft.com/office/drawing/2014/main" id="{6C528E12-B20D-D08D-D95A-5C244B5645CB}"/>
                  </a:ext>
                </a:extLst>
              </p:cNvPr>
              <p:cNvSpPr/>
              <p:nvPr/>
            </p:nvSpPr>
            <p:spPr>
              <a:xfrm>
                <a:off x="2469242" y="5171026"/>
                <a:ext cx="70732" cy="23651"/>
              </a:xfrm>
              <a:custGeom>
                <a:avLst/>
                <a:gdLst>
                  <a:gd name="csX0" fmla="*/ 0 w 70732"/>
                  <a:gd name="csY0" fmla="*/ 11850 h 23651"/>
                  <a:gd name="csX1" fmla="*/ 17612 w 70732"/>
                  <a:gd name="csY1" fmla="*/ 1639 h 23651"/>
                  <a:gd name="csX2" fmla="*/ 38290 w 70732"/>
                  <a:gd name="csY2" fmla="*/ 535 h 23651"/>
                  <a:gd name="csX3" fmla="*/ 57788 w 70732"/>
                  <a:gd name="csY3" fmla="*/ 7831 h 23651"/>
                  <a:gd name="csX4" fmla="*/ 70733 w 70732"/>
                  <a:gd name="csY4" fmla="*/ 23652 h 23651"/>
                  <a:gd name="csX5" fmla="*/ 54340 w 70732"/>
                  <a:gd name="csY5" fmla="*/ 14412 h 23651"/>
                  <a:gd name="csX6" fmla="*/ 36890 w 70732"/>
                  <a:gd name="csY6" fmla="*/ 9955 h 23651"/>
                  <a:gd name="csX7" fmla="*/ 18774 w 70732"/>
                  <a:gd name="csY7" fmla="*/ 8955 h 23651"/>
                  <a:gd name="csX8" fmla="*/ 0 w 70732"/>
                  <a:gd name="csY8" fmla="*/ 11850 h 236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32" h="23651">
                    <a:moveTo>
                      <a:pt x="0" y="11850"/>
                    </a:moveTo>
                    <a:cubicBezTo>
                      <a:pt x="4458" y="6669"/>
                      <a:pt x="10954" y="3383"/>
                      <a:pt x="17612" y="1639"/>
                    </a:cubicBezTo>
                    <a:cubicBezTo>
                      <a:pt x="24327" y="-189"/>
                      <a:pt x="31394" y="-380"/>
                      <a:pt x="38290" y="535"/>
                    </a:cubicBezTo>
                    <a:cubicBezTo>
                      <a:pt x="45158" y="1620"/>
                      <a:pt x="51930" y="3916"/>
                      <a:pt x="57788" y="7831"/>
                    </a:cubicBezTo>
                    <a:cubicBezTo>
                      <a:pt x="63617" y="11641"/>
                      <a:pt x="68637" y="17127"/>
                      <a:pt x="70733" y="23652"/>
                    </a:cubicBezTo>
                    <a:cubicBezTo>
                      <a:pt x="65389" y="19480"/>
                      <a:pt x="59988" y="16613"/>
                      <a:pt x="54340" y="14412"/>
                    </a:cubicBezTo>
                    <a:cubicBezTo>
                      <a:pt x="48682" y="12317"/>
                      <a:pt x="42863" y="10745"/>
                      <a:pt x="36890" y="9955"/>
                    </a:cubicBezTo>
                    <a:cubicBezTo>
                      <a:pt x="30947" y="8993"/>
                      <a:pt x="24879" y="8764"/>
                      <a:pt x="18774" y="8955"/>
                    </a:cubicBezTo>
                    <a:cubicBezTo>
                      <a:pt x="12640" y="9240"/>
                      <a:pt x="6534" y="10060"/>
                      <a:pt x="0" y="11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2" name="Freeform: Shape 1091">
                <a:extLst>
                  <a:ext uri="{FF2B5EF4-FFF2-40B4-BE49-F238E27FC236}">
                    <a16:creationId xmlns:a16="http://schemas.microsoft.com/office/drawing/2014/main" id="{133BF106-DDFD-0838-3E9F-5DBD1B10251F}"/>
                  </a:ext>
                </a:extLst>
              </p:cNvPr>
              <p:cNvSpPr/>
              <p:nvPr/>
            </p:nvSpPr>
            <p:spPr>
              <a:xfrm>
                <a:off x="2234117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52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93" name="Freeform: Shape 1092">
                <a:extLst>
                  <a:ext uri="{FF2B5EF4-FFF2-40B4-BE49-F238E27FC236}">
                    <a16:creationId xmlns:a16="http://schemas.microsoft.com/office/drawing/2014/main" id="{6A7CCDE9-72CF-22AD-A3A5-8EA671E71CC8}"/>
                  </a:ext>
                </a:extLst>
              </p:cNvPr>
              <p:cNvSpPr/>
              <p:nvPr/>
            </p:nvSpPr>
            <p:spPr>
              <a:xfrm>
                <a:off x="2481072" y="5326951"/>
                <a:ext cx="43881" cy="53301"/>
              </a:xfrm>
              <a:custGeom>
                <a:avLst/>
                <a:gdLst>
                  <a:gd name="csX0" fmla="*/ 43882 w 43881"/>
                  <a:gd name="csY0" fmla="*/ 26641 h 53301"/>
                  <a:gd name="csX1" fmla="*/ 21936 w 43881"/>
                  <a:gd name="csY1" fmla="*/ 53302 h 53301"/>
                  <a:gd name="csX2" fmla="*/ 0 w 43881"/>
                  <a:gd name="csY2" fmla="*/ 26641 h 53301"/>
                  <a:gd name="csX3" fmla="*/ 21936 w 43881"/>
                  <a:gd name="csY3" fmla="*/ 0 h 53301"/>
                  <a:gd name="csX4" fmla="*/ 43882 w 43881"/>
                  <a:gd name="csY4" fmla="*/ 2664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41"/>
                    </a:moveTo>
                    <a:cubicBezTo>
                      <a:pt x="43882" y="41367"/>
                      <a:pt x="34061" y="53302"/>
                      <a:pt x="21936" y="53302"/>
                    </a:cubicBezTo>
                    <a:cubicBezTo>
                      <a:pt x="9820" y="53302"/>
                      <a:pt x="0" y="41367"/>
                      <a:pt x="0" y="26641"/>
                    </a:cubicBezTo>
                    <a:cubicBezTo>
                      <a:pt x="0" y="11925"/>
                      <a:pt x="9820" y="0"/>
                      <a:pt x="21936" y="0"/>
                    </a:cubicBezTo>
                    <a:cubicBezTo>
                      <a:pt x="34071" y="0"/>
                      <a:pt x="43882" y="11925"/>
                      <a:pt x="43882" y="266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1078" name="Graphic 2">
              <a:extLst>
                <a:ext uri="{FF2B5EF4-FFF2-40B4-BE49-F238E27FC236}">
                  <a16:creationId xmlns:a16="http://schemas.microsoft.com/office/drawing/2014/main" id="{C69045DD-5D2F-68B3-2DCD-5144155C941F}"/>
                </a:ext>
              </a:extLst>
            </p:cNvPr>
            <p:cNvGrpSpPr/>
            <p:nvPr/>
          </p:nvGrpSpPr>
          <p:grpSpPr>
            <a:xfrm>
              <a:off x="1803262" y="4753271"/>
              <a:ext cx="1155949" cy="1303623"/>
              <a:chOff x="1803262" y="4753271"/>
              <a:chExt cx="1155949" cy="1303623"/>
            </a:xfrm>
            <a:solidFill>
              <a:srgbClr val="000000"/>
            </a:solidFill>
          </p:grpSpPr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FD7A595D-8638-FA0E-78F1-B03FC7836FE0}"/>
                  </a:ext>
                </a:extLst>
              </p:cNvPr>
              <p:cNvSpPr/>
              <p:nvPr/>
            </p:nvSpPr>
            <p:spPr>
              <a:xfrm>
                <a:off x="2511480" y="5895947"/>
                <a:ext cx="32712" cy="95676"/>
              </a:xfrm>
              <a:custGeom>
                <a:avLst/>
                <a:gdLst>
                  <a:gd name="csX0" fmla="*/ 24598 w 32712"/>
                  <a:gd name="csY0" fmla="*/ 44024 h 95676"/>
                  <a:gd name="csX1" fmla="*/ 11901 w 32712"/>
                  <a:gd name="csY1" fmla="*/ 46500 h 95676"/>
                  <a:gd name="csX2" fmla="*/ 31009 w 32712"/>
                  <a:gd name="csY2" fmla="*/ 4142 h 95676"/>
                  <a:gd name="csX3" fmla="*/ 22045 w 32712"/>
                  <a:gd name="csY3" fmla="*/ 932 h 95676"/>
                  <a:gd name="csX4" fmla="*/ 157 w 32712"/>
                  <a:gd name="csY4" fmla="*/ 47957 h 95676"/>
                  <a:gd name="csX5" fmla="*/ 6348 w 32712"/>
                  <a:gd name="csY5" fmla="*/ 51920 h 95676"/>
                  <a:gd name="csX6" fmla="*/ 23484 w 32712"/>
                  <a:gd name="csY6" fmla="*/ 50491 h 95676"/>
                  <a:gd name="csX7" fmla="*/ 10206 w 32712"/>
                  <a:gd name="csY7" fmla="*/ 91315 h 95676"/>
                  <a:gd name="csX8" fmla="*/ 18512 w 32712"/>
                  <a:gd name="csY8" fmla="*/ 95363 h 95676"/>
                  <a:gd name="csX9" fmla="*/ 26951 w 32712"/>
                  <a:gd name="csY9" fmla="*/ 75370 h 95676"/>
                  <a:gd name="csX10" fmla="*/ 32637 w 32712"/>
                  <a:gd name="csY10" fmla="*/ 47386 h 95676"/>
                  <a:gd name="csX11" fmla="*/ 24598 w 32712"/>
                  <a:gd name="csY11" fmla="*/ 44024 h 956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2712" h="95676">
                    <a:moveTo>
                      <a:pt x="24598" y="44024"/>
                    </a:moveTo>
                    <a:cubicBezTo>
                      <a:pt x="20436" y="45224"/>
                      <a:pt x="16188" y="45976"/>
                      <a:pt x="11901" y="46500"/>
                    </a:cubicBezTo>
                    <a:cubicBezTo>
                      <a:pt x="19950" y="33098"/>
                      <a:pt x="26703" y="19316"/>
                      <a:pt x="31009" y="4142"/>
                    </a:cubicBezTo>
                    <a:cubicBezTo>
                      <a:pt x="31780" y="1447"/>
                      <a:pt x="22750" y="-1563"/>
                      <a:pt x="22045" y="932"/>
                    </a:cubicBezTo>
                    <a:cubicBezTo>
                      <a:pt x="17235" y="17858"/>
                      <a:pt x="9492" y="33098"/>
                      <a:pt x="157" y="47957"/>
                    </a:cubicBezTo>
                    <a:cubicBezTo>
                      <a:pt x="-1081" y="49920"/>
                      <a:pt x="5386" y="51853"/>
                      <a:pt x="6348" y="51920"/>
                    </a:cubicBezTo>
                    <a:cubicBezTo>
                      <a:pt x="12492" y="52358"/>
                      <a:pt x="17892" y="51644"/>
                      <a:pt x="23484" y="50491"/>
                    </a:cubicBezTo>
                    <a:cubicBezTo>
                      <a:pt x="22445" y="62854"/>
                      <a:pt x="17235" y="87038"/>
                      <a:pt x="10206" y="91315"/>
                    </a:cubicBezTo>
                    <a:cubicBezTo>
                      <a:pt x="8206" y="92525"/>
                      <a:pt x="16035" y="96868"/>
                      <a:pt x="18512" y="95363"/>
                    </a:cubicBezTo>
                    <a:cubicBezTo>
                      <a:pt x="23198" y="92515"/>
                      <a:pt x="25446" y="80038"/>
                      <a:pt x="26951" y="75370"/>
                    </a:cubicBezTo>
                    <a:cubicBezTo>
                      <a:pt x="29808" y="66531"/>
                      <a:pt x="33266" y="56806"/>
                      <a:pt x="32637" y="47386"/>
                    </a:cubicBezTo>
                    <a:cubicBezTo>
                      <a:pt x="32475" y="44833"/>
                      <a:pt x="26513" y="43547"/>
                      <a:pt x="24598" y="440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22C765BB-B031-A044-ACFC-3CAE414ADCAB}"/>
                  </a:ext>
                </a:extLst>
              </p:cNvPr>
              <p:cNvSpPr/>
              <p:nvPr/>
            </p:nvSpPr>
            <p:spPr>
              <a:xfrm>
                <a:off x="2405490" y="5928729"/>
                <a:ext cx="38639" cy="86574"/>
              </a:xfrm>
              <a:custGeom>
                <a:avLst/>
                <a:gdLst>
                  <a:gd name="csX0" fmla="*/ 36044 w 38639"/>
                  <a:gd name="csY0" fmla="*/ 40388 h 86574"/>
                  <a:gd name="csX1" fmla="*/ 13974 w 38639"/>
                  <a:gd name="csY1" fmla="*/ 31168 h 86574"/>
                  <a:gd name="csX2" fmla="*/ 29528 w 38639"/>
                  <a:gd name="csY2" fmla="*/ 1717 h 86574"/>
                  <a:gd name="csX3" fmla="*/ 20289 w 38639"/>
                  <a:gd name="csY3" fmla="*/ 1869 h 86574"/>
                  <a:gd name="csX4" fmla="*/ 134 w 38639"/>
                  <a:gd name="csY4" fmla="*/ 39150 h 86574"/>
                  <a:gd name="csX5" fmla="*/ 1582 w 38639"/>
                  <a:gd name="csY5" fmla="*/ 40836 h 86574"/>
                  <a:gd name="csX6" fmla="*/ 17127 w 38639"/>
                  <a:gd name="csY6" fmla="*/ 43551 h 86574"/>
                  <a:gd name="csX7" fmla="*/ 28604 w 38639"/>
                  <a:gd name="csY7" fmla="*/ 52076 h 86574"/>
                  <a:gd name="csX8" fmla="*/ 21680 w 38639"/>
                  <a:gd name="csY8" fmla="*/ 85080 h 86574"/>
                  <a:gd name="csX9" fmla="*/ 31129 w 38639"/>
                  <a:gd name="csY9" fmla="*/ 83880 h 86574"/>
                  <a:gd name="csX10" fmla="*/ 38587 w 38639"/>
                  <a:gd name="csY10" fmla="*/ 41722 h 86574"/>
                  <a:gd name="csX11" fmla="*/ 36044 w 38639"/>
                  <a:gd name="csY11" fmla="*/ 40388 h 865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38639" h="86574">
                    <a:moveTo>
                      <a:pt x="36044" y="40388"/>
                    </a:moveTo>
                    <a:cubicBezTo>
                      <a:pt x="27204" y="39398"/>
                      <a:pt x="12107" y="42989"/>
                      <a:pt x="13974" y="31168"/>
                    </a:cubicBezTo>
                    <a:cubicBezTo>
                      <a:pt x="15365" y="22348"/>
                      <a:pt x="25423" y="9670"/>
                      <a:pt x="29528" y="1717"/>
                    </a:cubicBezTo>
                    <a:cubicBezTo>
                      <a:pt x="30690" y="-531"/>
                      <a:pt x="21594" y="-664"/>
                      <a:pt x="20289" y="1869"/>
                    </a:cubicBezTo>
                    <a:cubicBezTo>
                      <a:pt x="13812" y="14442"/>
                      <a:pt x="7392" y="26996"/>
                      <a:pt x="134" y="39150"/>
                    </a:cubicBezTo>
                    <a:cubicBezTo>
                      <a:pt x="-437" y="40112"/>
                      <a:pt x="963" y="40626"/>
                      <a:pt x="1582" y="40836"/>
                    </a:cubicBezTo>
                    <a:cubicBezTo>
                      <a:pt x="6935" y="42608"/>
                      <a:pt x="11650" y="42551"/>
                      <a:pt x="17127" y="43551"/>
                    </a:cubicBezTo>
                    <a:cubicBezTo>
                      <a:pt x="24995" y="44998"/>
                      <a:pt x="28004" y="43351"/>
                      <a:pt x="28604" y="52076"/>
                    </a:cubicBezTo>
                    <a:cubicBezTo>
                      <a:pt x="29357" y="63048"/>
                      <a:pt x="20994" y="73488"/>
                      <a:pt x="21680" y="85080"/>
                    </a:cubicBezTo>
                    <a:cubicBezTo>
                      <a:pt x="21832" y="87632"/>
                      <a:pt x="31300" y="86709"/>
                      <a:pt x="31129" y="83880"/>
                    </a:cubicBezTo>
                    <a:cubicBezTo>
                      <a:pt x="30262" y="69221"/>
                      <a:pt x="39415" y="56467"/>
                      <a:pt x="38587" y="41722"/>
                    </a:cubicBezTo>
                    <a:cubicBezTo>
                      <a:pt x="38539" y="40712"/>
                      <a:pt x="36729" y="40465"/>
                      <a:pt x="36044" y="403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5" name="Freeform: Shape 1084">
                <a:extLst>
                  <a:ext uri="{FF2B5EF4-FFF2-40B4-BE49-F238E27FC236}">
                    <a16:creationId xmlns:a16="http://schemas.microsoft.com/office/drawing/2014/main" id="{42E0210E-0FF0-756D-B1C7-DF08C5732097}"/>
                  </a:ext>
                </a:extLst>
              </p:cNvPr>
              <p:cNvSpPr/>
              <p:nvPr/>
            </p:nvSpPr>
            <p:spPr>
              <a:xfrm>
                <a:off x="1803262" y="4753271"/>
                <a:ext cx="1155949" cy="1303623"/>
              </a:xfrm>
              <a:custGeom>
                <a:avLst/>
                <a:gdLst>
                  <a:gd name="csX0" fmla="*/ 1151536 w 1155949"/>
                  <a:gd name="csY0" fmla="*/ 536952 h 1303623"/>
                  <a:gd name="csX1" fmla="*/ 1125675 w 1155949"/>
                  <a:gd name="csY1" fmla="*/ 513073 h 1303623"/>
                  <a:gd name="csX2" fmla="*/ 1119084 w 1155949"/>
                  <a:gd name="csY2" fmla="*/ 439502 h 1303623"/>
                  <a:gd name="csX3" fmla="*/ 1115512 w 1155949"/>
                  <a:gd name="csY3" fmla="*/ 434301 h 1303623"/>
                  <a:gd name="csX4" fmla="*/ 1070497 w 1155949"/>
                  <a:gd name="csY4" fmla="*/ 355015 h 1303623"/>
                  <a:gd name="csX5" fmla="*/ 1032063 w 1155949"/>
                  <a:gd name="csY5" fmla="*/ 278472 h 1303623"/>
                  <a:gd name="csX6" fmla="*/ 991268 w 1155949"/>
                  <a:gd name="csY6" fmla="*/ 186622 h 1303623"/>
                  <a:gd name="csX7" fmla="*/ 926002 w 1155949"/>
                  <a:gd name="csY7" fmla="*/ 136035 h 1303623"/>
                  <a:gd name="csX8" fmla="*/ 904038 w 1155949"/>
                  <a:gd name="csY8" fmla="*/ 84162 h 1303623"/>
                  <a:gd name="csX9" fmla="*/ 830086 w 1155949"/>
                  <a:gd name="csY9" fmla="*/ 85800 h 1303623"/>
                  <a:gd name="csX10" fmla="*/ 748361 w 1155949"/>
                  <a:gd name="csY10" fmla="*/ 62845 h 1303623"/>
                  <a:gd name="csX11" fmla="*/ 681353 w 1155949"/>
                  <a:gd name="csY11" fmla="*/ 37251 h 1303623"/>
                  <a:gd name="csX12" fmla="*/ 562090 w 1155949"/>
                  <a:gd name="csY12" fmla="*/ 33384 h 1303623"/>
                  <a:gd name="csX13" fmla="*/ 482995 w 1155949"/>
                  <a:gd name="csY13" fmla="*/ 39004 h 1303623"/>
                  <a:gd name="csX14" fmla="*/ 466926 w 1155949"/>
                  <a:gd name="csY14" fmla="*/ 31441 h 1303623"/>
                  <a:gd name="csX15" fmla="*/ 456677 w 1155949"/>
                  <a:gd name="csY15" fmla="*/ 26612 h 1303623"/>
                  <a:gd name="csX16" fmla="*/ 424045 w 1155949"/>
                  <a:gd name="csY16" fmla="*/ 18144 h 1303623"/>
                  <a:gd name="csX17" fmla="*/ 342606 w 1155949"/>
                  <a:gd name="csY17" fmla="*/ 85524 h 1303623"/>
                  <a:gd name="csX18" fmla="*/ 233411 w 1155949"/>
                  <a:gd name="csY18" fmla="*/ 122510 h 1303623"/>
                  <a:gd name="csX19" fmla="*/ 152344 w 1155949"/>
                  <a:gd name="csY19" fmla="*/ 140636 h 1303623"/>
                  <a:gd name="csX20" fmla="*/ 142038 w 1155949"/>
                  <a:gd name="csY20" fmla="*/ 213054 h 1303623"/>
                  <a:gd name="csX21" fmla="*/ 101099 w 1155949"/>
                  <a:gd name="csY21" fmla="*/ 266004 h 1303623"/>
                  <a:gd name="csX22" fmla="*/ 81345 w 1155949"/>
                  <a:gd name="csY22" fmla="*/ 345414 h 1303623"/>
                  <a:gd name="csX23" fmla="*/ 44826 w 1155949"/>
                  <a:gd name="csY23" fmla="*/ 377522 h 1303623"/>
                  <a:gd name="csX24" fmla="*/ 57180 w 1155949"/>
                  <a:gd name="csY24" fmla="*/ 464009 h 1303623"/>
                  <a:gd name="csX25" fmla="*/ 3592 w 1155949"/>
                  <a:gd name="csY25" fmla="*/ 540009 h 1303623"/>
                  <a:gd name="csX26" fmla="*/ 47188 w 1155949"/>
                  <a:gd name="csY26" fmla="*/ 612752 h 1303623"/>
                  <a:gd name="csX27" fmla="*/ 258 w 1155949"/>
                  <a:gd name="csY27" fmla="*/ 691400 h 1303623"/>
                  <a:gd name="csX28" fmla="*/ 59828 w 1155949"/>
                  <a:gd name="csY28" fmla="*/ 760961 h 1303623"/>
                  <a:gd name="csX29" fmla="*/ 63780 w 1155949"/>
                  <a:gd name="csY29" fmla="*/ 874070 h 1303623"/>
                  <a:gd name="csX30" fmla="*/ 133818 w 1155949"/>
                  <a:gd name="csY30" fmla="*/ 891158 h 1303623"/>
                  <a:gd name="csX31" fmla="*/ 167041 w 1155949"/>
                  <a:gd name="csY31" fmla="*/ 965263 h 1303623"/>
                  <a:gd name="csX32" fmla="*/ 233706 w 1155949"/>
                  <a:gd name="csY32" fmla="*/ 977540 h 1303623"/>
                  <a:gd name="csX33" fmla="*/ 263825 w 1155949"/>
                  <a:gd name="csY33" fmla="*/ 995724 h 1303623"/>
                  <a:gd name="csX34" fmla="*/ 315155 w 1155949"/>
                  <a:gd name="csY34" fmla="*/ 1021374 h 1303623"/>
                  <a:gd name="csX35" fmla="*/ 385373 w 1155949"/>
                  <a:gd name="csY35" fmla="*/ 1067514 h 1303623"/>
                  <a:gd name="csX36" fmla="*/ 350407 w 1155949"/>
                  <a:gd name="csY36" fmla="*/ 1118444 h 1303623"/>
                  <a:gd name="csX37" fmla="*/ 340120 w 1155949"/>
                  <a:gd name="csY37" fmla="*/ 1130740 h 1303623"/>
                  <a:gd name="csX38" fmla="*/ 325899 w 1155949"/>
                  <a:gd name="csY38" fmla="*/ 1156620 h 1303623"/>
                  <a:gd name="csX39" fmla="*/ 304944 w 1155949"/>
                  <a:gd name="csY39" fmla="*/ 1240745 h 1303623"/>
                  <a:gd name="csX40" fmla="*/ 302715 w 1155949"/>
                  <a:gd name="csY40" fmla="*/ 1275292 h 1303623"/>
                  <a:gd name="csX41" fmla="*/ 345101 w 1155949"/>
                  <a:gd name="csY41" fmla="*/ 1286312 h 1303623"/>
                  <a:gd name="csX42" fmla="*/ 512427 w 1155949"/>
                  <a:gd name="csY42" fmla="*/ 1300600 h 1303623"/>
                  <a:gd name="csX43" fmla="*/ 836896 w 1155949"/>
                  <a:gd name="csY43" fmla="*/ 1285207 h 1303623"/>
                  <a:gd name="csX44" fmla="*/ 870805 w 1155949"/>
                  <a:gd name="csY44" fmla="*/ 1273977 h 1303623"/>
                  <a:gd name="csX45" fmla="*/ 863109 w 1155949"/>
                  <a:gd name="csY45" fmla="*/ 1223323 h 1303623"/>
                  <a:gd name="csX46" fmla="*/ 834010 w 1155949"/>
                  <a:gd name="csY46" fmla="*/ 1135703 h 1303623"/>
                  <a:gd name="csX47" fmla="*/ 853755 w 1155949"/>
                  <a:gd name="csY47" fmla="*/ 1064427 h 1303623"/>
                  <a:gd name="csX48" fmla="*/ 894599 w 1155949"/>
                  <a:gd name="csY48" fmla="*/ 985665 h 1303623"/>
                  <a:gd name="csX49" fmla="*/ 897923 w 1155949"/>
                  <a:gd name="csY49" fmla="*/ 973883 h 1303623"/>
                  <a:gd name="csX50" fmla="*/ 982819 w 1155949"/>
                  <a:gd name="csY50" fmla="*/ 957023 h 1303623"/>
                  <a:gd name="csX51" fmla="*/ 997202 w 1155949"/>
                  <a:gd name="csY51" fmla="*/ 945270 h 1303623"/>
                  <a:gd name="csX52" fmla="*/ 995697 w 1155949"/>
                  <a:gd name="csY52" fmla="*/ 916180 h 1303623"/>
                  <a:gd name="csX53" fmla="*/ 1053380 w 1155949"/>
                  <a:gd name="csY53" fmla="*/ 890634 h 1303623"/>
                  <a:gd name="csX54" fmla="*/ 1059524 w 1155949"/>
                  <a:gd name="csY54" fmla="*/ 853353 h 1303623"/>
                  <a:gd name="csX55" fmla="*/ 1114788 w 1155949"/>
                  <a:gd name="csY55" fmla="*/ 755313 h 1303623"/>
                  <a:gd name="csX56" fmla="*/ 1108330 w 1155949"/>
                  <a:gd name="csY56" fmla="*/ 741882 h 1303623"/>
                  <a:gd name="csX57" fmla="*/ 1137629 w 1155949"/>
                  <a:gd name="csY57" fmla="*/ 720670 h 1303623"/>
                  <a:gd name="csX58" fmla="*/ 1145754 w 1155949"/>
                  <a:gd name="csY58" fmla="*/ 650299 h 1303623"/>
                  <a:gd name="csX59" fmla="*/ 1123808 w 1155949"/>
                  <a:gd name="csY59" fmla="*/ 625106 h 1303623"/>
                  <a:gd name="csX60" fmla="*/ 1151116 w 1155949"/>
                  <a:gd name="csY60" fmla="*/ 607618 h 1303623"/>
                  <a:gd name="csX61" fmla="*/ 1152183 w 1155949"/>
                  <a:gd name="csY61" fmla="*/ 605065 h 1303623"/>
                  <a:gd name="csX62" fmla="*/ 1155946 w 1155949"/>
                  <a:gd name="csY62" fmla="*/ 573414 h 1303623"/>
                  <a:gd name="csX63" fmla="*/ 1151536 w 1155949"/>
                  <a:gd name="csY63" fmla="*/ 536952 h 1303623"/>
                  <a:gd name="csX64" fmla="*/ 505531 w 1155949"/>
                  <a:gd name="csY64" fmla="*/ 1063837 h 1303623"/>
                  <a:gd name="csX65" fmla="*/ 503969 w 1155949"/>
                  <a:gd name="csY65" fmla="*/ 1060046 h 1303623"/>
                  <a:gd name="csX66" fmla="*/ 499997 w 1155949"/>
                  <a:gd name="csY66" fmla="*/ 1061008 h 1303623"/>
                  <a:gd name="csX67" fmla="*/ 492063 w 1155949"/>
                  <a:gd name="csY67" fmla="*/ 1063237 h 1303623"/>
                  <a:gd name="csX68" fmla="*/ 494968 w 1155949"/>
                  <a:gd name="csY68" fmla="*/ 1047578 h 1303623"/>
                  <a:gd name="csX69" fmla="*/ 489329 w 1155949"/>
                  <a:gd name="csY69" fmla="*/ 1007411 h 1303623"/>
                  <a:gd name="csX70" fmla="*/ 524476 w 1155949"/>
                  <a:gd name="csY70" fmla="*/ 1002677 h 1303623"/>
                  <a:gd name="csX71" fmla="*/ 522657 w 1155949"/>
                  <a:gd name="csY71" fmla="*/ 1014202 h 1303623"/>
                  <a:gd name="csX72" fmla="*/ 517771 w 1155949"/>
                  <a:gd name="csY72" fmla="*/ 1041463 h 1303623"/>
                  <a:gd name="csX73" fmla="*/ 506550 w 1155949"/>
                  <a:gd name="csY73" fmla="*/ 1065923 h 1303623"/>
                  <a:gd name="csX74" fmla="*/ 505531 w 1155949"/>
                  <a:gd name="csY74" fmla="*/ 1063837 h 1303623"/>
                  <a:gd name="csX75" fmla="*/ 450800 w 1155949"/>
                  <a:gd name="csY75" fmla="*/ 1089678 h 1303623"/>
                  <a:gd name="csX76" fmla="*/ 450191 w 1155949"/>
                  <a:gd name="csY76" fmla="*/ 1089773 h 1303623"/>
                  <a:gd name="csX77" fmla="*/ 446800 w 1155949"/>
                  <a:gd name="csY77" fmla="*/ 1087345 h 1303623"/>
                  <a:gd name="csX78" fmla="*/ 451439 w 1155949"/>
                  <a:gd name="csY78" fmla="*/ 1088878 h 1303623"/>
                  <a:gd name="csX79" fmla="*/ 450800 w 1155949"/>
                  <a:gd name="csY79" fmla="*/ 1089678 h 1303623"/>
                  <a:gd name="csX80" fmla="*/ 457296 w 1155949"/>
                  <a:gd name="csY80" fmla="*/ 1097317 h 1303623"/>
                  <a:gd name="csX81" fmla="*/ 459601 w 1155949"/>
                  <a:gd name="csY81" fmla="*/ 1093564 h 1303623"/>
                  <a:gd name="csX82" fmla="*/ 462802 w 1155949"/>
                  <a:gd name="csY82" fmla="*/ 1090059 h 1303623"/>
                  <a:gd name="csX83" fmla="*/ 486319 w 1155949"/>
                  <a:gd name="csY83" fmla="*/ 1075324 h 1303623"/>
                  <a:gd name="csX84" fmla="*/ 498530 w 1155949"/>
                  <a:gd name="csY84" fmla="*/ 1071209 h 1303623"/>
                  <a:gd name="csX85" fmla="*/ 578302 w 1155949"/>
                  <a:gd name="csY85" fmla="*/ 1125902 h 1303623"/>
                  <a:gd name="csX86" fmla="*/ 576149 w 1155949"/>
                  <a:gd name="csY86" fmla="*/ 1127750 h 1303623"/>
                  <a:gd name="csX87" fmla="*/ 571768 w 1155949"/>
                  <a:gd name="csY87" fmla="*/ 1131550 h 1303623"/>
                  <a:gd name="csX88" fmla="*/ 569901 w 1155949"/>
                  <a:gd name="csY88" fmla="*/ 1133179 h 1303623"/>
                  <a:gd name="csX89" fmla="*/ 561595 w 1155949"/>
                  <a:gd name="csY89" fmla="*/ 1140265 h 1303623"/>
                  <a:gd name="csX90" fmla="*/ 507303 w 1155949"/>
                  <a:gd name="csY90" fmla="*/ 1151800 h 1303623"/>
                  <a:gd name="csX91" fmla="*/ 499292 w 1155949"/>
                  <a:gd name="csY91" fmla="*/ 1150391 h 1303623"/>
                  <a:gd name="csX92" fmla="*/ 461430 w 1155949"/>
                  <a:gd name="csY92" fmla="*/ 1125359 h 1303623"/>
                  <a:gd name="csX93" fmla="*/ 461411 w 1155949"/>
                  <a:gd name="csY93" fmla="*/ 1125321 h 1303623"/>
                  <a:gd name="csX94" fmla="*/ 457296 w 1155949"/>
                  <a:gd name="csY94" fmla="*/ 1097317 h 1303623"/>
                  <a:gd name="csX95" fmla="*/ 511646 w 1155949"/>
                  <a:gd name="csY95" fmla="*/ 1073962 h 1303623"/>
                  <a:gd name="csX96" fmla="*/ 512084 w 1155949"/>
                  <a:gd name="csY96" fmla="*/ 1074343 h 1303623"/>
                  <a:gd name="csX97" fmla="*/ 526991 w 1155949"/>
                  <a:gd name="csY97" fmla="*/ 1043825 h 1303623"/>
                  <a:gd name="csX98" fmla="*/ 532077 w 1155949"/>
                  <a:gd name="csY98" fmla="*/ 1015545 h 1303623"/>
                  <a:gd name="csX99" fmla="*/ 534906 w 1155949"/>
                  <a:gd name="csY99" fmla="*/ 997600 h 1303623"/>
                  <a:gd name="csX100" fmla="*/ 523267 w 1155949"/>
                  <a:gd name="csY100" fmla="*/ 967320 h 1303623"/>
                  <a:gd name="csX101" fmla="*/ 522209 w 1155949"/>
                  <a:gd name="csY101" fmla="*/ 966291 h 1303623"/>
                  <a:gd name="csX102" fmla="*/ 520761 w 1155949"/>
                  <a:gd name="csY102" fmla="*/ 966044 h 1303623"/>
                  <a:gd name="csX103" fmla="*/ 443914 w 1155949"/>
                  <a:gd name="csY103" fmla="*/ 951566 h 1303623"/>
                  <a:gd name="csX104" fmla="*/ 339844 w 1155949"/>
                  <a:gd name="csY104" fmla="*/ 898302 h 1303623"/>
                  <a:gd name="csX105" fmla="*/ 265577 w 1155949"/>
                  <a:gd name="csY105" fmla="*/ 819844 h 1303623"/>
                  <a:gd name="csX106" fmla="*/ 263739 w 1155949"/>
                  <a:gd name="csY106" fmla="*/ 816901 h 1303623"/>
                  <a:gd name="csX107" fmla="*/ 260376 w 1155949"/>
                  <a:gd name="csY107" fmla="*/ 817749 h 1303623"/>
                  <a:gd name="csX108" fmla="*/ 192616 w 1155949"/>
                  <a:gd name="csY108" fmla="*/ 799328 h 1303623"/>
                  <a:gd name="csX109" fmla="*/ 162936 w 1155949"/>
                  <a:gd name="csY109" fmla="*/ 737386 h 1303623"/>
                  <a:gd name="csX110" fmla="*/ 195054 w 1155949"/>
                  <a:gd name="csY110" fmla="*/ 700715 h 1303623"/>
                  <a:gd name="csX111" fmla="*/ 220295 w 1155949"/>
                  <a:gd name="csY111" fmla="*/ 713422 h 1303623"/>
                  <a:gd name="csX112" fmla="*/ 225067 w 1155949"/>
                  <a:gd name="csY112" fmla="*/ 714812 h 1303623"/>
                  <a:gd name="csX113" fmla="*/ 226248 w 1155949"/>
                  <a:gd name="csY113" fmla="*/ 709983 h 1303623"/>
                  <a:gd name="csX114" fmla="*/ 219629 w 1155949"/>
                  <a:gd name="csY114" fmla="*/ 655062 h 1303623"/>
                  <a:gd name="csX115" fmla="*/ 267139 w 1155949"/>
                  <a:gd name="csY115" fmla="*/ 625296 h 1303623"/>
                  <a:gd name="csX116" fmla="*/ 253376 w 1155949"/>
                  <a:gd name="csY116" fmla="*/ 574900 h 1303623"/>
                  <a:gd name="csX117" fmla="*/ 285894 w 1155949"/>
                  <a:gd name="csY117" fmla="*/ 552497 h 1303623"/>
                  <a:gd name="csX118" fmla="*/ 288018 w 1155949"/>
                  <a:gd name="csY118" fmla="*/ 470496 h 1303623"/>
                  <a:gd name="csX119" fmla="*/ 300820 w 1155949"/>
                  <a:gd name="csY119" fmla="*/ 462571 h 1303623"/>
                  <a:gd name="csX120" fmla="*/ 299934 w 1155949"/>
                  <a:gd name="csY120" fmla="*/ 364797 h 1303623"/>
                  <a:gd name="csX121" fmla="*/ 340348 w 1155949"/>
                  <a:gd name="csY121" fmla="*/ 349995 h 1303623"/>
                  <a:gd name="csX122" fmla="*/ 361742 w 1155949"/>
                  <a:gd name="csY122" fmla="*/ 311028 h 1303623"/>
                  <a:gd name="csX123" fmla="*/ 386469 w 1155949"/>
                  <a:gd name="csY123" fmla="*/ 316029 h 1303623"/>
                  <a:gd name="csX124" fmla="*/ 387964 w 1155949"/>
                  <a:gd name="csY124" fmla="*/ 315858 h 1303623"/>
                  <a:gd name="csX125" fmla="*/ 389097 w 1155949"/>
                  <a:gd name="csY125" fmla="*/ 314857 h 1303623"/>
                  <a:gd name="csX126" fmla="*/ 418653 w 1155949"/>
                  <a:gd name="csY126" fmla="*/ 280739 h 1303623"/>
                  <a:gd name="csX127" fmla="*/ 458011 w 1155949"/>
                  <a:gd name="csY127" fmla="*/ 270833 h 1303623"/>
                  <a:gd name="csX128" fmla="*/ 487062 w 1155949"/>
                  <a:gd name="csY128" fmla="*/ 289683 h 1303623"/>
                  <a:gd name="csX129" fmla="*/ 546984 w 1155949"/>
                  <a:gd name="csY129" fmla="*/ 269557 h 1303623"/>
                  <a:gd name="csX130" fmla="*/ 583036 w 1155949"/>
                  <a:gd name="csY130" fmla="*/ 313305 h 1303623"/>
                  <a:gd name="csX131" fmla="*/ 657712 w 1155949"/>
                  <a:gd name="csY131" fmla="*/ 275624 h 1303623"/>
                  <a:gd name="csX132" fmla="*/ 719691 w 1155949"/>
                  <a:gd name="csY132" fmla="*/ 305923 h 1303623"/>
                  <a:gd name="csX133" fmla="*/ 750895 w 1155949"/>
                  <a:gd name="csY133" fmla="*/ 289483 h 1303623"/>
                  <a:gd name="csX134" fmla="*/ 776898 w 1155949"/>
                  <a:gd name="csY134" fmla="*/ 321077 h 1303623"/>
                  <a:gd name="csX135" fmla="*/ 800778 w 1155949"/>
                  <a:gd name="csY135" fmla="*/ 308180 h 1303623"/>
                  <a:gd name="csX136" fmla="*/ 817122 w 1155949"/>
                  <a:gd name="csY136" fmla="*/ 358215 h 1303623"/>
                  <a:gd name="csX137" fmla="*/ 864052 w 1155949"/>
                  <a:gd name="csY137" fmla="*/ 363244 h 1303623"/>
                  <a:gd name="csX138" fmla="*/ 901019 w 1155949"/>
                  <a:gd name="csY138" fmla="*/ 450208 h 1303623"/>
                  <a:gd name="csX139" fmla="*/ 942147 w 1155949"/>
                  <a:gd name="csY139" fmla="*/ 458761 h 1303623"/>
                  <a:gd name="csX140" fmla="*/ 928755 w 1155949"/>
                  <a:gd name="csY140" fmla="*/ 518188 h 1303623"/>
                  <a:gd name="csX141" fmla="*/ 959293 w 1155949"/>
                  <a:gd name="csY141" fmla="*/ 551430 h 1303623"/>
                  <a:gd name="csX142" fmla="*/ 929832 w 1155949"/>
                  <a:gd name="csY142" fmla="*/ 597055 h 1303623"/>
                  <a:gd name="csX143" fmla="*/ 951358 w 1155949"/>
                  <a:gd name="csY143" fmla="*/ 657062 h 1303623"/>
                  <a:gd name="csX144" fmla="*/ 947596 w 1155949"/>
                  <a:gd name="csY144" fmla="*/ 702973 h 1303623"/>
                  <a:gd name="csX145" fmla="*/ 952711 w 1155949"/>
                  <a:gd name="csY145" fmla="*/ 715384 h 1303623"/>
                  <a:gd name="csX146" fmla="*/ 952187 w 1155949"/>
                  <a:gd name="csY146" fmla="*/ 725452 h 1303623"/>
                  <a:gd name="csX147" fmla="*/ 960293 w 1155949"/>
                  <a:gd name="csY147" fmla="*/ 719460 h 1303623"/>
                  <a:gd name="csX148" fmla="*/ 976418 w 1155949"/>
                  <a:gd name="csY148" fmla="*/ 700744 h 1303623"/>
                  <a:gd name="csX149" fmla="*/ 1008213 w 1155949"/>
                  <a:gd name="csY149" fmla="*/ 737377 h 1303623"/>
                  <a:gd name="csX150" fmla="*/ 978514 w 1155949"/>
                  <a:gd name="csY150" fmla="*/ 799308 h 1303623"/>
                  <a:gd name="csX151" fmla="*/ 910782 w 1155949"/>
                  <a:gd name="csY151" fmla="*/ 817720 h 1303623"/>
                  <a:gd name="csX152" fmla="*/ 907419 w 1155949"/>
                  <a:gd name="csY152" fmla="*/ 816873 h 1303623"/>
                  <a:gd name="csX153" fmla="*/ 905581 w 1155949"/>
                  <a:gd name="csY153" fmla="*/ 819816 h 1303623"/>
                  <a:gd name="csX154" fmla="*/ 831295 w 1155949"/>
                  <a:gd name="csY154" fmla="*/ 898273 h 1303623"/>
                  <a:gd name="csX155" fmla="*/ 738503 w 1155949"/>
                  <a:gd name="csY155" fmla="*/ 947203 h 1303623"/>
                  <a:gd name="csX156" fmla="*/ 649587 w 1155949"/>
                  <a:gd name="csY156" fmla="*/ 963872 h 1303623"/>
                  <a:gd name="csX157" fmla="*/ 647987 w 1155949"/>
                  <a:gd name="csY157" fmla="*/ 964396 h 1303623"/>
                  <a:gd name="csX158" fmla="*/ 636185 w 1155949"/>
                  <a:gd name="csY158" fmla="*/ 993552 h 1303623"/>
                  <a:gd name="csX159" fmla="*/ 636166 w 1155949"/>
                  <a:gd name="csY159" fmla="*/ 996647 h 1303623"/>
                  <a:gd name="csX160" fmla="*/ 637329 w 1155949"/>
                  <a:gd name="csY160" fmla="*/ 1023575 h 1303623"/>
                  <a:gd name="csX161" fmla="*/ 660826 w 1155949"/>
                  <a:gd name="csY161" fmla="*/ 1076953 h 1303623"/>
                  <a:gd name="csX162" fmla="*/ 587408 w 1155949"/>
                  <a:gd name="csY162" fmla="*/ 1118015 h 1303623"/>
                  <a:gd name="csX163" fmla="*/ 511646 w 1155949"/>
                  <a:gd name="csY163" fmla="*/ 1073962 h 1303623"/>
                  <a:gd name="csX164" fmla="*/ 668389 w 1155949"/>
                  <a:gd name="csY164" fmla="*/ 1083106 h 1303623"/>
                  <a:gd name="csX165" fmla="*/ 668589 w 1155949"/>
                  <a:gd name="csY165" fmla="*/ 1083258 h 1303623"/>
                  <a:gd name="csX166" fmla="*/ 671304 w 1155949"/>
                  <a:gd name="csY166" fmla="*/ 1079229 h 1303623"/>
                  <a:gd name="csX167" fmla="*/ 673428 w 1155949"/>
                  <a:gd name="csY167" fmla="*/ 1076077 h 1303623"/>
                  <a:gd name="csX168" fmla="*/ 673914 w 1155949"/>
                  <a:gd name="csY168" fmla="*/ 1075353 h 1303623"/>
                  <a:gd name="csX169" fmla="*/ 673885 w 1155949"/>
                  <a:gd name="csY169" fmla="*/ 1075334 h 1303623"/>
                  <a:gd name="csX170" fmla="*/ 676295 w 1155949"/>
                  <a:gd name="csY170" fmla="*/ 1071219 h 1303623"/>
                  <a:gd name="csX171" fmla="*/ 711614 w 1155949"/>
                  <a:gd name="csY171" fmla="*/ 1089373 h 1303623"/>
                  <a:gd name="csX172" fmla="*/ 715614 w 1155949"/>
                  <a:gd name="csY172" fmla="*/ 1094079 h 1303623"/>
                  <a:gd name="csX173" fmla="*/ 718424 w 1155949"/>
                  <a:gd name="csY173" fmla="*/ 1099146 h 1303623"/>
                  <a:gd name="csX174" fmla="*/ 713395 w 1155949"/>
                  <a:gd name="csY174" fmla="*/ 1125378 h 1303623"/>
                  <a:gd name="csX175" fmla="*/ 613259 w 1155949"/>
                  <a:gd name="csY175" fmla="*/ 1140294 h 1303623"/>
                  <a:gd name="csX176" fmla="*/ 604905 w 1155949"/>
                  <a:gd name="csY176" fmla="*/ 1133179 h 1303623"/>
                  <a:gd name="csX177" fmla="*/ 603200 w 1155949"/>
                  <a:gd name="csY177" fmla="*/ 1131693 h 1303623"/>
                  <a:gd name="csX178" fmla="*/ 598609 w 1155949"/>
                  <a:gd name="csY178" fmla="*/ 1127711 h 1303623"/>
                  <a:gd name="csX179" fmla="*/ 596514 w 1155949"/>
                  <a:gd name="csY179" fmla="*/ 1125911 h 1303623"/>
                  <a:gd name="csX180" fmla="*/ 668389 w 1155949"/>
                  <a:gd name="csY180" fmla="*/ 1083106 h 1303623"/>
                  <a:gd name="csX181" fmla="*/ 674828 w 1155949"/>
                  <a:gd name="csY181" fmla="*/ 1061008 h 1303623"/>
                  <a:gd name="csX182" fmla="*/ 670856 w 1155949"/>
                  <a:gd name="csY182" fmla="*/ 1060065 h 1303623"/>
                  <a:gd name="csX183" fmla="*/ 669304 w 1155949"/>
                  <a:gd name="csY183" fmla="*/ 1063837 h 1303623"/>
                  <a:gd name="csX184" fmla="*/ 666399 w 1155949"/>
                  <a:gd name="csY184" fmla="*/ 1069142 h 1303623"/>
                  <a:gd name="csX185" fmla="*/ 646806 w 1155949"/>
                  <a:gd name="csY185" fmla="*/ 1022555 h 1303623"/>
                  <a:gd name="csX186" fmla="*/ 645834 w 1155949"/>
                  <a:gd name="csY186" fmla="*/ 1008077 h 1303623"/>
                  <a:gd name="csX187" fmla="*/ 704118 w 1155949"/>
                  <a:gd name="csY187" fmla="*/ 1017660 h 1303623"/>
                  <a:gd name="csX188" fmla="*/ 702422 w 1155949"/>
                  <a:gd name="csY188" fmla="*/ 1031271 h 1303623"/>
                  <a:gd name="csX189" fmla="*/ 767297 w 1155949"/>
                  <a:gd name="csY189" fmla="*/ 1078791 h 1303623"/>
                  <a:gd name="csX190" fmla="*/ 748599 w 1155949"/>
                  <a:gd name="csY190" fmla="*/ 1092012 h 1303623"/>
                  <a:gd name="csX191" fmla="*/ 724720 w 1155949"/>
                  <a:gd name="csY191" fmla="*/ 1090955 h 1303623"/>
                  <a:gd name="csX192" fmla="*/ 674828 w 1155949"/>
                  <a:gd name="csY192" fmla="*/ 1061008 h 1303623"/>
                  <a:gd name="csX193" fmla="*/ 325299 w 1155949"/>
                  <a:gd name="csY193" fmla="*/ 1187024 h 1303623"/>
                  <a:gd name="csX194" fmla="*/ 327823 w 1155949"/>
                  <a:gd name="csY194" fmla="*/ 1186281 h 1303623"/>
                  <a:gd name="csX195" fmla="*/ 321784 w 1155949"/>
                  <a:gd name="csY195" fmla="*/ 1201883 h 1303623"/>
                  <a:gd name="csX196" fmla="*/ 325299 w 1155949"/>
                  <a:gd name="csY196" fmla="*/ 1187024 h 1303623"/>
                  <a:gd name="csX197" fmla="*/ 860642 w 1155949"/>
                  <a:gd name="csY197" fmla="*/ 1261842 h 1303623"/>
                  <a:gd name="csX198" fmla="*/ 853108 w 1155949"/>
                  <a:gd name="csY198" fmla="*/ 1276778 h 1303623"/>
                  <a:gd name="csX199" fmla="*/ 833286 w 1155949"/>
                  <a:gd name="csY199" fmla="*/ 1281883 h 1303623"/>
                  <a:gd name="csX200" fmla="*/ 826876 w 1155949"/>
                  <a:gd name="csY200" fmla="*/ 1282445 h 1303623"/>
                  <a:gd name="csX201" fmla="*/ 839658 w 1155949"/>
                  <a:gd name="csY201" fmla="*/ 1258404 h 1303623"/>
                  <a:gd name="csX202" fmla="*/ 830305 w 1155949"/>
                  <a:gd name="csY202" fmla="*/ 1256585 h 1303623"/>
                  <a:gd name="csX203" fmla="*/ 815160 w 1155949"/>
                  <a:gd name="csY203" fmla="*/ 1284493 h 1303623"/>
                  <a:gd name="csX204" fmla="*/ 814998 w 1155949"/>
                  <a:gd name="csY204" fmla="*/ 1285236 h 1303623"/>
                  <a:gd name="csX205" fmla="*/ 732036 w 1155949"/>
                  <a:gd name="csY205" fmla="*/ 1295933 h 1303623"/>
                  <a:gd name="csX206" fmla="*/ 739027 w 1155949"/>
                  <a:gd name="csY206" fmla="*/ 1284055 h 1303623"/>
                  <a:gd name="csX207" fmla="*/ 729864 w 1155949"/>
                  <a:gd name="csY207" fmla="*/ 1282855 h 1303623"/>
                  <a:gd name="csX208" fmla="*/ 721729 w 1155949"/>
                  <a:gd name="csY208" fmla="*/ 1296799 h 1303623"/>
                  <a:gd name="csX209" fmla="*/ 528839 w 1155949"/>
                  <a:gd name="csY209" fmla="*/ 1297323 h 1303623"/>
                  <a:gd name="csX210" fmla="*/ 526753 w 1155949"/>
                  <a:gd name="csY210" fmla="*/ 1297256 h 1303623"/>
                  <a:gd name="csX211" fmla="*/ 536621 w 1155949"/>
                  <a:gd name="csY211" fmla="*/ 1268167 h 1303623"/>
                  <a:gd name="csX212" fmla="*/ 527115 w 1155949"/>
                  <a:gd name="csY212" fmla="*/ 1268748 h 1303623"/>
                  <a:gd name="csX213" fmla="*/ 517485 w 1155949"/>
                  <a:gd name="csY213" fmla="*/ 1296952 h 1303623"/>
                  <a:gd name="csX214" fmla="*/ 401623 w 1155949"/>
                  <a:gd name="csY214" fmla="*/ 1290437 h 1303623"/>
                  <a:gd name="csX215" fmla="*/ 406690 w 1155949"/>
                  <a:gd name="csY215" fmla="*/ 1274987 h 1303623"/>
                  <a:gd name="csX216" fmla="*/ 401804 w 1155949"/>
                  <a:gd name="csY216" fmla="*/ 1273244 h 1303623"/>
                  <a:gd name="csX217" fmla="*/ 391069 w 1155949"/>
                  <a:gd name="csY217" fmla="*/ 1275463 h 1303623"/>
                  <a:gd name="csX218" fmla="*/ 383916 w 1155949"/>
                  <a:gd name="csY218" fmla="*/ 1275920 h 1303623"/>
                  <a:gd name="csX219" fmla="*/ 383773 w 1155949"/>
                  <a:gd name="csY219" fmla="*/ 1270253 h 1303623"/>
                  <a:gd name="csX220" fmla="*/ 399384 w 1155949"/>
                  <a:gd name="csY220" fmla="*/ 1242554 h 1303623"/>
                  <a:gd name="csX221" fmla="*/ 390145 w 1155949"/>
                  <a:gd name="csY221" fmla="*/ 1242850 h 1303623"/>
                  <a:gd name="csX222" fmla="*/ 369885 w 1155949"/>
                  <a:gd name="csY222" fmla="*/ 1280140 h 1303623"/>
                  <a:gd name="csX223" fmla="*/ 372352 w 1155949"/>
                  <a:gd name="csY223" fmla="*/ 1281959 h 1303623"/>
                  <a:gd name="csX224" fmla="*/ 396603 w 1155949"/>
                  <a:gd name="csY224" fmla="*/ 1278187 h 1303623"/>
                  <a:gd name="csX225" fmla="*/ 392831 w 1155949"/>
                  <a:gd name="csY225" fmla="*/ 1289417 h 1303623"/>
                  <a:gd name="csX226" fmla="*/ 364542 w 1155949"/>
                  <a:gd name="csY226" fmla="*/ 1285474 h 1303623"/>
                  <a:gd name="csX227" fmla="*/ 319012 w 1155949"/>
                  <a:gd name="csY227" fmla="*/ 1275825 h 1303623"/>
                  <a:gd name="csX228" fmla="*/ 310488 w 1155949"/>
                  <a:gd name="csY228" fmla="*/ 1261404 h 1303623"/>
                  <a:gd name="csX229" fmla="*/ 315945 w 1155949"/>
                  <a:gd name="csY229" fmla="*/ 1231886 h 1303623"/>
                  <a:gd name="csX230" fmla="*/ 317431 w 1155949"/>
                  <a:gd name="csY230" fmla="*/ 1223904 h 1303623"/>
                  <a:gd name="csX231" fmla="*/ 337662 w 1155949"/>
                  <a:gd name="csY231" fmla="*/ 1183623 h 1303623"/>
                  <a:gd name="csX232" fmla="*/ 330376 w 1155949"/>
                  <a:gd name="csY232" fmla="*/ 1179775 h 1303623"/>
                  <a:gd name="csX233" fmla="*/ 327194 w 1155949"/>
                  <a:gd name="csY233" fmla="*/ 1180328 h 1303623"/>
                  <a:gd name="csX234" fmla="*/ 353960 w 1155949"/>
                  <a:gd name="csY234" fmla="*/ 1125445 h 1303623"/>
                  <a:gd name="csX235" fmla="*/ 390355 w 1155949"/>
                  <a:gd name="csY235" fmla="*/ 1145152 h 1303623"/>
                  <a:gd name="csX236" fmla="*/ 399899 w 1155949"/>
                  <a:gd name="csY236" fmla="*/ 1219009 h 1303623"/>
                  <a:gd name="csX237" fmla="*/ 421530 w 1155949"/>
                  <a:gd name="csY237" fmla="*/ 1151038 h 1303623"/>
                  <a:gd name="csX238" fmla="*/ 457325 w 1155949"/>
                  <a:gd name="csY238" fmla="*/ 1135903 h 1303623"/>
                  <a:gd name="csX239" fmla="*/ 494415 w 1155949"/>
                  <a:gd name="csY239" fmla="*/ 1159258 h 1303623"/>
                  <a:gd name="csX240" fmla="*/ 493891 w 1155949"/>
                  <a:gd name="csY240" fmla="*/ 1160230 h 1303623"/>
                  <a:gd name="csX241" fmla="*/ 496301 w 1155949"/>
                  <a:gd name="csY241" fmla="*/ 1162135 h 1303623"/>
                  <a:gd name="csX242" fmla="*/ 514208 w 1155949"/>
                  <a:gd name="csY242" fmla="*/ 1162897 h 1303623"/>
                  <a:gd name="csX243" fmla="*/ 517723 w 1155949"/>
                  <a:gd name="csY243" fmla="*/ 1181090 h 1303623"/>
                  <a:gd name="csX244" fmla="*/ 507569 w 1155949"/>
                  <a:gd name="csY244" fmla="*/ 1207769 h 1303623"/>
                  <a:gd name="csX245" fmla="*/ 517037 w 1155949"/>
                  <a:gd name="csY245" fmla="*/ 1206760 h 1303623"/>
                  <a:gd name="csX246" fmla="*/ 531629 w 1155949"/>
                  <a:gd name="csY246" fmla="*/ 1161354 h 1303623"/>
                  <a:gd name="csX247" fmla="*/ 531410 w 1155949"/>
                  <a:gd name="csY247" fmla="*/ 1160897 h 1303623"/>
                  <a:gd name="csX248" fmla="*/ 566482 w 1155949"/>
                  <a:gd name="csY248" fmla="*/ 1148447 h 1303623"/>
                  <a:gd name="csX249" fmla="*/ 576149 w 1155949"/>
                  <a:gd name="csY249" fmla="*/ 1140370 h 1303623"/>
                  <a:gd name="csX250" fmla="*/ 585436 w 1155949"/>
                  <a:gd name="csY250" fmla="*/ 1132360 h 1303623"/>
                  <a:gd name="csX251" fmla="*/ 589427 w 1155949"/>
                  <a:gd name="csY251" fmla="*/ 1132436 h 1303623"/>
                  <a:gd name="csX252" fmla="*/ 598619 w 1155949"/>
                  <a:gd name="csY252" fmla="*/ 1140351 h 1303623"/>
                  <a:gd name="csX253" fmla="*/ 608315 w 1155949"/>
                  <a:gd name="csY253" fmla="*/ 1148447 h 1303623"/>
                  <a:gd name="csX254" fmla="*/ 658264 w 1155949"/>
                  <a:gd name="csY254" fmla="*/ 1162154 h 1303623"/>
                  <a:gd name="csX255" fmla="*/ 721310 w 1155949"/>
                  <a:gd name="csY255" fmla="*/ 1130655 h 1303623"/>
                  <a:gd name="csX256" fmla="*/ 727283 w 1155949"/>
                  <a:gd name="csY256" fmla="*/ 1095669 h 1303623"/>
                  <a:gd name="csX257" fmla="*/ 726730 w 1155949"/>
                  <a:gd name="csY257" fmla="*/ 1094669 h 1303623"/>
                  <a:gd name="csX258" fmla="*/ 731064 w 1155949"/>
                  <a:gd name="csY258" fmla="*/ 1094860 h 1303623"/>
                  <a:gd name="csX259" fmla="*/ 746513 w 1155949"/>
                  <a:gd name="csY259" fmla="*/ 1095412 h 1303623"/>
                  <a:gd name="csX260" fmla="*/ 796853 w 1155949"/>
                  <a:gd name="csY260" fmla="*/ 1149390 h 1303623"/>
                  <a:gd name="csX261" fmla="*/ 814417 w 1155949"/>
                  <a:gd name="csY261" fmla="*/ 1203302 h 1303623"/>
                  <a:gd name="csX262" fmla="*/ 834877 w 1155949"/>
                  <a:gd name="csY262" fmla="*/ 1156077 h 1303623"/>
                  <a:gd name="csX263" fmla="*/ 850079 w 1155949"/>
                  <a:gd name="csY263" fmla="*/ 1206293 h 1303623"/>
                  <a:gd name="csX264" fmla="*/ 860642 w 1155949"/>
                  <a:gd name="csY264" fmla="*/ 1261842 h 13036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</a:cxnLst>
                <a:rect l="l" t="t" r="r" b="b"/>
                <a:pathLst>
                  <a:path w="1155949" h="1303623">
                    <a:moveTo>
                      <a:pt x="1151536" y="536952"/>
                    </a:moveTo>
                    <a:cubicBezTo>
                      <a:pt x="1147240" y="525427"/>
                      <a:pt x="1137820" y="514997"/>
                      <a:pt x="1125675" y="513073"/>
                    </a:cubicBezTo>
                    <a:cubicBezTo>
                      <a:pt x="1134762" y="489260"/>
                      <a:pt x="1132257" y="461323"/>
                      <a:pt x="1119084" y="439502"/>
                    </a:cubicBezTo>
                    <a:cubicBezTo>
                      <a:pt x="1117998" y="437701"/>
                      <a:pt x="1116731" y="436015"/>
                      <a:pt x="1115512" y="434301"/>
                    </a:cubicBezTo>
                    <a:cubicBezTo>
                      <a:pt x="1137429" y="413394"/>
                      <a:pt x="1103653" y="341537"/>
                      <a:pt x="1070497" y="355015"/>
                    </a:cubicBezTo>
                    <a:cubicBezTo>
                      <a:pt x="1098015" y="333069"/>
                      <a:pt x="1077964" y="258927"/>
                      <a:pt x="1032063" y="278472"/>
                    </a:cubicBezTo>
                    <a:cubicBezTo>
                      <a:pt x="1051056" y="247049"/>
                      <a:pt x="1038121" y="181298"/>
                      <a:pt x="991268" y="186622"/>
                    </a:cubicBezTo>
                    <a:cubicBezTo>
                      <a:pt x="1001136" y="147741"/>
                      <a:pt x="964522" y="102736"/>
                      <a:pt x="926002" y="136035"/>
                    </a:cubicBezTo>
                    <a:cubicBezTo>
                      <a:pt x="918944" y="116899"/>
                      <a:pt x="925098" y="98745"/>
                      <a:pt x="904038" y="84162"/>
                    </a:cubicBezTo>
                    <a:cubicBezTo>
                      <a:pt x="884464" y="70598"/>
                      <a:pt x="849498" y="72751"/>
                      <a:pt x="830086" y="85800"/>
                    </a:cubicBezTo>
                    <a:cubicBezTo>
                      <a:pt x="835525" y="36023"/>
                      <a:pt x="772669" y="20916"/>
                      <a:pt x="748361" y="62845"/>
                    </a:cubicBezTo>
                    <a:cubicBezTo>
                      <a:pt x="745570" y="28003"/>
                      <a:pt x="706804" y="6390"/>
                      <a:pt x="681353" y="37251"/>
                    </a:cubicBezTo>
                    <a:cubicBezTo>
                      <a:pt x="651254" y="-15260"/>
                      <a:pt x="594371" y="-8259"/>
                      <a:pt x="562090" y="33384"/>
                    </a:cubicBezTo>
                    <a:cubicBezTo>
                      <a:pt x="553165" y="-1725"/>
                      <a:pt x="494130" y="4057"/>
                      <a:pt x="482995" y="39004"/>
                    </a:cubicBezTo>
                    <a:lnTo>
                      <a:pt x="466926" y="31441"/>
                    </a:lnTo>
                    <a:cubicBezTo>
                      <a:pt x="463564" y="29336"/>
                      <a:pt x="460125" y="27831"/>
                      <a:pt x="456677" y="26612"/>
                    </a:cubicBezTo>
                    <a:cubicBezTo>
                      <a:pt x="445209" y="21583"/>
                      <a:pt x="432322" y="18706"/>
                      <a:pt x="424045" y="18144"/>
                    </a:cubicBezTo>
                    <a:cubicBezTo>
                      <a:pt x="382763" y="15325"/>
                      <a:pt x="342749" y="41366"/>
                      <a:pt x="342606" y="85524"/>
                    </a:cubicBezTo>
                    <a:cubicBezTo>
                      <a:pt x="316041" y="72113"/>
                      <a:pt x="225696" y="75599"/>
                      <a:pt x="233411" y="122510"/>
                    </a:cubicBezTo>
                    <a:cubicBezTo>
                      <a:pt x="201217" y="124796"/>
                      <a:pt x="180109" y="117661"/>
                      <a:pt x="152344" y="140636"/>
                    </a:cubicBezTo>
                    <a:cubicBezTo>
                      <a:pt x="130551" y="158666"/>
                      <a:pt x="124474" y="188061"/>
                      <a:pt x="142038" y="213054"/>
                    </a:cubicBezTo>
                    <a:cubicBezTo>
                      <a:pt x="106548" y="208663"/>
                      <a:pt x="95365" y="237495"/>
                      <a:pt x="101099" y="266004"/>
                    </a:cubicBezTo>
                    <a:cubicBezTo>
                      <a:pt x="73029" y="288349"/>
                      <a:pt x="56942" y="320334"/>
                      <a:pt x="81345" y="345414"/>
                    </a:cubicBezTo>
                    <a:cubicBezTo>
                      <a:pt x="73944" y="337851"/>
                      <a:pt x="47255" y="371331"/>
                      <a:pt x="44826" y="377522"/>
                    </a:cubicBezTo>
                    <a:cubicBezTo>
                      <a:pt x="34520" y="403773"/>
                      <a:pt x="26995" y="431863"/>
                      <a:pt x="57180" y="464009"/>
                    </a:cubicBezTo>
                    <a:cubicBezTo>
                      <a:pt x="77287" y="485422"/>
                      <a:pt x="1" y="464009"/>
                      <a:pt x="3592" y="540009"/>
                    </a:cubicBezTo>
                    <a:cubicBezTo>
                      <a:pt x="4983" y="569480"/>
                      <a:pt x="21661" y="597940"/>
                      <a:pt x="47188" y="612752"/>
                    </a:cubicBezTo>
                    <a:cubicBezTo>
                      <a:pt x="17289" y="625734"/>
                      <a:pt x="-2514" y="658920"/>
                      <a:pt x="258" y="691400"/>
                    </a:cubicBezTo>
                    <a:cubicBezTo>
                      <a:pt x="3030" y="723880"/>
                      <a:pt x="28167" y="753227"/>
                      <a:pt x="59828" y="760961"/>
                    </a:cubicBezTo>
                    <a:cubicBezTo>
                      <a:pt x="35615" y="793698"/>
                      <a:pt x="37339" y="843104"/>
                      <a:pt x="63780" y="874070"/>
                    </a:cubicBezTo>
                    <a:cubicBezTo>
                      <a:pt x="80859" y="894073"/>
                      <a:pt x="111929" y="905731"/>
                      <a:pt x="133818" y="891158"/>
                    </a:cubicBezTo>
                    <a:cubicBezTo>
                      <a:pt x="130741" y="919371"/>
                      <a:pt x="143933" y="948794"/>
                      <a:pt x="167041" y="965263"/>
                    </a:cubicBezTo>
                    <a:cubicBezTo>
                      <a:pt x="187596" y="979912"/>
                      <a:pt x="209751" y="980760"/>
                      <a:pt x="233706" y="977540"/>
                    </a:cubicBezTo>
                    <a:cubicBezTo>
                      <a:pt x="260748" y="973902"/>
                      <a:pt x="244508" y="972806"/>
                      <a:pt x="263825" y="995724"/>
                    </a:cubicBezTo>
                    <a:cubicBezTo>
                      <a:pt x="272673" y="1006220"/>
                      <a:pt x="300343" y="1019155"/>
                      <a:pt x="315155" y="1021374"/>
                    </a:cubicBezTo>
                    <a:cubicBezTo>
                      <a:pt x="323070" y="1053245"/>
                      <a:pt x="351893" y="1068666"/>
                      <a:pt x="385373" y="1067514"/>
                    </a:cubicBezTo>
                    <a:cubicBezTo>
                      <a:pt x="351702" y="1070590"/>
                      <a:pt x="341958" y="1097203"/>
                      <a:pt x="350407" y="1118444"/>
                    </a:cubicBezTo>
                    <a:cubicBezTo>
                      <a:pt x="346654" y="1122311"/>
                      <a:pt x="343215" y="1126407"/>
                      <a:pt x="340120" y="1130740"/>
                    </a:cubicBezTo>
                    <a:cubicBezTo>
                      <a:pt x="334414" y="1138732"/>
                      <a:pt x="329776" y="1147457"/>
                      <a:pt x="325899" y="1156620"/>
                    </a:cubicBezTo>
                    <a:cubicBezTo>
                      <a:pt x="314631" y="1183261"/>
                      <a:pt x="309859" y="1213646"/>
                      <a:pt x="304944" y="1240745"/>
                    </a:cubicBezTo>
                    <a:cubicBezTo>
                      <a:pt x="303077" y="1251041"/>
                      <a:pt x="295124" y="1267996"/>
                      <a:pt x="302715" y="1275292"/>
                    </a:cubicBezTo>
                    <a:cubicBezTo>
                      <a:pt x="310621" y="1282893"/>
                      <a:pt x="335329" y="1284436"/>
                      <a:pt x="345101" y="1286312"/>
                    </a:cubicBezTo>
                    <a:cubicBezTo>
                      <a:pt x="399880" y="1296847"/>
                      <a:pt x="456839" y="1298390"/>
                      <a:pt x="512427" y="1300600"/>
                    </a:cubicBezTo>
                    <a:cubicBezTo>
                      <a:pt x="619507" y="1304848"/>
                      <a:pt x="731502" y="1308067"/>
                      <a:pt x="836896" y="1285207"/>
                    </a:cubicBezTo>
                    <a:cubicBezTo>
                      <a:pt x="844754" y="1283502"/>
                      <a:pt x="865452" y="1281464"/>
                      <a:pt x="870805" y="1273977"/>
                    </a:cubicBezTo>
                    <a:cubicBezTo>
                      <a:pt x="876206" y="1266424"/>
                      <a:pt x="864804" y="1232258"/>
                      <a:pt x="863109" y="1223323"/>
                    </a:cubicBezTo>
                    <a:cubicBezTo>
                      <a:pt x="857518" y="1193920"/>
                      <a:pt x="850317" y="1161392"/>
                      <a:pt x="834010" y="1135703"/>
                    </a:cubicBezTo>
                    <a:cubicBezTo>
                      <a:pt x="861576" y="1135979"/>
                      <a:pt x="878530" y="1078439"/>
                      <a:pt x="853755" y="1064427"/>
                    </a:cubicBezTo>
                    <a:cubicBezTo>
                      <a:pt x="907114" y="1080487"/>
                      <a:pt x="908896" y="1029528"/>
                      <a:pt x="894599" y="985665"/>
                    </a:cubicBezTo>
                    <a:cubicBezTo>
                      <a:pt x="896266" y="982084"/>
                      <a:pt x="897447" y="978188"/>
                      <a:pt x="897923" y="973883"/>
                    </a:cubicBezTo>
                    <a:cubicBezTo>
                      <a:pt x="930584" y="973959"/>
                      <a:pt x="952644" y="973416"/>
                      <a:pt x="982819" y="957023"/>
                    </a:cubicBezTo>
                    <a:cubicBezTo>
                      <a:pt x="988334" y="954033"/>
                      <a:pt x="994068" y="950708"/>
                      <a:pt x="997202" y="945270"/>
                    </a:cubicBezTo>
                    <a:cubicBezTo>
                      <a:pt x="1002212" y="936573"/>
                      <a:pt x="999012" y="925658"/>
                      <a:pt x="995697" y="916180"/>
                    </a:cubicBezTo>
                    <a:cubicBezTo>
                      <a:pt x="1015185" y="909884"/>
                      <a:pt x="1040112" y="909608"/>
                      <a:pt x="1053380" y="890634"/>
                    </a:cubicBezTo>
                    <a:cubicBezTo>
                      <a:pt x="1055809" y="887167"/>
                      <a:pt x="1062296" y="852506"/>
                      <a:pt x="1059524" y="853353"/>
                    </a:cubicBezTo>
                    <a:cubicBezTo>
                      <a:pt x="1096643" y="837551"/>
                      <a:pt x="1120494" y="795241"/>
                      <a:pt x="1114788" y="755313"/>
                    </a:cubicBezTo>
                    <a:cubicBezTo>
                      <a:pt x="1114083" y="750379"/>
                      <a:pt x="1111921" y="744787"/>
                      <a:pt x="1108330" y="741882"/>
                    </a:cubicBezTo>
                    <a:cubicBezTo>
                      <a:pt x="1119808" y="743492"/>
                      <a:pt x="1131933" y="732167"/>
                      <a:pt x="1137629" y="720670"/>
                    </a:cubicBezTo>
                    <a:cubicBezTo>
                      <a:pt x="1148316" y="699086"/>
                      <a:pt x="1151240" y="673750"/>
                      <a:pt x="1145754" y="650299"/>
                    </a:cubicBezTo>
                    <a:cubicBezTo>
                      <a:pt x="1143030" y="638622"/>
                      <a:pt x="1135800" y="625553"/>
                      <a:pt x="1123808" y="625106"/>
                    </a:cubicBezTo>
                    <a:cubicBezTo>
                      <a:pt x="1135286" y="626858"/>
                      <a:pt x="1146306" y="618181"/>
                      <a:pt x="1151116" y="607618"/>
                    </a:cubicBezTo>
                    <a:cubicBezTo>
                      <a:pt x="1151497" y="606780"/>
                      <a:pt x="1151850" y="605922"/>
                      <a:pt x="1152183" y="605065"/>
                    </a:cubicBezTo>
                    <a:cubicBezTo>
                      <a:pt x="1155946" y="595140"/>
                      <a:pt x="1155974" y="584101"/>
                      <a:pt x="1155946" y="573414"/>
                    </a:cubicBezTo>
                    <a:cubicBezTo>
                      <a:pt x="1155927" y="561088"/>
                      <a:pt x="1155831" y="548487"/>
                      <a:pt x="1151536" y="536952"/>
                    </a:cubicBezTo>
                    <a:close/>
                    <a:moveTo>
                      <a:pt x="505531" y="1063837"/>
                    </a:moveTo>
                    <a:lnTo>
                      <a:pt x="503969" y="1060046"/>
                    </a:lnTo>
                    <a:lnTo>
                      <a:pt x="499997" y="1061008"/>
                    </a:lnTo>
                    <a:cubicBezTo>
                      <a:pt x="497825" y="1061532"/>
                      <a:pt x="495053" y="1062313"/>
                      <a:pt x="492063" y="1063237"/>
                    </a:cubicBezTo>
                    <a:cubicBezTo>
                      <a:pt x="493672" y="1058293"/>
                      <a:pt x="494682" y="1052997"/>
                      <a:pt x="494968" y="1047578"/>
                    </a:cubicBezTo>
                    <a:cubicBezTo>
                      <a:pt x="495501" y="1037386"/>
                      <a:pt x="495673" y="1022089"/>
                      <a:pt x="489329" y="1007411"/>
                    </a:cubicBezTo>
                    <a:cubicBezTo>
                      <a:pt x="496825" y="1008744"/>
                      <a:pt x="515018" y="1007658"/>
                      <a:pt x="524476" y="1002677"/>
                    </a:cubicBezTo>
                    <a:cubicBezTo>
                      <a:pt x="523857" y="1006515"/>
                      <a:pt x="523209" y="1010344"/>
                      <a:pt x="522657" y="1014202"/>
                    </a:cubicBezTo>
                    <a:cubicBezTo>
                      <a:pt x="521285" y="1023794"/>
                      <a:pt x="519990" y="1032842"/>
                      <a:pt x="517771" y="1041463"/>
                    </a:cubicBezTo>
                    <a:cubicBezTo>
                      <a:pt x="515113" y="1051797"/>
                      <a:pt x="511475" y="1059589"/>
                      <a:pt x="506550" y="1065923"/>
                    </a:cubicBezTo>
                    <a:cubicBezTo>
                      <a:pt x="505883" y="1064656"/>
                      <a:pt x="505550" y="1063894"/>
                      <a:pt x="505531" y="1063837"/>
                    </a:cubicBezTo>
                    <a:close/>
                    <a:moveTo>
                      <a:pt x="450800" y="1089678"/>
                    </a:moveTo>
                    <a:cubicBezTo>
                      <a:pt x="450591" y="1089716"/>
                      <a:pt x="450400" y="1089735"/>
                      <a:pt x="450191" y="1089773"/>
                    </a:cubicBezTo>
                    <a:cubicBezTo>
                      <a:pt x="449095" y="1088945"/>
                      <a:pt x="448057" y="1088069"/>
                      <a:pt x="446800" y="1087345"/>
                    </a:cubicBezTo>
                    <a:cubicBezTo>
                      <a:pt x="448381" y="1087973"/>
                      <a:pt x="449924" y="1088459"/>
                      <a:pt x="451439" y="1088878"/>
                    </a:cubicBezTo>
                    <a:cubicBezTo>
                      <a:pt x="451248" y="1089154"/>
                      <a:pt x="450991" y="1089392"/>
                      <a:pt x="450800" y="1089678"/>
                    </a:cubicBezTo>
                    <a:close/>
                    <a:moveTo>
                      <a:pt x="457296" y="1097317"/>
                    </a:moveTo>
                    <a:cubicBezTo>
                      <a:pt x="457954" y="1096050"/>
                      <a:pt x="458716" y="1094793"/>
                      <a:pt x="459601" y="1093564"/>
                    </a:cubicBezTo>
                    <a:cubicBezTo>
                      <a:pt x="460478" y="1092355"/>
                      <a:pt x="461697" y="1091221"/>
                      <a:pt x="462802" y="1090059"/>
                    </a:cubicBezTo>
                    <a:cubicBezTo>
                      <a:pt x="472774" y="1089316"/>
                      <a:pt x="480785" y="1083649"/>
                      <a:pt x="486319" y="1075324"/>
                    </a:cubicBezTo>
                    <a:cubicBezTo>
                      <a:pt x="490139" y="1073809"/>
                      <a:pt x="494158" y="1072400"/>
                      <a:pt x="498530" y="1071209"/>
                    </a:cubicBezTo>
                    <a:cubicBezTo>
                      <a:pt x="504369" y="1082106"/>
                      <a:pt x="525200" y="1113119"/>
                      <a:pt x="578302" y="1125902"/>
                    </a:cubicBezTo>
                    <a:cubicBezTo>
                      <a:pt x="577654" y="1126445"/>
                      <a:pt x="576873" y="1127121"/>
                      <a:pt x="576149" y="1127750"/>
                    </a:cubicBezTo>
                    <a:cubicBezTo>
                      <a:pt x="574844" y="1128874"/>
                      <a:pt x="573378" y="1130140"/>
                      <a:pt x="571768" y="1131550"/>
                    </a:cubicBezTo>
                    <a:cubicBezTo>
                      <a:pt x="571130" y="1132102"/>
                      <a:pt x="570587" y="1132579"/>
                      <a:pt x="569901" y="1133179"/>
                    </a:cubicBezTo>
                    <a:cubicBezTo>
                      <a:pt x="566605" y="1136074"/>
                      <a:pt x="562500" y="1139665"/>
                      <a:pt x="561595" y="1140265"/>
                    </a:cubicBezTo>
                    <a:cubicBezTo>
                      <a:pt x="545869" y="1149724"/>
                      <a:pt x="525934" y="1154001"/>
                      <a:pt x="507303" y="1151800"/>
                    </a:cubicBezTo>
                    <a:cubicBezTo>
                      <a:pt x="504598" y="1151476"/>
                      <a:pt x="501931" y="1150991"/>
                      <a:pt x="499292" y="1150391"/>
                    </a:cubicBezTo>
                    <a:cubicBezTo>
                      <a:pt x="484138" y="1146952"/>
                      <a:pt x="470431" y="1138913"/>
                      <a:pt x="461430" y="1125359"/>
                    </a:cubicBezTo>
                    <a:cubicBezTo>
                      <a:pt x="461421" y="1125349"/>
                      <a:pt x="461421" y="1125340"/>
                      <a:pt x="461411" y="1125321"/>
                    </a:cubicBezTo>
                    <a:cubicBezTo>
                      <a:pt x="463659" y="1115796"/>
                      <a:pt x="462583" y="1105509"/>
                      <a:pt x="457296" y="1097317"/>
                    </a:cubicBezTo>
                    <a:close/>
                    <a:moveTo>
                      <a:pt x="511646" y="1073962"/>
                    </a:moveTo>
                    <a:lnTo>
                      <a:pt x="512084" y="1074343"/>
                    </a:lnTo>
                    <a:cubicBezTo>
                      <a:pt x="518914" y="1066523"/>
                      <a:pt x="523648" y="1056826"/>
                      <a:pt x="526991" y="1043825"/>
                    </a:cubicBezTo>
                    <a:cubicBezTo>
                      <a:pt x="529334" y="1034709"/>
                      <a:pt x="530734" y="1024965"/>
                      <a:pt x="532077" y="1015545"/>
                    </a:cubicBezTo>
                    <a:cubicBezTo>
                      <a:pt x="532934" y="1009544"/>
                      <a:pt x="533801" y="1003515"/>
                      <a:pt x="534906" y="997600"/>
                    </a:cubicBezTo>
                    <a:cubicBezTo>
                      <a:pt x="537878" y="981741"/>
                      <a:pt x="523867" y="967901"/>
                      <a:pt x="523267" y="967320"/>
                    </a:cubicBezTo>
                    <a:lnTo>
                      <a:pt x="522209" y="966291"/>
                    </a:lnTo>
                    <a:lnTo>
                      <a:pt x="520761" y="966044"/>
                    </a:lnTo>
                    <a:cubicBezTo>
                      <a:pt x="520180" y="965948"/>
                      <a:pt x="463059" y="955995"/>
                      <a:pt x="443914" y="951566"/>
                    </a:cubicBezTo>
                    <a:cubicBezTo>
                      <a:pt x="405071" y="942603"/>
                      <a:pt x="371914" y="920076"/>
                      <a:pt x="339844" y="898302"/>
                    </a:cubicBezTo>
                    <a:cubicBezTo>
                      <a:pt x="310792" y="878585"/>
                      <a:pt x="285808" y="852191"/>
                      <a:pt x="265577" y="819844"/>
                    </a:cubicBezTo>
                    <a:lnTo>
                      <a:pt x="263739" y="816901"/>
                    </a:lnTo>
                    <a:lnTo>
                      <a:pt x="260376" y="817749"/>
                    </a:lnTo>
                    <a:cubicBezTo>
                      <a:pt x="239031" y="823102"/>
                      <a:pt x="213075" y="816044"/>
                      <a:pt x="192616" y="799328"/>
                    </a:cubicBezTo>
                    <a:cubicBezTo>
                      <a:pt x="172699" y="783049"/>
                      <a:pt x="161878" y="760475"/>
                      <a:pt x="162936" y="737386"/>
                    </a:cubicBezTo>
                    <a:cubicBezTo>
                      <a:pt x="164203" y="707754"/>
                      <a:pt x="182919" y="701572"/>
                      <a:pt x="195054" y="700715"/>
                    </a:cubicBezTo>
                    <a:cubicBezTo>
                      <a:pt x="203636" y="706678"/>
                      <a:pt x="212552" y="711174"/>
                      <a:pt x="220295" y="713422"/>
                    </a:cubicBezTo>
                    <a:lnTo>
                      <a:pt x="225067" y="714812"/>
                    </a:lnTo>
                    <a:lnTo>
                      <a:pt x="226248" y="709983"/>
                    </a:lnTo>
                    <a:cubicBezTo>
                      <a:pt x="230516" y="692609"/>
                      <a:pt x="225506" y="672235"/>
                      <a:pt x="219629" y="655062"/>
                    </a:cubicBezTo>
                    <a:cubicBezTo>
                      <a:pt x="242146" y="655462"/>
                      <a:pt x="260481" y="644289"/>
                      <a:pt x="267139" y="625296"/>
                    </a:cubicBezTo>
                    <a:cubicBezTo>
                      <a:pt x="272378" y="610361"/>
                      <a:pt x="269549" y="590368"/>
                      <a:pt x="253376" y="574900"/>
                    </a:cubicBezTo>
                    <a:cubicBezTo>
                      <a:pt x="267006" y="572880"/>
                      <a:pt x="278274" y="565203"/>
                      <a:pt x="285894" y="552497"/>
                    </a:cubicBezTo>
                    <a:cubicBezTo>
                      <a:pt x="299248" y="530218"/>
                      <a:pt x="299734" y="494175"/>
                      <a:pt x="288018" y="470496"/>
                    </a:cubicBezTo>
                    <a:cubicBezTo>
                      <a:pt x="293104" y="469553"/>
                      <a:pt x="297448" y="466886"/>
                      <a:pt x="300820" y="462571"/>
                    </a:cubicBezTo>
                    <a:cubicBezTo>
                      <a:pt x="316374" y="442673"/>
                      <a:pt x="307497" y="388991"/>
                      <a:pt x="299934" y="364797"/>
                    </a:cubicBezTo>
                    <a:cubicBezTo>
                      <a:pt x="314736" y="365788"/>
                      <a:pt x="328880" y="360663"/>
                      <a:pt x="340348" y="349995"/>
                    </a:cubicBezTo>
                    <a:cubicBezTo>
                      <a:pt x="351093" y="339994"/>
                      <a:pt x="358751" y="325583"/>
                      <a:pt x="361742" y="311028"/>
                    </a:cubicBezTo>
                    <a:cubicBezTo>
                      <a:pt x="367504" y="315543"/>
                      <a:pt x="375800" y="317210"/>
                      <a:pt x="386469" y="316029"/>
                    </a:cubicBezTo>
                    <a:lnTo>
                      <a:pt x="387964" y="315858"/>
                    </a:lnTo>
                    <a:lnTo>
                      <a:pt x="389097" y="314857"/>
                    </a:lnTo>
                    <a:cubicBezTo>
                      <a:pt x="391555" y="312676"/>
                      <a:pt x="411386" y="294817"/>
                      <a:pt x="418653" y="280739"/>
                    </a:cubicBezTo>
                    <a:cubicBezTo>
                      <a:pt x="432360" y="284206"/>
                      <a:pt x="445800" y="280815"/>
                      <a:pt x="458011" y="270833"/>
                    </a:cubicBezTo>
                    <a:cubicBezTo>
                      <a:pt x="463602" y="280644"/>
                      <a:pt x="473851" y="287378"/>
                      <a:pt x="487062" y="289683"/>
                    </a:cubicBezTo>
                    <a:cubicBezTo>
                      <a:pt x="507560" y="293283"/>
                      <a:pt x="529972" y="285501"/>
                      <a:pt x="546984" y="269557"/>
                    </a:cubicBezTo>
                    <a:cubicBezTo>
                      <a:pt x="548184" y="293007"/>
                      <a:pt x="561071" y="309000"/>
                      <a:pt x="583036" y="313305"/>
                    </a:cubicBezTo>
                    <a:cubicBezTo>
                      <a:pt x="609315" y="318429"/>
                      <a:pt x="643682" y="304218"/>
                      <a:pt x="657712" y="275624"/>
                    </a:cubicBezTo>
                    <a:cubicBezTo>
                      <a:pt x="671209" y="297684"/>
                      <a:pt x="698298" y="307771"/>
                      <a:pt x="719691" y="305923"/>
                    </a:cubicBezTo>
                    <a:cubicBezTo>
                      <a:pt x="733531" y="304732"/>
                      <a:pt x="744418" y="298846"/>
                      <a:pt x="750895" y="289483"/>
                    </a:cubicBezTo>
                    <a:cubicBezTo>
                      <a:pt x="755638" y="304961"/>
                      <a:pt x="764192" y="319229"/>
                      <a:pt x="776898" y="321077"/>
                    </a:cubicBezTo>
                    <a:cubicBezTo>
                      <a:pt x="785328" y="322306"/>
                      <a:pt x="793253" y="317953"/>
                      <a:pt x="800778" y="308180"/>
                    </a:cubicBezTo>
                    <a:cubicBezTo>
                      <a:pt x="800453" y="332545"/>
                      <a:pt x="805854" y="348995"/>
                      <a:pt x="817122" y="358215"/>
                    </a:cubicBezTo>
                    <a:cubicBezTo>
                      <a:pt x="827800" y="366959"/>
                      <a:pt x="843573" y="368655"/>
                      <a:pt x="864052" y="363244"/>
                    </a:cubicBezTo>
                    <a:cubicBezTo>
                      <a:pt x="862614" y="393382"/>
                      <a:pt x="875225" y="432082"/>
                      <a:pt x="901019" y="450208"/>
                    </a:cubicBezTo>
                    <a:cubicBezTo>
                      <a:pt x="910315" y="456732"/>
                      <a:pt x="924212" y="462533"/>
                      <a:pt x="942147" y="458761"/>
                    </a:cubicBezTo>
                    <a:cubicBezTo>
                      <a:pt x="929403" y="477240"/>
                      <a:pt x="923983" y="499823"/>
                      <a:pt x="928755" y="518188"/>
                    </a:cubicBezTo>
                    <a:cubicBezTo>
                      <a:pt x="931651" y="529341"/>
                      <a:pt x="939366" y="543486"/>
                      <a:pt x="959293" y="551430"/>
                    </a:cubicBezTo>
                    <a:cubicBezTo>
                      <a:pt x="942052" y="564774"/>
                      <a:pt x="932156" y="580091"/>
                      <a:pt x="929832" y="597055"/>
                    </a:cubicBezTo>
                    <a:cubicBezTo>
                      <a:pt x="927193" y="616352"/>
                      <a:pt x="934432" y="636526"/>
                      <a:pt x="951358" y="657062"/>
                    </a:cubicBezTo>
                    <a:cubicBezTo>
                      <a:pt x="933232" y="681656"/>
                      <a:pt x="941166" y="693429"/>
                      <a:pt x="947596" y="702973"/>
                    </a:cubicBezTo>
                    <a:cubicBezTo>
                      <a:pt x="950587" y="707402"/>
                      <a:pt x="952939" y="710897"/>
                      <a:pt x="952711" y="715384"/>
                    </a:cubicBezTo>
                    <a:lnTo>
                      <a:pt x="952187" y="725452"/>
                    </a:lnTo>
                    <a:lnTo>
                      <a:pt x="960293" y="719460"/>
                    </a:lnTo>
                    <a:cubicBezTo>
                      <a:pt x="966846" y="714622"/>
                      <a:pt x="972018" y="708621"/>
                      <a:pt x="976418" y="700744"/>
                    </a:cubicBezTo>
                    <a:cubicBezTo>
                      <a:pt x="988906" y="701715"/>
                      <a:pt x="1006965" y="708202"/>
                      <a:pt x="1008213" y="737377"/>
                    </a:cubicBezTo>
                    <a:cubicBezTo>
                      <a:pt x="1009251" y="760466"/>
                      <a:pt x="998440" y="783040"/>
                      <a:pt x="978514" y="799308"/>
                    </a:cubicBezTo>
                    <a:cubicBezTo>
                      <a:pt x="958064" y="816025"/>
                      <a:pt x="932108" y="823102"/>
                      <a:pt x="910782" y="817720"/>
                    </a:cubicBezTo>
                    <a:lnTo>
                      <a:pt x="907419" y="816873"/>
                    </a:lnTo>
                    <a:lnTo>
                      <a:pt x="905581" y="819816"/>
                    </a:lnTo>
                    <a:cubicBezTo>
                      <a:pt x="885340" y="852163"/>
                      <a:pt x="860347" y="878566"/>
                      <a:pt x="831295" y="898273"/>
                    </a:cubicBezTo>
                    <a:cubicBezTo>
                      <a:pt x="797739" y="921076"/>
                      <a:pt x="782366" y="930982"/>
                      <a:pt x="738503" y="947203"/>
                    </a:cubicBezTo>
                    <a:cubicBezTo>
                      <a:pt x="720425" y="953890"/>
                      <a:pt x="650292" y="963777"/>
                      <a:pt x="649587" y="963872"/>
                    </a:cubicBezTo>
                    <a:lnTo>
                      <a:pt x="647987" y="964396"/>
                    </a:lnTo>
                    <a:cubicBezTo>
                      <a:pt x="636290" y="970711"/>
                      <a:pt x="636252" y="980293"/>
                      <a:pt x="636185" y="993552"/>
                    </a:cubicBezTo>
                    <a:lnTo>
                      <a:pt x="636166" y="996647"/>
                    </a:lnTo>
                    <a:cubicBezTo>
                      <a:pt x="636081" y="1006934"/>
                      <a:pt x="636462" y="1015736"/>
                      <a:pt x="637329" y="1023575"/>
                    </a:cubicBezTo>
                    <a:cubicBezTo>
                      <a:pt x="639948" y="1047263"/>
                      <a:pt x="647711" y="1064789"/>
                      <a:pt x="660826" y="1076953"/>
                    </a:cubicBezTo>
                    <a:cubicBezTo>
                      <a:pt x="650225" y="1090221"/>
                      <a:pt x="628289" y="1109871"/>
                      <a:pt x="587408" y="1118015"/>
                    </a:cubicBezTo>
                    <a:cubicBezTo>
                      <a:pt x="543298" y="1109271"/>
                      <a:pt x="521190" y="1087068"/>
                      <a:pt x="511646" y="1073962"/>
                    </a:cubicBezTo>
                    <a:close/>
                    <a:moveTo>
                      <a:pt x="668389" y="1083106"/>
                    </a:moveTo>
                    <a:cubicBezTo>
                      <a:pt x="668456" y="1083154"/>
                      <a:pt x="668523" y="1083211"/>
                      <a:pt x="668589" y="1083258"/>
                    </a:cubicBezTo>
                    <a:lnTo>
                      <a:pt x="671304" y="1079229"/>
                    </a:lnTo>
                    <a:cubicBezTo>
                      <a:pt x="672085" y="1078115"/>
                      <a:pt x="672790" y="1077067"/>
                      <a:pt x="673428" y="1076077"/>
                    </a:cubicBezTo>
                    <a:lnTo>
                      <a:pt x="673914" y="1075353"/>
                    </a:lnTo>
                    <a:cubicBezTo>
                      <a:pt x="673904" y="1075343"/>
                      <a:pt x="673895" y="1075334"/>
                      <a:pt x="673885" y="1075334"/>
                    </a:cubicBezTo>
                    <a:cubicBezTo>
                      <a:pt x="674857" y="1073781"/>
                      <a:pt x="675676" y="1072371"/>
                      <a:pt x="676295" y="1071219"/>
                    </a:cubicBezTo>
                    <a:cubicBezTo>
                      <a:pt x="691830" y="1075438"/>
                      <a:pt x="704099" y="1081858"/>
                      <a:pt x="711614" y="1089373"/>
                    </a:cubicBezTo>
                    <a:cubicBezTo>
                      <a:pt x="713138" y="1090897"/>
                      <a:pt x="714500" y="1092469"/>
                      <a:pt x="715614" y="1094079"/>
                    </a:cubicBezTo>
                    <a:cubicBezTo>
                      <a:pt x="716757" y="1095736"/>
                      <a:pt x="717748" y="1097422"/>
                      <a:pt x="718424" y="1099146"/>
                    </a:cubicBezTo>
                    <a:cubicBezTo>
                      <a:pt x="721472" y="1106928"/>
                      <a:pt x="719786" y="1115758"/>
                      <a:pt x="713395" y="1125378"/>
                    </a:cubicBezTo>
                    <a:cubicBezTo>
                      <a:pt x="692059" y="1157506"/>
                      <a:pt x="644387" y="1159011"/>
                      <a:pt x="613259" y="1140294"/>
                    </a:cubicBezTo>
                    <a:cubicBezTo>
                      <a:pt x="612316" y="1139684"/>
                      <a:pt x="608211" y="1136074"/>
                      <a:pt x="604905" y="1133179"/>
                    </a:cubicBezTo>
                    <a:cubicBezTo>
                      <a:pt x="604277" y="1132636"/>
                      <a:pt x="603781" y="1132198"/>
                      <a:pt x="603200" y="1131693"/>
                    </a:cubicBezTo>
                    <a:cubicBezTo>
                      <a:pt x="601505" y="1130207"/>
                      <a:pt x="599971" y="1128883"/>
                      <a:pt x="598609" y="1127711"/>
                    </a:cubicBezTo>
                    <a:cubicBezTo>
                      <a:pt x="597904" y="1127102"/>
                      <a:pt x="597142" y="1126445"/>
                      <a:pt x="596514" y="1125911"/>
                    </a:cubicBezTo>
                    <a:cubicBezTo>
                      <a:pt x="635843" y="1116434"/>
                      <a:pt x="657445" y="1096993"/>
                      <a:pt x="668389" y="1083106"/>
                    </a:cubicBezTo>
                    <a:close/>
                    <a:moveTo>
                      <a:pt x="674828" y="1061008"/>
                    </a:moveTo>
                    <a:lnTo>
                      <a:pt x="670856" y="1060065"/>
                    </a:lnTo>
                    <a:lnTo>
                      <a:pt x="669304" y="1063837"/>
                    </a:lnTo>
                    <a:cubicBezTo>
                      <a:pt x="669266" y="1063923"/>
                      <a:pt x="668351" y="1065980"/>
                      <a:pt x="666399" y="1069142"/>
                    </a:cubicBezTo>
                    <a:cubicBezTo>
                      <a:pt x="655474" y="1058579"/>
                      <a:pt x="649130" y="1043568"/>
                      <a:pt x="646806" y="1022555"/>
                    </a:cubicBezTo>
                    <a:cubicBezTo>
                      <a:pt x="646311" y="1018126"/>
                      <a:pt x="646006" y="1013297"/>
                      <a:pt x="645834" y="1008077"/>
                    </a:cubicBezTo>
                    <a:cubicBezTo>
                      <a:pt x="663932" y="1017269"/>
                      <a:pt x="684068" y="1020708"/>
                      <a:pt x="704118" y="1017660"/>
                    </a:cubicBezTo>
                    <a:cubicBezTo>
                      <a:pt x="703099" y="1022860"/>
                      <a:pt x="702518" y="1027613"/>
                      <a:pt x="702422" y="1031271"/>
                    </a:cubicBezTo>
                    <a:cubicBezTo>
                      <a:pt x="701413" y="1068237"/>
                      <a:pt x="734093" y="1081763"/>
                      <a:pt x="767297" y="1078791"/>
                    </a:cubicBezTo>
                    <a:cubicBezTo>
                      <a:pt x="758991" y="1081048"/>
                      <a:pt x="752848" y="1085868"/>
                      <a:pt x="748599" y="1092012"/>
                    </a:cubicBezTo>
                    <a:cubicBezTo>
                      <a:pt x="740703" y="1091640"/>
                      <a:pt x="732769" y="1091421"/>
                      <a:pt x="724720" y="1090955"/>
                    </a:cubicBezTo>
                    <a:cubicBezTo>
                      <a:pt x="713843" y="1072428"/>
                      <a:pt x="686744" y="1063885"/>
                      <a:pt x="674828" y="1061008"/>
                    </a:cubicBezTo>
                    <a:close/>
                    <a:moveTo>
                      <a:pt x="325299" y="1187024"/>
                    </a:moveTo>
                    <a:cubicBezTo>
                      <a:pt x="326156" y="1186757"/>
                      <a:pt x="326994" y="1186528"/>
                      <a:pt x="327823" y="1186281"/>
                    </a:cubicBezTo>
                    <a:cubicBezTo>
                      <a:pt x="326737" y="1191510"/>
                      <a:pt x="324632" y="1196768"/>
                      <a:pt x="321784" y="1201883"/>
                    </a:cubicBezTo>
                    <a:cubicBezTo>
                      <a:pt x="322860" y="1196930"/>
                      <a:pt x="324023" y="1191967"/>
                      <a:pt x="325299" y="1187024"/>
                    </a:cubicBezTo>
                    <a:close/>
                    <a:moveTo>
                      <a:pt x="860642" y="1261842"/>
                    </a:moveTo>
                    <a:cubicBezTo>
                      <a:pt x="862680" y="1271882"/>
                      <a:pt x="862890" y="1272777"/>
                      <a:pt x="853108" y="1276778"/>
                    </a:cubicBezTo>
                    <a:cubicBezTo>
                      <a:pt x="846926" y="1279311"/>
                      <a:pt x="839954" y="1280578"/>
                      <a:pt x="833286" y="1281883"/>
                    </a:cubicBezTo>
                    <a:cubicBezTo>
                      <a:pt x="831153" y="1282045"/>
                      <a:pt x="829000" y="1282207"/>
                      <a:pt x="826876" y="1282445"/>
                    </a:cubicBezTo>
                    <a:cubicBezTo>
                      <a:pt x="831638" y="1274682"/>
                      <a:pt x="836706" y="1267081"/>
                      <a:pt x="839658" y="1258404"/>
                    </a:cubicBezTo>
                    <a:cubicBezTo>
                      <a:pt x="840439" y="1256109"/>
                      <a:pt x="831257" y="1253803"/>
                      <a:pt x="830305" y="1256585"/>
                    </a:cubicBezTo>
                    <a:cubicBezTo>
                      <a:pt x="826866" y="1266691"/>
                      <a:pt x="820437" y="1275301"/>
                      <a:pt x="815160" y="1284493"/>
                    </a:cubicBezTo>
                    <a:cubicBezTo>
                      <a:pt x="815008" y="1284760"/>
                      <a:pt x="814998" y="1284998"/>
                      <a:pt x="814998" y="1285236"/>
                    </a:cubicBezTo>
                    <a:cubicBezTo>
                      <a:pt x="787671" y="1290303"/>
                      <a:pt x="759963" y="1293751"/>
                      <a:pt x="732036" y="1295933"/>
                    </a:cubicBezTo>
                    <a:cubicBezTo>
                      <a:pt x="734236" y="1291894"/>
                      <a:pt x="736436" y="1287855"/>
                      <a:pt x="739027" y="1284055"/>
                    </a:cubicBezTo>
                    <a:cubicBezTo>
                      <a:pt x="740484" y="1281921"/>
                      <a:pt x="731464" y="1280512"/>
                      <a:pt x="729864" y="1282855"/>
                    </a:cubicBezTo>
                    <a:cubicBezTo>
                      <a:pt x="726825" y="1287303"/>
                      <a:pt x="724311" y="1292065"/>
                      <a:pt x="721729" y="1296799"/>
                    </a:cubicBezTo>
                    <a:cubicBezTo>
                      <a:pt x="657426" y="1301133"/>
                      <a:pt x="592275" y="1299457"/>
                      <a:pt x="528839" y="1297323"/>
                    </a:cubicBezTo>
                    <a:cubicBezTo>
                      <a:pt x="528143" y="1297304"/>
                      <a:pt x="527448" y="1297276"/>
                      <a:pt x="526753" y="1297256"/>
                    </a:cubicBezTo>
                    <a:cubicBezTo>
                      <a:pt x="531201" y="1287846"/>
                      <a:pt x="536259" y="1278559"/>
                      <a:pt x="536621" y="1268167"/>
                    </a:cubicBezTo>
                    <a:cubicBezTo>
                      <a:pt x="536706" y="1265662"/>
                      <a:pt x="527210" y="1265872"/>
                      <a:pt x="527115" y="1268748"/>
                    </a:cubicBezTo>
                    <a:cubicBezTo>
                      <a:pt x="526772" y="1278740"/>
                      <a:pt x="521828" y="1287808"/>
                      <a:pt x="517485" y="1296952"/>
                    </a:cubicBezTo>
                    <a:cubicBezTo>
                      <a:pt x="479128" y="1295713"/>
                      <a:pt x="440009" y="1294523"/>
                      <a:pt x="401623" y="1290437"/>
                    </a:cubicBezTo>
                    <a:cubicBezTo>
                      <a:pt x="403613" y="1285398"/>
                      <a:pt x="405490" y="1280331"/>
                      <a:pt x="406690" y="1274987"/>
                    </a:cubicBezTo>
                    <a:cubicBezTo>
                      <a:pt x="407185" y="1272787"/>
                      <a:pt x="402947" y="1273072"/>
                      <a:pt x="401804" y="1273244"/>
                    </a:cubicBezTo>
                    <a:cubicBezTo>
                      <a:pt x="398689" y="1273730"/>
                      <a:pt x="394155" y="1275063"/>
                      <a:pt x="391069" y="1275463"/>
                    </a:cubicBezTo>
                    <a:cubicBezTo>
                      <a:pt x="388640" y="1277159"/>
                      <a:pt x="386259" y="1277311"/>
                      <a:pt x="383916" y="1275920"/>
                    </a:cubicBezTo>
                    <a:cubicBezTo>
                      <a:pt x="380125" y="1275530"/>
                      <a:pt x="380077" y="1273635"/>
                      <a:pt x="383773" y="1270253"/>
                    </a:cubicBezTo>
                    <a:cubicBezTo>
                      <a:pt x="386116" y="1261090"/>
                      <a:pt x="394803" y="1250917"/>
                      <a:pt x="399384" y="1242554"/>
                    </a:cubicBezTo>
                    <a:cubicBezTo>
                      <a:pt x="400556" y="1240421"/>
                      <a:pt x="391526" y="1240325"/>
                      <a:pt x="390145" y="1242850"/>
                    </a:cubicBezTo>
                    <a:cubicBezTo>
                      <a:pt x="383344" y="1255280"/>
                      <a:pt x="375839" y="1267272"/>
                      <a:pt x="369885" y="1280140"/>
                    </a:cubicBezTo>
                    <a:cubicBezTo>
                      <a:pt x="369276" y="1281464"/>
                      <a:pt x="371562" y="1281912"/>
                      <a:pt x="372352" y="1281959"/>
                    </a:cubicBezTo>
                    <a:cubicBezTo>
                      <a:pt x="380982" y="1282464"/>
                      <a:pt x="388516" y="1280016"/>
                      <a:pt x="396603" y="1278187"/>
                    </a:cubicBezTo>
                    <a:cubicBezTo>
                      <a:pt x="395565" y="1282017"/>
                      <a:pt x="394279" y="1285750"/>
                      <a:pt x="392831" y="1289417"/>
                    </a:cubicBezTo>
                    <a:cubicBezTo>
                      <a:pt x="383344" y="1288293"/>
                      <a:pt x="373895" y="1287036"/>
                      <a:pt x="364542" y="1285474"/>
                    </a:cubicBezTo>
                    <a:cubicBezTo>
                      <a:pt x="349492" y="1282960"/>
                      <a:pt x="333500" y="1280759"/>
                      <a:pt x="319012" y="1275825"/>
                    </a:cubicBezTo>
                    <a:cubicBezTo>
                      <a:pt x="309011" y="1272425"/>
                      <a:pt x="308316" y="1272130"/>
                      <a:pt x="310488" y="1261404"/>
                    </a:cubicBezTo>
                    <a:cubicBezTo>
                      <a:pt x="312478" y="1251594"/>
                      <a:pt x="314136" y="1241726"/>
                      <a:pt x="315945" y="1231886"/>
                    </a:cubicBezTo>
                    <a:cubicBezTo>
                      <a:pt x="316431" y="1229267"/>
                      <a:pt x="316936" y="1226571"/>
                      <a:pt x="317431" y="1223904"/>
                    </a:cubicBezTo>
                    <a:cubicBezTo>
                      <a:pt x="327499" y="1211989"/>
                      <a:pt x="337081" y="1197615"/>
                      <a:pt x="337662" y="1183623"/>
                    </a:cubicBezTo>
                    <a:cubicBezTo>
                      <a:pt x="337777" y="1180928"/>
                      <a:pt x="332424" y="1179575"/>
                      <a:pt x="330376" y="1179775"/>
                    </a:cubicBezTo>
                    <a:cubicBezTo>
                      <a:pt x="329290" y="1179880"/>
                      <a:pt x="328252" y="1180137"/>
                      <a:pt x="327194" y="1180328"/>
                    </a:cubicBezTo>
                    <a:cubicBezTo>
                      <a:pt x="332909" y="1160306"/>
                      <a:pt x="340939" y="1141104"/>
                      <a:pt x="353960" y="1125445"/>
                    </a:cubicBezTo>
                    <a:cubicBezTo>
                      <a:pt x="360960" y="1136379"/>
                      <a:pt x="373314" y="1144656"/>
                      <a:pt x="390355" y="1145152"/>
                    </a:cubicBezTo>
                    <a:cubicBezTo>
                      <a:pt x="345387" y="1141247"/>
                      <a:pt x="382039" y="1207741"/>
                      <a:pt x="399899" y="1219009"/>
                    </a:cubicBezTo>
                    <a:cubicBezTo>
                      <a:pt x="436856" y="1242316"/>
                      <a:pt x="445476" y="1169669"/>
                      <a:pt x="421530" y="1151038"/>
                    </a:cubicBezTo>
                    <a:cubicBezTo>
                      <a:pt x="437351" y="1156896"/>
                      <a:pt x="450457" y="1148562"/>
                      <a:pt x="457325" y="1135903"/>
                    </a:cubicBezTo>
                    <a:cubicBezTo>
                      <a:pt x="467155" y="1148019"/>
                      <a:pt x="480214" y="1155524"/>
                      <a:pt x="494415" y="1159258"/>
                    </a:cubicBezTo>
                    <a:cubicBezTo>
                      <a:pt x="494253" y="1159592"/>
                      <a:pt x="494053" y="1159896"/>
                      <a:pt x="493891" y="1160230"/>
                    </a:cubicBezTo>
                    <a:cubicBezTo>
                      <a:pt x="493272" y="1161582"/>
                      <a:pt x="495482" y="1162011"/>
                      <a:pt x="496301" y="1162135"/>
                    </a:cubicBezTo>
                    <a:cubicBezTo>
                      <a:pt x="502140" y="1163068"/>
                      <a:pt x="508608" y="1161830"/>
                      <a:pt x="514208" y="1162897"/>
                    </a:cubicBezTo>
                    <a:cubicBezTo>
                      <a:pt x="526953" y="1165326"/>
                      <a:pt x="521181" y="1172822"/>
                      <a:pt x="517723" y="1181090"/>
                    </a:cubicBezTo>
                    <a:cubicBezTo>
                      <a:pt x="514008" y="1189948"/>
                      <a:pt x="509046" y="1198158"/>
                      <a:pt x="507569" y="1207769"/>
                    </a:cubicBezTo>
                    <a:cubicBezTo>
                      <a:pt x="507245" y="1209884"/>
                      <a:pt x="516570" y="1209807"/>
                      <a:pt x="517037" y="1206760"/>
                    </a:cubicBezTo>
                    <a:cubicBezTo>
                      <a:pt x="519495" y="1190786"/>
                      <a:pt x="531953" y="1177984"/>
                      <a:pt x="531629" y="1161354"/>
                    </a:cubicBezTo>
                    <a:cubicBezTo>
                      <a:pt x="531629" y="1161173"/>
                      <a:pt x="531515" y="1161039"/>
                      <a:pt x="531410" y="1160897"/>
                    </a:cubicBezTo>
                    <a:cubicBezTo>
                      <a:pt x="543907" y="1158953"/>
                      <a:pt x="556033" y="1154734"/>
                      <a:pt x="566482" y="1148447"/>
                    </a:cubicBezTo>
                    <a:cubicBezTo>
                      <a:pt x="567834" y="1147638"/>
                      <a:pt x="570206" y="1145590"/>
                      <a:pt x="576149" y="1140370"/>
                    </a:cubicBezTo>
                    <a:cubicBezTo>
                      <a:pt x="578654" y="1138170"/>
                      <a:pt x="582293" y="1134989"/>
                      <a:pt x="585436" y="1132360"/>
                    </a:cubicBezTo>
                    <a:cubicBezTo>
                      <a:pt x="586770" y="1132379"/>
                      <a:pt x="588094" y="1132455"/>
                      <a:pt x="589427" y="1132436"/>
                    </a:cubicBezTo>
                    <a:cubicBezTo>
                      <a:pt x="592542" y="1135046"/>
                      <a:pt x="596133" y="1138179"/>
                      <a:pt x="598619" y="1140351"/>
                    </a:cubicBezTo>
                    <a:cubicBezTo>
                      <a:pt x="604572" y="1145571"/>
                      <a:pt x="606953" y="1147628"/>
                      <a:pt x="608315" y="1148447"/>
                    </a:cubicBezTo>
                    <a:cubicBezTo>
                      <a:pt x="622879" y="1157210"/>
                      <a:pt x="640672" y="1162154"/>
                      <a:pt x="658264" y="1162154"/>
                    </a:cubicBezTo>
                    <a:cubicBezTo>
                      <a:pt x="682658" y="1162154"/>
                      <a:pt x="706709" y="1152648"/>
                      <a:pt x="721310" y="1130655"/>
                    </a:cubicBezTo>
                    <a:cubicBezTo>
                      <a:pt x="729530" y="1118291"/>
                      <a:pt x="731531" y="1106518"/>
                      <a:pt x="727283" y="1095669"/>
                    </a:cubicBezTo>
                    <a:cubicBezTo>
                      <a:pt x="727140" y="1095307"/>
                      <a:pt x="726882" y="1095022"/>
                      <a:pt x="726730" y="1094669"/>
                    </a:cubicBezTo>
                    <a:cubicBezTo>
                      <a:pt x="728140" y="1094745"/>
                      <a:pt x="729540" y="1094822"/>
                      <a:pt x="731064" y="1094860"/>
                    </a:cubicBezTo>
                    <a:cubicBezTo>
                      <a:pt x="736255" y="1095012"/>
                      <a:pt x="741408" y="1095155"/>
                      <a:pt x="746513" y="1095412"/>
                    </a:cubicBezTo>
                    <a:cubicBezTo>
                      <a:pt x="730550" y="1124921"/>
                      <a:pt x="752733" y="1177594"/>
                      <a:pt x="796853" y="1149390"/>
                    </a:cubicBezTo>
                    <a:cubicBezTo>
                      <a:pt x="773384" y="1162544"/>
                      <a:pt x="785957" y="1210693"/>
                      <a:pt x="814417" y="1203302"/>
                    </a:cubicBezTo>
                    <a:cubicBezTo>
                      <a:pt x="826476" y="1200168"/>
                      <a:pt x="834725" y="1175384"/>
                      <a:pt x="834877" y="1156077"/>
                    </a:cubicBezTo>
                    <a:cubicBezTo>
                      <a:pt x="841821" y="1172079"/>
                      <a:pt x="846412" y="1189472"/>
                      <a:pt x="850079" y="1206293"/>
                    </a:cubicBezTo>
                    <a:cubicBezTo>
                      <a:pt x="854098" y="1224714"/>
                      <a:pt x="856899" y="1243364"/>
                      <a:pt x="860642" y="12618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1079" name="Graphic 2">
              <a:extLst>
                <a:ext uri="{FF2B5EF4-FFF2-40B4-BE49-F238E27FC236}">
                  <a16:creationId xmlns:a16="http://schemas.microsoft.com/office/drawing/2014/main" id="{F9F197CB-1991-95EE-3217-680C45FBE463}"/>
                </a:ext>
              </a:extLst>
            </p:cNvPr>
            <p:cNvGrpSpPr/>
            <p:nvPr/>
          </p:nvGrpSpPr>
          <p:grpSpPr>
            <a:xfrm>
              <a:off x="2726453" y="5063211"/>
              <a:ext cx="149976" cy="134547"/>
              <a:chOff x="2726453" y="5063211"/>
              <a:chExt cx="149976" cy="134547"/>
            </a:xfrm>
            <a:solidFill>
              <a:srgbClr val="FFFFFF"/>
            </a:solidFill>
          </p:grpSpPr>
          <p:sp>
            <p:nvSpPr>
              <p:cNvPr id="1080" name="Freeform: Shape 1079">
                <a:extLst>
                  <a:ext uri="{FF2B5EF4-FFF2-40B4-BE49-F238E27FC236}">
                    <a16:creationId xmlns:a16="http://schemas.microsoft.com/office/drawing/2014/main" id="{F8C0669B-3E5A-78D4-741E-3B2B1058D6C2}"/>
                  </a:ext>
                </a:extLst>
              </p:cNvPr>
              <p:cNvSpPr/>
              <p:nvPr/>
            </p:nvSpPr>
            <p:spPr>
              <a:xfrm>
                <a:off x="2806826" y="5063211"/>
                <a:ext cx="69603" cy="90801"/>
              </a:xfrm>
              <a:custGeom>
                <a:avLst/>
                <a:gdLst>
                  <a:gd name="csX0" fmla="*/ 0 w 69603"/>
                  <a:gd name="csY0" fmla="*/ 38760 h 90801"/>
                  <a:gd name="csX1" fmla="*/ 7591 w 69603"/>
                  <a:gd name="csY1" fmla="*/ 26625 h 90801"/>
                  <a:gd name="csX2" fmla="*/ 38824 w 69603"/>
                  <a:gd name="csY2" fmla="*/ 8280 h 90801"/>
                  <a:gd name="csX3" fmla="*/ 63694 w 69603"/>
                  <a:gd name="csY3" fmla="*/ 89995 h 90801"/>
                  <a:gd name="csX4" fmla="*/ 15564 w 69603"/>
                  <a:gd name="csY4" fmla="*/ 82203 h 908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9603" h="90801">
                    <a:moveTo>
                      <a:pt x="0" y="38760"/>
                    </a:moveTo>
                    <a:cubicBezTo>
                      <a:pt x="2734" y="34531"/>
                      <a:pt x="5401" y="30359"/>
                      <a:pt x="7591" y="26625"/>
                    </a:cubicBezTo>
                    <a:cubicBezTo>
                      <a:pt x="18279" y="9185"/>
                      <a:pt x="23651" y="-11989"/>
                      <a:pt x="38824" y="8280"/>
                    </a:cubicBezTo>
                    <a:cubicBezTo>
                      <a:pt x="55502" y="30416"/>
                      <a:pt x="81315" y="91824"/>
                      <a:pt x="63694" y="89995"/>
                    </a:cubicBezTo>
                    <a:cubicBezTo>
                      <a:pt x="51521" y="92738"/>
                      <a:pt x="32271" y="88071"/>
                      <a:pt x="15564" y="82203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1" name="Freeform: Shape 1080">
                <a:extLst>
                  <a:ext uri="{FF2B5EF4-FFF2-40B4-BE49-F238E27FC236}">
                    <a16:creationId xmlns:a16="http://schemas.microsoft.com/office/drawing/2014/main" id="{772F41A5-9713-B0D0-60EC-920D40AC5B4F}"/>
                  </a:ext>
                </a:extLst>
              </p:cNvPr>
              <p:cNvSpPr/>
              <p:nvPr/>
            </p:nvSpPr>
            <p:spPr>
              <a:xfrm>
                <a:off x="2726453" y="5112800"/>
                <a:ext cx="73315" cy="84957"/>
              </a:xfrm>
              <a:custGeom>
                <a:avLst/>
                <a:gdLst>
                  <a:gd name="csX0" fmla="*/ 53322 w 73315"/>
                  <a:gd name="csY0" fmla="*/ 5629 h 84957"/>
                  <a:gd name="csX1" fmla="*/ 3573 w 73315"/>
                  <a:gd name="csY1" fmla="*/ 0 h 84957"/>
                  <a:gd name="csX2" fmla="*/ 42131 w 73315"/>
                  <a:gd name="csY2" fmla="*/ 84944 h 84957"/>
                  <a:gd name="csX3" fmla="*/ 73315 w 73315"/>
                  <a:gd name="csY3" fmla="*/ 40014 h 849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3315" h="84957">
                    <a:moveTo>
                      <a:pt x="53322" y="5629"/>
                    </a:moveTo>
                    <a:cubicBezTo>
                      <a:pt x="40149" y="-1124"/>
                      <a:pt x="24262" y="962"/>
                      <a:pt x="3573" y="0"/>
                    </a:cubicBezTo>
                    <a:cubicBezTo>
                      <a:pt x="-12419" y="4458"/>
                      <a:pt x="29729" y="86173"/>
                      <a:pt x="42131" y="84944"/>
                    </a:cubicBezTo>
                    <a:cubicBezTo>
                      <a:pt x="51208" y="83372"/>
                      <a:pt x="66686" y="46377"/>
                      <a:pt x="73315" y="40014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82" name="Freeform: Shape 1081">
                <a:extLst>
                  <a:ext uri="{FF2B5EF4-FFF2-40B4-BE49-F238E27FC236}">
                    <a16:creationId xmlns:a16="http://schemas.microsoft.com/office/drawing/2014/main" id="{7C42042F-BF99-687B-8CFB-039D84C53FB5}"/>
                  </a:ext>
                </a:extLst>
              </p:cNvPr>
              <p:cNvSpPr/>
              <p:nvPr/>
            </p:nvSpPr>
            <p:spPr>
              <a:xfrm>
                <a:off x="2778149" y="5097089"/>
                <a:ext cx="44291" cy="63099"/>
              </a:xfrm>
              <a:custGeom>
                <a:avLst/>
                <a:gdLst>
                  <a:gd name="csX0" fmla="*/ 26763 w 44291"/>
                  <a:gd name="csY0" fmla="*/ 2671 h 63099"/>
                  <a:gd name="csX1" fmla="*/ 7646 w 44291"/>
                  <a:gd name="csY1" fmla="*/ 3110 h 63099"/>
                  <a:gd name="csX2" fmla="*/ 12104 w 44291"/>
                  <a:gd name="csY2" fmla="*/ 40743 h 63099"/>
                  <a:gd name="csX3" fmla="*/ 43003 w 44291"/>
                  <a:gd name="csY3" fmla="*/ 55440 h 63099"/>
                  <a:gd name="csX4" fmla="*/ 28230 w 44291"/>
                  <a:gd name="csY4" fmla="*/ 4596 h 63099"/>
                  <a:gd name="csX5" fmla="*/ 26763 w 44291"/>
                  <a:gd name="csY5" fmla="*/ 2671 h 630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44291" h="63099">
                    <a:moveTo>
                      <a:pt x="26763" y="2671"/>
                    </a:moveTo>
                    <a:cubicBezTo>
                      <a:pt x="21467" y="-1043"/>
                      <a:pt x="14276" y="-872"/>
                      <a:pt x="7646" y="3110"/>
                    </a:cubicBezTo>
                    <a:cubicBezTo>
                      <a:pt x="-8937" y="12978"/>
                      <a:pt x="5665" y="27037"/>
                      <a:pt x="12104" y="40743"/>
                    </a:cubicBezTo>
                    <a:cubicBezTo>
                      <a:pt x="17105" y="50220"/>
                      <a:pt x="30935" y="75785"/>
                      <a:pt x="43003" y="55440"/>
                    </a:cubicBezTo>
                    <a:cubicBezTo>
                      <a:pt x="49023" y="45220"/>
                      <a:pt x="32212" y="13549"/>
                      <a:pt x="28230" y="4596"/>
                    </a:cubicBezTo>
                    <a:lnTo>
                      <a:pt x="26763" y="267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E5D4B125-DA99-EFED-A331-95897CF5658D}"/>
              </a:ext>
            </a:extLst>
          </p:cNvPr>
          <p:cNvSpPr/>
          <p:nvPr/>
        </p:nvSpPr>
        <p:spPr>
          <a:xfrm>
            <a:off x="8925286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095" name="Graphic 2">
            <a:extLst>
              <a:ext uri="{FF2B5EF4-FFF2-40B4-BE49-F238E27FC236}">
                <a16:creationId xmlns:a16="http://schemas.microsoft.com/office/drawing/2014/main" id="{C3110788-00A9-8415-F723-9F1DB0B82D10}"/>
              </a:ext>
            </a:extLst>
          </p:cNvPr>
          <p:cNvGrpSpPr/>
          <p:nvPr/>
        </p:nvGrpSpPr>
        <p:grpSpPr>
          <a:xfrm>
            <a:off x="9565479" y="5695573"/>
            <a:ext cx="1695045" cy="2379316"/>
            <a:chOff x="3300853" y="7602294"/>
            <a:chExt cx="914942" cy="1284292"/>
          </a:xfrm>
          <a:solidFill>
            <a:srgbClr val="000000"/>
          </a:solidFill>
        </p:grpSpPr>
        <p:grpSp>
          <p:nvGrpSpPr>
            <p:cNvPr id="1096" name="Graphic 2">
              <a:extLst>
                <a:ext uri="{FF2B5EF4-FFF2-40B4-BE49-F238E27FC236}">
                  <a16:creationId xmlns:a16="http://schemas.microsoft.com/office/drawing/2014/main" id="{08B324E2-AA20-A20C-02C1-E5F6136AFBC8}"/>
                </a:ext>
              </a:extLst>
            </p:cNvPr>
            <p:cNvGrpSpPr/>
            <p:nvPr/>
          </p:nvGrpSpPr>
          <p:grpSpPr>
            <a:xfrm>
              <a:off x="3348639" y="7871345"/>
              <a:ext cx="809930" cy="683821"/>
              <a:chOff x="3348639" y="7871345"/>
              <a:chExt cx="809930" cy="683821"/>
            </a:xfrm>
            <a:solidFill>
              <a:srgbClr val="000000"/>
            </a:solidFill>
          </p:grpSpPr>
          <p:grpSp>
            <p:nvGrpSpPr>
              <p:cNvPr id="1098" name="Graphic 2">
                <a:extLst>
                  <a:ext uri="{FF2B5EF4-FFF2-40B4-BE49-F238E27FC236}">
                    <a16:creationId xmlns:a16="http://schemas.microsoft.com/office/drawing/2014/main" id="{ADCBBA46-1BE3-39F3-7FF6-9D052AF0119E}"/>
                  </a:ext>
                </a:extLst>
              </p:cNvPr>
              <p:cNvGrpSpPr/>
              <p:nvPr/>
            </p:nvGrpSpPr>
            <p:grpSpPr>
              <a:xfrm>
                <a:off x="3348639" y="8316892"/>
                <a:ext cx="809930" cy="54699"/>
                <a:chOff x="3348639" y="8316892"/>
                <a:chExt cx="809930" cy="54699"/>
              </a:xfrm>
              <a:solidFill>
                <a:srgbClr val="000000"/>
              </a:solidFill>
            </p:grpSpPr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3B71EB05-051D-0E39-D32E-0C0969B0818E}"/>
                    </a:ext>
                  </a:extLst>
                </p:cNvPr>
                <p:cNvSpPr/>
                <p:nvPr/>
              </p:nvSpPr>
              <p:spPr>
                <a:xfrm>
                  <a:off x="3348639" y="8316935"/>
                  <a:ext cx="66264" cy="54652"/>
                </a:xfrm>
                <a:custGeom>
                  <a:avLst/>
                  <a:gdLst>
                    <a:gd name="csX0" fmla="*/ 7799 w 66264"/>
                    <a:gd name="csY0" fmla="*/ 5704 h 54652"/>
                    <a:gd name="csX1" fmla="*/ 56967 w 66264"/>
                    <a:gd name="csY1" fmla="*/ 52710 h 54652"/>
                    <a:gd name="csX2" fmla="*/ 66206 w 66264"/>
                    <a:gd name="csY2" fmla="*/ 52586 h 54652"/>
                    <a:gd name="csX3" fmla="*/ 1360 w 66264"/>
                    <a:gd name="csY3" fmla="*/ 2370 h 54652"/>
                    <a:gd name="csX4" fmla="*/ 7799 w 66264"/>
                    <a:gd name="csY4" fmla="*/ 5704 h 54652"/>
                    <a:gd name="csX5" fmla="*/ 7799 w 66264"/>
                    <a:gd name="csY5" fmla="*/ 5704 h 54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64" h="54652">
                      <a:moveTo>
                        <a:pt x="7799" y="5704"/>
                      </a:moveTo>
                      <a:cubicBezTo>
                        <a:pt x="36755" y="-3345"/>
                        <a:pt x="50223" y="30784"/>
                        <a:pt x="56967" y="52710"/>
                      </a:cubicBezTo>
                      <a:cubicBezTo>
                        <a:pt x="57729" y="55196"/>
                        <a:pt x="67083" y="55444"/>
                        <a:pt x="66206" y="52586"/>
                      </a:cubicBezTo>
                      <a:cubicBezTo>
                        <a:pt x="56872" y="22192"/>
                        <a:pt x="37508" y="-8926"/>
                        <a:pt x="1360" y="2370"/>
                      </a:cubicBezTo>
                      <a:cubicBezTo>
                        <a:pt x="-3336" y="3837"/>
                        <a:pt x="5447" y="6438"/>
                        <a:pt x="7799" y="5704"/>
                      </a:cubicBezTo>
                      <a:lnTo>
                        <a:pt x="7799" y="57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E816088D-AADB-6073-04DF-A2210F7FD42A}"/>
                    </a:ext>
                  </a:extLst>
                </p:cNvPr>
                <p:cNvSpPr/>
                <p:nvPr/>
              </p:nvSpPr>
              <p:spPr>
                <a:xfrm>
                  <a:off x="4092322" y="8316892"/>
                  <a:ext cx="66247" cy="54699"/>
                </a:xfrm>
                <a:custGeom>
                  <a:avLst/>
                  <a:gdLst>
                    <a:gd name="csX0" fmla="*/ 64873 w 66247"/>
                    <a:gd name="csY0" fmla="*/ 2347 h 54699"/>
                    <a:gd name="csX1" fmla="*/ 56 w 66247"/>
                    <a:gd name="csY1" fmla="*/ 52734 h 54699"/>
                    <a:gd name="csX2" fmla="*/ 9295 w 66247"/>
                    <a:gd name="csY2" fmla="*/ 52658 h 54699"/>
                    <a:gd name="csX3" fmla="*/ 58511 w 66247"/>
                    <a:gd name="csY3" fmla="*/ 5814 h 54699"/>
                    <a:gd name="csX4" fmla="*/ 64873 w 66247"/>
                    <a:gd name="csY4" fmla="*/ 2347 h 54699"/>
                    <a:gd name="csX5" fmla="*/ 64873 w 66247"/>
                    <a:gd name="csY5" fmla="*/ 2347 h 5469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247" h="54699">
                      <a:moveTo>
                        <a:pt x="64873" y="2347"/>
                      </a:moveTo>
                      <a:cubicBezTo>
                        <a:pt x="28783" y="-8930"/>
                        <a:pt x="9343" y="22483"/>
                        <a:pt x="56" y="52734"/>
                      </a:cubicBezTo>
                      <a:cubicBezTo>
                        <a:pt x="-802" y="55516"/>
                        <a:pt x="8514" y="55211"/>
                        <a:pt x="9295" y="52658"/>
                      </a:cubicBezTo>
                      <a:cubicBezTo>
                        <a:pt x="16077" y="30589"/>
                        <a:pt x="29450" y="-3263"/>
                        <a:pt x="58511" y="5814"/>
                      </a:cubicBezTo>
                      <a:cubicBezTo>
                        <a:pt x="60844" y="6538"/>
                        <a:pt x="69588" y="3814"/>
                        <a:pt x="64873" y="2347"/>
                      </a:cubicBezTo>
                      <a:lnTo>
                        <a:pt x="64873" y="23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099" name="Graphic 2">
                <a:extLst>
                  <a:ext uri="{FF2B5EF4-FFF2-40B4-BE49-F238E27FC236}">
                    <a16:creationId xmlns:a16="http://schemas.microsoft.com/office/drawing/2014/main" id="{11D72502-7A0D-8589-CE98-2611798C8066}"/>
                  </a:ext>
                </a:extLst>
              </p:cNvPr>
              <p:cNvGrpSpPr/>
              <p:nvPr/>
            </p:nvGrpSpPr>
            <p:grpSpPr>
              <a:xfrm>
                <a:off x="3353219" y="8141484"/>
                <a:ext cx="790213" cy="102069"/>
                <a:chOff x="3353219" y="8141484"/>
                <a:chExt cx="790213" cy="102069"/>
              </a:xfrm>
              <a:solidFill>
                <a:srgbClr val="000000"/>
              </a:solidFill>
            </p:grpSpPr>
            <p:sp>
              <p:nvSpPr>
                <p:cNvPr id="1113" name="Freeform: Shape 1112">
                  <a:extLst>
                    <a:ext uri="{FF2B5EF4-FFF2-40B4-BE49-F238E27FC236}">
                      <a16:creationId xmlns:a16="http://schemas.microsoft.com/office/drawing/2014/main" id="{744013B1-8035-B081-9A53-46C4AE9BFB5B}"/>
                    </a:ext>
                  </a:extLst>
                </p:cNvPr>
                <p:cNvSpPr/>
                <p:nvPr/>
              </p:nvSpPr>
              <p:spPr>
                <a:xfrm>
                  <a:off x="3353219" y="8172097"/>
                  <a:ext cx="82534" cy="52387"/>
                </a:xfrm>
                <a:custGeom>
                  <a:avLst/>
                  <a:gdLst>
                    <a:gd name="csX0" fmla="*/ 61179 w 82534"/>
                    <a:gd name="csY0" fmla="*/ 11182 h 52387"/>
                    <a:gd name="csX1" fmla="*/ 0 w 82534"/>
                    <a:gd name="csY1" fmla="*/ 41767 h 52387"/>
                    <a:gd name="csX2" fmla="*/ 4353 w 82534"/>
                    <a:gd name="csY2" fmla="*/ 52388 h 52387"/>
                    <a:gd name="csX3" fmla="*/ 61179 w 82534"/>
                    <a:gd name="csY3" fmla="*/ 23974 h 52387"/>
                    <a:gd name="csX4" fmla="*/ 61179 w 82534"/>
                    <a:gd name="csY4" fmla="*/ 24479 h 52387"/>
                    <a:gd name="csX5" fmla="*/ 82534 w 82534"/>
                    <a:gd name="csY5" fmla="*/ 24479 h 52387"/>
                    <a:gd name="csX6" fmla="*/ 82534 w 82534"/>
                    <a:gd name="csY6" fmla="*/ 0 h 52387"/>
                    <a:gd name="csX7" fmla="*/ 61179 w 82534"/>
                    <a:gd name="csY7" fmla="*/ 0 h 5238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2534" h="52387">
                      <a:moveTo>
                        <a:pt x="61179" y="11182"/>
                      </a:moveTo>
                      <a:lnTo>
                        <a:pt x="0" y="41767"/>
                      </a:lnTo>
                      <a:lnTo>
                        <a:pt x="4353" y="52388"/>
                      </a:lnTo>
                      <a:lnTo>
                        <a:pt x="61179" y="23974"/>
                      </a:lnTo>
                      <a:lnTo>
                        <a:pt x="61179" y="24479"/>
                      </a:lnTo>
                      <a:lnTo>
                        <a:pt x="82534" y="24479"/>
                      </a:lnTo>
                      <a:lnTo>
                        <a:pt x="82534" y="0"/>
                      </a:lnTo>
                      <a:lnTo>
                        <a:pt x="6117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4" name="Freeform: Shape 1113">
                  <a:extLst>
                    <a:ext uri="{FF2B5EF4-FFF2-40B4-BE49-F238E27FC236}">
                      <a16:creationId xmlns:a16="http://schemas.microsoft.com/office/drawing/2014/main" id="{76BC0503-6A2E-5A1B-3432-AE84F45A74E2}"/>
                    </a:ext>
                  </a:extLst>
                </p:cNvPr>
                <p:cNvSpPr/>
                <p:nvPr/>
              </p:nvSpPr>
              <p:spPr>
                <a:xfrm>
                  <a:off x="3435953" y="8141484"/>
                  <a:ext cx="611771" cy="102069"/>
                </a:xfrm>
                <a:custGeom>
                  <a:avLst/>
                  <a:gdLst>
                    <a:gd name="csX0" fmla="*/ 606047 w 611771"/>
                    <a:gd name="csY0" fmla="*/ 0 h 102069"/>
                    <a:gd name="csX1" fmla="*/ 360378 w 611771"/>
                    <a:gd name="csY1" fmla="*/ 0 h 102069"/>
                    <a:gd name="csX2" fmla="*/ 354654 w 611771"/>
                    <a:gd name="csY2" fmla="*/ 5725 h 102069"/>
                    <a:gd name="csX3" fmla="*/ 354654 w 611771"/>
                    <a:gd name="csY3" fmla="*/ 53616 h 102069"/>
                    <a:gd name="csX4" fmla="*/ 307515 w 611771"/>
                    <a:gd name="csY4" fmla="*/ 34652 h 102069"/>
                    <a:gd name="csX5" fmla="*/ 307000 w 611771"/>
                    <a:gd name="csY5" fmla="*/ 34652 h 102069"/>
                    <a:gd name="csX6" fmla="*/ 257080 w 611771"/>
                    <a:gd name="csY6" fmla="*/ 54007 h 102069"/>
                    <a:gd name="csX7" fmla="*/ 257080 w 611771"/>
                    <a:gd name="csY7" fmla="*/ 5725 h 102069"/>
                    <a:gd name="csX8" fmla="*/ 251355 w 611771"/>
                    <a:gd name="csY8" fmla="*/ 0 h 102069"/>
                    <a:gd name="csX9" fmla="*/ 5724 w 611771"/>
                    <a:gd name="csY9" fmla="*/ 0 h 102069"/>
                    <a:gd name="csX10" fmla="*/ 0 w 611771"/>
                    <a:gd name="csY10" fmla="*/ 5725 h 102069"/>
                    <a:gd name="csX11" fmla="*/ 0 w 611771"/>
                    <a:gd name="csY11" fmla="*/ 96336 h 102069"/>
                    <a:gd name="csX12" fmla="*/ 5724 w 611771"/>
                    <a:gd name="csY12" fmla="*/ 102060 h 102069"/>
                    <a:gd name="csX13" fmla="*/ 251355 w 611771"/>
                    <a:gd name="csY13" fmla="*/ 102060 h 102069"/>
                    <a:gd name="csX14" fmla="*/ 257080 w 611771"/>
                    <a:gd name="csY14" fmla="*/ 96336 h 102069"/>
                    <a:gd name="csX15" fmla="*/ 257080 w 611771"/>
                    <a:gd name="csY15" fmla="*/ 69266 h 102069"/>
                    <a:gd name="csX16" fmla="*/ 307172 w 611771"/>
                    <a:gd name="csY16" fmla="*/ 46092 h 102069"/>
                    <a:gd name="csX17" fmla="*/ 307505 w 611771"/>
                    <a:gd name="csY17" fmla="*/ 46092 h 102069"/>
                    <a:gd name="csX18" fmla="*/ 354654 w 611771"/>
                    <a:gd name="csY18" fmla="*/ 69285 h 102069"/>
                    <a:gd name="csX19" fmla="*/ 354654 w 611771"/>
                    <a:gd name="csY19" fmla="*/ 96346 h 102069"/>
                    <a:gd name="csX20" fmla="*/ 360378 w 611771"/>
                    <a:gd name="csY20" fmla="*/ 102070 h 102069"/>
                    <a:gd name="csX21" fmla="*/ 606047 w 611771"/>
                    <a:gd name="csY21" fmla="*/ 102070 h 102069"/>
                    <a:gd name="csX22" fmla="*/ 611772 w 611771"/>
                    <a:gd name="csY22" fmla="*/ 96346 h 102069"/>
                    <a:gd name="csX23" fmla="*/ 611772 w 611771"/>
                    <a:gd name="csY23" fmla="*/ 5734 h 102069"/>
                    <a:gd name="csX24" fmla="*/ 606047 w 611771"/>
                    <a:gd name="csY24" fmla="*/ 0 h 102069"/>
                    <a:gd name="csX25" fmla="*/ 245650 w 611771"/>
                    <a:gd name="csY25" fmla="*/ 90611 h 102069"/>
                    <a:gd name="csX26" fmla="*/ 11459 w 611771"/>
                    <a:gd name="csY26" fmla="*/ 90611 h 102069"/>
                    <a:gd name="csX27" fmla="*/ 11459 w 611771"/>
                    <a:gd name="csY27" fmla="*/ 11440 h 102069"/>
                    <a:gd name="csX28" fmla="*/ 245650 w 611771"/>
                    <a:gd name="csY28" fmla="*/ 11440 h 102069"/>
                    <a:gd name="csX29" fmla="*/ 245650 w 611771"/>
                    <a:gd name="csY29" fmla="*/ 90611 h 102069"/>
                    <a:gd name="csX30" fmla="*/ 600332 w 611771"/>
                    <a:gd name="csY30" fmla="*/ 90611 h 102069"/>
                    <a:gd name="csX31" fmla="*/ 366112 w 611771"/>
                    <a:gd name="csY31" fmla="*/ 90611 h 102069"/>
                    <a:gd name="csX32" fmla="*/ 366112 w 611771"/>
                    <a:gd name="csY32" fmla="*/ 11440 h 102069"/>
                    <a:gd name="csX33" fmla="*/ 600332 w 611771"/>
                    <a:gd name="csY33" fmla="*/ 11440 h 102069"/>
                    <a:gd name="csX34" fmla="*/ 600332 w 611771"/>
                    <a:gd name="csY34" fmla="*/ 90611 h 1020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</a:cxnLst>
                  <a:rect l="l" t="t" r="r" b="b"/>
                  <a:pathLst>
                    <a:path w="611771" h="102069">
                      <a:moveTo>
                        <a:pt x="606047" y="0"/>
                      </a:moveTo>
                      <a:lnTo>
                        <a:pt x="360378" y="0"/>
                      </a:lnTo>
                      <a:cubicBezTo>
                        <a:pt x="357216" y="0"/>
                        <a:pt x="354654" y="2562"/>
                        <a:pt x="354654" y="5725"/>
                      </a:cubicBezTo>
                      <a:lnTo>
                        <a:pt x="354654" y="53616"/>
                      </a:lnTo>
                      <a:cubicBezTo>
                        <a:pt x="339928" y="41091"/>
                        <a:pt x="324136" y="34652"/>
                        <a:pt x="307515" y="34652"/>
                      </a:cubicBezTo>
                      <a:cubicBezTo>
                        <a:pt x="307343" y="34652"/>
                        <a:pt x="307172" y="34652"/>
                        <a:pt x="307000" y="34652"/>
                      </a:cubicBezTo>
                      <a:cubicBezTo>
                        <a:pt x="285302" y="34823"/>
                        <a:pt x="267510" y="45739"/>
                        <a:pt x="257080" y="54007"/>
                      </a:cubicBezTo>
                      <a:lnTo>
                        <a:pt x="257080" y="5725"/>
                      </a:lnTo>
                      <a:cubicBezTo>
                        <a:pt x="257080" y="2562"/>
                        <a:pt x="254517" y="0"/>
                        <a:pt x="251355" y="0"/>
                      </a:cubicBezTo>
                      <a:lnTo>
                        <a:pt x="5724" y="0"/>
                      </a:lnTo>
                      <a:cubicBezTo>
                        <a:pt x="2562" y="0"/>
                        <a:pt x="0" y="2562"/>
                        <a:pt x="0" y="5725"/>
                      </a:cubicBezTo>
                      <a:lnTo>
                        <a:pt x="0" y="96336"/>
                      </a:lnTo>
                      <a:cubicBezTo>
                        <a:pt x="0" y="99498"/>
                        <a:pt x="2562" y="102060"/>
                        <a:pt x="5724" y="102060"/>
                      </a:cubicBezTo>
                      <a:lnTo>
                        <a:pt x="251355" y="102060"/>
                      </a:lnTo>
                      <a:cubicBezTo>
                        <a:pt x="254517" y="102060"/>
                        <a:pt x="257080" y="99498"/>
                        <a:pt x="257080" y="96336"/>
                      </a:cubicBezTo>
                      <a:lnTo>
                        <a:pt x="257080" y="69266"/>
                      </a:lnTo>
                      <a:cubicBezTo>
                        <a:pt x="262347" y="64056"/>
                        <a:pt x="282178" y="46244"/>
                        <a:pt x="307172" y="46092"/>
                      </a:cubicBezTo>
                      <a:cubicBezTo>
                        <a:pt x="307286" y="46092"/>
                        <a:pt x="307391" y="46092"/>
                        <a:pt x="307505" y="46092"/>
                      </a:cubicBezTo>
                      <a:cubicBezTo>
                        <a:pt x="324040" y="46092"/>
                        <a:pt x="339880" y="53940"/>
                        <a:pt x="354654" y="69285"/>
                      </a:cubicBezTo>
                      <a:lnTo>
                        <a:pt x="354654" y="96346"/>
                      </a:lnTo>
                      <a:cubicBezTo>
                        <a:pt x="354654" y="99508"/>
                        <a:pt x="357216" y="102070"/>
                        <a:pt x="360378" y="102070"/>
                      </a:cubicBezTo>
                      <a:lnTo>
                        <a:pt x="606047" y="102070"/>
                      </a:lnTo>
                      <a:cubicBezTo>
                        <a:pt x="609209" y="102070"/>
                        <a:pt x="611772" y="99508"/>
                        <a:pt x="611772" y="96346"/>
                      </a:cubicBezTo>
                      <a:lnTo>
                        <a:pt x="611772" y="5734"/>
                      </a:lnTo>
                      <a:cubicBezTo>
                        <a:pt x="611772" y="2562"/>
                        <a:pt x="609209" y="0"/>
                        <a:pt x="606047" y="0"/>
                      </a:cubicBezTo>
                      <a:close/>
                      <a:moveTo>
                        <a:pt x="245650" y="90611"/>
                      </a:moveTo>
                      <a:lnTo>
                        <a:pt x="11459" y="90611"/>
                      </a:lnTo>
                      <a:lnTo>
                        <a:pt x="11459" y="11440"/>
                      </a:lnTo>
                      <a:lnTo>
                        <a:pt x="245650" y="11440"/>
                      </a:lnTo>
                      <a:lnTo>
                        <a:pt x="245650" y="90611"/>
                      </a:lnTo>
                      <a:close/>
                      <a:moveTo>
                        <a:pt x="600332" y="90611"/>
                      </a:moveTo>
                      <a:lnTo>
                        <a:pt x="366112" y="90611"/>
                      </a:lnTo>
                      <a:lnTo>
                        <a:pt x="366112" y="11440"/>
                      </a:lnTo>
                      <a:lnTo>
                        <a:pt x="600332" y="11440"/>
                      </a:lnTo>
                      <a:lnTo>
                        <a:pt x="600332" y="906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15" name="Freeform: Shape 1114">
                  <a:extLst>
                    <a:ext uri="{FF2B5EF4-FFF2-40B4-BE49-F238E27FC236}">
                      <a16:creationId xmlns:a16="http://schemas.microsoft.com/office/drawing/2014/main" id="{BEF06901-0ED2-4E4F-ADF5-D20C72E30553}"/>
                    </a:ext>
                  </a:extLst>
                </p:cNvPr>
                <p:cNvSpPr/>
                <p:nvPr/>
              </p:nvSpPr>
              <p:spPr>
                <a:xfrm>
                  <a:off x="4047905" y="8172097"/>
                  <a:ext cx="95526" cy="59997"/>
                </a:xfrm>
                <a:custGeom>
                  <a:avLst/>
                  <a:gdLst>
                    <a:gd name="csX0" fmla="*/ 95526 w 95526"/>
                    <a:gd name="csY0" fmla="*/ 48263 h 59997"/>
                    <a:gd name="csX1" fmla="*/ 21365 w 95526"/>
                    <a:gd name="csY1" fmla="*/ 11182 h 59997"/>
                    <a:gd name="csX2" fmla="*/ 21365 w 95526"/>
                    <a:gd name="csY2" fmla="*/ 0 h 59997"/>
                    <a:gd name="csX3" fmla="*/ 0 w 95526"/>
                    <a:gd name="csY3" fmla="*/ 0 h 59997"/>
                    <a:gd name="csX4" fmla="*/ 0 w 95526"/>
                    <a:gd name="csY4" fmla="*/ 24479 h 59997"/>
                    <a:gd name="csX5" fmla="*/ 21365 w 95526"/>
                    <a:gd name="csY5" fmla="*/ 24479 h 59997"/>
                    <a:gd name="csX6" fmla="*/ 21365 w 95526"/>
                    <a:gd name="csY6" fmla="*/ 23974 h 59997"/>
                    <a:gd name="csX7" fmla="*/ 93412 w 95526"/>
                    <a:gd name="csY7" fmla="*/ 59998 h 5999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95526" h="59997">
                      <a:moveTo>
                        <a:pt x="95526" y="48263"/>
                      </a:moveTo>
                      <a:lnTo>
                        <a:pt x="21365" y="11182"/>
                      </a:lnTo>
                      <a:lnTo>
                        <a:pt x="21365" y="0"/>
                      </a:lnTo>
                      <a:lnTo>
                        <a:pt x="0" y="0"/>
                      </a:lnTo>
                      <a:lnTo>
                        <a:pt x="0" y="24479"/>
                      </a:lnTo>
                      <a:lnTo>
                        <a:pt x="21365" y="24479"/>
                      </a:lnTo>
                      <a:lnTo>
                        <a:pt x="21365" y="23974"/>
                      </a:lnTo>
                      <a:lnTo>
                        <a:pt x="93412" y="59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100" name="Graphic 2">
                <a:extLst>
                  <a:ext uri="{FF2B5EF4-FFF2-40B4-BE49-F238E27FC236}">
                    <a16:creationId xmlns:a16="http://schemas.microsoft.com/office/drawing/2014/main" id="{1F1750C0-832E-D841-4459-49B8BCEA5442}"/>
                  </a:ext>
                </a:extLst>
              </p:cNvPr>
              <p:cNvGrpSpPr/>
              <p:nvPr/>
            </p:nvGrpSpPr>
            <p:grpSpPr>
              <a:xfrm>
                <a:off x="3572274" y="7871345"/>
                <a:ext cx="335023" cy="683821"/>
                <a:chOff x="3572274" y="7871345"/>
                <a:chExt cx="335023" cy="683821"/>
              </a:xfrm>
              <a:solidFill>
                <a:srgbClr val="000000"/>
              </a:solidFill>
            </p:grpSpPr>
            <p:sp>
              <p:nvSpPr>
                <p:cNvPr id="1101" name="Freeform: Shape 1100">
                  <a:extLst>
                    <a:ext uri="{FF2B5EF4-FFF2-40B4-BE49-F238E27FC236}">
                      <a16:creationId xmlns:a16="http://schemas.microsoft.com/office/drawing/2014/main" id="{89A2C735-C170-1442-5CA9-9C4A2C4CF271}"/>
                    </a:ext>
                  </a:extLst>
                </p:cNvPr>
                <p:cNvSpPr/>
                <p:nvPr/>
              </p:nvSpPr>
              <p:spPr>
                <a:xfrm>
                  <a:off x="3572274" y="7991122"/>
                  <a:ext cx="70980" cy="30947"/>
                </a:xfrm>
                <a:custGeom>
                  <a:avLst/>
                  <a:gdLst>
                    <a:gd name="csX0" fmla="*/ 86 w 70980"/>
                    <a:gd name="csY0" fmla="*/ 30947 h 30947"/>
                    <a:gd name="csX1" fmla="*/ 10573 w 70980"/>
                    <a:gd name="csY1" fmla="*/ 10859 h 30947"/>
                    <a:gd name="csX2" fmla="*/ 30747 w 70980"/>
                    <a:gd name="csY2" fmla="*/ 1229 h 30947"/>
                    <a:gd name="csX3" fmla="*/ 53207 w 70980"/>
                    <a:gd name="csY3" fmla="*/ 1524 h 30947"/>
                    <a:gd name="csX4" fmla="*/ 70981 w 70980"/>
                    <a:gd name="csY4" fmla="*/ 15707 h 30947"/>
                    <a:gd name="csX5" fmla="*/ 51969 w 70980"/>
                    <a:gd name="csY5" fmla="*/ 16450 h 30947"/>
                    <a:gd name="csX6" fmla="*/ 34862 w 70980"/>
                    <a:gd name="csY6" fmla="*/ 19822 h 30947"/>
                    <a:gd name="csX7" fmla="*/ 17793 w 70980"/>
                    <a:gd name="csY7" fmla="*/ 23927 h 30947"/>
                    <a:gd name="csX8" fmla="*/ 86 w 70980"/>
                    <a:gd name="csY8" fmla="*/ 30947 h 309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980" h="30947">
                      <a:moveTo>
                        <a:pt x="86" y="30947"/>
                      </a:moveTo>
                      <a:cubicBezTo>
                        <a:pt x="-771" y="22908"/>
                        <a:pt x="4906" y="15593"/>
                        <a:pt x="10573" y="10859"/>
                      </a:cubicBezTo>
                      <a:cubicBezTo>
                        <a:pt x="16527" y="6011"/>
                        <a:pt x="23489" y="2877"/>
                        <a:pt x="30747" y="1229"/>
                      </a:cubicBezTo>
                      <a:cubicBezTo>
                        <a:pt x="37996" y="-428"/>
                        <a:pt x="45721" y="-486"/>
                        <a:pt x="53207" y="1524"/>
                      </a:cubicBezTo>
                      <a:cubicBezTo>
                        <a:pt x="60456" y="3525"/>
                        <a:pt x="68438" y="8087"/>
                        <a:pt x="70981" y="15707"/>
                      </a:cubicBezTo>
                      <a:cubicBezTo>
                        <a:pt x="63361" y="14545"/>
                        <a:pt x="57817" y="15583"/>
                        <a:pt x="51969" y="16450"/>
                      </a:cubicBezTo>
                      <a:cubicBezTo>
                        <a:pt x="46225" y="17393"/>
                        <a:pt x="40558" y="18546"/>
                        <a:pt x="34862" y="19822"/>
                      </a:cubicBezTo>
                      <a:cubicBezTo>
                        <a:pt x="29185" y="21108"/>
                        <a:pt x="23499" y="22403"/>
                        <a:pt x="17793" y="23927"/>
                      </a:cubicBezTo>
                      <a:cubicBezTo>
                        <a:pt x="12002" y="25584"/>
                        <a:pt x="6477" y="26728"/>
                        <a:pt x="86" y="3094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2" name="Freeform: Shape 1101">
                  <a:extLst>
                    <a:ext uri="{FF2B5EF4-FFF2-40B4-BE49-F238E27FC236}">
                      <a16:creationId xmlns:a16="http://schemas.microsoft.com/office/drawing/2014/main" id="{738ED9F2-9A7D-6D3A-30B0-EC9095BF2698}"/>
                    </a:ext>
                  </a:extLst>
                </p:cNvPr>
                <p:cNvSpPr/>
                <p:nvPr/>
              </p:nvSpPr>
              <p:spPr>
                <a:xfrm>
                  <a:off x="3675383" y="8364474"/>
                  <a:ext cx="162782" cy="34222"/>
                </a:xfrm>
                <a:custGeom>
                  <a:avLst/>
                  <a:gdLst>
                    <a:gd name="csX0" fmla="*/ 0 w 162782"/>
                    <a:gd name="csY0" fmla="*/ 0 h 34222"/>
                    <a:gd name="csX1" fmla="*/ 162782 w 162782"/>
                    <a:gd name="csY1" fmla="*/ 0 h 34222"/>
                    <a:gd name="csX2" fmla="*/ 0 w 162782"/>
                    <a:gd name="csY2" fmla="*/ 0 h 342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62782" h="34222">
                      <a:moveTo>
                        <a:pt x="0" y="0"/>
                      </a:moveTo>
                      <a:cubicBezTo>
                        <a:pt x="23803" y="41462"/>
                        <a:pt x="138265" y="49616"/>
                        <a:pt x="16278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3" name="Freeform: Shape 1102">
                  <a:extLst>
                    <a:ext uri="{FF2B5EF4-FFF2-40B4-BE49-F238E27FC236}">
                      <a16:creationId xmlns:a16="http://schemas.microsoft.com/office/drawing/2014/main" id="{0487B845-48D8-8C56-2A25-F67CFBD7A4E1}"/>
                    </a:ext>
                  </a:extLst>
                </p:cNvPr>
                <p:cNvSpPr/>
                <p:nvPr/>
              </p:nvSpPr>
              <p:spPr>
                <a:xfrm>
                  <a:off x="3834002" y="7994458"/>
                  <a:ext cx="70761" cy="28315"/>
                </a:xfrm>
                <a:custGeom>
                  <a:avLst/>
                  <a:gdLst>
                    <a:gd name="csX0" fmla="*/ 0 w 70761"/>
                    <a:gd name="csY0" fmla="*/ 16533 h 28315"/>
                    <a:gd name="csX1" fmla="*/ 17031 w 70761"/>
                    <a:gd name="csY1" fmla="*/ 2598 h 28315"/>
                    <a:gd name="csX2" fmla="*/ 39005 w 70761"/>
                    <a:gd name="csY2" fmla="*/ 493 h 28315"/>
                    <a:gd name="csX3" fmla="*/ 59560 w 70761"/>
                    <a:gd name="csY3" fmla="*/ 9151 h 28315"/>
                    <a:gd name="csX4" fmla="*/ 70761 w 70761"/>
                    <a:gd name="csY4" fmla="*/ 28316 h 28315"/>
                    <a:gd name="csX5" fmla="*/ 52607 w 70761"/>
                    <a:gd name="csY5" fmla="*/ 22420 h 28315"/>
                    <a:gd name="csX6" fmla="*/ 36205 w 70761"/>
                    <a:gd name="csY6" fmla="*/ 19324 h 28315"/>
                    <a:gd name="csX7" fmla="*/ 19374 w 70761"/>
                    <a:gd name="csY7" fmla="*/ 17333 h 28315"/>
                    <a:gd name="csX8" fmla="*/ 0 w 70761"/>
                    <a:gd name="csY8" fmla="*/ 16533 h 283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761" h="28315">
                      <a:moveTo>
                        <a:pt x="0" y="16533"/>
                      </a:moveTo>
                      <a:cubicBezTo>
                        <a:pt x="3410" y="9628"/>
                        <a:pt x="10116" y="5199"/>
                        <a:pt x="17031" y="2598"/>
                      </a:cubicBezTo>
                      <a:cubicBezTo>
                        <a:pt x="24051" y="74"/>
                        <a:pt x="31642" y="-574"/>
                        <a:pt x="39005" y="493"/>
                      </a:cubicBezTo>
                      <a:cubicBezTo>
                        <a:pt x="46358" y="1551"/>
                        <a:pt x="53569" y="4446"/>
                        <a:pt x="59560" y="9151"/>
                      </a:cubicBezTo>
                      <a:cubicBezTo>
                        <a:pt x="65437" y="13857"/>
                        <a:pt x="70304" y="20601"/>
                        <a:pt x="70761" y="28316"/>
                      </a:cubicBezTo>
                      <a:cubicBezTo>
                        <a:pt x="63770" y="25344"/>
                        <a:pt x="58217" y="23715"/>
                        <a:pt x="52607" y="22420"/>
                      </a:cubicBezTo>
                      <a:cubicBezTo>
                        <a:pt x="47073" y="21115"/>
                        <a:pt x="41691" y="20153"/>
                        <a:pt x="36205" y="19324"/>
                      </a:cubicBezTo>
                      <a:cubicBezTo>
                        <a:pt x="30718" y="18514"/>
                        <a:pt x="25184" y="17838"/>
                        <a:pt x="19374" y="17333"/>
                      </a:cubicBezTo>
                      <a:cubicBezTo>
                        <a:pt x="13478" y="16790"/>
                        <a:pt x="7573" y="16466"/>
                        <a:pt x="0" y="16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4" name="Freeform: Shape 1103">
                  <a:extLst>
                    <a:ext uri="{FF2B5EF4-FFF2-40B4-BE49-F238E27FC236}">
                      <a16:creationId xmlns:a16="http://schemas.microsoft.com/office/drawing/2014/main" id="{D3D89B8B-9E43-1701-55D2-FCED1A538F78}"/>
                    </a:ext>
                  </a:extLst>
                </p:cNvPr>
                <p:cNvSpPr/>
                <p:nvPr/>
              </p:nvSpPr>
              <p:spPr>
                <a:xfrm>
                  <a:off x="3714620" y="8064830"/>
                  <a:ext cx="85993" cy="247895"/>
                </a:xfrm>
                <a:custGeom>
                  <a:avLst/>
                  <a:gdLst>
                    <a:gd name="csX0" fmla="*/ 530 w 85993"/>
                    <a:gd name="csY0" fmla="*/ 234083 h 247895"/>
                    <a:gd name="csX1" fmla="*/ 61881 w 85993"/>
                    <a:gd name="csY1" fmla="*/ 244370 h 247895"/>
                    <a:gd name="csX2" fmla="*/ 81883 w 85993"/>
                    <a:gd name="csY2" fmla="*/ 189554 h 247895"/>
                    <a:gd name="csX3" fmla="*/ 51489 w 85993"/>
                    <a:gd name="csY3" fmla="*/ 111582 h 247895"/>
                    <a:gd name="csX4" fmla="*/ 43545 w 85993"/>
                    <a:gd name="csY4" fmla="*/ 76835 h 247895"/>
                    <a:gd name="csX5" fmla="*/ 35934 w 85993"/>
                    <a:gd name="csY5" fmla="*/ 1864 h 247895"/>
                    <a:gd name="csX6" fmla="*/ 26419 w 85993"/>
                    <a:gd name="csY6" fmla="*/ 2207 h 247895"/>
                    <a:gd name="csX7" fmla="*/ 51756 w 85993"/>
                    <a:gd name="csY7" fmla="*/ 135890 h 247895"/>
                    <a:gd name="csX8" fmla="*/ 74816 w 85993"/>
                    <a:gd name="csY8" fmla="*/ 198745 h 247895"/>
                    <a:gd name="csX9" fmla="*/ 77121 w 85993"/>
                    <a:gd name="csY9" fmla="*/ 220148 h 247895"/>
                    <a:gd name="csX10" fmla="*/ 8684 w 85993"/>
                    <a:gd name="csY10" fmla="*/ 231883 h 247895"/>
                    <a:gd name="csX11" fmla="*/ 530 w 85993"/>
                    <a:gd name="csY11" fmla="*/ 234083 h 247895"/>
                    <a:gd name="csX12" fmla="*/ 530 w 85993"/>
                    <a:gd name="csY12" fmla="*/ 234083 h 24789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5993" h="247895">
                      <a:moveTo>
                        <a:pt x="530" y="234083"/>
                      </a:moveTo>
                      <a:cubicBezTo>
                        <a:pt x="16056" y="247542"/>
                        <a:pt x="42678" y="251571"/>
                        <a:pt x="61881" y="244370"/>
                      </a:cubicBezTo>
                      <a:cubicBezTo>
                        <a:pt x="89132" y="234150"/>
                        <a:pt x="89170" y="213833"/>
                        <a:pt x="81883" y="189554"/>
                      </a:cubicBezTo>
                      <a:cubicBezTo>
                        <a:pt x="73853" y="162808"/>
                        <a:pt x="61604" y="137557"/>
                        <a:pt x="51489" y="111582"/>
                      </a:cubicBezTo>
                      <a:cubicBezTo>
                        <a:pt x="46774" y="99467"/>
                        <a:pt x="44221" y="89694"/>
                        <a:pt x="43545" y="76835"/>
                      </a:cubicBezTo>
                      <a:cubicBezTo>
                        <a:pt x="42221" y="51689"/>
                        <a:pt x="36601" y="27086"/>
                        <a:pt x="35934" y="1864"/>
                      </a:cubicBezTo>
                      <a:cubicBezTo>
                        <a:pt x="35868" y="-803"/>
                        <a:pt x="26343" y="-537"/>
                        <a:pt x="26419" y="2207"/>
                      </a:cubicBezTo>
                      <a:cubicBezTo>
                        <a:pt x="27657" y="49327"/>
                        <a:pt x="33829" y="92704"/>
                        <a:pt x="51756" y="135890"/>
                      </a:cubicBezTo>
                      <a:cubicBezTo>
                        <a:pt x="60271" y="156397"/>
                        <a:pt x="69634" y="177076"/>
                        <a:pt x="74816" y="198745"/>
                      </a:cubicBezTo>
                      <a:cubicBezTo>
                        <a:pt x="76406" y="205385"/>
                        <a:pt x="78416" y="213252"/>
                        <a:pt x="77121" y="220148"/>
                      </a:cubicBezTo>
                      <a:cubicBezTo>
                        <a:pt x="71882" y="247971"/>
                        <a:pt x="25838" y="246752"/>
                        <a:pt x="8684" y="231883"/>
                      </a:cubicBezTo>
                      <a:cubicBezTo>
                        <a:pt x="6788" y="230226"/>
                        <a:pt x="-2261" y="231654"/>
                        <a:pt x="530" y="234083"/>
                      </a:cubicBezTo>
                      <a:lnTo>
                        <a:pt x="530" y="2340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5" name="Freeform: Shape 1104">
                  <a:extLst>
                    <a:ext uri="{FF2B5EF4-FFF2-40B4-BE49-F238E27FC236}">
                      <a16:creationId xmlns:a16="http://schemas.microsoft.com/office/drawing/2014/main" id="{F8990EA5-6ACA-426E-590D-50132A7F8385}"/>
                    </a:ext>
                  </a:extLst>
                </p:cNvPr>
                <p:cNvSpPr/>
                <p:nvPr/>
              </p:nvSpPr>
              <p:spPr>
                <a:xfrm>
                  <a:off x="3586876" y="8167058"/>
                  <a:ext cx="43872" cy="53292"/>
                </a:xfrm>
                <a:custGeom>
                  <a:avLst/>
                  <a:gdLst>
                    <a:gd name="csX0" fmla="*/ 43872 w 43872"/>
                    <a:gd name="csY0" fmla="*/ 26651 h 53292"/>
                    <a:gd name="csX1" fmla="*/ 21936 w 43872"/>
                    <a:gd name="csY1" fmla="*/ 53292 h 53292"/>
                    <a:gd name="csX2" fmla="*/ 0 w 43872"/>
                    <a:gd name="csY2" fmla="*/ 26651 h 53292"/>
                    <a:gd name="csX3" fmla="*/ 21936 w 43872"/>
                    <a:gd name="csY3" fmla="*/ 0 h 53292"/>
                    <a:gd name="csX4" fmla="*/ 43872 w 43872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292">
                      <a:moveTo>
                        <a:pt x="43872" y="26651"/>
                      </a:moveTo>
                      <a:cubicBezTo>
                        <a:pt x="43872" y="41367"/>
                        <a:pt x="34052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72" y="1192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06" name="Freeform: Shape 1105">
                  <a:extLst>
                    <a:ext uri="{FF2B5EF4-FFF2-40B4-BE49-F238E27FC236}">
                      <a16:creationId xmlns:a16="http://schemas.microsoft.com/office/drawing/2014/main" id="{30EF840A-AE5B-ECA7-3764-3604857F266F}"/>
                    </a:ext>
                  </a:extLst>
                </p:cNvPr>
                <p:cNvSpPr/>
                <p:nvPr/>
              </p:nvSpPr>
              <p:spPr>
                <a:xfrm>
                  <a:off x="3857844" y="8167058"/>
                  <a:ext cx="43881" cy="53292"/>
                </a:xfrm>
                <a:custGeom>
                  <a:avLst/>
                  <a:gdLst>
                    <a:gd name="csX0" fmla="*/ 43882 w 43881"/>
                    <a:gd name="csY0" fmla="*/ 26651 h 53292"/>
                    <a:gd name="csX1" fmla="*/ 21936 w 43881"/>
                    <a:gd name="csY1" fmla="*/ 53292 h 53292"/>
                    <a:gd name="csX2" fmla="*/ 0 w 43881"/>
                    <a:gd name="csY2" fmla="*/ 26651 h 53292"/>
                    <a:gd name="csX3" fmla="*/ 21936 w 43881"/>
                    <a:gd name="csY3" fmla="*/ 0 h 53292"/>
                    <a:gd name="csX4" fmla="*/ 43882 w 43881"/>
                    <a:gd name="csY4" fmla="*/ 26651 h 5329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81" h="53292">
                      <a:moveTo>
                        <a:pt x="43882" y="26651"/>
                      </a:moveTo>
                      <a:cubicBezTo>
                        <a:pt x="43882" y="41367"/>
                        <a:pt x="34061" y="53292"/>
                        <a:pt x="21936" y="53292"/>
                      </a:cubicBezTo>
                      <a:cubicBezTo>
                        <a:pt x="9820" y="53292"/>
                        <a:pt x="0" y="41367"/>
                        <a:pt x="0" y="26651"/>
                      </a:cubicBezTo>
                      <a:cubicBezTo>
                        <a:pt x="0" y="11925"/>
                        <a:pt x="9820" y="0"/>
                        <a:pt x="21936" y="0"/>
                      </a:cubicBezTo>
                      <a:cubicBezTo>
                        <a:pt x="34052" y="0"/>
                        <a:pt x="43882" y="11925"/>
                        <a:pt x="4388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07" name="Graphic 2">
                  <a:extLst>
                    <a:ext uri="{FF2B5EF4-FFF2-40B4-BE49-F238E27FC236}">
                      <a16:creationId xmlns:a16="http://schemas.microsoft.com/office/drawing/2014/main" id="{C8BBBA24-BBB1-3D3A-D9A8-B6A404D73802}"/>
                    </a:ext>
                  </a:extLst>
                </p:cNvPr>
                <p:cNvGrpSpPr/>
                <p:nvPr/>
              </p:nvGrpSpPr>
              <p:grpSpPr>
                <a:xfrm>
                  <a:off x="3588296" y="7871345"/>
                  <a:ext cx="319001" cy="683821"/>
                  <a:chOff x="3588296" y="7871345"/>
                  <a:chExt cx="319001" cy="683821"/>
                </a:xfrm>
                <a:solidFill>
                  <a:srgbClr val="000000"/>
                </a:solidFill>
              </p:grpSpPr>
              <p:sp>
                <p:nvSpPr>
                  <p:cNvPr id="1108" name="Freeform: Shape 1107">
                    <a:extLst>
                      <a:ext uri="{FF2B5EF4-FFF2-40B4-BE49-F238E27FC236}">
                        <a16:creationId xmlns:a16="http://schemas.microsoft.com/office/drawing/2014/main" id="{4EE29CF8-D054-2C18-D0D3-595E440566BD}"/>
                      </a:ext>
                    </a:extLst>
                  </p:cNvPr>
                  <p:cNvSpPr/>
                  <p:nvPr/>
                </p:nvSpPr>
                <p:spPr>
                  <a:xfrm>
                    <a:off x="3633454" y="7896211"/>
                    <a:ext cx="194509" cy="12605"/>
                  </a:xfrm>
                  <a:custGeom>
                    <a:avLst/>
                    <a:gdLst>
                      <a:gd name="csX0" fmla="*/ 0 w 194509"/>
                      <a:gd name="csY0" fmla="*/ 9138 h 12605"/>
                      <a:gd name="csX1" fmla="*/ 97546 w 194509"/>
                      <a:gd name="csY1" fmla="*/ 109 h 12605"/>
                      <a:gd name="csX2" fmla="*/ 146656 w 194509"/>
                      <a:gd name="csY2" fmla="*/ 1851 h 12605"/>
                      <a:gd name="csX3" fmla="*/ 194510 w 194509"/>
                      <a:gd name="csY3" fmla="*/ 12605 h 12605"/>
                      <a:gd name="csX4" fmla="*/ 97679 w 194509"/>
                      <a:gd name="csY4" fmla="*/ 4861 h 12605"/>
                      <a:gd name="csX5" fmla="*/ 0 w 194509"/>
                      <a:gd name="csY5" fmla="*/ 9138 h 126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194509" h="12605">
                        <a:moveTo>
                          <a:pt x="0" y="9138"/>
                        </a:moveTo>
                        <a:cubicBezTo>
                          <a:pt x="32395" y="5100"/>
                          <a:pt x="64789" y="1328"/>
                          <a:pt x="97546" y="109"/>
                        </a:cubicBezTo>
                        <a:cubicBezTo>
                          <a:pt x="113910" y="-177"/>
                          <a:pt x="130340" y="4"/>
                          <a:pt x="146656" y="1851"/>
                        </a:cubicBezTo>
                        <a:cubicBezTo>
                          <a:pt x="162944" y="3699"/>
                          <a:pt x="179165" y="6929"/>
                          <a:pt x="194510" y="12605"/>
                        </a:cubicBezTo>
                        <a:cubicBezTo>
                          <a:pt x="162687" y="5119"/>
                          <a:pt x="130121" y="3699"/>
                          <a:pt x="97679" y="4861"/>
                        </a:cubicBezTo>
                        <a:cubicBezTo>
                          <a:pt x="65189" y="5509"/>
                          <a:pt x="32699" y="9014"/>
                          <a:pt x="0" y="913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09" name="Freeform: Shape 1108">
                    <a:extLst>
                      <a:ext uri="{FF2B5EF4-FFF2-40B4-BE49-F238E27FC236}">
                        <a16:creationId xmlns:a16="http://schemas.microsoft.com/office/drawing/2014/main" id="{2D25C600-339B-4DDD-6FDC-21B5F26BED66}"/>
                      </a:ext>
                    </a:extLst>
                  </p:cNvPr>
                  <p:cNvSpPr/>
                  <p:nvPr/>
                </p:nvSpPr>
                <p:spPr>
                  <a:xfrm>
                    <a:off x="3685555" y="7871345"/>
                    <a:ext cx="92049" cy="5469"/>
                  </a:xfrm>
                  <a:custGeom>
                    <a:avLst/>
                    <a:gdLst>
                      <a:gd name="csX0" fmla="*/ 0 w 92049"/>
                      <a:gd name="csY0" fmla="*/ 4476 h 5469"/>
                      <a:gd name="csX1" fmla="*/ 45939 w 92049"/>
                      <a:gd name="csY1" fmla="*/ 362 h 5469"/>
                      <a:gd name="csX2" fmla="*/ 92050 w 92049"/>
                      <a:gd name="csY2" fmla="*/ 1000 h 5469"/>
                      <a:gd name="csX3" fmla="*/ 46111 w 92049"/>
                      <a:gd name="csY3" fmla="*/ 5115 h 5469"/>
                      <a:gd name="csX4" fmla="*/ 0 w 92049"/>
                      <a:gd name="csY4" fmla="*/ 4476 h 54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92049" h="5469">
                        <a:moveTo>
                          <a:pt x="0" y="4476"/>
                        </a:moveTo>
                        <a:cubicBezTo>
                          <a:pt x="15212" y="2048"/>
                          <a:pt x="30575" y="1038"/>
                          <a:pt x="45939" y="362"/>
                        </a:cubicBezTo>
                        <a:cubicBezTo>
                          <a:pt x="61303" y="-134"/>
                          <a:pt x="76705" y="-286"/>
                          <a:pt x="92050" y="1000"/>
                        </a:cubicBezTo>
                        <a:cubicBezTo>
                          <a:pt x="76715" y="3448"/>
                          <a:pt x="61427" y="4448"/>
                          <a:pt x="46111" y="5115"/>
                        </a:cubicBezTo>
                        <a:cubicBezTo>
                          <a:pt x="30785" y="5601"/>
                          <a:pt x="15469" y="5753"/>
                          <a:pt x="0" y="447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EB26C593-53C2-B178-AD84-B93F5CDBA53F}"/>
                      </a:ext>
                    </a:extLst>
                  </p:cNvPr>
                  <p:cNvSpPr/>
                  <p:nvPr/>
                </p:nvSpPr>
                <p:spPr>
                  <a:xfrm>
                    <a:off x="3588296" y="8332574"/>
                    <a:ext cx="34737" cy="26050"/>
                  </a:xfrm>
                  <a:custGeom>
                    <a:avLst/>
                    <a:gdLst>
                      <a:gd name="csX0" fmla="*/ 0 w 34737"/>
                      <a:gd name="csY0" fmla="*/ 26051 h 26050"/>
                      <a:gd name="csX1" fmla="*/ 13964 w 34737"/>
                      <a:gd name="csY1" fmla="*/ 8534 h 26050"/>
                      <a:gd name="csX2" fmla="*/ 34738 w 34737"/>
                      <a:gd name="csY2" fmla="*/ 0 h 26050"/>
                      <a:gd name="csX3" fmla="*/ 16954 w 34737"/>
                      <a:gd name="csY3" fmla="*/ 12240 h 26050"/>
                      <a:gd name="csX4" fmla="*/ 0 w 34737"/>
                      <a:gd name="csY4" fmla="*/ 26051 h 2605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4737" h="26050">
                        <a:moveTo>
                          <a:pt x="0" y="26051"/>
                        </a:moveTo>
                        <a:cubicBezTo>
                          <a:pt x="3362" y="19288"/>
                          <a:pt x="8106" y="13402"/>
                          <a:pt x="13964" y="8534"/>
                        </a:cubicBezTo>
                        <a:cubicBezTo>
                          <a:pt x="19850" y="3800"/>
                          <a:pt x="27137" y="324"/>
                          <a:pt x="34738" y="0"/>
                        </a:cubicBezTo>
                        <a:cubicBezTo>
                          <a:pt x="28261" y="3924"/>
                          <a:pt x="22431" y="7677"/>
                          <a:pt x="16954" y="12240"/>
                        </a:cubicBezTo>
                        <a:cubicBezTo>
                          <a:pt x="11373" y="16631"/>
                          <a:pt x="6201" y="21679"/>
                          <a:pt x="0" y="260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1" name="Freeform: Shape 1110">
                    <a:extLst>
                      <a:ext uri="{FF2B5EF4-FFF2-40B4-BE49-F238E27FC236}">
                        <a16:creationId xmlns:a16="http://schemas.microsoft.com/office/drawing/2014/main" id="{49380E33-1060-DB53-FFAE-02D6598EA6FE}"/>
                      </a:ext>
                    </a:extLst>
                  </p:cNvPr>
                  <p:cNvSpPr/>
                  <p:nvPr/>
                </p:nvSpPr>
                <p:spPr>
                  <a:xfrm>
                    <a:off x="3874855" y="8325631"/>
                    <a:ext cx="32442" cy="28898"/>
                  </a:xfrm>
                  <a:custGeom>
                    <a:avLst/>
                    <a:gdLst>
                      <a:gd name="csX0" fmla="*/ 0 w 32442"/>
                      <a:gd name="csY0" fmla="*/ 0 h 28898"/>
                      <a:gd name="csX1" fmla="*/ 19545 w 32442"/>
                      <a:gd name="csY1" fmla="*/ 10725 h 28898"/>
                      <a:gd name="csX2" fmla="*/ 32442 w 32442"/>
                      <a:gd name="csY2" fmla="*/ 28899 h 28898"/>
                      <a:gd name="csX3" fmla="*/ 16355 w 32442"/>
                      <a:gd name="csY3" fmla="*/ 14259 h 28898"/>
                      <a:gd name="csX4" fmla="*/ 0 w 32442"/>
                      <a:gd name="csY4" fmla="*/ 0 h 2889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32442" h="28898">
                        <a:moveTo>
                          <a:pt x="0" y="0"/>
                        </a:moveTo>
                        <a:cubicBezTo>
                          <a:pt x="7258" y="1952"/>
                          <a:pt x="13897" y="5734"/>
                          <a:pt x="19545" y="10725"/>
                        </a:cubicBezTo>
                        <a:cubicBezTo>
                          <a:pt x="25127" y="15840"/>
                          <a:pt x="29499" y="21993"/>
                          <a:pt x="32442" y="28899"/>
                        </a:cubicBezTo>
                        <a:cubicBezTo>
                          <a:pt x="26508" y="24222"/>
                          <a:pt x="21679" y="18907"/>
                          <a:pt x="16355" y="14259"/>
                        </a:cubicBezTo>
                        <a:cubicBezTo>
                          <a:pt x="11173" y="9439"/>
                          <a:pt x="5467" y="520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12" name="Freeform: Shape 1111">
                    <a:extLst>
                      <a:ext uri="{FF2B5EF4-FFF2-40B4-BE49-F238E27FC236}">
                        <a16:creationId xmlns:a16="http://schemas.microsoft.com/office/drawing/2014/main" id="{8B73A114-D5BF-8D61-797C-CC1C5B9029DF}"/>
                      </a:ext>
                    </a:extLst>
                  </p:cNvPr>
                  <p:cNvSpPr/>
                  <p:nvPr/>
                </p:nvSpPr>
                <p:spPr>
                  <a:xfrm>
                    <a:off x="3723760" y="8549668"/>
                    <a:ext cx="62522" cy="5499"/>
                  </a:xfrm>
                  <a:custGeom>
                    <a:avLst/>
                    <a:gdLst>
                      <a:gd name="csX0" fmla="*/ 0 w 62522"/>
                      <a:gd name="csY0" fmla="*/ 1734 h 5499"/>
                      <a:gd name="csX1" fmla="*/ 31461 w 62522"/>
                      <a:gd name="csY1" fmla="*/ 714 h 5499"/>
                      <a:gd name="csX2" fmla="*/ 62522 w 62522"/>
                      <a:gd name="csY2" fmla="*/ 0 h 5499"/>
                      <a:gd name="csX3" fmla="*/ 47244 w 62522"/>
                      <a:gd name="csY3" fmla="*/ 4639 h 5499"/>
                      <a:gd name="csX4" fmla="*/ 31327 w 62522"/>
                      <a:gd name="csY4" fmla="*/ 5467 h 5499"/>
                      <a:gd name="csX5" fmla="*/ 0 w 62522"/>
                      <a:gd name="csY5" fmla="*/ 1734 h 549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</a:cxnLst>
                    <a:rect l="l" t="t" r="r" b="b"/>
                    <a:pathLst>
                      <a:path w="62522" h="5499">
                        <a:moveTo>
                          <a:pt x="0" y="1734"/>
                        </a:moveTo>
                        <a:cubicBezTo>
                          <a:pt x="10525" y="-76"/>
                          <a:pt x="21117" y="524"/>
                          <a:pt x="31461" y="714"/>
                        </a:cubicBezTo>
                        <a:cubicBezTo>
                          <a:pt x="41862" y="1038"/>
                          <a:pt x="51997" y="1314"/>
                          <a:pt x="62522" y="0"/>
                        </a:cubicBezTo>
                        <a:cubicBezTo>
                          <a:pt x="57807" y="2534"/>
                          <a:pt x="52521" y="3839"/>
                          <a:pt x="47244" y="4639"/>
                        </a:cubicBezTo>
                        <a:cubicBezTo>
                          <a:pt x="41948" y="5486"/>
                          <a:pt x="36614" y="5563"/>
                          <a:pt x="31327" y="5467"/>
                        </a:cubicBezTo>
                        <a:cubicBezTo>
                          <a:pt x="20726" y="5077"/>
                          <a:pt x="10430" y="3629"/>
                          <a:pt x="0" y="173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</p:grp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D02C1566-BDB2-EABB-0F25-1C62C134E6D5}"/>
                </a:ext>
              </a:extLst>
            </p:cNvPr>
            <p:cNvSpPr/>
            <p:nvPr/>
          </p:nvSpPr>
          <p:spPr>
            <a:xfrm>
              <a:off x="3300853" y="7602294"/>
              <a:ext cx="914942" cy="1284292"/>
            </a:xfrm>
            <a:custGeom>
              <a:avLst/>
              <a:gdLst>
                <a:gd name="csX0" fmla="*/ 867391 w 914942"/>
                <a:gd name="csY0" fmla="*/ 680741 h 1284292"/>
                <a:gd name="csX1" fmla="*/ 817804 w 914942"/>
                <a:gd name="csY1" fmla="*/ 674521 h 1284292"/>
                <a:gd name="csX2" fmla="*/ 884726 w 914942"/>
                <a:gd name="csY2" fmla="*/ 580919 h 1284292"/>
                <a:gd name="csX3" fmla="*/ 914387 w 914942"/>
                <a:gd name="csY3" fmla="*/ 397591 h 1284292"/>
                <a:gd name="csX4" fmla="*/ 880221 w 914942"/>
                <a:gd name="csY4" fmla="*/ 223169 h 1284292"/>
                <a:gd name="csX5" fmla="*/ 582613 w 914942"/>
                <a:gd name="csY5" fmla="*/ 14505 h 1284292"/>
                <a:gd name="csX6" fmla="*/ 504898 w 914942"/>
                <a:gd name="csY6" fmla="*/ 6428 h 1284292"/>
                <a:gd name="csX7" fmla="*/ 348793 w 914942"/>
                <a:gd name="csY7" fmla="*/ 303 h 1284292"/>
                <a:gd name="csX8" fmla="*/ 217605 w 914942"/>
                <a:gd name="csY8" fmla="*/ 3570 h 1284292"/>
                <a:gd name="csX9" fmla="*/ 217424 w 914942"/>
                <a:gd name="csY9" fmla="*/ 19772 h 1284292"/>
                <a:gd name="csX10" fmla="*/ 220901 w 914942"/>
                <a:gd name="csY10" fmla="*/ 24478 h 1284292"/>
                <a:gd name="csX11" fmla="*/ 185068 w 914942"/>
                <a:gd name="csY11" fmla="*/ 23439 h 1284292"/>
                <a:gd name="csX12" fmla="*/ 227206 w 914942"/>
                <a:gd name="csY12" fmla="*/ 49500 h 1284292"/>
                <a:gd name="csX13" fmla="*/ 16523 w 914942"/>
                <a:gd name="csY13" fmla="*/ 257907 h 1284292"/>
                <a:gd name="csX14" fmla="*/ 4369 w 914942"/>
                <a:gd name="csY14" fmla="*/ 478468 h 1284292"/>
                <a:gd name="csX15" fmla="*/ 25305 w 914942"/>
                <a:gd name="csY15" fmla="*/ 590225 h 1284292"/>
                <a:gd name="csX16" fmla="*/ 66538 w 914942"/>
                <a:gd name="csY16" fmla="*/ 672863 h 1284292"/>
                <a:gd name="csX17" fmla="*/ 47479 w 914942"/>
                <a:gd name="csY17" fmla="*/ 676111 h 1284292"/>
                <a:gd name="csX18" fmla="*/ 21142 w 914942"/>
                <a:gd name="csY18" fmla="*/ 729280 h 1284292"/>
                <a:gd name="csX19" fmla="*/ 67358 w 914942"/>
                <a:gd name="csY19" fmla="*/ 793583 h 1284292"/>
                <a:gd name="csX20" fmla="*/ 100571 w 914942"/>
                <a:gd name="csY20" fmla="*/ 804680 h 1284292"/>
                <a:gd name="csX21" fmla="*/ 130746 w 914942"/>
                <a:gd name="csY21" fmla="*/ 812605 h 1284292"/>
                <a:gd name="csX22" fmla="*/ 312893 w 914942"/>
                <a:gd name="csY22" fmla="*/ 938411 h 1284292"/>
                <a:gd name="csX23" fmla="*/ 348659 w 914942"/>
                <a:gd name="csY23" fmla="*/ 943240 h 1284292"/>
                <a:gd name="csX24" fmla="*/ 379797 w 914942"/>
                <a:gd name="csY24" fmla="*/ 946317 h 1284292"/>
                <a:gd name="csX25" fmla="*/ 396418 w 914942"/>
                <a:gd name="csY25" fmla="*/ 993037 h 1284292"/>
                <a:gd name="csX26" fmla="*/ 389541 w 914942"/>
                <a:gd name="csY26" fmla="*/ 1030165 h 1284292"/>
                <a:gd name="csX27" fmla="*/ 389303 w 914942"/>
                <a:gd name="csY27" fmla="*/ 1030108 h 1284292"/>
                <a:gd name="csX28" fmla="*/ 278432 w 914942"/>
                <a:gd name="csY28" fmla="*/ 1066027 h 1284292"/>
                <a:gd name="csX29" fmla="*/ 279089 w 914942"/>
                <a:gd name="csY29" fmla="*/ 1068151 h 1284292"/>
                <a:gd name="csX30" fmla="*/ 280413 w 914942"/>
                <a:gd name="csY30" fmla="*/ 1069389 h 1284292"/>
                <a:gd name="csX31" fmla="*/ 261991 w 914942"/>
                <a:gd name="csY31" fmla="*/ 1071389 h 1284292"/>
                <a:gd name="csX32" fmla="*/ 262029 w 914942"/>
                <a:gd name="csY32" fmla="*/ 1070970 h 1284292"/>
                <a:gd name="csX33" fmla="*/ 255133 w 914942"/>
                <a:gd name="csY33" fmla="*/ 1073199 h 1284292"/>
                <a:gd name="csX34" fmla="*/ 252152 w 914942"/>
                <a:gd name="csY34" fmla="*/ 1074171 h 1284292"/>
                <a:gd name="csX35" fmla="*/ 252143 w 914942"/>
                <a:gd name="csY35" fmla="*/ 1074237 h 1284292"/>
                <a:gd name="csX36" fmla="*/ 246475 w 914942"/>
                <a:gd name="csY36" fmla="*/ 1076504 h 1284292"/>
                <a:gd name="csX37" fmla="*/ 246447 w 914942"/>
                <a:gd name="csY37" fmla="*/ 1076514 h 1284292"/>
                <a:gd name="csX38" fmla="*/ 239798 w 914942"/>
                <a:gd name="csY38" fmla="*/ 1080076 h 1284292"/>
                <a:gd name="csX39" fmla="*/ 239798 w 914942"/>
                <a:gd name="csY39" fmla="*/ 1079562 h 1284292"/>
                <a:gd name="csX40" fmla="*/ 232207 w 914942"/>
                <a:gd name="csY40" fmla="*/ 1085163 h 1284292"/>
                <a:gd name="csX41" fmla="*/ 232130 w 914942"/>
                <a:gd name="csY41" fmla="*/ 1085229 h 1284292"/>
                <a:gd name="csX42" fmla="*/ 230273 w 914942"/>
                <a:gd name="csY42" fmla="*/ 1086591 h 1284292"/>
                <a:gd name="csX43" fmla="*/ 230273 w 914942"/>
                <a:gd name="csY43" fmla="*/ 1086753 h 1284292"/>
                <a:gd name="csX44" fmla="*/ 174818 w 914942"/>
                <a:gd name="csY44" fmla="*/ 1218522 h 1284292"/>
                <a:gd name="csX45" fmla="*/ 168808 w 914942"/>
                <a:gd name="csY45" fmla="*/ 1249307 h 1284292"/>
                <a:gd name="csX46" fmla="*/ 168570 w 914942"/>
                <a:gd name="csY46" fmla="*/ 1252193 h 1284292"/>
                <a:gd name="csX47" fmla="*/ 169713 w 914942"/>
                <a:gd name="csY47" fmla="*/ 1253908 h 1284292"/>
                <a:gd name="csX48" fmla="*/ 230273 w 914942"/>
                <a:gd name="csY48" fmla="*/ 1270891 h 1284292"/>
                <a:gd name="csX49" fmla="*/ 230273 w 914942"/>
                <a:gd name="csY49" fmla="*/ 1270919 h 1284292"/>
                <a:gd name="csX50" fmla="*/ 232969 w 914942"/>
                <a:gd name="csY50" fmla="*/ 1271348 h 1284292"/>
                <a:gd name="csX51" fmla="*/ 233578 w 914942"/>
                <a:gd name="csY51" fmla="*/ 1271453 h 1284292"/>
                <a:gd name="csX52" fmla="*/ 233578 w 914942"/>
                <a:gd name="csY52" fmla="*/ 1271472 h 1284292"/>
                <a:gd name="csX53" fmla="*/ 235702 w 914942"/>
                <a:gd name="csY53" fmla="*/ 1271805 h 1284292"/>
                <a:gd name="csX54" fmla="*/ 239798 w 914942"/>
                <a:gd name="csY54" fmla="*/ 1272481 h 1284292"/>
                <a:gd name="csX55" fmla="*/ 239798 w 914942"/>
                <a:gd name="csY55" fmla="*/ 1272434 h 1284292"/>
                <a:gd name="csX56" fmla="*/ 243008 w 914942"/>
                <a:gd name="csY56" fmla="*/ 1272938 h 1284292"/>
                <a:gd name="csX57" fmla="*/ 243018 w 914942"/>
                <a:gd name="csY57" fmla="*/ 1272853 h 1284292"/>
                <a:gd name="csX58" fmla="*/ 364109 w 914942"/>
                <a:gd name="csY58" fmla="*/ 1281616 h 1284292"/>
                <a:gd name="csX59" fmla="*/ 475675 w 914942"/>
                <a:gd name="csY59" fmla="*/ 1284292 h 1284292"/>
                <a:gd name="csX60" fmla="*/ 547141 w 914942"/>
                <a:gd name="csY60" fmla="*/ 1283178 h 1284292"/>
                <a:gd name="csX61" fmla="*/ 636838 w 914942"/>
                <a:gd name="csY61" fmla="*/ 1278596 h 1284292"/>
                <a:gd name="csX62" fmla="*/ 661175 w 914942"/>
                <a:gd name="csY62" fmla="*/ 1275310 h 1284292"/>
                <a:gd name="csX63" fmla="*/ 661175 w 914942"/>
                <a:gd name="csY63" fmla="*/ 1275320 h 1284292"/>
                <a:gd name="csX64" fmla="*/ 663956 w 914942"/>
                <a:gd name="csY64" fmla="*/ 1274882 h 1284292"/>
                <a:gd name="csX65" fmla="*/ 667671 w 914942"/>
                <a:gd name="csY65" fmla="*/ 1274301 h 1284292"/>
                <a:gd name="csX66" fmla="*/ 667671 w 914942"/>
                <a:gd name="csY66" fmla="*/ 1274291 h 1284292"/>
                <a:gd name="csX67" fmla="*/ 740823 w 914942"/>
                <a:gd name="csY67" fmla="*/ 1254431 h 1284292"/>
                <a:gd name="csX68" fmla="*/ 741851 w 914942"/>
                <a:gd name="csY68" fmla="*/ 1249307 h 1284292"/>
                <a:gd name="csX69" fmla="*/ 735860 w 914942"/>
                <a:gd name="csY69" fmla="*/ 1218570 h 1284292"/>
                <a:gd name="csX70" fmla="*/ 670700 w 914942"/>
                <a:gd name="csY70" fmla="*/ 1080267 h 1284292"/>
                <a:gd name="csX71" fmla="*/ 670700 w 914942"/>
                <a:gd name="csY71" fmla="*/ 1080067 h 1284292"/>
                <a:gd name="csX72" fmla="*/ 666880 w 914942"/>
                <a:gd name="csY72" fmla="*/ 1077981 h 1284292"/>
                <a:gd name="csX73" fmla="*/ 664194 w 914942"/>
                <a:gd name="csY73" fmla="*/ 1076514 h 1284292"/>
                <a:gd name="csX74" fmla="*/ 664175 w 914942"/>
                <a:gd name="csY74" fmla="*/ 1076504 h 1284292"/>
                <a:gd name="csX75" fmla="*/ 663556 w 914942"/>
                <a:gd name="csY75" fmla="*/ 1076266 h 1284292"/>
                <a:gd name="csX76" fmla="*/ 661184 w 914942"/>
                <a:gd name="csY76" fmla="*/ 1075000 h 1284292"/>
                <a:gd name="csX77" fmla="*/ 661184 w 914942"/>
                <a:gd name="csY77" fmla="*/ 1075362 h 1284292"/>
                <a:gd name="csX78" fmla="*/ 648573 w 914942"/>
                <a:gd name="csY78" fmla="*/ 1071418 h 1284292"/>
                <a:gd name="csX79" fmla="*/ 648554 w 914942"/>
                <a:gd name="csY79" fmla="*/ 1071256 h 1284292"/>
                <a:gd name="csX80" fmla="*/ 645106 w 914942"/>
                <a:gd name="csY80" fmla="*/ 1070542 h 1284292"/>
                <a:gd name="csX81" fmla="*/ 644935 w 914942"/>
                <a:gd name="csY81" fmla="*/ 1070513 h 1284292"/>
                <a:gd name="csX82" fmla="*/ 638810 w 914942"/>
                <a:gd name="csY82" fmla="*/ 1069285 h 1284292"/>
                <a:gd name="csX83" fmla="*/ 638829 w 914942"/>
                <a:gd name="csY83" fmla="*/ 1069485 h 1284292"/>
                <a:gd name="csX84" fmla="*/ 636229 w 914942"/>
                <a:gd name="csY84" fmla="*/ 1069046 h 1284292"/>
                <a:gd name="csX85" fmla="*/ 625656 w 914942"/>
                <a:gd name="csY85" fmla="*/ 1068132 h 1284292"/>
                <a:gd name="csX86" fmla="*/ 625189 w 914942"/>
                <a:gd name="csY86" fmla="*/ 1067351 h 1284292"/>
                <a:gd name="csX87" fmla="*/ 516271 w 914942"/>
                <a:gd name="csY87" fmla="*/ 1030070 h 1284292"/>
                <a:gd name="csX88" fmla="*/ 512642 w 914942"/>
                <a:gd name="csY88" fmla="*/ 990132 h 1284292"/>
                <a:gd name="csX89" fmla="*/ 525843 w 914942"/>
                <a:gd name="csY89" fmla="*/ 946212 h 1284292"/>
                <a:gd name="csX90" fmla="*/ 551456 w 914942"/>
                <a:gd name="csY90" fmla="*/ 943735 h 1284292"/>
                <a:gd name="csX91" fmla="*/ 590556 w 914942"/>
                <a:gd name="csY91" fmla="*/ 938658 h 1284292"/>
                <a:gd name="csX92" fmla="*/ 770350 w 914942"/>
                <a:gd name="csY92" fmla="*/ 818815 h 1284292"/>
                <a:gd name="csX93" fmla="*/ 781599 w 914942"/>
                <a:gd name="csY93" fmla="*/ 804423 h 1284292"/>
                <a:gd name="csX94" fmla="*/ 798563 w 914942"/>
                <a:gd name="csY94" fmla="*/ 805194 h 1284292"/>
                <a:gd name="csX95" fmla="*/ 828052 w 914942"/>
                <a:gd name="csY95" fmla="*/ 798317 h 1284292"/>
                <a:gd name="csX96" fmla="*/ 880250 w 914942"/>
                <a:gd name="csY96" fmla="*/ 746168 h 1284292"/>
                <a:gd name="csX97" fmla="*/ 867391 w 914942"/>
                <a:gd name="csY97" fmla="*/ 680741 h 1284292"/>
                <a:gd name="csX98" fmla="*/ 314550 w 914942"/>
                <a:gd name="csY98" fmla="*/ 1049710 h 1284292"/>
                <a:gd name="csX99" fmla="*/ 387388 w 914942"/>
                <a:gd name="csY99" fmla="*/ 1034137 h 1284292"/>
                <a:gd name="csX100" fmla="*/ 370081 w 914942"/>
                <a:gd name="csY100" fmla="*/ 1054826 h 1284292"/>
                <a:gd name="csX101" fmla="*/ 371129 w 914942"/>
                <a:gd name="csY101" fmla="*/ 1056483 h 1284292"/>
                <a:gd name="csX102" fmla="*/ 373605 w 914942"/>
                <a:gd name="csY102" fmla="*/ 1058302 h 1284292"/>
                <a:gd name="csX103" fmla="*/ 438756 w 914942"/>
                <a:gd name="csY103" fmla="*/ 1108775 h 1284292"/>
                <a:gd name="csX104" fmla="*/ 442861 w 914942"/>
                <a:gd name="csY104" fmla="*/ 1114309 h 1284292"/>
                <a:gd name="csX105" fmla="*/ 393598 w 914942"/>
                <a:gd name="csY105" fmla="*/ 1101488 h 1284292"/>
                <a:gd name="csX106" fmla="*/ 388160 w 914942"/>
                <a:gd name="csY106" fmla="*/ 1106899 h 1284292"/>
                <a:gd name="csX107" fmla="*/ 362280 w 914942"/>
                <a:gd name="csY107" fmla="*/ 1132607 h 1284292"/>
                <a:gd name="csX108" fmla="*/ 360537 w 914942"/>
                <a:gd name="csY108" fmla="*/ 1134340 h 1284292"/>
                <a:gd name="csX109" fmla="*/ 293976 w 914942"/>
                <a:gd name="csY109" fmla="*/ 1074628 h 1284292"/>
                <a:gd name="csX110" fmla="*/ 293795 w 914942"/>
                <a:gd name="csY110" fmla="*/ 1074457 h 1284292"/>
                <a:gd name="csX111" fmla="*/ 287785 w 914942"/>
                <a:gd name="csY111" fmla="*/ 1068532 h 1284292"/>
                <a:gd name="csX112" fmla="*/ 314550 w 914942"/>
                <a:gd name="csY112" fmla="*/ 1049710 h 1284292"/>
                <a:gd name="csX113" fmla="*/ 178638 w 914942"/>
                <a:gd name="csY113" fmla="*/ 1248993 h 1284292"/>
                <a:gd name="csX114" fmla="*/ 184201 w 914942"/>
                <a:gd name="csY114" fmla="*/ 1220179 h 1284292"/>
                <a:gd name="csX115" fmla="*/ 230283 w 914942"/>
                <a:gd name="csY115" fmla="*/ 1099202 h 1284292"/>
                <a:gd name="csX116" fmla="*/ 230283 w 914942"/>
                <a:gd name="csY116" fmla="*/ 1261204 h 1284292"/>
                <a:gd name="csX117" fmla="*/ 178638 w 914942"/>
                <a:gd name="csY117" fmla="*/ 1248993 h 1284292"/>
                <a:gd name="csX118" fmla="*/ 726487 w 914942"/>
                <a:gd name="csY118" fmla="*/ 1220227 h 1284292"/>
                <a:gd name="csX119" fmla="*/ 732164 w 914942"/>
                <a:gd name="csY119" fmla="*/ 1249593 h 1284292"/>
                <a:gd name="csX120" fmla="*/ 670709 w 914942"/>
                <a:gd name="csY120" fmla="*/ 1264118 h 1284292"/>
                <a:gd name="csX121" fmla="*/ 670709 w 914942"/>
                <a:gd name="csY121" fmla="*/ 1091335 h 1284292"/>
                <a:gd name="csX122" fmla="*/ 726487 w 914942"/>
                <a:gd name="csY122" fmla="*/ 1220227 h 1284292"/>
                <a:gd name="csX123" fmla="*/ 595986 w 914942"/>
                <a:gd name="csY123" fmla="*/ 1052759 h 1284292"/>
                <a:gd name="csX124" fmla="*/ 615988 w 914942"/>
                <a:gd name="csY124" fmla="*/ 1067170 h 1284292"/>
                <a:gd name="csX125" fmla="*/ 605568 w 914942"/>
                <a:gd name="csY125" fmla="*/ 1076962 h 1284292"/>
                <a:gd name="csX126" fmla="*/ 575907 w 914942"/>
                <a:gd name="csY126" fmla="*/ 1104832 h 1284292"/>
                <a:gd name="csX127" fmla="*/ 553713 w 914942"/>
                <a:gd name="csY127" fmla="*/ 1124434 h 1284292"/>
                <a:gd name="csX128" fmla="*/ 542845 w 914942"/>
                <a:gd name="csY128" fmla="*/ 1134645 h 1284292"/>
                <a:gd name="csX129" fmla="*/ 539998 w 914942"/>
                <a:gd name="csY129" fmla="*/ 1132350 h 1284292"/>
                <a:gd name="csX130" fmla="*/ 507632 w 914942"/>
                <a:gd name="csY130" fmla="*/ 1104822 h 1284292"/>
                <a:gd name="csX131" fmla="*/ 484105 w 914942"/>
                <a:gd name="csY131" fmla="*/ 1110795 h 1284292"/>
                <a:gd name="csX132" fmla="*/ 476037 w 914942"/>
                <a:gd name="csY132" fmla="*/ 1112966 h 1284292"/>
                <a:gd name="csX133" fmla="*/ 462654 w 914942"/>
                <a:gd name="csY133" fmla="*/ 1115281 h 1284292"/>
                <a:gd name="csX134" fmla="*/ 532311 w 914942"/>
                <a:gd name="csY134" fmla="*/ 1058369 h 1284292"/>
                <a:gd name="csX135" fmla="*/ 532311 w 914942"/>
                <a:gd name="csY135" fmla="*/ 1058369 h 1284292"/>
                <a:gd name="csX136" fmla="*/ 537740 w 914942"/>
                <a:gd name="csY136" fmla="*/ 1055911 h 1284292"/>
                <a:gd name="csX137" fmla="*/ 537283 w 914942"/>
                <a:gd name="csY137" fmla="*/ 1053530 h 1284292"/>
                <a:gd name="csX138" fmla="*/ 517957 w 914942"/>
                <a:gd name="csY138" fmla="*/ 1034051 h 1284292"/>
                <a:gd name="csX139" fmla="*/ 595986 w 914942"/>
                <a:gd name="csY139" fmla="*/ 1052759 h 1284292"/>
                <a:gd name="csX140" fmla="*/ 871706 w 914942"/>
                <a:gd name="csY140" fmla="*/ 742186 h 1284292"/>
                <a:gd name="csX141" fmla="*/ 778265 w 914942"/>
                <a:gd name="csY141" fmla="*/ 799794 h 1284292"/>
                <a:gd name="csX142" fmla="*/ 772284 w 914942"/>
                <a:gd name="csY142" fmla="*/ 800394 h 1284292"/>
                <a:gd name="csX143" fmla="*/ 663918 w 914942"/>
                <a:gd name="csY143" fmla="*/ 901787 h 1284292"/>
                <a:gd name="csX144" fmla="*/ 539350 w 914942"/>
                <a:gd name="csY144" fmla="*/ 940649 h 1284292"/>
                <a:gd name="csX145" fmla="*/ 503498 w 914942"/>
                <a:gd name="csY145" fmla="*/ 971425 h 1284292"/>
                <a:gd name="csX146" fmla="*/ 505479 w 914942"/>
                <a:gd name="csY146" fmla="*/ 1030546 h 1284292"/>
                <a:gd name="csX147" fmla="*/ 518490 w 914942"/>
                <a:gd name="csY147" fmla="*/ 1047758 h 1284292"/>
                <a:gd name="csX148" fmla="*/ 523500 w 914942"/>
                <a:gd name="csY148" fmla="*/ 1055835 h 1284292"/>
                <a:gd name="csX149" fmla="*/ 523395 w 914942"/>
                <a:gd name="csY149" fmla="*/ 1055930 h 1284292"/>
                <a:gd name="csX150" fmla="*/ 452053 w 914942"/>
                <a:gd name="csY150" fmla="*/ 1115309 h 1284292"/>
                <a:gd name="csX151" fmla="*/ 412144 w 914942"/>
                <a:gd name="csY151" fmla="*/ 1075057 h 1284292"/>
                <a:gd name="csX152" fmla="*/ 393903 w 914942"/>
                <a:gd name="csY152" fmla="*/ 1063160 h 1284292"/>
                <a:gd name="csX153" fmla="*/ 378968 w 914942"/>
                <a:gd name="csY153" fmla="*/ 1056368 h 1284292"/>
                <a:gd name="csX154" fmla="*/ 378796 w 914942"/>
                <a:gd name="csY154" fmla="*/ 1056378 h 1284292"/>
                <a:gd name="csX155" fmla="*/ 377939 w 914942"/>
                <a:gd name="csY155" fmla="*/ 1055892 h 1284292"/>
                <a:gd name="csX156" fmla="*/ 377710 w 914942"/>
                <a:gd name="csY156" fmla="*/ 1055787 h 1284292"/>
                <a:gd name="csX157" fmla="*/ 378501 w 914942"/>
                <a:gd name="csY157" fmla="*/ 1055311 h 1284292"/>
                <a:gd name="csX158" fmla="*/ 405905 w 914942"/>
                <a:gd name="csY158" fmla="*/ 1015735 h 1284292"/>
                <a:gd name="csX159" fmla="*/ 401618 w 914942"/>
                <a:gd name="csY159" fmla="*/ 956775 h 1284292"/>
                <a:gd name="csX160" fmla="*/ 355584 w 914942"/>
                <a:gd name="csY160" fmla="*/ 939449 h 1284292"/>
                <a:gd name="csX161" fmla="*/ 133175 w 914942"/>
                <a:gd name="csY161" fmla="*/ 800174 h 1284292"/>
                <a:gd name="csX162" fmla="*/ 128413 w 914942"/>
                <a:gd name="csY162" fmla="*/ 799584 h 1284292"/>
                <a:gd name="csX163" fmla="*/ 32868 w 914942"/>
                <a:gd name="csY163" fmla="*/ 739196 h 1284292"/>
                <a:gd name="csX164" fmla="*/ 42107 w 914942"/>
                <a:gd name="csY164" fmla="*/ 684941 h 1284292"/>
                <a:gd name="csX165" fmla="*/ 91922 w 914942"/>
                <a:gd name="csY165" fmla="*/ 678531 h 1284292"/>
                <a:gd name="csX166" fmla="*/ 119221 w 914942"/>
                <a:gd name="csY166" fmla="*/ 685217 h 1284292"/>
                <a:gd name="csX167" fmla="*/ 113554 w 914942"/>
                <a:gd name="csY167" fmla="*/ 593787 h 1284292"/>
                <a:gd name="csX168" fmla="*/ 101628 w 914942"/>
                <a:gd name="csY168" fmla="*/ 448940 h 1284292"/>
                <a:gd name="csX169" fmla="*/ 109486 w 914942"/>
                <a:gd name="csY169" fmla="*/ 325725 h 1284292"/>
                <a:gd name="csX170" fmla="*/ 150454 w 914942"/>
                <a:gd name="csY170" fmla="*/ 218140 h 1284292"/>
                <a:gd name="csX171" fmla="*/ 251552 w 914942"/>
                <a:gd name="csY171" fmla="*/ 136977 h 1284292"/>
                <a:gd name="csX172" fmla="*/ 318256 w 914942"/>
                <a:gd name="csY172" fmla="*/ 122128 h 1284292"/>
                <a:gd name="csX173" fmla="*/ 260953 w 914942"/>
                <a:gd name="csY173" fmla="*/ 209386 h 1284292"/>
                <a:gd name="csX174" fmla="*/ 387683 w 914942"/>
                <a:gd name="csY174" fmla="*/ 179926 h 1284292"/>
                <a:gd name="csX175" fmla="*/ 362642 w 914942"/>
                <a:gd name="csY175" fmla="*/ 220512 h 1284292"/>
                <a:gd name="csX176" fmla="*/ 422373 w 914942"/>
                <a:gd name="csY176" fmla="*/ 201871 h 1284292"/>
                <a:gd name="csX177" fmla="*/ 418449 w 914942"/>
                <a:gd name="csY177" fmla="*/ 239124 h 1284292"/>
                <a:gd name="csX178" fmla="*/ 514804 w 914942"/>
                <a:gd name="csY178" fmla="*/ 221293 h 1284292"/>
                <a:gd name="csX179" fmla="*/ 657069 w 914942"/>
                <a:gd name="csY179" fmla="*/ 131939 h 1284292"/>
                <a:gd name="csX180" fmla="*/ 657422 w 914942"/>
                <a:gd name="csY180" fmla="*/ 131405 h 1284292"/>
                <a:gd name="csX181" fmla="*/ 692845 w 914942"/>
                <a:gd name="csY181" fmla="*/ 129958 h 1284292"/>
                <a:gd name="csX182" fmla="*/ 747062 w 914942"/>
                <a:gd name="csY182" fmla="*/ 167086 h 1284292"/>
                <a:gd name="csX183" fmla="*/ 791553 w 914942"/>
                <a:gd name="csY183" fmla="*/ 238790 h 1284292"/>
                <a:gd name="csX184" fmla="*/ 815489 w 914942"/>
                <a:gd name="csY184" fmla="*/ 384294 h 1284292"/>
                <a:gd name="csX185" fmla="*/ 811927 w 914942"/>
                <a:gd name="csY185" fmla="*/ 436796 h 1284292"/>
                <a:gd name="csX186" fmla="*/ 786886 w 914942"/>
                <a:gd name="csY186" fmla="*/ 590234 h 1284292"/>
                <a:gd name="csX187" fmla="*/ 788924 w 914942"/>
                <a:gd name="csY187" fmla="*/ 676359 h 1284292"/>
                <a:gd name="csX188" fmla="*/ 809136 w 914942"/>
                <a:gd name="csY188" fmla="*/ 679512 h 1284292"/>
                <a:gd name="csX189" fmla="*/ 813517 w 914942"/>
                <a:gd name="csY189" fmla="*/ 677235 h 1284292"/>
                <a:gd name="csX190" fmla="*/ 817756 w 914942"/>
                <a:gd name="csY190" fmla="*/ 678550 h 1284292"/>
                <a:gd name="csX191" fmla="*/ 869286 w 914942"/>
                <a:gd name="csY191" fmla="*/ 692552 h 1284292"/>
                <a:gd name="csX192" fmla="*/ 871706 w 914942"/>
                <a:gd name="csY192" fmla="*/ 742186 h 12842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</a:cxnLst>
              <a:rect l="l" t="t" r="r" b="b"/>
              <a:pathLst>
                <a:path w="914942" h="1284292">
                  <a:moveTo>
                    <a:pt x="867391" y="680741"/>
                  </a:moveTo>
                  <a:cubicBezTo>
                    <a:pt x="851884" y="670016"/>
                    <a:pt x="835034" y="674169"/>
                    <a:pt x="817804" y="674521"/>
                  </a:cubicBezTo>
                  <a:cubicBezTo>
                    <a:pt x="845074" y="655900"/>
                    <a:pt x="873277" y="607608"/>
                    <a:pt x="884726" y="580919"/>
                  </a:cubicBezTo>
                  <a:cubicBezTo>
                    <a:pt x="907205" y="528503"/>
                    <a:pt x="917540" y="453636"/>
                    <a:pt x="914387" y="397591"/>
                  </a:cubicBezTo>
                  <a:cubicBezTo>
                    <a:pt x="911072" y="338641"/>
                    <a:pt x="909158" y="276014"/>
                    <a:pt x="880221" y="223169"/>
                  </a:cubicBezTo>
                  <a:cubicBezTo>
                    <a:pt x="823576" y="119747"/>
                    <a:pt x="706894" y="21915"/>
                    <a:pt x="582613" y="14505"/>
                  </a:cubicBezTo>
                  <a:cubicBezTo>
                    <a:pt x="556705" y="12962"/>
                    <a:pt x="530768" y="8733"/>
                    <a:pt x="504898" y="6428"/>
                  </a:cubicBezTo>
                  <a:cubicBezTo>
                    <a:pt x="453006" y="1818"/>
                    <a:pt x="400895" y="-954"/>
                    <a:pt x="348793" y="303"/>
                  </a:cubicBezTo>
                  <a:cubicBezTo>
                    <a:pt x="305063" y="1360"/>
                    <a:pt x="261334" y="2456"/>
                    <a:pt x="217605" y="3570"/>
                  </a:cubicBezTo>
                  <a:cubicBezTo>
                    <a:pt x="216519" y="8942"/>
                    <a:pt x="215452" y="14657"/>
                    <a:pt x="217424" y="19772"/>
                  </a:cubicBezTo>
                  <a:cubicBezTo>
                    <a:pt x="218119" y="21582"/>
                    <a:pt x="219377" y="23211"/>
                    <a:pt x="220901" y="24478"/>
                  </a:cubicBezTo>
                  <a:cubicBezTo>
                    <a:pt x="209042" y="22782"/>
                    <a:pt x="197002" y="22392"/>
                    <a:pt x="185068" y="23439"/>
                  </a:cubicBezTo>
                  <a:cubicBezTo>
                    <a:pt x="188687" y="41604"/>
                    <a:pt x="209337" y="54377"/>
                    <a:pt x="227206" y="49500"/>
                  </a:cubicBezTo>
                  <a:cubicBezTo>
                    <a:pt x="135471" y="90895"/>
                    <a:pt x="45136" y="159218"/>
                    <a:pt x="16523" y="257907"/>
                  </a:cubicBezTo>
                  <a:cubicBezTo>
                    <a:pt x="-3413" y="326677"/>
                    <a:pt x="-2347" y="407183"/>
                    <a:pt x="4369" y="478468"/>
                  </a:cubicBezTo>
                  <a:cubicBezTo>
                    <a:pt x="7912" y="516092"/>
                    <a:pt x="17151" y="553277"/>
                    <a:pt x="25305" y="590225"/>
                  </a:cubicBezTo>
                  <a:cubicBezTo>
                    <a:pt x="27629" y="600778"/>
                    <a:pt x="49984" y="661643"/>
                    <a:pt x="66538" y="672863"/>
                  </a:cubicBezTo>
                  <a:cubicBezTo>
                    <a:pt x="60061" y="672949"/>
                    <a:pt x="53660" y="673749"/>
                    <a:pt x="47479" y="676111"/>
                  </a:cubicBezTo>
                  <a:cubicBezTo>
                    <a:pt x="25533" y="684475"/>
                    <a:pt x="18504" y="707363"/>
                    <a:pt x="21142" y="729280"/>
                  </a:cubicBezTo>
                  <a:cubicBezTo>
                    <a:pt x="24466" y="756902"/>
                    <a:pt x="43488" y="780363"/>
                    <a:pt x="67358" y="793583"/>
                  </a:cubicBezTo>
                  <a:cubicBezTo>
                    <a:pt x="77606" y="799260"/>
                    <a:pt x="88941" y="803175"/>
                    <a:pt x="100571" y="804680"/>
                  </a:cubicBezTo>
                  <a:cubicBezTo>
                    <a:pt x="113687" y="806375"/>
                    <a:pt x="122221" y="801451"/>
                    <a:pt x="130746" y="812605"/>
                  </a:cubicBezTo>
                  <a:cubicBezTo>
                    <a:pt x="174476" y="869793"/>
                    <a:pt x="239951" y="924419"/>
                    <a:pt x="312893" y="938411"/>
                  </a:cubicBezTo>
                  <a:cubicBezTo>
                    <a:pt x="324685" y="940678"/>
                    <a:pt x="336734" y="941916"/>
                    <a:pt x="348659" y="943240"/>
                  </a:cubicBezTo>
                  <a:cubicBezTo>
                    <a:pt x="357813" y="944250"/>
                    <a:pt x="371167" y="942993"/>
                    <a:pt x="379797" y="946317"/>
                  </a:cubicBezTo>
                  <a:cubicBezTo>
                    <a:pt x="397846" y="953260"/>
                    <a:pt x="395303" y="977673"/>
                    <a:pt x="396418" y="993037"/>
                  </a:cubicBezTo>
                  <a:cubicBezTo>
                    <a:pt x="397513" y="1008143"/>
                    <a:pt x="395065" y="1019678"/>
                    <a:pt x="389541" y="1030165"/>
                  </a:cubicBezTo>
                  <a:cubicBezTo>
                    <a:pt x="389464" y="1030156"/>
                    <a:pt x="389379" y="1030118"/>
                    <a:pt x="389303" y="1030108"/>
                  </a:cubicBezTo>
                  <a:cubicBezTo>
                    <a:pt x="346126" y="1025450"/>
                    <a:pt x="311331" y="1037623"/>
                    <a:pt x="278432" y="1066027"/>
                  </a:cubicBezTo>
                  <a:cubicBezTo>
                    <a:pt x="277584" y="1066760"/>
                    <a:pt x="278546" y="1067646"/>
                    <a:pt x="279089" y="1068151"/>
                  </a:cubicBezTo>
                  <a:cubicBezTo>
                    <a:pt x="279527" y="1068570"/>
                    <a:pt x="279965" y="1068980"/>
                    <a:pt x="280413" y="1069389"/>
                  </a:cubicBezTo>
                  <a:cubicBezTo>
                    <a:pt x="273726" y="1069685"/>
                    <a:pt x="267868" y="1070132"/>
                    <a:pt x="261991" y="1071389"/>
                  </a:cubicBezTo>
                  <a:lnTo>
                    <a:pt x="262029" y="1070970"/>
                  </a:lnTo>
                  <a:lnTo>
                    <a:pt x="255133" y="1073199"/>
                  </a:lnTo>
                  <a:lnTo>
                    <a:pt x="252152" y="1074171"/>
                  </a:lnTo>
                  <a:lnTo>
                    <a:pt x="252143" y="1074237"/>
                  </a:lnTo>
                  <a:cubicBezTo>
                    <a:pt x="250333" y="1074885"/>
                    <a:pt x="248485" y="1075590"/>
                    <a:pt x="246475" y="1076504"/>
                  </a:cubicBezTo>
                  <a:lnTo>
                    <a:pt x="246447" y="1076514"/>
                  </a:lnTo>
                  <a:cubicBezTo>
                    <a:pt x="244237" y="1077533"/>
                    <a:pt x="242046" y="1078724"/>
                    <a:pt x="239798" y="1080076"/>
                  </a:cubicBezTo>
                  <a:lnTo>
                    <a:pt x="239798" y="1079562"/>
                  </a:lnTo>
                  <a:lnTo>
                    <a:pt x="232207" y="1085163"/>
                  </a:lnTo>
                  <a:cubicBezTo>
                    <a:pt x="232178" y="1085182"/>
                    <a:pt x="232159" y="1085210"/>
                    <a:pt x="232130" y="1085229"/>
                  </a:cubicBezTo>
                  <a:lnTo>
                    <a:pt x="230273" y="1086591"/>
                  </a:lnTo>
                  <a:lnTo>
                    <a:pt x="230273" y="1086753"/>
                  </a:lnTo>
                  <a:cubicBezTo>
                    <a:pt x="193507" y="1115605"/>
                    <a:pt x="183134" y="1172545"/>
                    <a:pt x="174818" y="1218522"/>
                  </a:cubicBezTo>
                  <a:cubicBezTo>
                    <a:pt x="172809" y="1229609"/>
                    <a:pt x="170923" y="1240077"/>
                    <a:pt x="168808" y="1249307"/>
                  </a:cubicBezTo>
                  <a:lnTo>
                    <a:pt x="168570" y="1252193"/>
                  </a:lnTo>
                  <a:lnTo>
                    <a:pt x="169713" y="1253908"/>
                  </a:lnTo>
                  <a:cubicBezTo>
                    <a:pt x="173914" y="1260146"/>
                    <a:pt x="204089" y="1266471"/>
                    <a:pt x="230273" y="1270891"/>
                  </a:cubicBezTo>
                  <a:lnTo>
                    <a:pt x="230273" y="1270919"/>
                  </a:lnTo>
                  <a:lnTo>
                    <a:pt x="232969" y="1271348"/>
                  </a:lnTo>
                  <a:cubicBezTo>
                    <a:pt x="233169" y="1271376"/>
                    <a:pt x="233378" y="1271414"/>
                    <a:pt x="233578" y="1271453"/>
                  </a:cubicBezTo>
                  <a:lnTo>
                    <a:pt x="233578" y="1271472"/>
                  </a:lnTo>
                  <a:lnTo>
                    <a:pt x="235702" y="1271805"/>
                  </a:lnTo>
                  <a:lnTo>
                    <a:pt x="239798" y="1272481"/>
                  </a:lnTo>
                  <a:lnTo>
                    <a:pt x="239798" y="1272434"/>
                  </a:lnTo>
                  <a:lnTo>
                    <a:pt x="243008" y="1272938"/>
                  </a:lnTo>
                  <a:lnTo>
                    <a:pt x="243018" y="1272853"/>
                  </a:lnTo>
                  <a:cubicBezTo>
                    <a:pt x="281603" y="1276663"/>
                    <a:pt x="322342" y="1279616"/>
                    <a:pt x="364109" y="1281616"/>
                  </a:cubicBezTo>
                  <a:cubicBezTo>
                    <a:pt x="401295" y="1283406"/>
                    <a:pt x="438604" y="1284292"/>
                    <a:pt x="475675" y="1284292"/>
                  </a:cubicBezTo>
                  <a:cubicBezTo>
                    <a:pt x="499640" y="1284292"/>
                    <a:pt x="523500" y="1283921"/>
                    <a:pt x="547141" y="1283178"/>
                  </a:cubicBezTo>
                  <a:cubicBezTo>
                    <a:pt x="578031" y="1282178"/>
                    <a:pt x="608206" y="1280644"/>
                    <a:pt x="636838" y="1278596"/>
                  </a:cubicBezTo>
                  <a:cubicBezTo>
                    <a:pt x="639772" y="1278368"/>
                    <a:pt x="649516" y="1277101"/>
                    <a:pt x="661175" y="1275310"/>
                  </a:cubicBezTo>
                  <a:lnTo>
                    <a:pt x="661175" y="1275320"/>
                  </a:lnTo>
                  <a:lnTo>
                    <a:pt x="663956" y="1274882"/>
                  </a:lnTo>
                  <a:lnTo>
                    <a:pt x="667671" y="1274301"/>
                  </a:lnTo>
                  <a:lnTo>
                    <a:pt x="667671" y="1274291"/>
                  </a:lnTo>
                  <a:cubicBezTo>
                    <a:pt x="734536" y="1263642"/>
                    <a:pt x="739118" y="1256965"/>
                    <a:pt x="740823" y="1254431"/>
                  </a:cubicBezTo>
                  <a:cubicBezTo>
                    <a:pt x="741880" y="1252869"/>
                    <a:pt x="742251" y="1251050"/>
                    <a:pt x="741851" y="1249307"/>
                  </a:cubicBezTo>
                  <a:cubicBezTo>
                    <a:pt x="739746" y="1240087"/>
                    <a:pt x="737860" y="1229638"/>
                    <a:pt x="735860" y="1218570"/>
                  </a:cubicBezTo>
                  <a:cubicBezTo>
                    <a:pt x="726783" y="1168335"/>
                    <a:pt x="715438" y="1106137"/>
                    <a:pt x="670700" y="1080267"/>
                  </a:cubicBezTo>
                  <a:lnTo>
                    <a:pt x="670700" y="1080067"/>
                  </a:lnTo>
                  <a:lnTo>
                    <a:pt x="666880" y="1077981"/>
                  </a:lnTo>
                  <a:cubicBezTo>
                    <a:pt x="666013" y="1077457"/>
                    <a:pt x="665137" y="1076952"/>
                    <a:pt x="664194" y="1076514"/>
                  </a:cubicBezTo>
                  <a:lnTo>
                    <a:pt x="664175" y="1076504"/>
                  </a:lnTo>
                  <a:cubicBezTo>
                    <a:pt x="663975" y="1076419"/>
                    <a:pt x="663756" y="1076352"/>
                    <a:pt x="663556" y="1076266"/>
                  </a:cubicBezTo>
                  <a:lnTo>
                    <a:pt x="661184" y="1075000"/>
                  </a:lnTo>
                  <a:lnTo>
                    <a:pt x="661184" y="1075362"/>
                  </a:lnTo>
                  <a:cubicBezTo>
                    <a:pt x="657279" y="1073790"/>
                    <a:pt x="653078" y="1072475"/>
                    <a:pt x="648573" y="1071418"/>
                  </a:cubicBezTo>
                  <a:lnTo>
                    <a:pt x="648554" y="1071256"/>
                  </a:lnTo>
                  <a:lnTo>
                    <a:pt x="645106" y="1070542"/>
                  </a:lnTo>
                  <a:cubicBezTo>
                    <a:pt x="645049" y="1070532"/>
                    <a:pt x="644992" y="1070523"/>
                    <a:pt x="644935" y="1070513"/>
                  </a:cubicBezTo>
                  <a:lnTo>
                    <a:pt x="638810" y="1069285"/>
                  </a:lnTo>
                  <a:lnTo>
                    <a:pt x="638829" y="1069485"/>
                  </a:lnTo>
                  <a:cubicBezTo>
                    <a:pt x="637953" y="1069351"/>
                    <a:pt x="637105" y="1069161"/>
                    <a:pt x="636229" y="1069046"/>
                  </a:cubicBezTo>
                  <a:cubicBezTo>
                    <a:pt x="633066" y="1068656"/>
                    <a:pt x="629504" y="1068370"/>
                    <a:pt x="625656" y="1068132"/>
                  </a:cubicBezTo>
                  <a:cubicBezTo>
                    <a:pt x="625580" y="1067827"/>
                    <a:pt x="625408" y="1067532"/>
                    <a:pt x="625189" y="1067351"/>
                  </a:cubicBezTo>
                  <a:cubicBezTo>
                    <a:pt x="592538" y="1039147"/>
                    <a:pt x="558286" y="1026917"/>
                    <a:pt x="516271" y="1030070"/>
                  </a:cubicBezTo>
                  <a:cubicBezTo>
                    <a:pt x="512013" y="1018631"/>
                    <a:pt x="512413" y="1005305"/>
                    <a:pt x="512642" y="990132"/>
                  </a:cubicBezTo>
                  <a:cubicBezTo>
                    <a:pt x="512851" y="976178"/>
                    <a:pt x="509479" y="953022"/>
                    <a:pt x="525843" y="946212"/>
                  </a:cubicBezTo>
                  <a:cubicBezTo>
                    <a:pt x="532435" y="943469"/>
                    <a:pt x="544408" y="944478"/>
                    <a:pt x="551456" y="943735"/>
                  </a:cubicBezTo>
                  <a:cubicBezTo>
                    <a:pt x="564505" y="942354"/>
                    <a:pt x="577640" y="941011"/>
                    <a:pt x="590556" y="938658"/>
                  </a:cubicBezTo>
                  <a:cubicBezTo>
                    <a:pt x="659108" y="926152"/>
                    <a:pt x="730250" y="874536"/>
                    <a:pt x="770350" y="818815"/>
                  </a:cubicBezTo>
                  <a:cubicBezTo>
                    <a:pt x="773465" y="814491"/>
                    <a:pt x="777208" y="805994"/>
                    <a:pt x="781599" y="804423"/>
                  </a:cubicBezTo>
                  <a:cubicBezTo>
                    <a:pt x="785162" y="803156"/>
                    <a:pt x="794734" y="805413"/>
                    <a:pt x="798563" y="805194"/>
                  </a:cubicBezTo>
                  <a:cubicBezTo>
                    <a:pt x="808698" y="804613"/>
                    <a:pt x="818671" y="802194"/>
                    <a:pt x="828052" y="798317"/>
                  </a:cubicBezTo>
                  <a:cubicBezTo>
                    <a:pt x="851275" y="788725"/>
                    <a:pt x="871448" y="769971"/>
                    <a:pt x="880250" y="746168"/>
                  </a:cubicBezTo>
                  <a:cubicBezTo>
                    <a:pt x="888098" y="724917"/>
                    <a:pt x="887860" y="694895"/>
                    <a:pt x="867391" y="680741"/>
                  </a:cubicBezTo>
                  <a:close/>
                  <a:moveTo>
                    <a:pt x="314550" y="1049710"/>
                  </a:moveTo>
                  <a:cubicBezTo>
                    <a:pt x="337334" y="1035747"/>
                    <a:pt x="361394" y="1032108"/>
                    <a:pt x="387388" y="1034137"/>
                  </a:cubicBezTo>
                  <a:cubicBezTo>
                    <a:pt x="383064" y="1041129"/>
                    <a:pt x="377282" y="1047768"/>
                    <a:pt x="370081" y="1054826"/>
                  </a:cubicBezTo>
                  <a:cubicBezTo>
                    <a:pt x="369186" y="1055702"/>
                    <a:pt x="369853" y="1056245"/>
                    <a:pt x="371129" y="1056483"/>
                  </a:cubicBezTo>
                  <a:cubicBezTo>
                    <a:pt x="371377" y="1057007"/>
                    <a:pt x="372129" y="1057626"/>
                    <a:pt x="373605" y="1058302"/>
                  </a:cubicBezTo>
                  <a:cubicBezTo>
                    <a:pt x="399894" y="1070370"/>
                    <a:pt x="419916" y="1086658"/>
                    <a:pt x="438756" y="1108775"/>
                  </a:cubicBezTo>
                  <a:cubicBezTo>
                    <a:pt x="439347" y="1109470"/>
                    <a:pt x="440919" y="1111852"/>
                    <a:pt x="442861" y="1114309"/>
                  </a:cubicBezTo>
                  <a:lnTo>
                    <a:pt x="393598" y="1101488"/>
                  </a:lnTo>
                  <a:lnTo>
                    <a:pt x="388160" y="1106899"/>
                  </a:lnTo>
                  <a:cubicBezTo>
                    <a:pt x="379473" y="1111614"/>
                    <a:pt x="370091" y="1123510"/>
                    <a:pt x="362280" y="1132607"/>
                  </a:cubicBezTo>
                  <a:lnTo>
                    <a:pt x="360537" y="1134340"/>
                  </a:lnTo>
                  <a:lnTo>
                    <a:pt x="293976" y="1074628"/>
                  </a:lnTo>
                  <a:cubicBezTo>
                    <a:pt x="293919" y="1074571"/>
                    <a:pt x="293862" y="1074514"/>
                    <a:pt x="293795" y="1074457"/>
                  </a:cubicBezTo>
                  <a:cubicBezTo>
                    <a:pt x="291252" y="1072066"/>
                    <a:pt x="288680" y="1068189"/>
                    <a:pt x="287785" y="1068532"/>
                  </a:cubicBezTo>
                  <a:cubicBezTo>
                    <a:pt x="289747" y="1063379"/>
                    <a:pt x="311226" y="1051749"/>
                    <a:pt x="314550" y="1049710"/>
                  </a:cubicBezTo>
                  <a:close/>
                  <a:moveTo>
                    <a:pt x="178638" y="1248993"/>
                  </a:moveTo>
                  <a:cubicBezTo>
                    <a:pt x="180581" y="1240172"/>
                    <a:pt x="182343" y="1230438"/>
                    <a:pt x="184201" y="1220179"/>
                  </a:cubicBezTo>
                  <a:cubicBezTo>
                    <a:pt x="191745" y="1178451"/>
                    <a:pt x="200993" y="1127292"/>
                    <a:pt x="230283" y="1099202"/>
                  </a:cubicBezTo>
                  <a:lnTo>
                    <a:pt x="230283" y="1261204"/>
                  </a:lnTo>
                  <a:cubicBezTo>
                    <a:pt x="206080" y="1257013"/>
                    <a:pt x="184687" y="1251945"/>
                    <a:pt x="178638" y="1248993"/>
                  </a:cubicBezTo>
                  <a:close/>
                  <a:moveTo>
                    <a:pt x="726487" y="1220227"/>
                  </a:moveTo>
                  <a:cubicBezTo>
                    <a:pt x="728373" y="1230705"/>
                    <a:pt x="730174" y="1240630"/>
                    <a:pt x="732164" y="1249593"/>
                  </a:cubicBezTo>
                  <a:cubicBezTo>
                    <a:pt x="727973" y="1252174"/>
                    <a:pt x="711419" y="1257451"/>
                    <a:pt x="670709" y="1264118"/>
                  </a:cubicBezTo>
                  <a:lnTo>
                    <a:pt x="670709" y="1091335"/>
                  </a:lnTo>
                  <a:cubicBezTo>
                    <a:pt x="707790" y="1116776"/>
                    <a:pt x="718105" y="1173850"/>
                    <a:pt x="726487" y="1220227"/>
                  </a:cubicBezTo>
                  <a:close/>
                  <a:moveTo>
                    <a:pt x="595986" y="1052759"/>
                  </a:moveTo>
                  <a:cubicBezTo>
                    <a:pt x="597472" y="1053740"/>
                    <a:pt x="616007" y="1066513"/>
                    <a:pt x="615988" y="1067170"/>
                  </a:cubicBezTo>
                  <a:cubicBezTo>
                    <a:pt x="615940" y="1068942"/>
                    <a:pt x="606749" y="1075847"/>
                    <a:pt x="605568" y="1076962"/>
                  </a:cubicBezTo>
                  <a:cubicBezTo>
                    <a:pt x="595681" y="1086249"/>
                    <a:pt x="585794" y="1095545"/>
                    <a:pt x="575907" y="1104832"/>
                  </a:cubicBezTo>
                  <a:lnTo>
                    <a:pt x="553713" y="1124434"/>
                  </a:lnTo>
                  <a:lnTo>
                    <a:pt x="542845" y="1134645"/>
                  </a:lnTo>
                  <a:lnTo>
                    <a:pt x="539998" y="1132350"/>
                  </a:lnTo>
                  <a:cubicBezTo>
                    <a:pt x="530606" y="1121224"/>
                    <a:pt x="519109" y="1106708"/>
                    <a:pt x="507632" y="1104822"/>
                  </a:cubicBezTo>
                  <a:cubicBezTo>
                    <a:pt x="500983" y="1103737"/>
                    <a:pt x="490268" y="1109137"/>
                    <a:pt x="484105" y="1110795"/>
                  </a:cubicBezTo>
                  <a:cubicBezTo>
                    <a:pt x="481419" y="1111518"/>
                    <a:pt x="478723" y="1112242"/>
                    <a:pt x="476037" y="1112966"/>
                  </a:cubicBezTo>
                  <a:lnTo>
                    <a:pt x="462654" y="1115281"/>
                  </a:lnTo>
                  <a:cubicBezTo>
                    <a:pt x="480552" y="1090430"/>
                    <a:pt x="504641" y="1071066"/>
                    <a:pt x="532311" y="1058369"/>
                  </a:cubicBezTo>
                  <a:cubicBezTo>
                    <a:pt x="532311" y="1058369"/>
                    <a:pt x="532311" y="1058369"/>
                    <a:pt x="532311" y="1058369"/>
                  </a:cubicBezTo>
                  <a:cubicBezTo>
                    <a:pt x="534121" y="1057550"/>
                    <a:pt x="535930" y="1056731"/>
                    <a:pt x="537740" y="1055911"/>
                  </a:cubicBezTo>
                  <a:cubicBezTo>
                    <a:pt x="539179" y="1055264"/>
                    <a:pt x="538188" y="1054054"/>
                    <a:pt x="537283" y="1053530"/>
                  </a:cubicBezTo>
                  <a:cubicBezTo>
                    <a:pt x="527539" y="1047891"/>
                    <a:pt x="521576" y="1041395"/>
                    <a:pt x="517957" y="1034051"/>
                  </a:cubicBezTo>
                  <a:cubicBezTo>
                    <a:pt x="546351" y="1031537"/>
                    <a:pt x="571716" y="1036776"/>
                    <a:pt x="595986" y="1052759"/>
                  </a:cubicBezTo>
                  <a:close/>
                  <a:moveTo>
                    <a:pt x="871706" y="742186"/>
                  </a:moveTo>
                  <a:cubicBezTo>
                    <a:pt x="859542" y="779144"/>
                    <a:pt x="817318" y="807852"/>
                    <a:pt x="778265" y="799794"/>
                  </a:cubicBezTo>
                  <a:cubicBezTo>
                    <a:pt x="776894" y="799508"/>
                    <a:pt x="773265" y="798870"/>
                    <a:pt x="772284" y="800394"/>
                  </a:cubicBezTo>
                  <a:cubicBezTo>
                    <a:pt x="744290" y="843923"/>
                    <a:pt x="707733" y="874755"/>
                    <a:pt x="663918" y="901787"/>
                  </a:cubicBezTo>
                  <a:cubicBezTo>
                    <a:pt x="624313" y="926219"/>
                    <a:pt x="584984" y="936068"/>
                    <a:pt x="539350" y="940649"/>
                  </a:cubicBezTo>
                  <a:cubicBezTo>
                    <a:pt x="517433" y="942850"/>
                    <a:pt x="504831" y="945726"/>
                    <a:pt x="503498" y="971425"/>
                  </a:cubicBezTo>
                  <a:cubicBezTo>
                    <a:pt x="502574" y="989389"/>
                    <a:pt x="499126" y="1013430"/>
                    <a:pt x="505479" y="1030546"/>
                  </a:cubicBezTo>
                  <a:cubicBezTo>
                    <a:pt x="508041" y="1037452"/>
                    <a:pt x="512728" y="1043177"/>
                    <a:pt x="518490" y="1047758"/>
                  </a:cubicBezTo>
                  <a:cubicBezTo>
                    <a:pt x="523291" y="1051577"/>
                    <a:pt x="530768" y="1052540"/>
                    <a:pt x="523500" y="1055835"/>
                  </a:cubicBezTo>
                  <a:cubicBezTo>
                    <a:pt x="523434" y="1055864"/>
                    <a:pt x="523453" y="1055902"/>
                    <a:pt x="523395" y="1055930"/>
                  </a:cubicBezTo>
                  <a:cubicBezTo>
                    <a:pt x="494801" y="1069246"/>
                    <a:pt x="470189" y="1089211"/>
                    <a:pt x="452053" y="1115309"/>
                  </a:cubicBezTo>
                  <a:cubicBezTo>
                    <a:pt x="440919" y="1100231"/>
                    <a:pt x="426536" y="1086477"/>
                    <a:pt x="412144" y="1075057"/>
                  </a:cubicBezTo>
                  <a:cubicBezTo>
                    <a:pt x="406343" y="1070456"/>
                    <a:pt x="400485" y="1066551"/>
                    <a:pt x="393903" y="1063160"/>
                  </a:cubicBezTo>
                  <a:cubicBezTo>
                    <a:pt x="391074" y="1061702"/>
                    <a:pt x="382797" y="1056435"/>
                    <a:pt x="378968" y="1056368"/>
                  </a:cubicBezTo>
                  <a:cubicBezTo>
                    <a:pt x="378930" y="1056368"/>
                    <a:pt x="378844" y="1056378"/>
                    <a:pt x="378796" y="1056378"/>
                  </a:cubicBezTo>
                  <a:cubicBezTo>
                    <a:pt x="378511" y="1056216"/>
                    <a:pt x="378311" y="1056064"/>
                    <a:pt x="377939" y="1055892"/>
                  </a:cubicBezTo>
                  <a:cubicBezTo>
                    <a:pt x="377863" y="1055854"/>
                    <a:pt x="377787" y="1055826"/>
                    <a:pt x="377710" y="1055787"/>
                  </a:cubicBezTo>
                  <a:cubicBezTo>
                    <a:pt x="378015" y="1055645"/>
                    <a:pt x="378320" y="1055492"/>
                    <a:pt x="378501" y="1055311"/>
                  </a:cubicBezTo>
                  <a:cubicBezTo>
                    <a:pt x="389731" y="1044310"/>
                    <a:pt x="402285" y="1031594"/>
                    <a:pt x="405905" y="1015735"/>
                  </a:cubicBezTo>
                  <a:cubicBezTo>
                    <a:pt x="409076" y="1001828"/>
                    <a:pt x="407971" y="970225"/>
                    <a:pt x="401618" y="956775"/>
                  </a:cubicBezTo>
                  <a:cubicBezTo>
                    <a:pt x="393084" y="938716"/>
                    <a:pt x="372281" y="941259"/>
                    <a:pt x="355584" y="939449"/>
                  </a:cubicBezTo>
                  <a:cubicBezTo>
                    <a:pt x="265392" y="929676"/>
                    <a:pt x="182334" y="876613"/>
                    <a:pt x="133175" y="800174"/>
                  </a:cubicBezTo>
                  <a:cubicBezTo>
                    <a:pt x="132451" y="799051"/>
                    <a:pt x="129422" y="799375"/>
                    <a:pt x="128413" y="799584"/>
                  </a:cubicBezTo>
                  <a:cubicBezTo>
                    <a:pt x="88065" y="807909"/>
                    <a:pt x="44050" y="778248"/>
                    <a:pt x="32868" y="739196"/>
                  </a:cubicBezTo>
                  <a:cubicBezTo>
                    <a:pt x="28315" y="723308"/>
                    <a:pt x="27009" y="696104"/>
                    <a:pt x="42107" y="684941"/>
                  </a:cubicBezTo>
                  <a:cubicBezTo>
                    <a:pt x="55461" y="675064"/>
                    <a:pt x="75511" y="678178"/>
                    <a:pt x="91922" y="678531"/>
                  </a:cubicBezTo>
                  <a:cubicBezTo>
                    <a:pt x="101638" y="689370"/>
                    <a:pt x="112068" y="697352"/>
                    <a:pt x="119221" y="685217"/>
                  </a:cubicBezTo>
                  <a:cubicBezTo>
                    <a:pt x="130575" y="665958"/>
                    <a:pt x="116792" y="615913"/>
                    <a:pt x="113554" y="593787"/>
                  </a:cubicBezTo>
                  <a:cubicBezTo>
                    <a:pt x="106705" y="547105"/>
                    <a:pt x="101714" y="496279"/>
                    <a:pt x="101628" y="448940"/>
                  </a:cubicBezTo>
                  <a:cubicBezTo>
                    <a:pt x="101552" y="408011"/>
                    <a:pt x="102467" y="365825"/>
                    <a:pt x="109486" y="325725"/>
                  </a:cubicBezTo>
                  <a:cubicBezTo>
                    <a:pt x="115678" y="290368"/>
                    <a:pt x="130099" y="252382"/>
                    <a:pt x="150454" y="218140"/>
                  </a:cubicBezTo>
                  <a:cubicBezTo>
                    <a:pt x="178286" y="185107"/>
                    <a:pt x="213509" y="157618"/>
                    <a:pt x="251552" y="136977"/>
                  </a:cubicBezTo>
                  <a:cubicBezTo>
                    <a:pt x="273269" y="125195"/>
                    <a:pt x="293033" y="118527"/>
                    <a:pt x="318256" y="122128"/>
                  </a:cubicBezTo>
                  <a:cubicBezTo>
                    <a:pt x="294881" y="146121"/>
                    <a:pt x="272526" y="179164"/>
                    <a:pt x="260953" y="209386"/>
                  </a:cubicBezTo>
                  <a:cubicBezTo>
                    <a:pt x="271516" y="243753"/>
                    <a:pt x="349250" y="189527"/>
                    <a:pt x="387683" y="179926"/>
                  </a:cubicBezTo>
                  <a:cubicBezTo>
                    <a:pt x="378720" y="189994"/>
                    <a:pt x="345335" y="209177"/>
                    <a:pt x="362642" y="220512"/>
                  </a:cubicBezTo>
                  <a:cubicBezTo>
                    <a:pt x="377215" y="230046"/>
                    <a:pt x="407648" y="215759"/>
                    <a:pt x="422373" y="201871"/>
                  </a:cubicBezTo>
                  <a:cubicBezTo>
                    <a:pt x="413877" y="213692"/>
                    <a:pt x="407028" y="231389"/>
                    <a:pt x="418449" y="239124"/>
                  </a:cubicBezTo>
                  <a:cubicBezTo>
                    <a:pt x="438080" y="252411"/>
                    <a:pt x="496735" y="227713"/>
                    <a:pt x="514804" y="221293"/>
                  </a:cubicBezTo>
                  <a:cubicBezTo>
                    <a:pt x="555209" y="206939"/>
                    <a:pt x="627913" y="163752"/>
                    <a:pt x="657069" y="131939"/>
                  </a:cubicBezTo>
                  <a:cubicBezTo>
                    <a:pt x="657241" y="131758"/>
                    <a:pt x="657279" y="131586"/>
                    <a:pt x="657422" y="131405"/>
                  </a:cubicBezTo>
                  <a:cubicBezTo>
                    <a:pt x="669442" y="129996"/>
                    <a:pt x="681272" y="129281"/>
                    <a:pt x="692845" y="129958"/>
                  </a:cubicBezTo>
                  <a:cubicBezTo>
                    <a:pt x="710476" y="134692"/>
                    <a:pt x="728754" y="145578"/>
                    <a:pt x="747062" y="167086"/>
                  </a:cubicBezTo>
                  <a:cubicBezTo>
                    <a:pt x="760749" y="183164"/>
                    <a:pt x="786343" y="218340"/>
                    <a:pt x="791553" y="238790"/>
                  </a:cubicBezTo>
                  <a:cubicBezTo>
                    <a:pt x="803859" y="287072"/>
                    <a:pt x="811327" y="335583"/>
                    <a:pt x="815489" y="384294"/>
                  </a:cubicBezTo>
                  <a:cubicBezTo>
                    <a:pt x="815461" y="404211"/>
                    <a:pt x="814365" y="422423"/>
                    <a:pt x="811927" y="436796"/>
                  </a:cubicBezTo>
                  <a:cubicBezTo>
                    <a:pt x="801459" y="498670"/>
                    <a:pt x="796144" y="530579"/>
                    <a:pt x="786886" y="590234"/>
                  </a:cubicBezTo>
                  <a:cubicBezTo>
                    <a:pt x="782980" y="615390"/>
                    <a:pt x="772027" y="655195"/>
                    <a:pt x="788924" y="676359"/>
                  </a:cubicBezTo>
                  <a:cubicBezTo>
                    <a:pt x="796792" y="686208"/>
                    <a:pt x="803478" y="685665"/>
                    <a:pt x="809136" y="679512"/>
                  </a:cubicBezTo>
                  <a:cubicBezTo>
                    <a:pt x="810584" y="678883"/>
                    <a:pt x="812051" y="678064"/>
                    <a:pt x="813517" y="677235"/>
                  </a:cubicBezTo>
                  <a:cubicBezTo>
                    <a:pt x="814556" y="677959"/>
                    <a:pt x="816165" y="678550"/>
                    <a:pt x="817756" y="678550"/>
                  </a:cubicBezTo>
                  <a:cubicBezTo>
                    <a:pt x="836425" y="678550"/>
                    <a:pt x="857313" y="672978"/>
                    <a:pt x="869286" y="692552"/>
                  </a:cubicBezTo>
                  <a:cubicBezTo>
                    <a:pt x="878068" y="706887"/>
                    <a:pt x="876782" y="726756"/>
                    <a:pt x="871706" y="7421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A292E885-CCA3-F0B4-B5FD-4B95BF272D38}"/>
              </a:ext>
            </a:extLst>
          </p:cNvPr>
          <p:cNvSpPr/>
          <p:nvPr/>
        </p:nvSpPr>
        <p:spPr>
          <a:xfrm>
            <a:off x="1248328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19" name="Graphic 2">
            <a:extLst>
              <a:ext uri="{FF2B5EF4-FFF2-40B4-BE49-F238E27FC236}">
                <a16:creationId xmlns:a16="http://schemas.microsoft.com/office/drawing/2014/main" id="{83396C94-9022-8A87-D0C5-DD80A22D46E9}"/>
              </a:ext>
            </a:extLst>
          </p:cNvPr>
          <p:cNvGrpSpPr/>
          <p:nvPr/>
        </p:nvGrpSpPr>
        <p:grpSpPr>
          <a:xfrm>
            <a:off x="13119279" y="5562024"/>
            <a:ext cx="1703439" cy="2512864"/>
            <a:chOff x="503602" y="6127221"/>
            <a:chExt cx="863852" cy="1274330"/>
          </a:xfrm>
          <a:solidFill>
            <a:srgbClr val="000000"/>
          </a:solidFill>
        </p:grpSpPr>
        <p:grpSp>
          <p:nvGrpSpPr>
            <p:cNvPr id="1120" name="Graphic 2">
              <a:extLst>
                <a:ext uri="{FF2B5EF4-FFF2-40B4-BE49-F238E27FC236}">
                  <a16:creationId xmlns:a16="http://schemas.microsoft.com/office/drawing/2014/main" id="{35DEC5A9-1240-0A96-15B4-1B7F65F53095}"/>
                </a:ext>
              </a:extLst>
            </p:cNvPr>
            <p:cNvGrpSpPr/>
            <p:nvPr/>
          </p:nvGrpSpPr>
          <p:grpSpPr>
            <a:xfrm>
              <a:off x="530768" y="6544548"/>
              <a:ext cx="809687" cy="379100"/>
              <a:chOff x="530768" y="6544548"/>
              <a:chExt cx="809687" cy="379100"/>
            </a:xfrm>
            <a:solidFill>
              <a:srgbClr val="000000"/>
            </a:solidFill>
          </p:grpSpPr>
          <p:sp>
            <p:nvSpPr>
              <p:cNvPr id="1122" name="Freeform: Shape 1121">
                <a:extLst>
                  <a:ext uri="{FF2B5EF4-FFF2-40B4-BE49-F238E27FC236}">
                    <a16:creationId xmlns:a16="http://schemas.microsoft.com/office/drawing/2014/main" id="{AD378512-39CE-2220-7209-394F75914C21}"/>
                  </a:ext>
                </a:extLst>
              </p:cNvPr>
              <p:cNvSpPr/>
              <p:nvPr/>
            </p:nvSpPr>
            <p:spPr>
              <a:xfrm>
                <a:off x="754246" y="6544548"/>
                <a:ext cx="70894" cy="26463"/>
              </a:xfrm>
              <a:custGeom>
                <a:avLst/>
                <a:gdLst>
                  <a:gd name="csX0" fmla="*/ 0 w 70894"/>
                  <a:gd name="csY0" fmla="*/ 26464 h 26463"/>
                  <a:gd name="csX1" fmla="*/ 12306 w 70894"/>
                  <a:gd name="csY1" fmla="*/ 9662 h 26463"/>
                  <a:gd name="csX2" fmla="*/ 31690 w 70894"/>
                  <a:gd name="csY2" fmla="*/ 1384 h 26463"/>
                  <a:gd name="csX3" fmla="*/ 52807 w 70894"/>
                  <a:gd name="csY3" fmla="*/ 794 h 26463"/>
                  <a:gd name="csX4" fmla="*/ 70895 w 70894"/>
                  <a:gd name="csY4" fmla="*/ 11205 h 26463"/>
                  <a:gd name="csX5" fmla="*/ 52188 w 70894"/>
                  <a:gd name="csY5" fmla="*/ 8195 h 26463"/>
                  <a:gd name="csX6" fmla="*/ 33738 w 70894"/>
                  <a:gd name="csY6" fmla="*/ 10681 h 26463"/>
                  <a:gd name="csX7" fmla="*/ 15878 w 70894"/>
                  <a:gd name="csY7" fmla="*/ 16139 h 26463"/>
                  <a:gd name="csX8" fmla="*/ 0 w 70894"/>
                  <a:gd name="csY8" fmla="*/ 26464 h 26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63">
                    <a:moveTo>
                      <a:pt x="0" y="26464"/>
                    </a:moveTo>
                    <a:cubicBezTo>
                      <a:pt x="962" y="19387"/>
                      <a:pt x="6582" y="13576"/>
                      <a:pt x="12306" y="9662"/>
                    </a:cubicBezTo>
                    <a:cubicBezTo>
                      <a:pt x="18174" y="5585"/>
                      <a:pt x="24851" y="3032"/>
                      <a:pt x="31690" y="1384"/>
                    </a:cubicBezTo>
                    <a:cubicBezTo>
                      <a:pt x="38567" y="-92"/>
                      <a:pt x="45749" y="-540"/>
                      <a:pt x="52807" y="794"/>
                    </a:cubicBezTo>
                    <a:cubicBezTo>
                      <a:pt x="59712" y="2023"/>
                      <a:pt x="67075" y="5223"/>
                      <a:pt x="70895" y="11205"/>
                    </a:cubicBezTo>
                    <a:cubicBezTo>
                      <a:pt x="64541" y="8423"/>
                      <a:pt x="58388" y="8099"/>
                      <a:pt x="52188" y="8195"/>
                    </a:cubicBezTo>
                    <a:cubicBezTo>
                      <a:pt x="46006" y="8452"/>
                      <a:pt x="39805" y="9214"/>
                      <a:pt x="33738" y="10681"/>
                    </a:cubicBezTo>
                    <a:cubicBezTo>
                      <a:pt x="27642" y="11967"/>
                      <a:pt x="21660" y="13843"/>
                      <a:pt x="15878" y="16139"/>
                    </a:cubicBezTo>
                    <a:cubicBezTo>
                      <a:pt x="10154" y="18625"/>
                      <a:pt x="4572" y="21273"/>
                      <a:pt x="0" y="264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: Shape 1122">
                <a:extLst>
                  <a:ext uri="{FF2B5EF4-FFF2-40B4-BE49-F238E27FC236}">
                    <a16:creationId xmlns:a16="http://schemas.microsoft.com/office/drawing/2014/main" id="{4CA68D89-2B4D-60C2-EA70-2945082385C9}"/>
                  </a:ext>
                </a:extLst>
              </p:cNvPr>
              <p:cNvSpPr/>
              <p:nvPr/>
            </p:nvSpPr>
            <p:spPr>
              <a:xfrm>
                <a:off x="530768" y="6834669"/>
                <a:ext cx="66096" cy="54684"/>
              </a:xfrm>
              <a:custGeom>
                <a:avLst/>
                <a:gdLst>
                  <a:gd name="csX0" fmla="*/ 5860 w 66096"/>
                  <a:gd name="csY0" fmla="*/ 5634 h 54684"/>
                  <a:gd name="csX1" fmla="*/ 56629 w 66096"/>
                  <a:gd name="csY1" fmla="*/ 53268 h 54684"/>
                  <a:gd name="csX2" fmla="*/ 66058 w 66096"/>
                  <a:gd name="csY2" fmla="*/ 51916 h 54684"/>
                  <a:gd name="csX3" fmla="*/ 2841 w 66096"/>
                  <a:gd name="csY3" fmla="*/ 2347 h 54684"/>
                  <a:gd name="csX4" fmla="*/ 5860 w 66096"/>
                  <a:gd name="csY4" fmla="*/ 5634 h 54684"/>
                  <a:gd name="csX5" fmla="*/ 5860 w 66096"/>
                  <a:gd name="csY5" fmla="*/ 5634 h 5468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096" h="54684">
                    <a:moveTo>
                      <a:pt x="5860" y="5634"/>
                    </a:moveTo>
                    <a:cubicBezTo>
                      <a:pt x="35426" y="-3606"/>
                      <a:pt x="49771" y="30913"/>
                      <a:pt x="56629" y="53268"/>
                    </a:cubicBezTo>
                    <a:cubicBezTo>
                      <a:pt x="57486" y="56078"/>
                      <a:pt x="66763" y="54221"/>
                      <a:pt x="66058" y="51916"/>
                    </a:cubicBezTo>
                    <a:cubicBezTo>
                      <a:pt x="56848" y="21902"/>
                      <a:pt x="38588" y="-8825"/>
                      <a:pt x="2841" y="2347"/>
                    </a:cubicBezTo>
                    <a:cubicBezTo>
                      <a:pt x="-3322" y="4281"/>
                      <a:pt x="1879" y="6881"/>
                      <a:pt x="5860" y="5634"/>
                    </a:cubicBezTo>
                    <a:lnTo>
                      <a:pt x="5860" y="5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Freeform: Shape 1123">
                <a:extLst>
                  <a:ext uri="{FF2B5EF4-FFF2-40B4-BE49-F238E27FC236}">
                    <a16:creationId xmlns:a16="http://schemas.microsoft.com/office/drawing/2014/main" id="{2B83E571-A821-7785-90E6-95A90384BDBE}"/>
                  </a:ext>
                </a:extLst>
              </p:cNvPr>
              <p:cNvSpPr/>
              <p:nvPr/>
            </p:nvSpPr>
            <p:spPr>
              <a:xfrm>
                <a:off x="877157" y="6897776"/>
                <a:ext cx="123005" cy="25872"/>
              </a:xfrm>
              <a:custGeom>
                <a:avLst/>
                <a:gdLst>
                  <a:gd name="csX0" fmla="*/ 123006 w 123005"/>
                  <a:gd name="csY0" fmla="*/ 0 h 25872"/>
                  <a:gd name="csX1" fmla="*/ 0 w 123005"/>
                  <a:gd name="csY1" fmla="*/ 0 h 25872"/>
                  <a:gd name="csX2" fmla="*/ 123006 w 123005"/>
                  <a:gd name="csY2" fmla="*/ 0 h 2587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23005" h="25872">
                    <a:moveTo>
                      <a:pt x="123006" y="0"/>
                    </a:moveTo>
                    <a:cubicBezTo>
                      <a:pt x="104480" y="37510"/>
                      <a:pt x="17993" y="31347"/>
                      <a:pt x="0" y="0"/>
                    </a:cubicBezTo>
                    <a:lnTo>
                      <a:pt x="1230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" name="Freeform: Shape 1127">
                <a:extLst>
                  <a:ext uri="{FF2B5EF4-FFF2-40B4-BE49-F238E27FC236}">
                    <a16:creationId xmlns:a16="http://schemas.microsoft.com/office/drawing/2014/main" id="{2405AA66-FDC3-6D69-A5F3-8A60E7023EBF}"/>
                  </a:ext>
                </a:extLst>
              </p:cNvPr>
              <p:cNvSpPr/>
              <p:nvPr/>
            </p:nvSpPr>
            <p:spPr>
              <a:xfrm>
                <a:off x="792765" y="6720744"/>
                <a:ext cx="43881" cy="53301"/>
              </a:xfrm>
              <a:custGeom>
                <a:avLst/>
                <a:gdLst>
                  <a:gd name="csX0" fmla="*/ 43882 w 43881"/>
                  <a:gd name="csY0" fmla="*/ 26651 h 53301"/>
                  <a:gd name="csX1" fmla="*/ 21946 w 43881"/>
                  <a:gd name="csY1" fmla="*/ 53302 h 53301"/>
                  <a:gd name="csX2" fmla="*/ 0 w 43881"/>
                  <a:gd name="csY2" fmla="*/ 26651 h 53301"/>
                  <a:gd name="csX3" fmla="*/ 21946 w 43881"/>
                  <a:gd name="csY3" fmla="*/ 0 h 53301"/>
                  <a:gd name="csX4" fmla="*/ 43882 w 43881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81" h="53301">
                    <a:moveTo>
                      <a:pt x="43882" y="26651"/>
                    </a:moveTo>
                    <a:cubicBezTo>
                      <a:pt x="43882" y="41367"/>
                      <a:pt x="34061" y="53302"/>
                      <a:pt x="2194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46" y="0"/>
                    </a:cubicBezTo>
                    <a:cubicBezTo>
                      <a:pt x="34052" y="0"/>
                      <a:pt x="43882" y="11935"/>
                      <a:pt x="4388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" name="Freeform: Shape 1133">
                <a:extLst>
                  <a:ext uri="{FF2B5EF4-FFF2-40B4-BE49-F238E27FC236}">
                    <a16:creationId xmlns:a16="http://schemas.microsoft.com/office/drawing/2014/main" id="{D788DB9D-3B0D-FB5F-C9F6-9CF7B8B6CFA6}"/>
                  </a:ext>
                </a:extLst>
              </p:cNvPr>
              <p:cNvSpPr/>
              <p:nvPr/>
            </p:nvSpPr>
            <p:spPr>
              <a:xfrm>
                <a:off x="1015736" y="6720744"/>
                <a:ext cx="43872" cy="53301"/>
              </a:xfrm>
              <a:custGeom>
                <a:avLst/>
                <a:gdLst>
                  <a:gd name="csX0" fmla="*/ 43872 w 43872"/>
                  <a:gd name="csY0" fmla="*/ 26651 h 53301"/>
                  <a:gd name="csX1" fmla="*/ 21936 w 43872"/>
                  <a:gd name="csY1" fmla="*/ 53302 h 53301"/>
                  <a:gd name="csX2" fmla="*/ 0 w 43872"/>
                  <a:gd name="csY2" fmla="*/ 26651 h 53301"/>
                  <a:gd name="csX3" fmla="*/ 21936 w 43872"/>
                  <a:gd name="csY3" fmla="*/ 0 h 53301"/>
                  <a:gd name="csX4" fmla="*/ 43872 w 43872"/>
                  <a:gd name="csY4" fmla="*/ 26651 h 533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872" h="53301">
                    <a:moveTo>
                      <a:pt x="43872" y="26651"/>
                    </a:moveTo>
                    <a:cubicBezTo>
                      <a:pt x="43872" y="41367"/>
                      <a:pt x="34052" y="53302"/>
                      <a:pt x="21936" y="53302"/>
                    </a:cubicBezTo>
                    <a:cubicBezTo>
                      <a:pt x="9820" y="53302"/>
                      <a:pt x="0" y="41367"/>
                      <a:pt x="0" y="26651"/>
                    </a:cubicBezTo>
                    <a:cubicBezTo>
                      <a:pt x="0" y="11935"/>
                      <a:pt x="9820" y="0"/>
                      <a:pt x="21936" y="0"/>
                    </a:cubicBezTo>
                    <a:cubicBezTo>
                      <a:pt x="34042" y="0"/>
                      <a:pt x="43872" y="11935"/>
                      <a:pt x="43872" y="266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" name="Freeform: Shape 1135">
                <a:extLst>
                  <a:ext uri="{FF2B5EF4-FFF2-40B4-BE49-F238E27FC236}">
                    <a16:creationId xmlns:a16="http://schemas.microsoft.com/office/drawing/2014/main" id="{F5646E81-4651-CDE8-2DE2-F50BB9732745}"/>
                  </a:ext>
                </a:extLst>
              </p:cNvPr>
              <p:cNvSpPr/>
              <p:nvPr/>
            </p:nvSpPr>
            <p:spPr>
              <a:xfrm>
                <a:off x="920393" y="6678154"/>
                <a:ext cx="49536" cy="174006"/>
              </a:xfrm>
              <a:custGeom>
                <a:avLst/>
                <a:gdLst>
                  <a:gd name="csX0" fmla="*/ 14476 w 49536"/>
                  <a:gd name="csY0" fmla="*/ 2223 h 174006"/>
                  <a:gd name="csX1" fmla="*/ 36469 w 49536"/>
                  <a:gd name="csY1" fmla="*/ 172244 h 174006"/>
                  <a:gd name="csX2" fmla="*/ 42412 w 49536"/>
                  <a:gd name="csY2" fmla="*/ 170159 h 174006"/>
                  <a:gd name="csX3" fmla="*/ 7884 w 49536"/>
                  <a:gd name="csY3" fmla="*/ 160795 h 174006"/>
                  <a:gd name="csX4" fmla="*/ 1274 w 49536"/>
                  <a:gd name="csY4" fmla="*/ 163777 h 174006"/>
                  <a:gd name="csX5" fmla="*/ 40041 w 49536"/>
                  <a:gd name="csY5" fmla="*/ 173949 h 174006"/>
                  <a:gd name="csX6" fmla="*/ 45984 w 49536"/>
                  <a:gd name="csY6" fmla="*/ 171864 h 174006"/>
                  <a:gd name="csX7" fmla="*/ 23991 w 49536"/>
                  <a:gd name="csY7" fmla="*/ 1842 h 174006"/>
                  <a:gd name="csX8" fmla="*/ 14476 w 49536"/>
                  <a:gd name="csY8" fmla="*/ 2223 h 174006"/>
                  <a:gd name="csX9" fmla="*/ 14476 w 49536"/>
                  <a:gd name="csY9" fmla="*/ 2223 h 1740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9536" h="174006">
                    <a:moveTo>
                      <a:pt x="14476" y="2223"/>
                    </a:moveTo>
                    <a:cubicBezTo>
                      <a:pt x="12447" y="60859"/>
                      <a:pt x="51795" y="113237"/>
                      <a:pt x="36469" y="172244"/>
                    </a:cubicBezTo>
                    <a:cubicBezTo>
                      <a:pt x="38450" y="171549"/>
                      <a:pt x="40431" y="170854"/>
                      <a:pt x="42412" y="170159"/>
                    </a:cubicBezTo>
                    <a:cubicBezTo>
                      <a:pt x="29868" y="168587"/>
                      <a:pt x="19533" y="166110"/>
                      <a:pt x="7884" y="160795"/>
                    </a:cubicBezTo>
                    <a:cubicBezTo>
                      <a:pt x="5627" y="159767"/>
                      <a:pt x="-3269" y="161700"/>
                      <a:pt x="1274" y="163777"/>
                    </a:cubicBezTo>
                    <a:cubicBezTo>
                      <a:pt x="14609" y="169863"/>
                      <a:pt x="25744" y="172159"/>
                      <a:pt x="40041" y="173949"/>
                    </a:cubicBezTo>
                    <a:cubicBezTo>
                      <a:pt x="41660" y="174149"/>
                      <a:pt x="45451" y="173902"/>
                      <a:pt x="45984" y="171864"/>
                    </a:cubicBezTo>
                    <a:cubicBezTo>
                      <a:pt x="61310" y="112875"/>
                      <a:pt x="21962" y="60459"/>
                      <a:pt x="23991" y="1842"/>
                    </a:cubicBezTo>
                    <a:cubicBezTo>
                      <a:pt x="24077" y="-720"/>
                      <a:pt x="14571" y="-625"/>
                      <a:pt x="14476" y="2223"/>
                    </a:cubicBezTo>
                    <a:lnTo>
                      <a:pt x="14476" y="222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" name="Freeform: Shape 1136">
                <a:extLst>
                  <a:ext uri="{FF2B5EF4-FFF2-40B4-BE49-F238E27FC236}">
                    <a16:creationId xmlns:a16="http://schemas.microsoft.com/office/drawing/2014/main" id="{FE04B9CB-9479-3D74-CC97-36E51B6B63DE}"/>
                  </a:ext>
                </a:extLst>
              </p:cNvPr>
              <p:cNvSpPr/>
              <p:nvPr/>
            </p:nvSpPr>
            <p:spPr>
              <a:xfrm>
                <a:off x="1274079" y="6834765"/>
                <a:ext cx="66376" cy="54461"/>
              </a:xfrm>
              <a:custGeom>
                <a:avLst/>
                <a:gdLst>
                  <a:gd name="csX0" fmla="*/ 64298 w 66376"/>
                  <a:gd name="csY0" fmla="*/ 2413 h 54461"/>
                  <a:gd name="csX1" fmla="*/ 32 w 66376"/>
                  <a:gd name="csY1" fmla="*/ 52200 h 54461"/>
                  <a:gd name="csX2" fmla="*/ 9538 w 66376"/>
                  <a:gd name="csY2" fmla="*/ 52809 h 54461"/>
                  <a:gd name="csX3" fmla="*/ 59287 w 66376"/>
                  <a:gd name="csY3" fmla="*/ 5394 h 54461"/>
                  <a:gd name="csX4" fmla="*/ 64298 w 66376"/>
                  <a:gd name="csY4" fmla="*/ 2413 h 54461"/>
                  <a:gd name="csX5" fmla="*/ 64298 w 66376"/>
                  <a:gd name="csY5" fmla="*/ 2413 h 544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376" h="54461">
                    <a:moveTo>
                      <a:pt x="64298" y="2413"/>
                    </a:moveTo>
                    <a:cubicBezTo>
                      <a:pt x="28093" y="-8903"/>
                      <a:pt x="9434" y="21586"/>
                      <a:pt x="32" y="52200"/>
                    </a:cubicBezTo>
                    <a:cubicBezTo>
                      <a:pt x="-615" y="54295"/>
                      <a:pt x="8643" y="55734"/>
                      <a:pt x="9538" y="52809"/>
                    </a:cubicBezTo>
                    <a:cubicBezTo>
                      <a:pt x="16196" y="31130"/>
                      <a:pt x="30350" y="-3655"/>
                      <a:pt x="59287" y="5394"/>
                    </a:cubicBezTo>
                    <a:cubicBezTo>
                      <a:pt x="62088" y="6261"/>
                      <a:pt x="70146" y="4241"/>
                      <a:pt x="64298" y="2413"/>
                    </a:cubicBezTo>
                    <a:lnTo>
                      <a:pt x="64298" y="2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" name="Freeform: Shape 1137">
                <a:extLst>
                  <a:ext uri="{FF2B5EF4-FFF2-40B4-BE49-F238E27FC236}">
                    <a16:creationId xmlns:a16="http://schemas.microsoft.com/office/drawing/2014/main" id="{EBD75948-1522-0CC7-1F26-F764CFF9EA9C}"/>
                  </a:ext>
                </a:extLst>
              </p:cNvPr>
              <p:cNvSpPr/>
              <p:nvPr/>
            </p:nvSpPr>
            <p:spPr>
              <a:xfrm>
                <a:off x="1027223" y="6544565"/>
                <a:ext cx="70894" cy="26446"/>
              </a:xfrm>
              <a:custGeom>
                <a:avLst/>
                <a:gdLst>
                  <a:gd name="csX0" fmla="*/ 70895 w 70894"/>
                  <a:gd name="csY0" fmla="*/ 26447 h 26446"/>
                  <a:gd name="csX1" fmla="*/ 55016 w 70894"/>
                  <a:gd name="csY1" fmla="*/ 16131 h 26446"/>
                  <a:gd name="csX2" fmla="*/ 37157 w 70894"/>
                  <a:gd name="csY2" fmla="*/ 10673 h 26446"/>
                  <a:gd name="csX3" fmla="*/ 18707 w 70894"/>
                  <a:gd name="csY3" fmla="*/ 8187 h 26446"/>
                  <a:gd name="csX4" fmla="*/ 0 w 70894"/>
                  <a:gd name="csY4" fmla="*/ 11197 h 26446"/>
                  <a:gd name="csX5" fmla="*/ 18088 w 70894"/>
                  <a:gd name="csY5" fmla="*/ 786 h 26446"/>
                  <a:gd name="csX6" fmla="*/ 39205 w 70894"/>
                  <a:gd name="csY6" fmla="*/ 1386 h 26446"/>
                  <a:gd name="csX7" fmla="*/ 58588 w 70894"/>
                  <a:gd name="csY7" fmla="*/ 9664 h 26446"/>
                  <a:gd name="csX8" fmla="*/ 70895 w 70894"/>
                  <a:gd name="csY8" fmla="*/ 26447 h 264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894" h="26446">
                    <a:moveTo>
                      <a:pt x="70895" y="26447"/>
                    </a:moveTo>
                    <a:cubicBezTo>
                      <a:pt x="66323" y="21255"/>
                      <a:pt x="60741" y="18608"/>
                      <a:pt x="55016" y="16131"/>
                    </a:cubicBezTo>
                    <a:cubicBezTo>
                      <a:pt x="49235" y="13836"/>
                      <a:pt x="43263" y="11959"/>
                      <a:pt x="37157" y="10673"/>
                    </a:cubicBezTo>
                    <a:cubicBezTo>
                      <a:pt x="31090" y="9206"/>
                      <a:pt x="24889" y="8454"/>
                      <a:pt x="18707" y="8187"/>
                    </a:cubicBezTo>
                    <a:cubicBezTo>
                      <a:pt x="12506" y="8092"/>
                      <a:pt x="6353" y="8416"/>
                      <a:pt x="0" y="11197"/>
                    </a:cubicBezTo>
                    <a:cubicBezTo>
                      <a:pt x="3820" y="5206"/>
                      <a:pt x="11182" y="2005"/>
                      <a:pt x="18088" y="786"/>
                    </a:cubicBezTo>
                    <a:cubicBezTo>
                      <a:pt x="25146" y="-538"/>
                      <a:pt x="32328" y="-90"/>
                      <a:pt x="39205" y="1386"/>
                    </a:cubicBezTo>
                    <a:cubicBezTo>
                      <a:pt x="46044" y="3034"/>
                      <a:pt x="52721" y="5587"/>
                      <a:pt x="58588" y="9664"/>
                    </a:cubicBezTo>
                    <a:cubicBezTo>
                      <a:pt x="64313" y="13559"/>
                      <a:pt x="69933" y="19379"/>
                      <a:pt x="70895" y="264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54876E63-B060-B388-F0AB-065B98335902}"/>
                </a:ext>
              </a:extLst>
            </p:cNvPr>
            <p:cNvSpPr/>
            <p:nvPr/>
          </p:nvSpPr>
          <p:spPr>
            <a:xfrm>
              <a:off x="503602" y="6127221"/>
              <a:ext cx="863852" cy="1274330"/>
            </a:xfrm>
            <a:custGeom>
              <a:avLst/>
              <a:gdLst>
                <a:gd name="csX0" fmla="*/ 814734 w 863852"/>
                <a:gd name="csY0" fmla="*/ 667637 h 1274330"/>
                <a:gd name="csX1" fmla="*/ 815896 w 863852"/>
                <a:gd name="csY1" fmla="*/ 667532 h 1274330"/>
                <a:gd name="csX2" fmla="*/ 830812 w 863852"/>
                <a:gd name="csY2" fmla="*/ 397918 h 1274330"/>
                <a:gd name="csX3" fmla="*/ 632702 w 863852"/>
                <a:gd name="csY3" fmla="*/ 139495 h 1274330"/>
                <a:gd name="csX4" fmla="*/ 342475 w 863852"/>
                <a:gd name="csY4" fmla="*/ 114578 h 1274330"/>
                <a:gd name="csX5" fmla="*/ 321853 w 863852"/>
                <a:gd name="csY5" fmla="*/ 120150 h 1274330"/>
                <a:gd name="csX6" fmla="*/ 295888 w 863852"/>
                <a:gd name="csY6" fmla="*/ 53256 h 1274330"/>
                <a:gd name="csX7" fmla="*/ 125191 w 863852"/>
                <a:gd name="csY7" fmla="*/ 5431 h 1274330"/>
                <a:gd name="csX8" fmla="*/ 2347 w 863852"/>
                <a:gd name="csY8" fmla="*/ 136123 h 1274330"/>
                <a:gd name="csX9" fmla="*/ 48114 w 863852"/>
                <a:gd name="csY9" fmla="*/ 274064 h 1274330"/>
                <a:gd name="csX10" fmla="*/ 69726 w 863852"/>
                <a:gd name="csY10" fmla="*/ 290400 h 1274330"/>
                <a:gd name="csX11" fmla="*/ 12910 w 863852"/>
                <a:gd name="csY11" fmla="*/ 405709 h 1274330"/>
                <a:gd name="csX12" fmla="*/ 15053 w 863852"/>
                <a:gd name="csY12" fmla="*/ 626604 h 1274330"/>
                <a:gd name="csX13" fmla="*/ 28359 w 863852"/>
                <a:gd name="csY13" fmla="*/ 673448 h 1274330"/>
                <a:gd name="csX14" fmla="*/ 1832 w 863852"/>
                <a:gd name="csY14" fmla="*/ 729874 h 1274330"/>
                <a:gd name="csX15" fmla="*/ 104683 w 863852"/>
                <a:gd name="csY15" fmla="*/ 796796 h 1274330"/>
                <a:gd name="csX16" fmla="*/ 275085 w 863852"/>
                <a:gd name="csY16" fmla="*/ 926546 h 1274330"/>
                <a:gd name="csX17" fmla="*/ 350638 w 863852"/>
                <a:gd name="csY17" fmla="*/ 938043 h 1274330"/>
                <a:gd name="csX18" fmla="*/ 365630 w 863852"/>
                <a:gd name="csY18" fmla="*/ 1018005 h 1274330"/>
                <a:gd name="csX19" fmla="*/ 365706 w 863852"/>
                <a:gd name="csY19" fmla="*/ 1018167 h 1274330"/>
                <a:gd name="csX20" fmla="*/ 359239 w 863852"/>
                <a:gd name="csY20" fmla="*/ 1032302 h 1274330"/>
                <a:gd name="csX21" fmla="*/ 359001 w 863852"/>
                <a:gd name="csY21" fmla="*/ 1032407 h 1274330"/>
                <a:gd name="csX22" fmla="*/ 345885 w 863852"/>
                <a:gd name="csY22" fmla="*/ 1046713 h 1274330"/>
                <a:gd name="csX23" fmla="*/ 315986 w 863852"/>
                <a:gd name="csY23" fmla="*/ 1060086 h 1274330"/>
                <a:gd name="csX24" fmla="*/ 253073 w 863852"/>
                <a:gd name="csY24" fmla="*/ 1064306 h 1274330"/>
                <a:gd name="csX25" fmla="*/ 165329 w 863852"/>
                <a:gd name="csY25" fmla="*/ 1148450 h 1274330"/>
                <a:gd name="csX26" fmla="*/ 149775 w 863852"/>
                <a:gd name="csY26" fmla="*/ 1220173 h 1274330"/>
                <a:gd name="csX27" fmla="*/ 152994 w 863852"/>
                <a:gd name="csY27" fmla="*/ 1248510 h 1274330"/>
                <a:gd name="csX28" fmla="*/ 205305 w 863852"/>
                <a:gd name="csY28" fmla="*/ 1260549 h 1274330"/>
                <a:gd name="csX29" fmla="*/ 280153 w 863852"/>
                <a:gd name="csY29" fmla="*/ 1267979 h 1274330"/>
                <a:gd name="csX30" fmla="*/ 511096 w 863852"/>
                <a:gd name="csY30" fmla="*/ 1273570 h 1274330"/>
                <a:gd name="csX31" fmla="*/ 662562 w 863852"/>
                <a:gd name="csY31" fmla="*/ 1261359 h 1274330"/>
                <a:gd name="csX32" fmla="*/ 713950 w 863852"/>
                <a:gd name="csY32" fmla="*/ 1248395 h 1274330"/>
                <a:gd name="csX33" fmla="*/ 710473 w 863852"/>
                <a:gd name="csY33" fmla="*/ 1201542 h 1274330"/>
                <a:gd name="csX34" fmla="*/ 642198 w 863852"/>
                <a:gd name="csY34" fmla="*/ 1072554 h 1274330"/>
                <a:gd name="csX35" fmla="*/ 641693 w 863852"/>
                <a:gd name="csY35" fmla="*/ 1072412 h 1274330"/>
                <a:gd name="csX36" fmla="*/ 641265 w 863852"/>
                <a:gd name="csY36" fmla="*/ 1072183 h 1274330"/>
                <a:gd name="csX37" fmla="*/ 553416 w 863852"/>
                <a:gd name="csY37" fmla="*/ 1061144 h 1274330"/>
                <a:gd name="csX38" fmla="*/ 513506 w 863852"/>
                <a:gd name="csY38" fmla="*/ 1043827 h 1274330"/>
                <a:gd name="csX39" fmla="*/ 503104 w 863852"/>
                <a:gd name="csY39" fmla="*/ 1029625 h 1274330"/>
                <a:gd name="csX40" fmla="*/ 502990 w 863852"/>
                <a:gd name="csY40" fmla="*/ 1028978 h 1274330"/>
                <a:gd name="csX41" fmla="*/ 494922 w 863852"/>
                <a:gd name="csY41" fmla="*/ 1005070 h 1274330"/>
                <a:gd name="csX42" fmla="*/ 494846 w 863852"/>
                <a:gd name="csY42" fmla="*/ 1004984 h 1274330"/>
                <a:gd name="csX43" fmla="*/ 515001 w 863852"/>
                <a:gd name="csY43" fmla="*/ 937909 h 1274330"/>
                <a:gd name="csX44" fmla="*/ 585772 w 863852"/>
                <a:gd name="csY44" fmla="*/ 927517 h 1274330"/>
                <a:gd name="csX45" fmla="*/ 759222 w 863852"/>
                <a:gd name="csY45" fmla="*/ 796739 h 1274330"/>
                <a:gd name="csX46" fmla="*/ 863111 w 863852"/>
                <a:gd name="csY46" fmla="*/ 724263 h 1274330"/>
                <a:gd name="csX47" fmla="*/ 814734 w 863852"/>
                <a:gd name="csY47" fmla="*/ 667637 h 1274330"/>
                <a:gd name="csX48" fmla="*/ 435058 w 863852"/>
                <a:gd name="csY48" fmla="*/ 1151003 h 1274330"/>
                <a:gd name="csX49" fmla="*/ 418008 w 863852"/>
                <a:gd name="csY49" fmla="*/ 1133953 h 1274330"/>
                <a:gd name="csX50" fmla="*/ 435058 w 863852"/>
                <a:gd name="csY50" fmla="*/ 1116903 h 1274330"/>
                <a:gd name="csX51" fmla="*/ 452108 w 863852"/>
                <a:gd name="csY51" fmla="*/ 1133953 h 1274330"/>
                <a:gd name="csX52" fmla="*/ 435058 w 863852"/>
                <a:gd name="csY52" fmla="*/ 1151003 h 1274330"/>
                <a:gd name="csX53" fmla="*/ 452108 w 863852"/>
                <a:gd name="csY53" fmla="*/ 1220449 h 1274330"/>
                <a:gd name="csX54" fmla="*/ 435058 w 863852"/>
                <a:gd name="csY54" fmla="*/ 1237499 h 1274330"/>
                <a:gd name="csX55" fmla="*/ 418008 w 863852"/>
                <a:gd name="csY55" fmla="*/ 1220449 h 1274330"/>
                <a:gd name="csX56" fmla="*/ 435058 w 863852"/>
                <a:gd name="csY56" fmla="*/ 1203399 h 1274330"/>
                <a:gd name="csX57" fmla="*/ 452108 w 863852"/>
                <a:gd name="csY57" fmla="*/ 1220449 h 1274330"/>
                <a:gd name="csX58" fmla="*/ 424733 w 863852"/>
                <a:gd name="csY58" fmla="*/ 1055371 h 1274330"/>
                <a:gd name="csX59" fmla="*/ 425571 w 863852"/>
                <a:gd name="csY59" fmla="*/ 1056381 h 1274330"/>
                <a:gd name="csX60" fmla="*/ 432962 w 863852"/>
                <a:gd name="csY60" fmla="*/ 1064325 h 1274330"/>
                <a:gd name="csX61" fmla="*/ 433515 w 863852"/>
                <a:gd name="csY61" fmla="*/ 1064592 h 1274330"/>
                <a:gd name="csX62" fmla="*/ 433829 w 863852"/>
                <a:gd name="csY62" fmla="*/ 1064744 h 1274330"/>
                <a:gd name="csX63" fmla="*/ 434305 w 863852"/>
                <a:gd name="csY63" fmla="*/ 1064887 h 1274330"/>
                <a:gd name="csX64" fmla="*/ 435163 w 863852"/>
                <a:gd name="csY64" fmla="*/ 1065096 h 1274330"/>
                <a:gd name="csX65" fmla="*/ 442078 w 863852"/>
                <a:gd name="csY65" fmla="*/ 1064001 h 1274330"/>
                <a:gd name="csX66" fmla="*/ 486674 w 863852"/>
                <a:gd name="csY66" fmla="*/ 1010309 h 1274330"/>
                <a:gd name="csX67" fmla="*/ 492656 w 863852"/>
                <a:gd name="csY67" fmla="*/ 1027606 h 1274330"/>
                <a:gd name="csX68" fmla="*/ 489836 w 863852"/>
                <a:gd name="csY68" fmla="*/ 1027806 h 1274330"/>
                <a:gd name="csX69" fmla="*/ 487169 w 863852"/>
                <a:gd name="csY69" fmla="*/ 1028406 h 1274330"/>
                <a:gd name="csX70" fmla="*/ 483207 w 863852"/>
                <a:gd name="csY70" fmla="*/ 1029292 h 1274330"/>
                <a:gd name="csX71" fmla="*/ 482435 w 863852"/>
                <a:gd name="csY71" fmla="*/ 1029502 h 1274330"/>
                <a:gd name="csX72" fmla="*/ 473720 w 863852"/>
                <a:gd name="csY72" fmla="*/ 1035055 h 1274330"/>
                <a:gd name="csX73" fmla="*/ 472977 w 863852"/>
                <a:gd name="csY73" fmla="*/ 1035998 h 1274330"/>
                <a:gd name="csX74" fmla="*/ 454317 w 863852"/>
                <a:gd name="csY74" fmla="*/ 1068011 h 1274330"/>
                <a:gd name="csX75" fmla="*/ 425228 w 863852"/>
                <a:gd name="csY75" fmla="*/ 1075326 h 1274330"/>
                <a:gd name="csX76" fmla="*/ 389119 w 863852"/>
                <a:gd name="csY76" fmla="*/ 1035188 h 1274330"/>
                <a:gd name="csX77" fmla="*/ 370107 w 863852"/>
                <a:gd name="csY77" fmla="*/ 1030168 h 1274330"/>
                <a:gd name="csX78" fmla="*/ 380994 w 863852"/>
                <a:gd name="csY78" fmla="*/ 1021215 h 1274330"/>
                <a:gd name="csX79" fmla="*/ 403606 w 863852"/>
                <a:gd name="csY79" fmla="*/ 1031216 h 1274330"/>
                <a:gd name="csX80" fmla="*/ 424733 w 863852"/>
                <a:gd name="csY80" fmla="*/ 1055371 h 1274330"/>
                <a:gd name="csX81" fmla="*/ 853596 w 863852"/>
                <a:gd name="csY81" fmla="*/ 724063 h 1274330"/>
                <a:gd name="csX82" fmla="*/ 758355 w 863852"/>
                <a:gd name="csY82" fmla="*/ 792634 h 1274330"/>
                <a:gd name="csX83" fmla="*/ 751345 w 863852"/>
                <a:gd name="csY83" fmla="*/ 793653 h 1274330"/>
                <a:gd name="csX84" fmla="*/ 642922 w 863852"/>
                <a:gd name="csY84" fmla="*/ 894989 h 1274330"/>
                <a:gd name="csX85" fmla="*/ 516992 w 863852"/>
                <a:gd name="csY85" fmla="*/ 933728 h 1274330"/>
                <a:gd name="csX86" fmla="*/ 483092 w 863852"/>
                <a:gd name="csY86" fmla="*/ 957864 h 1274330"/>
                <a:gd name="csX87" fmla="*/ 483397 w 863852"/>
                <a:gd name="csY87" fmla="*/ 990773 h 1274330"/>
                <a:gd name="csX88" fmla="*/ 471786 w 863852"/>
                <a:gd name="csY88" fmla="*/ 1011576 h 1274330"/>
                <a:gd name="csX89" fmla="*/ 436182 w 863852"/>
                <a:gd name="csY89" fmla="*/ 1056438 h 1274330"/>
                <a:gd name="csX90" fmla="*/ 409112 w 863852"/>
                <a:gd name="csY90" fmla="*/ 1024901 h 1274330"/>
                <a:gd name="csX91" fmla="*/ 387538 w 863852"/>
                <a:gd name="csY91" fmla="*/ 1017300 h 1274330"/>
                <a:gd name="csX92" fmla="*/ 379613 w 863852"/>
                <a:gd name="csY92" fmla="*/ 998078 h 1274330"/>
                <a:gd name="csX93" fmla="*/ 358382 w 863852"/>
                <a:gd name="csY93" fmla="*/ 934861 h 1274330"/>
                <a:gd name="csX94" fmla="*/ 311395 w 863852"/>
                <a:gd name="csY94" fmla="*/ 929746 h 1274330"/>
                <a:gd name="csX95" fmla="*/ 234576 w 863852"/>
                <a:gd name="csY95" fmla="*/ 903248 h 1274330"/>
                <a:gd name="csX96" fmla="*/ 112475 w 863852"/>
                <a:gd name="csY96" fmla="*/ 793805 h 1274330"/>
                <a:gd name="csX97" fmla="*/ 105502 w 863852"/>
                <a:gd name="csY97" fmla="*/ 792548 h 1274330"/>
                <a:gd name="csX98" fmla="*/ 12205 w 863852"/>
                <a:gd name="csY98" fmla="*/ 732522 h 1274330"/>
                <a:gd name="csX99" fmla="*/ 79471 w 863852"/>
                <a:gd name="csY99" fmla="*/ 670847 h 1274330"/>
                <a:gd name="csX100" fmla="*/ 94425 w 863852"/>
                <a:gd name="csY100" fmla="*/ 680134 h 1274330"/>
                <a:gd name="csX101" fmla="*/ 93520 w 863852"/>
                <a:gd name="csY101" fmla="*/ 549642 h 1274330"/>
                <a:gd name="csX102" fmla="*/ 108608 w 863852"/>
                <a:gd name="csY102" fmla="*/ 489358 h 1274330"/>
                <a:gd name="csX103" fmla="*/ 161452 w 863852"/>
                <a:gd name="csY103" fmla="*/ 382792 h 1274330"/>
                <a:gd name="csX104" fmla="*/ 226089 w 863852"/>
                <a:gd name="csY104" fmla="*/ 300734 h 1274330"/>
                <a:gd name="csX105" fmla="*/ 235804 w 863852"/>
                <a:gd name="csY105" fmla="*/ 418311 h 1274330"/>
                <a:gd name="csX106" fmla="*/ 258369 w 863852"/>
                <a:gd name="csY106" fmla="*/ 316784 h 1274330"/>
                <a:gd name="csX107" fmla="*/ 402111 w 863852"/>
                <a:gd name="csY107" fmla="*/ 438866 h 1274330"/>
                <a:gd name="csX108" fmla="*/ 346666 w 863852"/>
                <a:gd name="csY108" fmla="*/ 349636 h 1274330"/>
                <a:gd name="csX109" fmla="*/ 622348 w 863852"/>
                <a:gd name="csY109" fmla="*/ 454896 h 1274330"/>
                <a:gd name="csX110" fmla="*/ 530375 w 863852"/>
                <a:gd name="csY110" fmla="*/ 351036 h 1274330"/>
                <a:gd name="csX111" fmla="*/ 609699 w 863852"/>
                <a:gd name="csY111" fmla="*/ 416892 h 1274330"/>
                <a:gd name="csX112" fmla="*/ 762022 w 863852"/>
                <a:gd name="csY112" fmla="*/ 507608 h 1274330"/>
                <a:gd name="csX113" fmla="*/ 768814 w 863852"/>
                <a:gd name="csY113" fmla="*/ 671876 h 1274330"/>
                <a:gd name="csX114" fmla="*/ 774891 w 863852"/>
                <a:gd name="csY114" fmla="*/ 671314 h 1274330"/>
                <a:gd name="csX115" fmla="*/ 777986 w 863852"/>
                <a:gd name="csY115" fmla="*/ 671028 h 1274330"/>
                <a:gd name="csX116" fmla="*/ 795398 w 863852"/>
                <a:gd name="csY116" fmla="*/ 669428 h 1274330"/>
                <a:gd name="csX117" fmla="*/ 853596 w 863852"/>
                <a:gd name="csY117" fmla="*/ 724063 h 12743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</a:cxnLst>
              <a:rect l="l" t="t" r="r" b="b"/>
              <a:pathLst>
                <a:path w="863852" h="1274330">
                  <a:moveTo>
                    <a:pt x="814734" y="667637"/>
                  </a:moveTo>
                  <a:lnTo>
                    <a:pt x="815896" y="667532"/>
                  </a:lnTo>
                  <a:cubicBezTo>
                    <a:pt x="815896" y="667532"/>
                    <a:pt x="851900" y="515856"/>
                    <a:pt x="830812" y="397918"/>
                  </a:cubicBezTo>
                  <a:cubicBezTo>
                    <a:pt x="811076" y="287552"/>
                    <a:pt x="725532" y="183043"/>
                    <a:pt x="632702" y="139495"/>
                  </a:cubicBezTo>
                  <a:cubicBezTo>
                    <a:pt x="543795" y="97766"/>
                    <a:pt x="437268" y="90613"/>
                    <a:pt x="342475" y="114578"/>
                  </a:cubicBezTo>
                  <a:cubicBezTo>
                    <a:pt x="335722" y="116283"/>
                    <a:pt x="328826" y="118150"/>
                    <a:pt x="321853" y="120150"/>
                  </a:cubicBezTo>
                  <a:cubicBezTo>
                    <a:pt x="318786" y="96128"/>
                    <a:pt x="311871" y="73077"/>
                    <a:pt x="295888" y="53256"/>
                  </a:cubicBezTo>
                  <a:cubicBezTo>
                    <a:pt x="257683" y="5869"/>
                    <a:pt x="181645" y="-9352"/>
                    <a:pt x="125191" y="5431"/>
                  </a:cubicBezTo>
                  <a:cubicBezTo>
                    <a:pt x="50877" y="24890"/>
                    <a:pt x="18758" y="65009"/>
                    <a:pt x="2347" y="136123"/>
                  </a:cubicBezTo>
                  <a:cubicBezTo>
                    <a:pt x="-6626" y="174985"/>
                    <a:pt x="22482" y="248890"/>
                    <a:pt x="48114" y="274064"/>
                  </a:cubicBezTo>
                  <a:cubicBezTo>
                    <a:pt x="54734" y="280570"/>
                    <a:pt x="62030" y="285923"/>
                    <a:pt x="69726" y="290400"/>
                  </a:cubicBezTo>
                  <a:cubicBezTo>
                    <a:pt x="43790" y="324966"/>
                    <a:pt x="23378" y="363675"/>
                    <a:pt x="12910" y="405709"/>
                  </a:cubicBezTo>
                  <a:cubicBezTo>
                    <a:pt x="-4740" y="476528"/>
                    <a:pt x="2375" y="555528"/>
                    <a:pt x="15053" y="626604"/>
                  </a:cubicBezTo>
                  <a:cubicBezTo>
                    <a:pt x="15748" y="630471"/>
                    <a:pt x="21463" y="651016"/>
                    <a:pt x="28359" y="673448"/>
                  </a:cubicBezTo>
                  <a:cubicBezTo>
                    <a:pt x="8147" y="682963"/>
                    <a:pt x="-5026" y="701489"/>
                    <a:pt x="1832" y="729874"/>
                  </a:cubicBezTo>
                  <a:cubicBezTo>
                    <a:pt x="12586" y="774393"/>
                    <a:pt x="60516" y="802883"/>
                    <a:pt x="104683" y="796796"/>
                  </a:cubicBezTo>
                  <a:cubicBezTo>
                    <a:pt x="143298" y="855670"/>
                    <a:pt x="207268" y="906086"/>
                    <a:pt x="275085" y="926546"/>
                  </a:cubicBezTo>
                  <a:cubicBezTo>
                    <a:pt x="299736" y="933985"/>
                    <a:pt x="325330" y="934404"/>
                    <a:pt x="350638" y="938043"/>
                  </a:cubicBezTo>
                  <a:cubicBezTo>
                    <a:pt x="383851" y="942814"/>
                    <a:pt x="372298" y="994659"/>
                    <a:pt x="365630" y="1018005"/>
                  </a:cubicBezTo>
                  <a:cubicBezTo>
                    <a:pt x="365611" y="1018071"/>
                    <a:pt x="365706" y="1018100"/>
                    <a:pt x="365706" y="1018167"/>
                  </a:cubicBezTo>
                  <a:cubicBezTo>
                    <a:pt x="364078" y="1023129"/>
                    <a:pt x="361896" y="1027825"/>
                    <a:pt x="359239" y="1032302"/>
                  </a:cubicBezTo>
                  <a:cubicBezTo>
                    <a:pt x="359172" y="1032340"/>
                    <a:pt x="359067" y="1032359"/>
                    <a:pt x="359001" y="1032407"/>
                  </a:cubicBezTo>
                  <a:cubicBezTo>
                    <a:pt x="354648" y="1035007"/>
                    <a:pt x="350123" y="1043275"/>
                    <a:pt x="345885" y="1046713"/>
                  </a:cubicBezTo>
                  <a:cubicBezTo>
                    <a:pt x="336931" y="1053971"/>
                    <a:pt x="327263" y="1057715"/>
                    <a:pt x="315986" y="1060086"/>
                  </a:cubicBezTo>
                  <a:cubicBezTo>
                    <a:pt x="295326" y="1064439"/>
                    <a:pt x="273971" y="1061991"/>
                    <a:pt x="253073" y="1064306"/>
                  </a:cubicBezTo>
                  <a:cubicBezTo>
                    <a:pt x="204734" y="1069659"/>
                    <a:pt x="178950" y="1104292"/>
                    <a:pt x="165329" y="1148450"/>
                  </a:cubicBezTo>
                  <a:cubicBezTo>
                    <a:pt x="158109" y="1171872"/>
                    <a:pt x="154223" y="1196122"/>
                    <a:pt x="149775" y="1220173"/>
                  </a:cubicBezTo>
                  <a:cubicBezTo>
                    <a:pt x="147384" y="1233108"/>
                    <a:pt x="140373" y="1242242"/>
                    <a:pt x="152994" y="1248510"/>
                  </a:cubicBezTo>
                  <a:cubicBezTo>
                    <a:pt x="168148" y="1256044"/>
                    <a:pt x="188846" y="1257720"/>
                    <a:pt x="205305" y="1260549"/>
                  </a:cubicBezTo>
                  <a:cubicBezTo>
                    <a:pt x="229994" y="1264798"/>
                    <a:pt x="255197" y="1266141"/>
                    <a:pt x="280153" y="1267979"/>
                  </a:cubicBezTo>
                  <a:cubicBezTo>
                    <a:pt x="356972" y="1273627"/>
                    <a:pt x="434086" y="1275561"/>
                    <a:pt x="511096" y="1273570"/>
                  </a:cubicBezTo>
                  <a:cubicBezTo>
                    <a:pt x="561921" y="1272256"/>
                    <a:pt x="612480" y="1270332"/>
                    <a:pt x="662562" y="1261359"/>
                  </a:cubicBezTo>
                  <a:cubicBezTo>
                    <a:pt x="675469" y="1259045"/>
                    <a:pt x="703691" y="1257778"/>
                    <a:pt x="713950" y="1248395"/>
                  </a:cubicBezTo>
                  <a:cubicBezTo>
                    <a:pt x="723780" y="1239404"/>
                    <a:pt x="712788" y="1214039"/>
                    <a:pt x="710473" y="1201542"/>
                  </a:cubicBezTo>
                  <a:cubicBezTo>
                    <a:pt x="701548" y="1153384"/>
                    <a:pt x="689871" y="1096691"/>
                    <a:pt x="642198" y="1072554"/>
                  </a:cubicBezTo>
                  <a:cubicBezTo>
                    <a:pt x="642074" y="1072488"/>
                    <a:pt x="641855" y="1072459"/>
                    <a:pt x="641693" y="1072412"/>
                  </a:cubicBezTo>
                  <a:cubicBezTo>
                    <a:pt x="641522" y="1072336"/>
                    <a:pt x="641465" y="1072259"/>
                    <a:pt x="641265" y="1072183"/>
                  </a:cubicBezTo>
                  <a:cubicBezTo>
                    <a:pt x="612613" y="1060915"/>
                    <a:pt x="583200" y="1065582"/>
                    <a:pt x="553416" y="1061144"/>
                  </a:cubicBezTo>
                  <a:cubicBezTo>
                    <a:pt x="538528" y="1058924"/>
                    <a:pt x="524498" y="1054419"/>
                    <a:pt x="513506" y="1043827"/>
                  </a:cubicBezTo>
                  <a:cubicBezTo>
                    <a:pt x="510067" y="1040512"/>
                    <a:pt x="506962" y="1032416"/>
                    <a:pt x="503104" y="1029625"/>
                  </a:cubicBezTo>
                  <a:cubicBezTo>
                    <a:pt x="503114" y="1029425"/>
                    <a:pt x="503104" y="1029216"/>
                    <a:pt x="502990" y="1028978"/>
                  </a:cubicBezTo>
                  <a:cubicBezTo>
                    <a:pt x="499056" y="1020777"/>
                    <a:pt x="496866" y="1013728"/>
                    <a:pt x="494922" y="1005070"/>
                  </a:cubicBezTo>
                  <a:cubicBezTo>
                    <a:pt x="494913" y="1005032"/>
                    <a:pt x="494856" y="1005032"/>
                    <a:pt x="494846" y="1004984"/>
                  </a:cubicBezTo>
                  <a:cubicBezTo>
                    <a:pt x="490846" y="981010"/>
                    <a:pt x="483359" y="940928"/>
                    <a:pt x="515001" y="937909"/>
                  </a:cubicBezTo>
                  <a:cubicBezTo>
                    <a:pt x="538566" y="935661"/>
                    <a:pt x="562893" y="933956"/>
                    <a:pt x="585772" y="927517"/>
                  </a:cubicBezTo>
                  <a:cubicBezTo>
                    <a:pt x="654857" y="908096"/>
                    <a:pt x="720265" y="856270"/>
                    <a:pt x="759222" y="796739"/>
                  </a:cubicBezTo>
                  <a:cubicBezTo>
                    <a:pt x="805285" y="802997"/>
                    <a:pt x="855425" y="771898"/>
                    <a:pt x="863111" y="724263"/>
                  </a:cubicBezTo>
                  <a:cubicBezTo>
                    <a:pt x="868521" y="690745"/>
                    <a:pt x="843499" y="673190"/>
                    <a:pt x="814734" y="667637"/>
                  </a:cubicBezTo>
                  <a:close/>
                  <a:moveTo>
                    <a:pt x="435058" y="1151003"/>
                  </a:moveTo>
                  <a:cubicBezTo>
                    <a:pt x="425638" y="1151003"/>
                    <a:pt x="418008" y="1143373"/>
                    <a:pt x="418008" y="1133953"/>
                  </a:cubicBezTo>
                  <a:cubicBezTo>
                    <a:pt x="418008" y="1124542"/>
                    <a:pt x="425638" y="1116903"/>
                    <a:pt x="435058" y="1116903"/>
                  </a:cubicBezTo>
                  <a:cubicBezTo>
                    <a:pt x="444478" y="1116903"/>
                    <a:pt x="452108" y="1124532"/>
                    <a:pt x="452108" y="1133953"/>
                  </a:cubicBezTo>
                  <a:cubicBezTo>
                    <a:pt x="452108" y="1143363"/>
                    <a:pt x="444469" y="1151003"/>
                    <a:pt x="435058" y="1151003"/>
                  </a:cubicBezTo>
                  <a:close/>
                  <a:moveTo>
                    <a:pt x="452108" y="1220449"/>
                  </a:moveTo>
                  <a:cubicBezTo>
                    <a:pt x="452108" y="1229870"/>
                    <a:pt x="444478" y="1237499"/>
                    <a:pt x="435058" y="1237499"/>
                  </a:cubicBezTo>
                  <a:cubicBezTo>
                    <a:pt x="425638" y="1237499"/>
                    <a:pt x="418008" y="1229870"/>
                    <a:pt x="418008" y="1220449"/>
                  </a:cubicBezTo>
                  <a:cubicBezTo>
                    <a:pt x="418008" y="1211029"/>
                    <a:pt x="425638" y="1203399"/>
                    <a:pt x="435058" y="1203399"/>
                  </a:cubicBezTo>
                  <a:cubicBezTo>
                    <a:pt x="444478" y="1203399"/>
                    <a:pt x="452108" y="1211029"/>
                    <a:pt x="452108" y="1220449"/>
                  </a:cubicBezTo>
                  <a:close/>
                  <a:moveTo>
                    <a:pt x="424733" y="1055371"/>
                  </a:moveTo>
                  <a:cubicBezTo>
                    <a:pt x="425009" y="1055705"/>
                    <a:pt x="425295" y="1056057"/>
                    <a:pt x="425571" y="1056381"/>
                  </a:cubicBezTo>
                  <a:cubicBezTo>
                    <a:pt x="428276" y="1059591"/>
                    <a:pt x="430772" y="1062401"/>
                    <a:pt x="432962" y="1064325"/>
                  </a:cubicBezTo>
                  <a:cubicBezTo>
                    <a:pt x="433096" y="1064449"/>
                    <a:pt x="433324" y="1064506"/>
                    <a:pt x="433515" y="1064592"/>
                  </a:cubicBezTo>
                  <a:cubicBezTo>
                    <a:pt x="433610" y="1064649"/>
                    <a:pt x="433705" y="1064696"/>
                    <a:pt x="433829" y="1064744"/>
                  </a:cubicBezTo>
                  <a:cubicBezTo>
                    <a:pt x="433982" y="1064792"/>
                    <a:pt x="434134" y="1064849"/>
                    <a:pt x="434305" y="1064887"/>
                  </a:cubicBezTo>
                  <a:cubicBezTo>
                    <a:pt x="434582" y="1064963"/>
                    <a:pt x="434839" y="1065049"/>
                    <a:pt x="435163" y="1065096"/>
                  </a:cubicBezTo>
                  <a:cubicBezTo>
                    <a:pt x="437563" y="1065725"/>
                    <a:pt x="441249" y="1065658"/>
                    <a:pt x="442078" y="1064001"/>
                  </a:cubicBezTo>
                  <a:cubicBezTo>
                    <a:pt x="453241" y="1041846"/>
                    <a:pt x="465062" y="1022101"/>
                    <a:pt x="486674" y="1010309"/>
                  </a:cubicBezTo>
                  <a:cubicBezTo>
                    <a:pt x="488226" y="1016262"/>
                    <a:pt x="490170" y="1021986"/>
                    <a:pt x="492656" y="1027606"/>
                  </a:cubicBezTo>
                  <a:cubicBezTo>
                    <a:pt x="491655" y="1027654"/>
                    <a:pt x="490684" y="1027730"/>
                    <a:pt x="489836" y="1027806"/>
                  </a:cubicBezTo>
                  <a:cubicBezTo>
                    <a:pt x="488855" y="1027892"/>
                    <a:pt x="488084" y="1028235"/>
                    <a:pt x="487169" y="1028406"/>
                  </a:cubicBezTo>
                  <a:cubicBezTo>
                    <a:pt x="485817" y="1028616"/>
                    <a:pt x="484493" y="1028902"/>
                    <a:pt x="483207" y="1029292"/>
                  </a:cubicBezTo>
                  <a:cubicBezTo>
                    <a:pt x="482959" y="1029378"/>
                    <a:pt x="482673" y="1029406"/>
                    <a:pt x="482435" y="1029502"/>
                  </a:cubicBezTo>
                  <a:cubicBezTo>
                    <a:pt x="479292" y="1030568"/>
                    <a:pt x="476358" y="1032292"/>
                    <a:pt x="473720" y="1035055"/>
                  </a:cubicBezTo>
                  <a:cubicBezTo>
                    <a:pt x="473453" y="1035340"/>
                    <a:pt x="473244" y="1035702"/>
                    <a:pt x="472977" y="1035998"/>
                  </a:cubicBezTo>
                  <a:cubicBezTo>
                    <a:pt x="464814" y="1044370"/>
                    <a:pt x="460623" y="1057486"/>
                    <a:pt x="454317" y="1068011"/>
                  </a:cubicBezTo>
                  <a:cubicBezTo>
                    <a:pt x="445869" y="1082108"/>
                    <a:pt x="438430" y="1088699"/>
                    <a:pt x="425228" y="1075326"/>
                  </a:cubicBezTo>
                  <a:cubicBezTo>
                    <a:pt x="413474" y="1063430"/>
                    <a:pt x="403130" y="1044656"/>
                    <a:pt x="389119" y="1035188"/>
                  </a:cubicBezTo>
                  <a:cubicBezTo>
                    <a:pt x="384880" y="1032321"/>
                    <a:pt x="377117" y="1030302"/>
                    <a:pt x="370107" y="1030168"/>
                  </a:cubicBezTo>
                  <a:cubicBezTo>
                    <a:pt x="373536" y="1025025"/>
                    <a:pt x="377193" y="1022167"/>
                    <a:pt x="380994" y="1021215"/>
                  </a:cubicBezTo>
                  <a:cubicBezTo>
                    <a:pt x="390081" y="1022910"/>
                    <a:pt x="397301" y="1026196"/>
                    <a:pt x="403606" y="1031216"/>
                  </a:cubicBezTo>
                  <a:cubicBezTo>
                    <a:pt x="411217" y="1038427"/>
                    <a:pt x="418513" y="1047894"/>
                    <a:pt x="424733" y="1055371"/>
                  </a:cubicBezTo>
                  <a:close/>
                  <a:moveTo>
                    <a:pt x="853596" y="724063"/>
                  </a:moveTo>
                  <a:cubicBezTo>
                    <a:pt x="846633" y="766088"/>
                    <a:pt x="801104" y="801445"/>
                    <a:pt x="758355" y="792634"/>
                  </a:cubicBezTo>
                  <a:cubicBezTo>
                    <a:pt x="756679" y="792291"/>
                    <a:pt x="752545" y="791776"/>
                    <a:pt x="751345" y="793653"/>
                  </a:cubicBezTo>
                  <a:cubicBezTo>
                    <a:pt x="723437" y="837049"/>
                    <a:pt x="686566" y="868110"/>
                    <a:pt x="642922" y="894989"/>
                  </a:cubicBezTo>
                  <a:cubicBezTo>
                    <a:pt x="602641" y="919802"/>
                    <a:pt x="563236" y="929184"/>
                    <a:pt x="516992" y="933728"/>
                  </a:cubicBezTo>
                  <a:cubicBezTo>
                    <a:pt x="499523" y="935442"/>
                    <a:pt x="486207" y="937280"/>
                    <a:pt x="483092" y="957864"/>
                  </a:cubicBezTo>
                  <a:cubicBezTo>
                    <a:pt x="481426" y="968884"/>
                    <a:pt x="483540" y="979781"/>
                    <a:pt x="483397" y="990773"/>
                  </a:cubicBezTo>
                  <a:cubicBezTo>
                    <a:pt x="483226" y="1004137"/>
                    <a:pt x="481902" y="1005136"/>
                    <a:pt x="471786" y="1011576"/>
                  </a:cubicBezTo>
                  <a:cubicBezTo>
                    <a:pt x="455165" y="1022139"/>
                    <a:pt x="445031" y="1039274"/>
                    <a:pt x="436182" y="1056438"/>
                  </a:cubicBezTo>
                  <a:cubicBezTo>
                    <a:pt x="427114" y="1045913"/>
                    <a:pt x="420580" y="1032864"/>
                    <a:pt x="409112" y="1024901"/>
                  </a:cubicBezTo>
                  <a:cubicBezTo>
                    <a:pt x="402530" y="1020329"/>
                    <a:pt x="395167" y="1018319"/>
                    <a:pt x="387538" y="1017300"/>
                  </a:cubicBezTo>
                  <a:cubicBezTo>
                    <a:pt x="374107" y="1015014"/>
                    <a:pt x="377498" y="1013147"/>
                    <a:pt x="379613" y="998078"/>
                  </a:cubicBezTo>
                  <a:cubicBezTo>
                    <a:pt x="382947" y="974266"/>
                    <a:pt x="387557" y="940614"/>
                    <a:pt x="358382" y="934861"/>
                  </a:cubicBezTo>
                  <a:cubicBezTo>
                    <a:pt x="343113" y="931851"/>
                    <a:pt x="326844" y="931861"/>
                    <a:pt x="311395" y="929746"/>
                  </a:cubicBezTo>
                  <a:cubicBezTo>
                    <a:pt x="283906" y="925993"/>
                    <a:pt x="258731" y="916849"/>
                    <a:pt x="234576" y="903248"/>
                  </a:cubicBezTo>
                  <a:cubicBezTo>
                    <a:pt x="185512" y="875625"/>
                    <a:pt x="143145" y="841507"/>
                    <a:pt x="112475" y="793805"/>
                  </a:cubicBezTo>
                  <a:cubicBezTo>
                    <a:pt x="111284" y="791948"/>
                    <a:pt x="107236" y="792186"/>
                    <a:pt x="105502" y="792548"/>
                  </a:cubicBezTo>
                  <a:cubicBezTo>
                    <a:pt x="65440" y="800806"/>
                    <a:pt x="23140" y="770831"/>
                    <a:pt x="12205" y="732522"/>
                  </a:cubicBezTo>
                  <a:cubicBezTo>
                    <a:pt x="-320" y="688630"/>
                    <a:pt x="38056" y="662675"/>
                    <a:pt x="79471" y="670847"/>
                  </a:cubicBezTo>
                  <a:cubicBezTo>
                    <a:pt x="88195" y="674629"/>
                    <a:pt x="94425" y="680134"/>
                    <a:pt x="94425" y="680134"/>
                  </a:cubicBezTo>
                  <a:cubicBezTo>
                    <a:pt x="94425" y="680134"/>
                    <a:pt x="89015" y="584151"/>
                    <a:pt x="93520" y="549642"/>
                  </a:cubicBezTo>
                  <a:cubicBezTo>
                    <a:pt x="96187" y="529306"/>
                    <a:pt x="100483" y="509132"/>
                    <a:pt x="108608" y="489358"/>
                  </a:cubicBezTo>
                  <a:cubicBezTo>
                    <a:pt x="121657" y="457602"/>
                    <a:pt x="142107" y="411148"/>
                    <a:pt x="161452" y="382792"/>
                  </a:cubicBezTo>
                  <a:cubicBezTo>
                    <a:pt x="182007" y="352503"/>
                    <a:pt x="202648" y="326576"/>
                    <a:pt x="226089" y="300734"/>
                  </a:cubicBezTo>
                  <a:cubicBezTo>
                    <a:pt x="216145" y="338548"/>
                    <a:pt x="225384" y="375296"/>
                    <a:pt x="235804" y="418311"/>
                  </a:cubicBezTo>
                  <a:cubicBezTo>
                    <a:pt x="235804" y="378668"/>
                    <a:pt x="245729" y="348093"/>
                    <a:pt x="258369" y="316784"/>
                  </a:cubicBezTo>
                  <a:cubicBezTo>
                    <a:pt x="281810" y="374429"/>
                    <a:pt x="357115" y="433065"/>
                    <a:pt x="402111" y="438866"/>
                  </a:cubicBezTo>
                  <a:cubicBezTo>
                    <a:pt x="392100" y="416949"/>
                    <a:pt x="362430" y="382802"/>
                    <a:pt x="346666" y="349636"/>
                  </a:cubicBezTo>
                  <a:cubicBezTo>
                    <a:pt x="414779" y="416301"/>
                    <a:pt x="519268" y="487291"/>
                    <a:pt x="622348" y="454896"/>
                  </a:cubicBezTo>
                  <a:cubicBezTo>
                    <a:pt x="606594" y="443228"/>
                    <a:pt x="549644" y="378420"/>
                    <a:pt x="530375" y="351036"/>
                  </a:cubicBezTo>
                  <a:cubicBezTo>
                    <a:pt x="548434" y="376706"/>
                    <a:pt x="584543" y="398623"/>
                    <a:pt x="609699" y="416892"/>
                  </a:cubicBezTo>
                  <a:cubicBezTo>
                    <a:pt x="657581" y="451677"/>
                    <a:pt x="709035" y="481328"/>
                    <a:pt x="762022" y="507608"/>
                  </a:cubicBezTo>
                  <a:cubicBezTo>
                    <a:pt x="768842" y="525486"/>
                    <a:pt x="760537" y="667542"/>
                    <a:pt x="768814" y="671876"/>
                  </a:cubicBezTo>
                  <a:lnTo>
                    <a:pt x="774891" y="671314"/>
                  </a:lnTo>
                  <a:cubicBezTo>
                    <a:pt x="775986" y="671361"/>
                    <a:pt x="777072" y="671266"/>
                    <a:pt x="777986" y="671028"/>
                  </a:cubicBezTo>
                  <a:lnTo>
                    <a:pt x="795398" y="669428"/>
                  </a:lnTo>
                  <a:cubicBezTo>
                    <a:pt x="827345" y="669780"/>
                    <a:pt x="859625" y="687678"/>
                    <a:pt x="853596" y="7240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40" name="Freeform: Shape 1139">
            <a:extLst>
              <a:ext uri="{FF2B5EF4-FFF2-40B4-BE49-F238E27FC236}">
                <a16:creationId xmlns:a16="http://schemas.microsoft.com/office/drawing/2014/main" id="{269B137C-6C09-9D98-D252-23D9093693E4}"/>
              </a:ext>
            </a:extLst>
          </p:cNvPr>
          <p:cNvSpPr/>
          <p:nvPr/>
        </p:nvSpPr>
        <p:spPr>
          <a:xfrm>
            <a:off x="16041277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49" name="Graphic 2">
            <a:extLst>
              <a:ext uri="{FF2B5EF4-FFF2-40B4-BE49-F238E27FC236}">
                <a16:creationId xmlns:a16="http://schemas.microsoft.com/office/drawing/2014/main" id="{3C220862-55FF-5068-AF81-3182B316C44D}"/>
              </a:ext>
            </a:extLst>
          </p:cNvPr>
          <p:cNvGrpSpPr/>
          <p:nvPr/>
        </p:nvGrpSpPr>
        <p:grpSpPr>
          <a:xfrm>
            <a:off x="16520708" y="5717485"/>
            <a:ext cx="2016571" cy="2357403"/>
            <a:chOff x="3322951" y="6205993"/>
            <a:chExt cx="1022648" cy="1195490"/>
          </a:xfrm>
        </p:grpSpPr>
        <p:sp>
          <p:nvSpPr>
            <p:cNvPr id="1150" name="Freeform: Shape 1149">
              <a:extLst>
                <a:ext uri="{FF2B5EF4-FFF2-40B4-BE49-F238E27FC236}">
                  <a16:creationId xmlns:a16="http://schemas.microsoft.com/office/drawing/2014/main" id="{8542975D-2695-60E9-BCA8-A121D6EA9367}"/>
                </a:ext>
              </a:extLst>
            </p:cNvPr>
            <p:cNvSpPr/>
            <p:nvPr/>
          </p:nvSpPr>
          <p:spPr>
            <a:xfrm>
              <a:off x="3326015" y="6205993"/>
              <a:ext cx="1019585" cy="1195490"/>
            </a:xfrm>
            <a:custGeom>
              <a:avLst/>
              <a:gdLst>
                <a:gd name="csX0" fmla="*/ 973198 w 1019585"/>
                <a:gd name="csY0" fmla="*/ 598771 h 1195490"/>
                <a:gd name="csX1" fmla="*/ 952690 w 1019585"/>
                <a:gd name="csY1" fmla="*/ 582379 h 1195490"/>
                <a:gd name="csX2" fmla="*/ 947337 w 1019585"/>
                <a:gd name="csY2" fmla="*/ 575597 h 1195490"/>
                <a:gd name="csX3" fmla="*/ 940594 w 1019585"/>
                <a:gd name="csY3" fmla="*/ 537983 h 1195490"/>
                <a:gd name="csX4" fmla="*/ 950481 w 1019585"/>
                <a:gd name="csY4" fmla="*/ 391021 h 1195490"/>
                <a:gd name="csX5" fmla="*/ 888959 w 1019585"/>
                <a:gd name="csY5" fmla="*/ 234507 h 1195490"/>
                <a:gd name="csX6" fmla="*/ 804186 w 1019585"/>
                <a:gd name="csY6" fmla="*/ 136856 h 1195490"/>
                <a:gd name="csX7" fmla="*/ 345786 w 1019585"/>
                <a:gd name="csY7" fmla="*/ 13460 h 1195490"/>
                <a:gd name="csX8" fmla="*/ 200863 w 1019585"/>
                <a:gd name="csY8" fmla="*/ 71334 h 1195490"/>
                <a:gd name="csX9" fmla="*/ 149847 w 1019585"/>
                <a:gd name="csY9" fmla="*/ 108577 h 1195490"/>
                <a:gd name="csX10" fmla="*/ 29575 w 1019585"/>
                <a:gd name="csY10" fmla="*/ 281884 h 1195490"/>
                <a:gd name="csX11" fmla="*/ 53721 w 1019585"/>
                <a:gd name="csY11" fmla="*/ 587646 h 1195490"/>
                <a:gd name="csX12" fmla="*/ 4791 w 1019585"/>
                <a:gd name="csY12" fmla="*/ 660112 h 1195490"/>
                <a:gd name="csX13" fmla="*/ 56988 w 1019585"/>
                <a:gd name="csY13" fmla="*/ 712271 h 1195490"/>
                <a:gd name="csX14" fmla="*/ 85315 w 1019585"/>
                <a:gd name="csY14" fmla="*/ 719129 h 1195490"/>
                <a:gd name="csX15" fmla="*/ 97003 w 1019585"/>
                <a:gd name="csY15" fmla="*/ 719148 h 1195490"/>
                <a:gd name="csX16" fmla="*/ 107994 w 1019585"/>
                <a:gd name="csY16" fmla="*/ 723120 h 1195490"/>
                <a:gd name="csX17" fmla="*/ 124187 w 1019585"/>
                <a:gd name="csY17" fmla="*/ 745247 h 1195490"/>
                <a:gd name="csX18" fmla="*/ 142503 w 1019585"/>
                <a:gd name="csY18" fmla="*/ 765763 h 1195490"/>
                <a:gd name="csX19" fmla="*/ 164735 w 1019585"/>
                <a:gd name="csY19" fmla="*/ 785309 h 1195490"/>
                <a:gd name="csX20" fmla="*/ 169621 w 1019585"/>
                <a:gd name="csY20" fmla="*/ 817817 h 1195490"/>
                <a:gd name="csX21" fmla="*/ 169897 w 1019585"/>
                <a:gd name="csY21" fmla="*/ 909743 h 1195490"/>
                <a:gd name="csX22" fmla="*/ 273634 w 1019585"/>
                <a:gd name="csY22" fmla="*/ 933232 h 1195490"/>
                <a:gd name="csX23" fmla="*/ 309934 w 1019585"/>
                <a:gd name="csY23" fmla="*/ 933737 h 1195490"/>
                <a:gd name="csX24" fmla="*/ 368522 w 1019585"/>
                <a:gd name="csY24" fmla="*/ 930727 h 1195490"/>
                <a:gd name="csX25" fmla="*/ 367560 w 1019585"/>
                <a:gd name="csY25" fmla="*/ 934851 h 1195490"/>
                <a:gd name="csX26" fmla="*/ 367370 w 1019585"/>
                <a:gd name="csY26" fmla="*/ 935070 h 1195490"/>
                <a:gd name="csX27" fmla="*/ 229248 w 1019585"/>
                <a:gd name="csY27" fmla="*/ 990715 h 1195490"/>
                <a:gd name="csX28" fmla="*/ 167630 w 1019585"/>
                <a:gd name="csY28" fmla="*/ 1064144 h 1195490"/>
                <a:gd name="csX29" fmla="*/ 154762 w 1019585"/>
                <a:gd name="csY29" fmla="*/ 1116693 h 1195490"/>
                <a:gd name="csX30" fmla="*/ 149695 w 1019585"/>
                <a:gd name="csY30" fmla="*/ 1144487 h 1195490"/>
                <a:gd name="csX31" fmla="*/ 145904 w 1019585"/>
                <a:gd name="csY31" fmla="*/ 1165318 h 1195490"/>
                <a:gd name="csX32" fmla="*/ 205864 w 1019585"/>
                <a:gd name="csY32" fmla="*/ 1181911 h 1195490"/>
                <a:gd name="csX33" fmla="*/ 340747 w 1019585"/>
                <a:gd name="csY33" fmla="*/ 1192845 h 1195490"/>
                <a:gd name="csX34" fmla="*/ 516312 w 1019585"/>
                <a:gd name="csY34" fmla="*/ 1194579 h 1195490"/>
                <a:gd name="csX35" fmla="*/ 636622 w 1019585"/>
                <a:gd name="csY35" fmla="*/ 1186778 h 1195490"/>
                <a:gd name="csX36" fmla="*/ 675265 w 1019585"/>
                <a:gd name="csY36" fmla="*/ 1180158 h 1195490"/>
                <a:gd name="csX37" fmla="*/ 712584 w 1019585"/>
                <a:gd name="csY37" fmla="*/ 1170242 h 1195490"/>
                <a:gd name="csX38" fmla="*/ 715394 w 1019585"/>
                <a:gd name="csY38" fmla="*/ 1147116 h 1195490"/>
                <a:gd name="csX39" fmla="*/ 702888 w 1019585"/>
                <a:gd name="csY39" fmla="*/ 1084594 h 1195490"/>
                <a:gd name="csX40" fmla="*/ 643642 w 1019585"/>
                <a:gd name="csY40" fmla="*/ 994249 h 1195490"/>
                <a:gd name="csX41" fmla="*/ 642528 w 1019585"/>
                <a:gd name="csY41" fmla="*/ 993573 h 1195490"/>
                <a:gd name="csX42" fmla="*/ 504120 w 1019585"/>
                <a:gd name="csY42" fmla="*/ 950606 h 1195490"/>
                <a:gd name="csX43" fmla="*/ 553612 w 1019585"/>
                <a:gd name="csY43" fmla="*/ 956006 h 1195490"/>
                <a:gd name="csX44" fmla="*/ 618925 w 1019585"/>
                <a:gd name="csY44" fmla="*/ 937652 h 1195490"/>
                <a:gd name="csX45" fmla="*/ 632250 w 1019585"/>
                <a:gd name="csY45" fmla="*/ 931127 h 1195490"/>
                <a:gd name="csX46" fmla="*/ 650757 w 1019585"/>
                <a:gd name="csY46" fmla="*/ 934746 h 1195490"/>
                <a:gd name="csX47" fmla="*/ 757818 w 1019585"/>
                <a:gd name="csY47" fmla="*/ 915325 h 1195490"/>
                <a:gd name="csX48" fmla="*/ 819017 w 1019585"/>
                <a:gd name="csY48" fmla="*/ 879416 h 1195490"/>
                <a:gd name="csX49" fmla="*/ 844829 w 1019585"/>
                <a:gd name="csY49" fmla="*/ 816017 h 1195490"/>
                <a:gd name="csX50" fmla="*/ 947128 w 1019585"/>
                <a:gd name="csY50" fmla="*/ 799034 h 1195490"/>
                <a:gd name="csX51" fmla="*/ 987742 w 1019585"/>
                <a:gd name="csY51" fmla="*/ 703622 h 1195490"/>
                <a:gd name="csX52" fmla="*/ 998134 w 1019585"/>
                <a:gd name="csY52" fmla="*/ 768754 h 1195490"/>
                <a:gd name="csX53" fmla="*/ 973198 w 1019585"/>
                <a:gd name="csY53" fmla="*/ 598771 h 1195490"/>
                <a:gd name="csX54" fmla="*/ 407832 w 1019585"/>
                <a:gd name="csY54" fmla="*/ 209113 h 1195490"/>
                <a:gd name="csX55" fmla="*/ 408022 w 1019585"/>
                <a:gd name="csY55" fmla="*/ 209561 h 1195490"/>
                <a:gd name="csX56" fmla="*/ 407746 w 1019585"/>
                <a:gd name="csY56" fmla="*/ 209113 h 1195490"/>
                <a:gd name="csX57" fmla="*/ 407832 w 1019585"/>
                <a:gd name="csY57" fmla="*/ 209113 h 1195490"/>
                <a:gd name="csX58" fmla="*/ 21488 w 1019585"/>
                <a:gd name="csY58" fmla="*/ 384087 h 1195490"/>
                <a:gd name="csX59" fmla="*/ 33842 w 1019585"/>
                <a:gd name="csY59" fmla="*/ 428969 h 1195490"/>
                <a:gd name="csX60" fmla="*/ 68799 w 1019585"/>
                <a:gd name="csY60" fmla="*/ 471022 h 1195490"/>
                <a:gd name="csX61" fmla="*/ 55350 w 1019585"/>
                <a:gd name="csY61" fmla="*/ 574282 h 1195490"/>
                <a:gd name="csX62" fmla="*/ 21488 w 1019585"/>
                <a:gd name="csY62" fmla="*/ 384087 h 1195490"/>
                <a:gd name="csX63" fmla="*/ 112785 w 1019585"/>
                <a:gd name="csY63" fmla="*/ 714509 h 1195490"/>
                <a:gd name="csX64" fmla="*/ 106813 w 1019585"/>
                <a:gd name="csY64" fmla="*/ 713823 h 1195490"/>
                <a:gd name="csX65" fmla="*/ 21841 w 1019585"/>
                <a:gd name="csY65" fmla="*/ 674047 h 1195490"/>
                <a:gd name="csX66" fmla="*/ 56293 w 1019585"/>
                <a:gd name="csY66" fmla="*/ 592304 h 1195490"/>
                <a:gd name="csX67" fmla="*/ 58741 w 1019585"/>
                <a:gd name="csY67" fmla="*/ 592132 h 1195490"/>
                <a:gd name="csX68" fmla="*/ 64113 w 1019585"/>
                <a:gd name="csY68" fmla="*/ 591761 h 1195490"/>
                <a:gd name="csX69" fmla="*/ 201054 w 1019585"/>
                <a:gd name="csY69" fmla="*/ 236050 h 1195490"/>
                <a:gd name="csX70" fmla="*/ 232820 w 1019585"/>
                <a:gd name="csY70" fmla="*/ 369523 h 1195490"/>
                <a:gd name="csX71" fmla="*/ 256727 w 1019585"/>
                <a:gd name="csY71" fmla="*/ 207189 h 1195490"/>
                <a:gd name="csX72" fmla="*/ 377990 w 1019585"/>
                <a:gd name="csY72" fmla="*/ 369523 h 1195490"/>
                <a:gd name="csX73" fmla="*/ 317859 w 1019585"/>
                <a:gd name="csY73" fmla="*/ 282589 h 1195490"/>
                <a:gd name="csX74" fmla="*/ 496976 w 1019585"/>
                <a:gd name="csY74" fmla="*/ 355217 h 1195490"/>
                <a:gd name="csX75" fmla="*/ 428301 w 1019585"/>
                <a:gd name="csY75" fmla="*/ 242755 h 1195490"/>
                <a:gd name="csX76" fmla="*/ 601875 w 1019585"/>
                <a:gd name="csY76" fmla="*/ 375238 h 1195490"/>
                <a:gd name="csX77" fmla="*/ 504606 w 1019585"/>
                <a:gd name="csY77" fmla="*/ 226467 h 1195490"/>
                <a:gd name="csX78" fmla="*/ 772135 w 1019585"/>
                <a:gd name="csY78" fmla="*/ 425540 h 1195490"/>
                <a:gd name="csX79" fmla="*/ 789499 w 1019585"/>
                <a:gd name="csY79" fmla="*/ 601600 h 1195490"/>
                <a:gd name="csX80" fmla="*/ 802967 w 1019585"/>
                <a:gd name="csY80" fmla="*/ 592113 h 1195490"/>
                <a:gd name="csX81" fmla="*/ 806586 w 1019585"/>
                <a:gd name="csY81" fmla="*/ 592285 h 1195490"/>
                <a:gd name="csX82" fmla="*/ 848230 w 1019585"/>
                <a:gd name="csY82" fmla="*/ 664941 h 1195490"/>
                <a:gd name="csX83" fmla="*/ 759533 w 1019585"/>
                <a:gd name="csY83" fmla="*/ 713805 h 1195490"/>
                <a:gd name="csX84" fmla="*/ 751713 w 1019585"/>
                <a:gd name="csY84" fmla="*/ 715509 h 1195490"/>
                <a:gd name="csX85" fmla="*/ 569814 w 1019585"/>
                <a:gd name="csY85" fmla="*/ 848469 h 1195490"/>
                <a:gd name="csX86" fmla="*/ 504501 w 1019585"/>
                <a:gd name="csY86" fmla="*/ 856289 h 1195490"/>
                <a:gd name="csX87" fmla="*/ 483984 w 1019585"/>
                <a:gd name="csY87" fmla="*/ 876206 h 1195490"/>
                <a:gd name="csX88" fmla="*/ 484498 w 1019585"/>
                <a:gd name="csY88" fmla="*/ 918840 h 1195490"/>
                <a:gd name="csX89" fmla="*/ 481098 w 1019585"/>
                <a:gd name="csY89" fmla="*/ 937166 h 1195490"/>
                <a:gd name="csX90" fmla="*/ 385667 w 1019585"/>
                <a:gd name="csY90" fmla="*/ 935204 h 1195490"/>
                <a:gd name="csX91" fmla="*/ 385267 w 1019585"/>
                <a:gd name="csY91" fmla="*/ 935051 h 1195490"/>
                <a:gd name="csX92" fmla="*/ 381619 w 1019585"/>
                <a:gd name="csY92" fmla="*/ 896989 h 1195490"/>
                <a:gd name="csX93" fmla="*/ 363903 w 1019585"/>
                <a:gd name="csY93" fmla="*/ 856442 h 1195490"/>
                <a:gd name="csX94" fmla="*/ 307362 w 1019585"/>
                <a:gd name="csY94" fmla="*/ 850203 h 1195490"/>
                <a:gd name="csX95" fmla="*/ 112785 w 1019585"/>
                <a:gd name="csY95" fmla="*/ 714509 h 1195490"/>
                <a:gd name="csX96" fmla="*/ 213579 w 1019585"/>
                <a:gd name="csY96" fmla="*/ 819151 h 1195490"/>
                <a:gd name="csX97" fmla="*/ 205368 w 1019585"/>
                <a:gd name="csY97" fmla="*/ 813969 h 1195490"/>
                <a:gd name="csX98" fmla="*/ 213579 w 1019585"/>
                <a:gd name="csY98" fmla="*/ 819151 h 1195490"/>
                <a:gd name="csX99" fmla="*/ 375885 w 1019585"/>
                <a:gd name="csY99" fmla="*/ 937909 h 1195490"/>
                <a:gd name="csX100" fmla="*/ 423158 w 1019585"/>
                <a:gd name="csY100" fmla="*/ 942719 h 1195490"/>
                <a:gd name="csX101" fmla="*/ 426787 w 1019585"/>
                <a:gd name="csY101" fmla="*/ 942862 h 1195490"/>
                <a:gd name="csX102" fmla="*/ 437359 w 1019585"/>
                <a:gd name="csY102" fmla="*/ 943052 h 1195490"/>
                <a:gd name="csX103" fmla="*/ 443274 w 1019585"/>
                <a:gd name="csY103" fmla="*/ 943157 h 1195490"/>
                <a:gd name="csX104" fmla="*/ 445617 w 1019585"/>
                <a:gd name="csY104" fmla="*/ 943052 h 1195490"/>
                <a:gd name="csX105" fmla="*/ 481460 w 1019585"/>
                <a:gd name="csY105" fmla="*/ 940995 h 1195490"/>
                <a:gd name="csX106" fmla="*/ 482241 w 1019585"/>
                <a:gd name="csY106" fmla="*/ 941090 h 1195490"/>
                <a:gd name="csX107" fmla="*/ 498396 w 1019585"/>
                <a:gd name="csY107" fmla="*/ 957807 h 1195490"/>
                <a:gd name="csX108" fmla="*/ 365750 w 1019585"/>
                <a:gd name="csY108" fmla="*/ 957530 h 1195490"/>
                <a:gd name="csX109" fmla="*/ 375885 w 1019585"/>
                <a:gd name="csY109" fmla="*/ 937909 h 1195490"/>
                <a:gd name="csX110" fmla="*/ 345214 w 1019585"/>
                <a:gd name="csY110" fmla="*/ 975513 h 1195490"/>
                <a:gd name="csX111" fmla="*/ 435445 w 1019585"/>
                <a:gd name="csY111" fmla="*/ 978304 h 1195490"/>
                <a:gd name="csX112" fmla="*/ 517789 w 1019585"/>
                <a:gd name="csY112" fmla="*/ 975856 h 1195490"/>
                <a:gd name="csX113" fmla="*/ 607323 w 1019585"/>
                <a:gd name="csY113" fmla="*/ 989972 h 1195490"/>
                <a:gd name="csX114" fmla="*/ 257242 w 1019585"/>
                <a:gd name="csY114" fmla="*/ 989591 h 1195490"/>
                <a:gd name="csX115" fmla="*/ 301076 w 1019585"/>
                <a:gd name="csY115" fmla="*/ 987248 h 1195490"/>
                <a:gd name="csX116" fmla="*/ 345214 w 1019585"/>
                <a:gd name="csY116" fmla="*/ 975513 h 1195490"/>
                <a:gd name="csX117" fmla="*/ 694106 w 1019585"/>
                <a:gd name="csY117" fmla="*/ 1087470 h 1195490"/>
                <a:gd name="csX118" fmla="*/ 696763 w 1019585"/>
                <a:gd name="csY118" fmla="*/ 1099662 h 1195490"/>
                <a:gd name="csX119" fmla="*/ 167754 w 1019585"/>
                <a:gd name="csY119" fmla="*/ 1099158 h 1195490"/>
                <a:gd name="csX120" fmla="*/ 172860 w 1019585"/>
                <a:gd name="csY120" fmla="*/ 1078241 h 1195490"/>
                <a:gd name="csX121" fmla="*/ 435445 w 1019585"/>
                <a:gd name="csY121" fmla="*/ 1102253 h 1195490"/>
                <a:gd name="csX122" fmla="*/ 691772 w 1019585"/>
                <a:gd name="csY122" fmla="*/ 1078745 h 1195490"/>
                <a:gd name="csX123" fmla="*/ 694106 w 1019585"/>
                <a:gd name="csY123" fmla="*/ 1087470 h 1195490"/>
                <a:gd name="csX124" fmla="*/ 703421 w 1019585"/>
                <a:gd name="csY124" fmla="*/ 1133638 h 1195490"/>
                <a:gd name="csX125" fmla="*/ 704507 w 1019585"/>
                <a:gd name="csY125" fmla="*/ 1139458 h 1195490"/>
                <a:gd name="csX126" fmla="*/ 160248 w 1019585"/>
                <a:gd name="csY126" fmla="*/ 1138934 h 1195490"/>
                <a:gd name="csX127" fmla="*/ 164096 w 1019585"/>
                <a:gd name="csY127" fmla="*/ 1117836 h 1195490"/>
                <a:gd name="csX128" fmla="*/ 435454 w 1019585"/>
                <a:gd name="csY128" fmla="*/ 1143573 h 1195490"/>
                <a:gd name="csX129" fmla="*/ 700583 w 1019585"/>
                <a:gd name="csY129" fmla="*/ 1118350 h 1195490"/>
                <a:gd name="csX130" fmla="*/ 703421 w 1019585"/>
                <a:gd name="csY130" fmla="*/ 1133638 h 1195490"/>
                <a:gd name="csX131" fmla="*/ 178584 w 1019585"/>
                <a:gd name="csY131" fmla="*/ 1059972 h 1195490"/>
                <a:gd name="csX132" fmla="*/ 183175 w 1019585"/>
                <a:gd name="csY132" fmla="*/ 1048380 h 1195490"/>
                <a:gd name="csX133" fmla="*/ 187433 w 1019585"/>
                <a:gd name="csY133" fmla="*/ 1039617 h 1195490"/>
                <a:gd name="csX134" fmla="*/ 435464 w 1019585"/>
                <a:gd name="csY134" fmla="*/ 1060934 h 1195490"/>
                <a:gd name="csX135" fmla="*/ 677265 w 1019585"/>
                <a:gd name="csY135" fmla="*/ 1040055 h 1195490"/>
                <a:gd name="csX136" fmla="*/ 686143 w 1019585"/>
                <a:gd name="csY136" fmla="*/ 1060448 h 1195490"/>
                <a:gd name="csX137" fmla="*/ 178584 w 1019585"/>
                <a:gd name="csY137" fmla="*/ 1059972 h 1195490"/>
                <a:gd name="csX138" fmla="*/ 702040 w 1019585"/>
                <a:gd name="csY138" fmla="*/ 1169061 h 1195490"/>
                <a:gd name="csX139" fmla="*/ 624659 w 1019585"/>
                <a:gd name="csY139" fmla="*/ 1184454 h 1195490"/>
                <a:gd name="csX140" fmla="*/ 502977 w 1019585"/>
                <a:gd name="csY140" fmla="*/ 1191083 h 1195490"/>
                <a:gd name="csX141" fmla="*/ 215274 w 1019585"/>
                <a:gd name="csY141" fmla="*/ 1179367 h 1195490"/>
                <a:gd name="csX142" fmla="*/ 177574 w 1019585"/>
                <a:gd name="csY142" fmla="*/ 1172081 h 1195490"/>
                <a:gd name="csX143" fmla="*/ 159315 w 1019585"/>
                <a:gd name="csY143" fmla="*/ 1166976 h 1195490"/>
                <a:gd name="csX144" fmla="*/ 156277 w 1019585"/>
                <a:gd name="csY144" fmla="*/ 1157565 h 1195490"/>
                <a:gd name="csX145" fmla="*/ 435445 w 1019585"/>
                <a:gd name="csY145" fmla="*/ 1184911 h 1195490"/>
                <a:gd name="csX146" fmla="*/ 708069 w 1019585"/>
                <a:gd name="csY146" fmla="*/ 1158222 h 1195490"/>
                <a:gd name="csX147" fmla="*/ 702040 w 1019585"/>
                <a:gd name="csY147" fmla="*/ 1169061 h 1195490"/>
                <a:gd name="csX148" fmla="*/ 666531 w 1019585"/>
                <a:gd name="csY148" fmla="*/ 1022538 h 1195490"/>
                <a:gd name="csX149" fmla="*/ 198091 w 1019585"/>
                <a:gd name="csY149" fmla="*/ 1022148 h 1195490"/>
                <a:gd name="csX150" fmla="*/ 215284 w 1019585"/>
                <a:gd name="csY150" fmla="*/ 1004393 h 1195490"/>
                <a:gd name="csX151" fmla="*/ 217151 w 1019585"/>
                <a:gd name="csY151" fmla="*/ 1003241 h 1195490"/>
                <a:gd name="csX152" fmla="*/ 435435 w 1019585"/>
                <a:gd name="csY152" fmla="*/ 1019624 h 1195490"/>
                <a:gd name="csX153" fmla="*/ 647776 w 1019585"/>
                <a:gd name="csY153" fmla="*/ 1003631 h 1195490"/>
                <a:gd name="csX154" fmla="*/ 666531 w 1019585"/>
                <a:gd name="csY154" fmla="*/ 1022538 h 11954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</a:cxnLst>
              <a:rect l="l" t="t" r="r" b="b"/>
              <a:pathLst>
                <a:path w="1019585" h="1195490">
                  <a:moveTo>
                    <a:pt x="973198" y="598771"/>
                  </a:moveTo>
                  <a:cubicBezTo>
                    <a:pt x="966302" y="593409"/>
                    <a:pt x="958672" y="588608"/>
                    <a:pt x="952690" y="582379"/>
                  </a:cubicBezTo>
                  <a:cubicBezTo>
                    <a:pt x="950700" y="580302"/>
                    <a:pt x="948881" y="578064"/>
                    <a:pt x="947337" y="575597"/>
                  </a:cubicBezTo>
                  <a:cubicBezTo>
                    <a:pt x="940489" y="564624"/>
                    <a:pt x="940137" y="550917"/>
                    <a:pt x="940594" y="537983"/>
                  </a:cubicBezTo>
                  <a:cubicBezTo>
                    <a:pt x="942318" y="488881"/>
                    <a:pt x="952595" y="440113"/>
                    <a:pt x="950481" y="391021"/>
                  </a:cubicBezTo>
                  <a:cubicBezTo>
                    <a:pt x="948118" y="336243"/>
                    <a:pt x="918353" y="277178"/>
                    <a:pt x="888959" y="234507"/>
                  </a:cubicBezTo>
                  <a:cubicBezTo>
                    <a:pt x="860536" y="193254"/>
                    <a:pt x="843277" y="170327"/>
                    <a:pt x="804186" y="136856"/>
                  </a:cubicBezTo>
                  <a:cubicBezTo>
                    <a:pt x="666169" y="18718"/>
                    <a:pt x="524380" y="-24659"/>
                    <a:pt x="345786" y="13460"/>
                  </a:cubicBezTo>
                  <a:cubicBezTo>
                    <a:pt x="302476" y="22709"/>
                    <a:pt x="255060" y="39311"/>
                    <a:pt x="200863" y="71334"/>
                  </a:cubicBezTo>
                  <a:cubicBezTo>
                    <a:pt x="183547" y="81564"/>
                    <a:pt x="166354" y="94156"/>
                    <a:pt x="149847" y="108577"/>
                  </a:cubicBezTo>
                  <a:cubicBezTo>
                    <a:pt x="92459" y="151477"/>
                    <a:pt x="50159" y="212409"/>
                    <a:pt x="29575" y="281884"/>
                  </a:cubicBezTo>
                  <a:cubicBezTo>
                    <a:pt x="590" y="379753"/>
                    <a:pt x="4315" y="496758"/>
                    <a:pt x="53721" y="587646"/>
                  </a:cubicBezTo>
                  <a:cubicBezTo>
                    <a:pt x="13202" y="584455"/>
                    <a:pt x="-10782" y="617983"/>
                    <a:pt x="4791" y="660112"/>
                  </a:cubicBezTo>
                  <a:cubicBezTo>
                    <a:pt x="13592" y="683915"/>
                    <a:pt x="33776" y="702670"/>
                    <a:pt x="56988" y="712271"/>
                  </a:cubicBezTo>
                  <a:cubicBezTo>
                    <a:pt x="65999" y="715995"/>
                    <a:pt x="75581" y="718424"/>
                    <a:pt x="85315" y="719129"/>
                  </a:cubicBezTo>
                  <a:cubicBezTo>
                    <a:pt x="89125" y="719405"/>
                    <a:pt x="93240" y="718701"/>
                    <a:pt x="97003" y="719148"/>
                  </a:cubicBezTo>
                  <a:cubicBezTo>
                    <a:pt x="108270" y="720491"/>
                    <a:pt x="99174" y="716386"/>
                    <a:pt x="107994" y="723120"/>
                  </a:cubicBezTo>
                  <a:cubicBezTo>
                    <a:pt x="114176" y="727835"/>
                    <a:pt x="119158" y="739017"/>
                    <a:pt x="124187" y="745247"/>
                  </a:cubicBezTo>
                  <a:cubicBezTo>
                    <a:pt x="129949" y="752390"/>
                    <a:pt x="136036" y="759248"/>
                    <a:pt x="142503" y="765763"/>
                  </a:cubicBezTo>
                  <a:cubicBezTo>
                    <a:pt x="149504" y="772802"/>
                    <a:pt x="157010" y="779194"/>
                    <a:pt x="164735" y="785309"/>
                  </a:cubicBezTo>
                  <a:cubicBezTo>
                    <a:pt x="165268" y="792376"/>
                    <a:pt x="170412" y="809235"/>
                    <a:pt x="169621" y="817817"/>
                  </a:cubicBezTo>
                  <a:cubicBezTo>
                    <a:pt x="166716" y="849212"/>
                    <a:pt x="152600" y="879997"/>
                    <a:pt x="169897" y="909743"/>
                  </a:cubicBezTo>
                  <a:cubicBezTo>
                    <a:pt x="190652" y="945443"/>
                    <a:pt x="240659" y="959788"/>
                    <a:pt x="273634" y="933232"/>
                  </a:cubicBezTo>
                  <a:cubicBezTo>
                    <a:pt x="283473" y="925317"/>
                    <a:pt x="297789" y="930213"/>
                    <a:pt x="309934" y="933737"/>
                  </a:cubicBezTo>
                  <a:cubicBezTo>
                    <a:pt x="331422" y="939956"/>
                    <a:pt x="355587" y="944662"/>
                    <a:pt x="368522" y="930727"/>
                  </a:cubicBezTo>
                  <a:cubicBezTo>
                    <a:pt x="368198" y="932146"/>
                    <a:pt x="367874" y="933537"/>
                    <a:pt x="367560" y="934851"/>
                  </a:cubicBezTo>
                  <a:cubicBezTo>
                    <a:pt x="367513" y="934946"/>
                    <a:pt x="367398" y="934975"/>
                    <a:pt x="367370" y="935070"/>
                  </a:cubicBezTo>
                  <a:cubicBezTo>
                    <a:pt x="346843" y="999974"/>
                    <a:pt x="278997" y="973456"/>
                    <a:pt x="229248" y="990715"/>
                  </a:cubicBezTo>
                  <a:cubicBezTo>
                    <a:pt x="196339" y="1002136"/>
                    <a:pt x="178165" y="1032654"/>
                    <a:pt x="167630" y="1064144"/>
                  </a:cubicBezTo>
                  <a:cubicBezTo>
                    <a:pt x="161896" y="1081269"/>
                    <a:pt x="158124" y="1098976"/>
                    <a:pt x="154762" y="1116693"/>
                  </a:cubicBezTo>
                  <a:cubicBezTo>
                    <a:pt x="153000" y="1125942"/>
                    <a:pt x="151419" y="1135229"/>
                    <a:pt x="149695" y="1144487"/>
                  </a:cubicBezTo>
                  <a:cubicBezTo>
                    <a:pt x="148799" y="1149297"/>
                    <a:pt x="143923" y="1161280"/>
                    <a:pt x="145904" y="1165318"/>
                  </a:cubicBezTo>
                  <a:cubicBezTo>
                    <a:pt x="152047" y="1177863"/>
                    <a:pt x="194215" y="1179929"/>
                    <a:pt x="205864" y="1181911"/>
                  </a:cubicBezTo>
                  <a:cubicBezTo>
                    <a:pt x="250088" y="1189445"/>
                    <a:pt x="295989" y="1190702"/>
                    <a:pt x="340747" y="1192845"/>
                  </a:cubicBezTo>
                  <a:cubicBezTo>
                    <a:pt x="399231" y="1195636"/>
                    <a:pt x="457790" y="1196227"/>
                    <a:pt x="516312" y="1194579"/>
                  </a:cubicBezTo>
                  <a:cubicBezTo>
                    <a:pt x="556374" y="1193455"/>
                    <a:pt x="596932" y="1192731"/>
                    <a:pt x="636622" y="1186778"/>
                  </a:cubicBezTo>
                  <a:cubicBezTo>
                    <a:pt x="649538" y="1184835"/>
                    <a:pt x="662445" y="1182692"/>
                    <a:pt x="675265" y="1180158"/>
                  </a:cubicBezTo>
                  <a:cubicBezTo>
                    <a:pt x="686105" y="1178015"/>
                    <a:pt x="703107" y="1176739"/>
                    <a:pt x="712584" y="1170242"/>
                  </a:cubicBezTo>
                  <a:cubicBezTo>
                    <a:pt x="722290" y="1163585"/>
                    <a:pt x="717766" y="1159546"/>
                    <a:pt x="715394" y="1147116"/>
                  </a:cubicBezTo>
                  <a:cubicBezTo>
                    <a:pt x="711413" y="1126237"/>
                    <a:pt x="708165" y="1105206"/>
                    <a:pt x="702888" y="1084594"/>
                  </a:cubicBezTo>
                  <a:cubicBezTo>
                    <a:pt x="693572" y="1048180"/>
                    <a:pt x="678304" y="1012423"/>
                    <a:pt x="643642" y="994249"/>
                  </a:cubicBezTo>
                  <a:cubicBezTo>
                    <a:pt x="643461" y="994030"/>
                    <a:pt x="643109" y="993801"/>
                    <a:pt x="642528" y="993573"/>
                  </a:cubicBezTo>
                  <a:cubicBezTo>
                    <a:pt x="596293" y="975371"/>
                    <a:pt x="531647" y="997449"/>
                    <a:pt x="504120" y="950606"/>
                  </a:cubicBezTo>
                  <a:cubicBezTo>
                    <a:pt x="516550" y="950148"/>
                    <a:pt x="549592" y="955816"/>
                    <a:pt x="553612" y="956006"/>
                  </a:cubicBezTo>
                  <a:cubicBezTo>
                    <a:pt x="576186" y="957111"/>
                    <a:pt x="600018" y="949739"/>
                    <a:pt x="618925" y="937652"/>
                  </a:cubicBezTo>
                  <a:cubicBezTo>
                    <a:pt x="623125" y="934966"/>
                    <a:pt x="627335" y="931937"/>
                    <a:pt x="632250" y="931127"/>
                  </a:cubicBezTo>
                  <a:cubicBezTo>
                    <a:pt x="638518" y="930089"/>
                    <a:pt x="644709" y="932813"/>
                    <a:pt x="650757" y="934746"/>
                  </a:cubicBezTo>
                  <a:cubicBezTo>
                    <a:pt x="686152" y="946015"/>
                    <a:pt x="723929" y="930527"/>
                    <a:pt x="757818" y="915325"/>
                  </a:cubicBezTo>
                  <a:cubicBezTo>
                    <a:pt x="779507" y="905600"/>
                    <a:pt x="801614" y="895599"/>
                    <a:pt x="819017" y="879416"/>
                  </a:cubicBezTo>
                  <a:cubicBezTo>
                    <a:pt x="836419" y="863233"/>
                    <a:pt x="848601" y="839487"/>
                    <a:pt x="844829" y="816017"/>
                  </a:cubicBezTo>
                  <a:cubicBezTo>
                    <a:pt x="878853" y="827952"/>
                    <a:pt x="918782" y="821323"/>
                    <a:pt x="947128" y="799034"/>
                  </a:cubicBezTo>
                  <a:cubicBezTo>
                    <a:pt x="975474" y="776746"/>
                    <a:pt x="991324" y="739503"/>
                    <a:pt x="987742" y="703622"/>
                  </a:cubicBezTo>
                  <a:cubicBezTo>
                    <a:pt x="1001678" y="721806"/>
                    <a:pt x="1005726" y="747133"/>
                    <a:pt x="998134" y="768754"/>
                  </a:cubicBezTo>
                  <a:cubicBezTo>
                    <a:pt x="1034815" y="717195"/>
                    <a:pt x="1023128" y="637576"/>
                    <a:pt x="973198" y="598771"/>
                  </a:cubicBezTo>
                  <a:close/>
                  <a:moveTo>
                    <a:pt x="407832" y="209113"/>
                  </a:moveTo>
                  <a:cubicBezTo>
                    <a:pt x="407898" y="209256"/>
                    <a:pt x="407946" y="209418"/>
                    <a:pt x="408022" y="209561"/>
                  </a:cubicBezTo>
                  <a:lnTo>
                    <a:pt x="407746" y="209113"/>
                  </a:lnTo>
                  <a:lnTo>
                    <a:pt x="407832" y="209113"/>
                  </a:lnTo>
                  <a:close/>
                  <a:moveTo>
                    <a:pt x="21488" y="384087"/>
                  </a:moveTo>
                  <a:cubicBezTo>
                    <a:pt x="23555" y="399575"/>
                    <a:pt x="27499" y="414853"/>
                    <a:pt x="33842" y="428969"/>
                  </a:cubicBezTo>
                  <a:cubicBezTo>
                    <a:pt x="36690" y="435322"/>
                    <a:pt x="59160" y="459782"/>
                    <a:pt x="68799" y="471022"/>
                  </a:cubicBezTo>
                  <a:cubicBezTo>
                    <a:pt x="60979" y="504397"/>
                    <a:pt x="56493" y="538887"/>
                    <a:pt x="55350" y="574282"/>
                  </a:cubicBezTo>
                  <a:cubicBezTo>
                    <a:pt x="27651" y="516208"/>
                    <a:pt x="17545" y="449324"/>
                    <a:pt x="21488" y="384087"/>
                  </a:cubicBezTo>
                  <a:close/>
                  <a:moveTo>
                    <a:pt x="112785" y="714509"/>
                  </a:moveTo>
                  <a:cubicBezTo>
                    <a:pt x="111814" y="712995"/>
                    <a:pt x="108118" y="713557"/>
                    <a:pt x="106813" y="713823"/>
                  </a:cubicBezTo>
                  <a:cubicBezTo>
                    <a:pt x="74285" y="720529"/>
                    <a:pt x="39138" y="701498"/>
                    <a:pt x="21841" y="674047"/>
                  </a:cubicBezTo>
                  <a:cubicBezTo>
                    <a:pt x="2524" y="643377"/>
                    <a:pt x="3010" y="581559"/>
                    <a:pt x="56293" y="592304"/>
                  </a:cubicBezTo>
                  <a:cubicBezTo>
                    <a:pt x="56836" y="592418"/>
                    <a:pt x="57750" y="592323"/>
                    <a:pt x="58741" y="592132"/>
                  </a:cubicBezTo>
                  <a:cubicBezTo>
                    <a:pt x="61274" y="593028"/>
                    <a:pt x="64103" y="593418"/>
                    <a:pt x="64113" y="591761"/>
                  </a:cubicBezTo>
                  <a:cubicBezTo>
                    <a:pt x="64617" y="457239"/>
                    <a:pt x="115481" y="335624"/>
                    <a:pt x="201054" y="236050"/>
                  </a:cubicBezTo>
                  <a:cubicBezTo>
                    <a:pt x="196491" y="281093"/>
                    <a:pt x="204749" y="327423"/>
                    <a:pt x="232820" y="369523"/>
                  </a:cubicBezTo>
                  <a:cubicBezTo>
                    <a:pt x="218799" y="315440"/>
                    <a:pt x="230086" y="255804"/>
                    <a:pt x="256727" y="207189"/>
                  </a:cubicBezTo>
                  <a:cubicBezTo>
                    <a:pt x="255251" y="285903"/>
                    <a:pt x="279644" y="354388"/>
                    <a:pt x="377990" y="369523"/>
                  </a:cubicBezTo>
                  <a:cubicBezTo>
                    <a:pt x="347348" y="344358"/>
                    <a:pt x="328603" y="314564"/>
                    <a:pt x="317859" y="282589"/>
                  </a:cubicBezTo>
                  <a:cubicBezTo>
                    <a:pt x="358483" y="320889"/>
                    <a:pt x="417252" y="355579"/>
                    <a:pt x="496976" y="355217"/>
                  </a:cubicBezTo>
                  <a:lnTo>
                    <a:pt x="428301" y="242755"/>
                  </a:lnTo>
                  <a:cubicBezTo>
                    <a:pt x="471773" y="301353"/>
                    <a:pt x="544049" y="343111"/>
                    <a:pt x="601875" y="375238"/>
                  </a:cubicBezTo>
                  <a:cubicBezTo>
                    <a:pt x="561822" y="332319"/>
                    <a:pt x="527494" y="280827"/>
                    <a:pt x="504606" y="226467"/>
                  </a:cubicBezTo>
                  <a:cubicBezTo>
                    <a:pt x="572176" y="304249"/>
                    <a:pt x="661292" y="404375"/>
                    <a:pt x="772135" y="425540"/>
                  </a:cubicBezTo>
                  <a:cubicBezTo>
                    <a:pt x="782326" y="457925"/>
                    <a:pt x="809282" y="553461"/>
                    <a:pt x="789499" y="601600"/>
                  </a:cubicBezTo>
                  <a:lnTo>
                    <a:pt x="802967" y="592113"/>
                  </a:lnTo>
                  <a:cubicBezTo>
                    <a:pt x="804053" y="592408"/>
                    <a:pt x="805367" y="592523"/>
                    <a:pt x="806586" y="592285"/>
                  </a:cubicBezTo>
                  <a:cubicBezTo>
                    <a:pt x="852973" y="582931"/>
                    <a:pt x="863479" y="631718"/>
                    <a:pt x="848230" y="664941"/>
                  </a:cubicBezTo>
                  <a:cubicBezTo>
                    <a:pt x="833361" y="697345"/>
                    <a:pt x="795423" y="721206"/>
                    <a:pt x="759533" y="713805"/>
                  </a:cubicBezTo>
                  <a:cubicBezTo>
                    <a:pt x="757304" y="713347"/>
                    <a:pt x="753151" y="713271"/>
                    <a:pt x="751713" y="715509"/>
                  </a:cubicBezTo>
                  <a:cubicBezTo>
                    <a:pt x="712518" y="776479"/>
                    <a:pt x="642118" y="833391"/>
                    <a:pt x="569814" y="848469"/>
                  </a:cubicBezTo>
                  <a:cubicBezTo>
                    <a:pt x="548459" y="852927"/>
                    <a:pt x="525580" y="851326"/>
                    <a:pt x="504501" y="856289"/>
                  </a:cubicBezTo>
                  <a:cubicBezTo>
                    <a:pt x="493481" y="858880"/>
                    <a:pt x="486794" y="864842"/>
                    <a:pt x="483984" y="876206"/>
                  </a:cubicBezTo>
                  <a:cubicBezTo>
                    <a:pt x="480774" y="889179"/>
                    <a:pt x="482755" y="905686"/>
                    <a:pt x="484498" y="918840"/>
                  </a:cubicBezTo>
                  <a:cubicBezTo>
                    <a:pt x="485699" y="927869"/>
                    <a:pt x="488575" y="933127"/>
                    <a:pt x="481098" y="937166"/>
                  </a:cubicBezTo>
                  <a:cubicBezTo>
                    <a:pt x="449285" y="940366"/>
                    <a:pt x="417300" y="939909"/>
                    <a:pt x="385667" y="935204"/>
                  </a:cubicBezTo>
                  <a:cubicBezTo>
                    <a:pt x="385543" y="935147"/>
                    <a:pt x="385391" y="935118"/>
                    <a:pt x="385267" y="935051"/>
                  </a:cubicBezTo>
                  <a:cubicBezTo>
                    <a:pt x="373361" y="929070"/>
                    <a:pt x="381343" y="909105"/>
                    <a:pt x="381619" y="896989"/>
                  </a:cubicBezTo>
                  <a:cubicBezTo>
                    <a:pt x="381990" y="880787"/>
                    <a:pt x="382048" y="862061"/>
                    <a:pt x="363903" y="856442"/>
                  </a:cubicBezTo>
                  <a:cubicBezTo>
                    <a:pt x="346815" y="851155"/>
                    <a:pt x="325126" y="852898"/>
                    <a:pt x="307362" y="850203"/>
                  </a:cubicBezTo>
                  <a:cubicBezTo>
                    <a:pt x="229962" y="838487"/>
                    <a:pt x="154248" y="778965"/>
                    <a:pt x="112785" y="714509"/>
                  </a:cubicBezTo>
                  <a:close/>
                  <a:moveTo>
                    <a:pt x="213579" y="819151"/>
                  </a:moveTo>
                  <a:cubicBezTo>
                    <a:pt x="210740" y="817456"/>
                    <a:pt x="208007" y="815732"/>
                    <a:pt x="205368" y="813969"/>
                  </a:cubicBezTo>
                  <a:cubicBezTo>
                    <a:pt x="208083" y="815713"/>
                    <a:pt x="210817" y="817446"/>
                    <a:pt x="213579" y="819151"/>
                  </a:cubicBezTo>
                  <a:close/>
                  <a:moveTo>
                    <a:pt x="375885" y="937909"/>
                  </a:moveTo>
                  <a:cubicBezTo>
                    <a:pt x="391563" y="940490"/>
                    <a:pt x="407337" y="942071"/>
                    <a:pt x="423158" y="942719"/>
                  </a:cubicBezTo>
                  <a:cubicBezTo>
                    <a:pt x="424367" y="942776"/>
                    <a:pt x="425577" y="942814"/>
                    <a:pt x="426787" y="942862"/>
                  </a:cubicBezTo>
                  <a:cubicBezTo>
                    <a:pt x="430311" y="942976"/>
                    <a:pt x="433835" y="943033"/>
                    <a:pt x="437359" y="943052"/>
                  </a:cubicBezTo>
                  <a:cubicBezTo>
                    <a:pt x="439331" y="943071"/>
                    <a:pt x="441293" y="943166"/>
                    <a:pt x="443274" y="943157"/>
                  </a:cubicBezTo>
                  <a:cubicBezTo>
                    <a:pt x="444008" y="943157"/>
                    <a:pt x="444837" y="943090"/>
                    <a:pt x="445617" y="943052"/>
                  </a:cubicBezTo>
                  <a:cubicBezTo>
                    <a:pt x="457571" y="942881"/>
                    <a:pt x="469525" y="942176"/>
                    <a:pt x="481460" y="940995"/>
                  </a:cubicBezTo>
                  <a:cubicBezTo>
                    <a:pt x="481708" y="941033"/>
                    <a:pt x="481993" y="941042"/>
                    <a:pt x="482241" y="941090"/>
                  </a:cubicBezTo>
                  <a:cubicBezTo>
                    <a:pt x="491414" y="942900"/>
                    <a:pt x="493805" y="950377"/>
                    <a:pt x="498396" y="957807"/>
                  </a:cubicBezTo>
                  <a:cubicBezTo>
                    <a:pt x="450828" y="959902"/>
                    <a:pt x="406298" y="959483"/>
                    <a:pt x="365750" y="957530"/>
                  </a:cubicBezTo>
                  <a:cubicBezTo>
                    <a:pt x="369818" y="951987"/>
                    <a:pt x="373218" y="945462"/>
                    <a:pt x="375885" y="937909"/>
                  </a:cubicBezTo>
                  <a:close/>
                  <a:moveTo>
                    <a:pt x="345214" y="975513"/>
                  </a:moveTo>
                  <a:cubicBezTo>
                    <a:pt x="373323" y="977237"/>
                    <a:pt x="403479" y="978304"/>
                    <a:pt x="435445" y="978304"/>
                  </a:cubicBezTo>
                  <a:cubicBezTo>
                    <a:pt x="461743" y="978304"/>
                    <a:pt x="489347" y="977485"/>
                    <a:pt x="517789" y="975856"/>
                  </a:cubicBezTo>
                  <a:cubicBezTo>
                    <a:pt x="543401" y="990791"/>
                    <a:pt x="576977" y="986877"/>
                    <a:pt x="607323" y="989972"/>
                  </a:cubicBezTo>
                  <a:cubicBezTo>
                    <a:pt x="466992" y="1007403"/>
                    <a:pt x="343129" y="1000316"/>
                    <a:pt x="257242" y="989591"/>
                  </a:cubicBezTo>
                  <a:cubicBezTo>
                    <a:pt x="271634" y="988001"/>
                    <a:pt x="286512" y="988344"/>
                    <a:pt x="301076" y="987248"/>
                  </a:cubicBezTo>
                  <a:cubicBezTo>
                    <a:pt x="317782" y="985981"/>
                    <a:pt x="332765" y="982476"/>
                    <a:pt x="345214" y="975513"/>
                  </a:cubicBezTo>
                  <a:close/>
                  <a:moveTo>
                    <a:pt x="694106" y="1087470"/>
                  </a:moveTo>
                  <a:cubicBezTo>
                    <a:pt x="695096" y="1091509"/>
                    <a:pt x="695887" y="1095595"/>
                    <a:pt x="696763" y="1099662"/>
                  </a:cubicBezTo>
                  <a:cubicBezTo>
                    <a:pt x="455685" y="1146811"/>
                    <a:pt x="247021" y="1115179"/>
                    <a:pt x="167754" y="1099158"/>
                  </a:cubicBezTo>
                  <a:cubicBezTo>
                    <a:pt x="169250" y="1092128"/>
                    <a:pt x="170954" y="1085156"/>
                    <a:pt x="172860" y="1078241"/>
                  </a:cubicBezTo>
                  <a:cubicBezTo>
                    <a:pt x="224609" y="1088213"/>
                    <a:pt x="318220" y="1102253"/>
                    <a:pt x="435445" y="1102253"/>
                  </a:cubicBezTo>
                  <a:cubicBezTo>
                    <a:pt x="512512" y="1102253"/>
                    <a:pt x="599761" y="1096081"/>
                    <a:pt x="691772" y="1078745"/>
                  </a:cubicBezTo>
                  <a:cubicBezTo>
                    <a:pt x="692572" y="1081660"/>
                    <a:pt x="693391" y="1084575"/>
                    <a:pt x="694106" y="1087470"/>
                  </a:cubicBezTo>
                  <a:close/>
                  <a:moveTo>
                    <a:pt x="703421" y="1133638"/>
                  </a:moveTo>
                  <a:cubicBezTo>
                    <a:pt x="703774" y="1135581"/>
                    <a:pt x="704155" y="1137515"/>
                    <a:pt x="704507" y="1139458"/>
                  </a:cubicBezTo>
                  <a:cubicBezTo>
                    <a:pt x="452199" y="1190436"/>
                    <a:pt x="233963" y="1154469"/>
                    <a:pt x="160248" y="1138934"/>
                  </a:cubicBezTo>
                  <a:cubicBezTo>
                    <a:pt x="161525" y="1131914"/>
                    <a:pt x="162792" y="1124875"/>
                    <a:pt x="164096" y="1117836"/>
                  </a:cubicBezTo>
                  <a:cubicBezTo>
                    <a:pt x="213560" y="1127809"/>
                    <a:pt x="311267" y="1143573"/>
                    <a:pt x="435454" y="1143573"/>
                  </a:cubicBezTo>
                  <a:cubicBezTo>
                    <a:pt x="514979" y="1143573"/>
                    <a:pt x="605342" y="1136972"/>
                    <a:pt x="700583" y="1118350"/>
                  </a:cubicBezTo>
                  <a:cubicBezTo>
                    <a:pt x="701535" y="1123446"/>
                    <a:pt x="702497" y="1128542"/>
                    <a:pt x="703421" y="1133638"/>
                  </a:cubicBezTo>
                  <a:close/>
                  <a:moveTo>
                    <a:pt x="178584" y="1059972"/>
                  </a:moveTo>
                  <a:cubicBezTo>
                    <a:pt x="179994" y="1056066"/>
                    <a:pt x="181508" y="1052199"/>
                    <a:pt x="183175" y="1048380"/>
                  </a:cubicBezTo>
                  <a:cubicBezTo>
                    <a:pt x="184461" y="1045436"/>
                    <a:pt x="185956" y="1042522"/>
                    <a:pt x="187433" y="1039617"/>
                  </a:cubicBezTo>
                  <a:cubicBezTo>
                    <a:pt x="241249" y="1049237"/>
                    <a:pt x="328527" y="1060934"/>
                    <a:pt x="435464" y="1060934"/>
                  </a:cubicBezTo>
                  <a:cubicBezTo>
                    <a:pt x="508464" y="1060934"/>
                    <a:pt x="590617" y="1055361"/>
                    <a:pt x="677265" y="1040055"/>
                  </a:cubicBezTo>
                  <a:cubicBezTo>
                    <a:pt x="680628" y="1046617"/>
                    <a:pt x="683638" y="1053418"/>
                    <a:pt x="686143" y="1060448"/>
                  </a:cubicBezTo>
                  <a:cubicBezTo>
                    <a:pt x="459810" y="1102720"/>
                    <a:pt x="263566" y="1076183"/>
                    <a:pt x="178584" y="1059972"/>
                  </a:cubicBezTo>
                  <a:close/>
                  <a:moveTo>
                    <a:pt x="702040" y="1169061"/>
                  </a:moveTo>
                  <a:cubicBezTo>
                    <a:pt x="680990" y="1180482"/>
                    <a:pt x="647986" y="1181244"/>
                    <a:pt x="624659" y="1184454"/>
                  </a:cubicBezTo>
                  <a:cubicBezTo>
                    <a:pt x="584559" y="1189969"/>
                    <a:pt x="543392" y="1190169"/>
                    <a:pt x="502977" y="1191083"/>
                  </a:cubicBezTo>
                  <a:cubicBezTo>
                    <a:pt x="408013" y="1193227"/>
                    <a:pt x="309400" y="1193388"/>
                    <a:pt x="215274" y="1179367"/>
                  </a:cubicBezTo>
                  <a:cubicBezTo>
                    <a:pt x="202644" y="1177482"/>
                    <a:pt x="190004" y="1174986"/>
                    <a:pt x="177574" y="1172081"/>
                  </a:cubicBezTo>
                  <a:cubicBezTo>
                    <a:pt x="172698" y="1170938"/>
                    <a:pt x="163182" y="1170166"/>
                    <a:pt x="159315" y="1166976"/>
                  </a:cubicBezTo>
                  <a:cubicBezTo>
                    <a:pt x="155600" y="1163909"/>
                    <a:pt x="155476" y="1161127"/>
                    <a:pt x="156277" y="1157565"/>
                  </a:cubicBezTo>
                  <a:cubicBezTo>
                    <a:pt x="202739" y="1167347"/>
                    <a:pt x="304362" y="1184911"/>
                    <a:pt x="435445" y="1184911"/>
                  </a:cubicBezTo>
                  <a:cubicBezTo>
                    <a:pt x="517055" y="1184911"/>
                    <a:pt x="610067" y="1177996"/>
                    <a:pt x="708069" y="1158222"/>
                  </a:cubicBezTo>
                  <a:cubicBezTo>
                    <a:pt x="709298" y="1164366"/>
                    <a:pt x="708927" y="1165318"/>
                    <a:pt x="702040" y="1169061"/>
                  </a:cubicBezTo>
                  <a:close/>
                  <a:moveTo>
                    <a:pt x="666531" y="1022538"/>
                  </a:moveTo>
                  <a:cubicBezTo>
                    <a:pt x="464172" y="1057095"/>
                    <a:pt x="288312" y="1037721"/>
                    <a:pt x="198091" y="1022148"/>
                  </a:cubicBezTo>
                  <a:cubicBezTo>
                    <a:pt x="203016" y="1015471"/>
                    <a:pt x="208616" y="1009318"/>
                    <a:pt x="215284" y="1004393"/>
                  </a:cubicBezTo>
                  <a:cubicBezTo>
                    <a:pt x="215894" y="1003946"/>
                    <a:pt x="216541" y="1003660"/>
                    <a:pt x="217151" y="1003241"/>
                  </a:cubicBezTo>
                  <a:cubicBezTo>
                    <a:pt x="270996" y="1011509"/>
                    <a:pt x="346405" y="1019624"/>
                    <a:pt x="435435" y="1019624"/>
                  </a:cubicBezTo>
                  <a:cubicBezTo>
                    <a:pt x="500110" y="1019624"/>
                    <a:pt x="571976" y="1015252"/>
                    <a:pt x="647776" y="1003631"/>
                  </a:cubicBezTo>
                  <a:cubicBezTo>
                    <a:pt x="655063" y="1009013"/>
                    <a:pt x="661216" y="1015442"/>
                    <a:pt x="666531" y="10225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151" name="Graphic 2">
              <a:extLst>
                <a:ext uri="{FF2B5EF4-FFF2-40B4-BE49-F238E27FC236}">
                  <a16:creationId xmlns:a16="http://schemas.microsoft.com/office/drawing/2014/main" id="{D6C68820-832C-3224-CAF3-C09D93CB089C}"/>
                </a:ext>
              </a:extLst>
            </p:cNvPr>
            <p:cNvGrpSpPr/>
            <p:nvPr/>
          </p:nvGrpSpPr>
          <p:grpSpPr>
            <a:xfrm>
              <a:off x="3322951" y="6513342"/>
              <a:ext cx="840347" cy="530938"/>
              <a:chOff x="3322951" y="6513342"/>
              <a:chExt cx="840347" cy="530938"/>
            </a:xfrm>
          </p:grpSpPr>
          <p:grpSp>
            <p:nvGrpSpPr>
              <p:cNvPr id="1152" name="Graphic 2">
                <a:extLst>
                  <a:ext uri="{FF2B5EF4-FFF2-40B4-BE49-F238E27FC236}">
                    <a16:creationId xmlns:a16="http://schemas.microsoft.com/office/drawing/2014/main" id="{B634976E-2CC2-F6D4-6EF9-EB29639223DA}"/>
                  </a:ext>
                </a:extLst>
              </p:cNvPr>
              <p:cNvGrpSpPr/>
              <p:nvPr/>
            </p:nvGrpSpPr>
            <p:grpSpPr>
              <a:xfrm>
                <a:off x="3353331" y="6834875"/>
                <a:ext cx="809968" cy="54477"/>
                <a:chOff x="3353331" y="6834875"/>
                <a:chExt cx="809968" cy="54477"/>
              </a:xfrm>
              <a:solidFill>
                <a:srgbClr val="000000"/>
              </a:solidFill>
            </p:grpSpPr>
            <p:sp>
              <p:nvSpPr>
                <p:cNvPr id="1173" name="Freeform: Shape 1172">
                  <a:extLst>
                    <a:ext uri="{FF2B5EF4-FFF2-40B4-BE49-F238E27FC236}">
                      <a16:creationId xmlns:a16="http://schemas.microsoft.com/office/drawing/2014/main" id="{71269A97-B362-F2C0-FFA3-03B4BC3D5D14}"/>
                    </a:ext>
                  </a:extLst>
                </p:cNvPr>
                <p:cNvSpPr/>
                <p:nvPr/>
              </p:nvSpPr>
              <p:spPr>
                <a:xfrm>
                  <a:off x="3353331" y="6834893"/>
                  <a:ext cx="66388" cy="54459"/>
                </a:xfrm>
                <a:custGeom>
                  <a:avLst/>
                  <a:gdLst>
                    <a:gd name="csX0" fmla="*/ 7174 w 66388"/>
                    <a:gd name="csY0" fmla="*/ 5209 h 54459"/>
                    <a:gd name="csX1" fmla="*/ 56876 w 66388"/>
                    <a:gd name="csY1" fmla="*/ 52939 h 54459"/>
                    <a:gd name="csX2" fmla="*/ 66353 w 66388"/>
                    <a:gd name="csY2" fmla="*/ 51939 h 54459"/>
                    <a:gd name="csX3" fmla="*/ 2050 w 66388"/>
                    <a:gd name="csY3" fmla="*/ 2447 h 54459"/>
                    <a:gd name="csX4" fmla="*/ 7174 w 66388"/>
                    <a:gd name="csY4" fmla="*/ 5209 h 54459"/>
                    <a:gd name="csX5" fmla="*/ 7174 w 66388"/>
                    <a:gd name="csY5" fmla="*/ 5209 h 544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88" h="54459">
                      <a:moveTo>
                        <a:pt x="7174" y="5209"/>
                      </a:moveTo>
                      <a:cubicBezTo>
                        <a:pt x="36006" y="-3792"/>
                        <a:pt x="50304" y="31527"/>
                        <a:pt x="56876" y="52939"/>
                      </a:cubicBezTo>
                      <a:cubicBezTo>
                        <a:pt x="57752" y="55787"/>
                        <a:pt x="67029" y="54158"/>
                        <a:pt x="66353" y="51939"/>
                      </a:cubicBezTo>
                      <a:cubicBezTo>
                        <a:pt x="56866" y="21069"/>
                        <a:pt x="38321" y="-8878"/>
                        <a:pt x="2050" y="2447"/>
                      </a:cubicBezTo>
                      <a:cubicBezTo>
                        <a:pt x="-3789" y="4266"/>
                        <a:pt x="4421" y="6067"/>
                        <a:pt x="7174" y="5209"/>
                      </a:cubicBezTo>
                      <a:lnTo>
                        <a:pt x="7174" y="52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74" name="Freeform: Shape 1173">
                  <a:extLst>
                    <a:ext uri="{FF2B5EF4-FFF2-40B4-BE49-F238E27FC236}">
                      <a16:creationId xmlns:a16="http://schemas.microsoft.com/office/drawing/2014/main" id="{ECC6527C-B2A5-17CD-BFE3-E1E52376B02C}"/>
                    </a:ext>
                  </a:extLst>
                </p:cNvPr>
                <p:cNvSpPr/>
                <p:nvPr/>
              </p:nvSpPr>
              <p:spPr>
                <a:xfrm>
                  <a:off x="4096925" y="6834875"/>
                  <a:ext cx="66374" cy="54468"/>
                </a:xfrm>
                <a:custGeom>
                  <a:avLst/>
                  <a:gdLst>
                    <a:gd name="csX0" fmla="*/ 64318 w 66374"/>
                    <a:gd name="csY0" fmla="*/ 2436 h 54468"/>
                    <a:gd name="csX1" fmla="*/ 34 w 66374"/>
                    <a:gd name="csY1" fmla="*/ 52004 h 54468"/>
                    <a:gd name="csX2" fmla="*/ 9512 w 66374"/>
                    <a:gd name="csY2" fmla="*/ 52909 h 54468"/>
                    <a:gd name="csX3" fmla="*/ 59213 w 66374"/>
                    <a:gd name="csY3" fmla="*/ 5246 h 54468"/>
                    <a:gd name="csX4" fmla="*/ 64318 w 66374"/>
                    <a:gd name="csY4" fmla="*/ 2436 h 54468"/>
                    <a:gd name="csX5" fmla="*/ 64318 w 66374"/>
                    <a:gd name="csY5" fmla="*/ 2436 h 5446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66374" h="54468">
                      <a:moveTo>
                        <a:pt x="64318" y="2436"/>
                      </a:moveTo>
                      <a:cubicBezTo>
                        <a:pt x="28066" y="-8880"/>
                        <a:pt x="9492" y="21200"/>
                        <a:pt x="34" y="52004"/>
                      </a:cubicBezTo>
                      <a:cubicBezTo>
                        <a:pt x="-632" y="54176"/>
                        <a:pt x="8626" y="55804"/>
                        <a:pt x="9512" y="52909"/>
                      </a:cubicBezTo>
                      <a:cubicBezTo>
                        <a:pt x="16112" y="31430"/>
                        <a:pt x="30352" y="-3765"/>
                        <a:pt x="59213" y="5246"/>
                      </a:cubicBezTo>
                      <a:cubicBezTo>
                        <a:pt x="61985" y="6113"/>
                        <a:pt x="70157" y="4255"/>
                        <a:pt x="64318" y="2436"/>
                      </a:cubicBezTo>
                      <a:lnTo>
                        <a:pt x="64318" y="24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grpSp>
            <p:nvGrpSpPr>
              <p:cNvPr id="1153" name="Graphic 2">
                <a:extLst>
                  <a:ext uri="{FF2B5EF4-FFF2-40B4-BE49-F238E27FC236}">
                    <a16:creationId xmlns:a16="http://schemas.microsoft.com/office/drawing/2014/main" id="{981F8218-FBD0-5507-279C-10E7C48124C5}"/>
                  </a:ext>
                </a:extLst>
              </p:cNvPr>
              <p:cNvGrpSpPr/>
              <p:nvPr/>
            </p:nvGrpSpPr>
            <p:grpSpPr>
              <a:xfrm>
                <a:off x="3564397" y="6513342"/>
                <a:ext cx="366702" cy="365667"/>
                <a:chOff x="3564397" y="6513342"/>
                <a:chExt cx="366702" cy="365667"/>
              </a:xfrm>
              <a:solidFill>
                <a:srgbClr val="000000"/>
              </a:solidFill>
            </p:grpSpPr>
            <p:sp>
              <p:nvSpPr>
                <p:cNvPr id="1160" name="Freeform: Shape 1159">
                  <a:extLst>
                    <a:ext uri="{FF2B5EF4-FFF2-40B4-BE49-F238E27FC236}">
                      <a16:creationId xmlns:a16="http://schemas.microsoft.com/office/drawing/2014/main" id="{806B50EA-132B-DA12-1963-CF8BE7FF58B6}"/>
                    </a:ext>
                  </a:extLst>
                </p:cNvPr>
                <p:cNvSpPr/>
                <p:nvPr/>
              </p:nvSpPr>
              <p:spPr>
                <a:xfrm>
                  <a:off x="3577075" y="6513351"/>
                  <a:ext cx="70885" cy="26465"/>
                </a:xfrm>
                <a:custGeom>
                  <a:avLst/>
                  <a:gdLst>
                    <a:gd name="csX0" fmla="*/ 0 w 70885"/>
                    <a:gd name="csY0" fmla="*/ 26466 h 26465"/>
                    <a:gd name="csX1" fmla="*/ 12297 w 70885"/>
                    <a:gd name="csY1" fmla="*/ 9663 h 26465"/>
                    <a:gd name="csX2" fmla="*/ 31680 w 70885"/>
                    <a:gd name="csY2" fmla="*/ 1386 h 26465"/>
                    <a:gd name="csX3" fmla="*/ 52797 w 70885"/>
                    <a:gd name="csY3" fmla="*/ 786 h 26465"/>
                    <a:gd name="csX4" fmla="*/ 70885 w 70885"/>
                    <a:gd name="csY4" fmla="*/ 11207 h 26465"/>
                    <a:gd name="csX5" fmla="*/ 52178 w 70885"/>
                    <a:gd name="csY5" fmla="*/ 8197 h 26465"/>
                    <a:gd name="csX6" fmla="*/ 33738 w 70885"/>
                    <a:gd name="csY6" fmla="*/ 10683 h 26465"/>
                    <a:gd name="csX7" fmla="*/ 15888 w 70885"/>
                    <a:gd name="csY7" fmla="*/ 16150 h 26465"/>
                    <a:gd name="csX8" fmla="*/ 0 w 70885"/>
                    <a:gd name="csY8" fmla="*/ 26466 h 2646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85" h="26465">
                      <a:moveTo>
                        <a:pt x="0" y="26466"/>
                      </a:moveTo>
                      <a:cubicBezTo>
                        <a:pt x="953" y="19389"/>
                        <a:pt x="6572" y="13578"/>
                        <a:pt x="12297" y="9663"/>
                      </a:cubicBezTo>
                      <a:cubicBezTo>
                        <a:pt x="18164" y="5587"/>
                        <a:pt x="24832" y="3034"/>
                        <a:pt x="31680" y="1386"/>
                      </a:cubicBezTo>
                      <a:cubicBezTo>
                        <a:pt x="38557" y="-90"/>
                        <a:pt x="45739" y="-538"/>
                        <a:pt x="52797" y="786"/>
                      </a:cubicBezTo>
                      <a:cubicBezTo>
                        <a:pt x="59703" y="2015"/>
                        <a:pt x="67066" y="5215"/>
                        <a:pt x="70885" y="11207"/>
                      </a:cubicBezTo>
                      <a:cubicBezTo>
                        <a:pt x="64532" y="8425"/>
                        <a:pt x="58379" y="8102"/>
                        <a:pt x="52178" y="8197"/>
                      </a:cubicBezTo>
                      <a:cubicBezTo>
                        <a:pt x="46006" y="8463"/>
                        <a:pt x="39796" y="9216"/>
                        <a:pt x="33738" y="10683"/>
                      </a:cubicBezTo>
                      <a:cubicBezTo>
                        <a:pt x="27642" y="11969"/>
                        <a:pt x="21670" y="13845"/>
                        <a:pt x="15888" y="16150"/>
                      </a:cubicBezTo>
                      <a:cubicBezTo>
                        <a:pt x="10154" y="18627"/>
                        <a:pt x="4572" y="21275"/>
                        <a:pt x="0" y="264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1" name="Freeform: Shape 1160">
                  <a:extLst>
                    <a:ext uri="{FF2B5EF4-FFF2-40B4-BE49-F238E27FC236}">
                      <a16:creationId xmlns:a16="http://schemas.microsoft.com/office/drawing/2014/main" id="{ABC7F52B-8E34-2A1B-39DD-6450B62565E6}"/>
                    </a:ext>
                  </a:extLst>
                </p:cNvPr>
                <p:cNvSpPr/>
                <p:nvPr/>
              </p:nvSpPr>
              <p:spPr>
                <a:xfrm>
                  <a:off x="3846985" y="6513342"/>
                  <a:ext cx="70894" cy="26475"/>
                </a:xfrm>
                <a:custGeom>
                  <a:avLst/>
                  <a:gdLst>
                    <a:gd name="csX0" fmla="*/ 70895 w 70894"/>
                    <a:gd name="csY0" fmla="*/ 26475 h 26475"/>
                    <a:gd name="csX1" fmla="*/ 55016 w 70894"/>
                    <a:gd name="csY1" fmla="*/ 16150 h 26475"/>
                    <a:gd name="csX2" fmla="*/ 37157 w 70894"/>
                    <a:gd name="csY2" fmla="*/ 10683 h 26475"/>
                    <a:gd name="csX3" fmla="*/ 18707 w 70894"/>
                    <a:gd name="csY3" fmla="*/ 8197 h 26475"/>
                    <a:gd name="csX4" fmla="*/ 0 w 70894"/>
                    <a:gd name="csY4" fmla="*/ 11207 h 26475"/>
                    <a:gd name="csX5" fmla="*/ 18088 w 70894"/>
                    <a:gd name="csY5" fmla="*/ 786 h 26475"/>
                    <a:gd name="csX6" fmla="*/ 39205 w 70894"/>
                    <a:gd name="csY6" fmla="*/ 1386 h 26475"/>
                    <a:gd name="csX7" fmla="*/ 58588 w 70894"/>
                    <a:gd name="csY7" fmla="*/ 9664 h 26475"/>
                    <a:gd name="csX8" fmla="*/ 70895 w 70894"/>
                    <a:gd name="csY8" fmla="*/ 26475 h 2647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70894" h="26475">
                      <a:moveTo>
                        <a:pt x="70895" y="26475"/>
                      </a:moveTo>
                      <a:cubicBezTo>
                        <a:pt x="66323" y="21284"/>
                        <a:pt x="60741" y="18636"/>
                        <a:pt x="55016" y="16150"/>
                      </a:cubicBezTo>
                      <a:cubicBezTo>
                        <a:pt x="49235" y="13855"/>
                        <a:pt x="43253" y="11978"/>
                        <a:pt x="37157" y="10683"/>
                      </a:cubicBezTo>
                      <a:cubicBezTo>
                        <a:pt x="31090" y="9216"/>
                        <a:pt x="24889" y="8463"/>
                        <a:pt x="18707" y="8197"/>
                      </a:cubicBezTo>
                      <a:cubicBezTo>
                        <a:pt x="12507" y="8101"/>
                        <a:pt x="6353" y="8425"/>
                        <a:pt x="0" y="11207"/>
                      </a:cubicBezTo>
                      <a:cubicBezTo>
                        <a:pt x="3820" y="5215"/>
                        <a:pt x="11182" y="2015"/>
                        <a:pt x="18088" y="786"/>
                      </a:cubicBezTo>
                      <a:cubicBezTo>
                        <a:pt x="25146" y="-538"/>
                        <a:pt x="32328" y="-90"/>
                        <a:pt x="39205" y="1386"/>
                      </a:cubicBezTo>
                      <a:cubicBezTo>
                        <a:pt x="46044" y="3034"/>
                        <a:pt x="52721" y="5587"/>
                        <a:pt x="58588" y="9664"/>
                      </a:cubicBezTo>
                      <a:cubicBezTo>
                        <a:pt x="64313" y="13588"/>
                        <a:pt x="69933" y="19398"/>
                        <a:pt x="70895" y="2647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2" name="Freeform: Shape 1161">
                  <a:extLst>
                    <a:ext uri="{FF2B5EF4-FFF2-40B4-BE49-F238E27FC236}">
                      <a16:creationId xmlns:a16="http://schemas.microsoft.com/office/drawing/2014/main" id="{AFB9953C-9784-34B3-5BED-9BE713F23AB0}"/>
                    </a:ext>
                  </a:extLst>
                </p:cNvPr>
                <p:cNvSpPr/>
                <p:nvPr/>
              </p:nvSpPr>
              <p:spPr>
                <a:xfrm>
                  <a:off x="3695265" y="6847862"/>
                  <a:ext cx="132464" cy="31147"/>
                </a:xfrm>
                <a:custGeom>
                  <a:avLst/>
                  <a:gdLst>
                    <a:gd name="csX0" fmla="*/ 178 w 132464"/>
                    <a:gd name="csY0" fmla="*/ 2898 h 31147"/>
                    <a:gd name="csX1" fmla="*/ 132347 w 132464"/>
                    <a:gd name="csY1" fmla="*/ 2051 h 31147"/>
                    <a:gd name="csX2" fmla="*/ 123107 w 132464"/>
                    <a:gd name="csY2" fmla="*/ 1889 h 31147"/>
                    <a:gd name="csX3" fmla="*/ 9236 w 132464"/>
                    <a:gd name="csY3" fmla="*/ 1041 h 31147"/>
                    <a:gd name="csX4" fmla="*/ 178 w 132464"/>
                    <a:gd name="csY4" fmla="*/ 2898 h 31147"/>
                    <a:gd name="csX5" fmla="*/ 178 w 132464"/>
                    <a:gd name="csY5" fmla="*/ 2898 h 3114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32464" h="31147">
                      <a:moveTo>
                        <a:pt x="178" y="2898"/>
                      </a:moveTo>
                      <a:cubicBezTo>
                        <a:pt x="24619" y="39712"/>
                        <a:pt x="109534" y="41694"/>
                        <a:pt x="132347" y="2051"/>
                      </a:cubicBezTo>
                      <a:cubicBezTo>
                        <a:pt x="133594" y="-112"/>
                        <a:pt x="124536" y="-588"/>
                        <a:pt x="123107" y="1889"/>
                      </a:cubicBezTo>
                      <a:cubicBezTo>
                        <a:pt x="102943" y="36922"/>
                        <a:pt x="30953" y="33750"/>
                        <a:pt x="9236" y="1041"/>
                      </a:cubicBezTo>
                      <a:cubicBezTo>
                        <a:pt x="7722" y="-1216"/>
                        <a:pt x="-1375" y="565"/>
                        <a:pt x="178" y="2898"/>
                      </a:cubicBezTo>
                      <a:lnTo>
                        <a:pt x="178" y="28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3" name="Freeform: Shape 1162">
                  <a:extLst>
                    <a:ext uri="{FF2B5EF4-FFF2-40B4-BE49-F238E27FC236}">
                      <a16:creationId xmlns:a16="http://schemas.microsoft.com/office/drawing/2014/main" id="{BF8B2FDC-48A7-3C3E-13B8-A3AB47CAE242}"/>
                    </a:ext>
                  </a:extLst>
                </p:cNvPr>
                <p:cNvSpPr/>
                <p:nvPr/>
              </p:nvSpPr>
              <p:spPr>
                <a:xfrm>
                  <a:off x="3615594" y="6696808"/>
                  <a:ext cx="43872" cy="53301"/>
                </a:xfrm>
                <a:custGeom>
                  <a:avLst/>
                  <a:gdLst>
                    <a:gd name="csX0" fmla="*/ 43872 w 43872"/>
                    <a:gd name="csY0" fmla="*/ 26651 h 53301"/>
                    <a:gd name="csX1" fmla="*/ 21936 w 43872"/>
                    <a:gd name="csY1" fmla="*/ 53302 h 53301"/>
                    <a:gd name="csX2" fmla="*/ 0 w 43872"/>
                    <a:gd name="csY2" fmla="*/ 26651 h 53301"/>
                    <a:gd name="csX3" fmla="*/ 21936 w 43872"/>
                    <a:gd name="csY3" fmla="*/ 0 h 53301"/>
                    <a:gd name="csX4" fmla="*/ 43872 w 43872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72" h="53301">
                      <a:moveTo>
                        <a:pt x="43872" y="26651"/>
                      </a:moveTo>
                      <a:cubicBezTo>
                        <a:pt x="43872" y="41367"/>
                        <a:pt x="34061" y="53302"/>
                        <a:pt x="21936" y="53302"/>
                      </a:cubicBezTo>
                      <a:cubicBezTo>
                        <a:pt x="9811" y="53302"/>
                        <a:pt x="0" y="41367"/>
                        <a:pt x="0" y="26651"/>
                      </a:cubicBezTo>
                      <a:cubicBezTo>
                        <a:pt x="0" y="11935"/>
                        <a:pt x="9811" y="0"/>
                        <a:pt x="21936" y="0"/>
                      </a:cubicBezTo>
                      <a:cubicBezTo>
                        <a:pt x="34061" y="0"/>
                        <a:pt x="43872" y="11935"/>
                        <a:pt x="43872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4" name="Freeform: Shape 1163">
                  <a:extLst>
                    <a:ext uri="{FF2B5EF4-FFF2-40B4-BE49-F238E27FC236}">
                      <a16:creationId xmlns:a16="http://schemas.microsoft.com/office/drawing/2014/main" id="{5FC3444B-FB41-D03B-7A91-86F8867638E7}"/>
                    </a:ext>
                  </a:extLst>
                </p:cNvPr>
                <p:cNvSpPr/>
                <p:nvPr/>
              </p:nvSpPr>
              <p:spPr>
                <a:xfrm>
                  <a:off x="3838546" y="6696808"/>
                  <a:ext cx="43891" cy="53301"/>
                </a:xfrm>
                <a:custGeom>
                  <a:avLst/>
                  <a:gdLst>
                    <a:gd name="csX0" fmla="*/ 43891 w 43891"/>
                    <a:gd name="csY0" fmla="*/ 26651 h 53301"/>
                    <a:gd name="csX1" fmla="*/ 21945 w 43891"/>
                    <a:gd name="csY1" fmla="*/ 53302 h 53301"/>
                    <a:gd name="csX2" fmla="*/ 0 w 43891"/>
                    <a:gd name="csY2" fmla="*/ 26651 h 53301"/>
                    <a:gd name="csX3" fmla="*/ 21945 w 43891"/>
                    <a:gd name="csY3" fmla="*/ 0 h 53301"/>
                    <a:gd name="csX4" fmla="*/ 43891 w 43891"/>
                    <a:gd name="csY4" fmla="*/ 26651 h 5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3891" h="53301">
                      <a:moveTo>
                        <a:pt x="43891" y="26651"/>
                      </a:moveTo>
                      <a:cubicBezTo>
                        <a:pt x="43891" y="41367"/>
                        <a:pt x="34061" y="53302"/>
                        <a:pt x="21945" y="53302"/>
                      </a:cubicBezTo>
                      <a:cubicBezTo>
                        <a:pt x="9830" y="53302"/>
                        <a:pt x="0" y="41367"/>
                        <a:pt x="0" y="26651"/>
                      </a:cubicBezTo>
                      <a:cubicBezTo>
                        <a:pt x="0" y="11935"/>
                        <a:pt x="9839" y="0"/>
                        <a:pt x="21945" y="0"/>
                      </a:cubicBezTo>
                      <a:cubicBezTo>
                        <a:pt x="34061" y="0"/>
                        <a:pt x="43891" y="11935"/>
                        <a:pt x="43891" y="266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65" name="Freeform: Shape 1164">
                  <a:extLst>
                    <a:ext uri="{FF2B5EF4-FFF2-40B4-BE49-F238E27FC236}">
                      <a16:creationId xmlns:a16="http://schemas.microsoft.com/office/drawing/2014/main" id="{DA7BEE5A-CB09-9721-BB35-D19CF93D3C88}"/>
                    </a:ext>
                  </a:extLst>
                </p:cNvPr>
                <p:cNvSpPr/>
                <p:nvPr/>
              </p:nvSpPr>
              <p:spPr>
                <a:xfrm>
                  <a:off x="3737246" y="6668135"/>
                  <a:ext cx="81053" cy="155118"/>
                </a:xfrm>
                <a:custGeom>
                  <a:avLst/>
                  <a:gdLst>
                    <a:gd name="csX0" fmla="*/ 11860 w 81053"/>
                    <a:gd name="csY0" fmla="*/ 1326 h 155118"/>
                    <a:gd name="csX1" fmla="*/ 26110 w 81053"/>
                    <a:gd name="csY1" fmla="*/ 78069 h 155118"/>
                    <a:gd name="csX2" fmla="*/ 45998 w 81053"/>
                    <a:gd name="csY2" fmla="*/ 100424 h 155118"/>
                    <a:gd name="csX3" fmla="*/ 70115 w 81053"/>
                    <a:gd name="csY3" fmla="*/ 120951 h 155118"/>
                    <a:gd name="csX4" fmla="*/ 8841 w 81053"/>
                    <a:gd name="csY4" fmla="*/ 138429 h 155118"/>
                    <a:gd name="csX5" fmla="*/ 411 w 81053"/>
                    <a:gd name="csY5" fmla="*/ 138972 h 155118"/>
                    <a:gd name="csX6" fmla="*/ 41026 w 81053"/>
                    <a:gd name="csY6" fmla="*/ 155088 h 155118"/>
                    <a:gd name="csX7" fmla="*/ 81040 w 81053"/>
                    <a:gd name="csY7" fmla="*/ 127980 h 155118"/>
                    <a:gd name="csX8" fmla="*/ 64829 w 81053"/>
                    <a:gd name="csY8" fmla="*/ 106025 h 155118"/>
                    <a:gd name="csX9" fmla="*/ 35330 w 81053"/>
                    <a:gd name="csY9" fmla="*/ 78593 h 155118"/>
                    <a:gd name="csX10" fmla="*/ 21252 w 81053"/>
                    <a:gd name="csY10" fmla="*/ 2907 h 155118"/>
                    <a:gd name="csX11" fmla="*/ 11860 w 81053"/>
                    <a:gd name="csY11" fmla="*/ 1326 h 155118"/>
                    <a:gd name="csX12" fmla="*/ 11860 w 81053"/>
                    <a:gd name="csY12" fmla="*/ 1326 h 15511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</a:cxnLst>
                  <a:rect l="l" t="t" r="r" b="b"/>
                  <a:pathLst>
                    <a:path w="81053" h="155118">
                      <a:moveTo>
                        <a:pt x="11860" y="1326"/>
                      </a:moveTo>
                      <a:cubicBezTo>
                        <a:pt x="12041" y="26901"/>
                        <a:pt x="13404" y="55133"/>
                        <a:pt x="26110" y="78069"/>
                      </a:cubicBezTo>
                      <a:cubicBezTo>
                        <a:pt x="31187" y="87232"/>
                        <a:pt x="37626" y="94109"/>
                        <a:pt x="45998" y="100424"/>
                      </a:cubicBezTo>
                      <a:cubicBezTo>
                        <a:pt x="54190" y="106606"/>
                        <a:pt x="66381" y="110073"/>
                        <a:pt x="70115" y="120951"/>
                      </a:cubicBezTo>
                      <a:cubicBezTo>
                        <a:pt x="82441" y="156869"/>
                        <a:pt x="18014" y="147954"/>
                        <a:pt x="8841" y="138429"/>
                      </a:cubicBezTo>
                      <a:cubicBezTo>
                        <a:pt x="7098" y="136610"/>
                        <a:pt x="-2027" y="136438"/>
                        <a:pt x="411" y="138972"/>
                      </a:cubicBezTo>
                      <a:cubicBezTo>
                        <a:pt x="11241" y="150231"/>
                        <a:pt x="25338" y="155574"/>
                        <a:pt x="41026" y="155088"/>
                      </a:cubicBezTo>
                      <a:cubicBezTo>
                        <a:pt x="55895" y="154622"/>
                        <a:pt x="81707" y="146554"/>
                        <a:pt x="81040" y="127980"/>
                      </a:cubicBezTo>
                      <a:cubicBezTo>
                        <a:pt x="80688" y="118188"/>
                        <a:pt x="71706" y="111340"/>
                        <a:pt x="64829" y="106025"/>
                      </a:cubicBezTo>
                      <a:cubicBezTo>
                        <a:pt x="52580" y="96557"/>
                        <a:pt x="43245" y="92728"/>
                        <a:pt x="35330" y="78593"/>
                      </a:cubicBezTo>
                      <a:cubicBezTo>
                        <a:pt x="22671" y="55990"/>
                        <a:pt x="21433" y="28196"/>
                        <a:pt x="21252" y="2907"/>
                      </a:cubicBezTo>
                      <a:cubicBezTo>
                        <a:pt x="21233" y="-64"/>
                        <a:pt x="11851" y="-1046"/>
                        <a:pt x="11860" y="1326"/>
                      </a:cubicBezTo>
                      <a:lnTo>
                        <a:pt x="11860" y="13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grpSp>
              <p:nvGrpSpPr>
                <p:cNvPr id="1166" name="Graphic 2">
                  <a:extLst>
                    <a:ext uri="{FF2B5EF4-FFF2-40B4-BE49-F238E27FC236}">
                      <a16:creationId xmlns:a16="http://schemas.microsoft.com/office/drawing/2014/main" id="{22F8642E-7287-5B6C-50BE-5BDD2346C1A6}"/>
                    </a:ext>
                  </a:extLst>
                </p:cNvPr>
                <p:cNvGrpSpPr/>
                <p:nvPr/>
              </p:nvGrpSpPr>
              <p:grpSpPr>
                <a:xfrm>
                  <a:off x="3564397" y="6779952"/>
                  <a:ext cx="366702" cy="23069"/>
                  <a:chOff x="3564397" y="6779952"/>
                  <a:chExt cx="366702" cy="23069"/>
                </a:xfrm>
                <a:solidFill>
                  <a:srgbClr val="000000"/>
                </a:solidFill>
              </p:grpSpPr>
              <p:sp>
                <p:nvSpPr>
                  <p:cNvPr id="1167" name="Freeform: Shape 1166">
                    <a:extLst>
                      <a:ext uri="{FF2B5EF4-FFF2-40B4-BE49-F238E27FC236}">
                        <a16:creationId xmlns:a16="http://schemas.microsoft.com/office/drawing/2014/main" id="{9EFC9044-DAE7-2F28-2F44-0C562BA94DB2}"/>
                      </a:ext>
                    </a:extLst>
                  </p:cNvPr>
                  <p:cNvSpPr/>
                  <p:nvPr/>
                </p:nvSpPr>
                <p:spPr>
                  <a:xfrm>
                    <a:off x="3564397" y="6779952"/>
                    <a:ext cx="8010" cy="8020"/>
                  </a:xfrm>
                  <a:custGeom>
                    <a:avLst/>
                    <a:gdLst>
                      <a:gd name="csX0" fmla="*/ 8011 w 8010"/>
                      <a:gd name="csY0" fmla="*/ 4010 h 8020"/>
                      <a:gd name="csX1" fmla="*/ 4001 w 8010"/>
                      <a:gd name="csY1" fmla="*/ 8020 h 8020"/>
                      <a:gd name="csX2" fmla="*/ 0 w 8010"/>
                      <a:gd name="csY2" fmla="*/ 4010 h 8020"/>
                      <a:gd name="csX3" fmla="*/ 4001 w 8010"/>
                      <a:gd name="csY3" fmla="*/ 0 h 8020"/>
                      <a:gd name="csX4" fmla="*/ 8011 w 8010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20">
                        <a:moveTo>
                          <a:pt x="8011" y="4010"/>
                        </a:moveTo>
                        <a:cubicBezTo>
                          <a:pt x="8011" y="6229"/>
                          <a:pt x="6220" y="8020"/>
                          <a:pt x="4001" y="8020"/>
                        </a:cubicBezTo>
                        <a:cubicBezTo>
                          <a:pt x="1781" y="8020"/>
                          <a:pt x="0" y="6229"/>
                          <a:pt x="0" y="4010"/>
                        </a:cubicBezTo>
                        <a:cubicBezTo>
                          <a:pt x="0" y="1781"/>
                          <a:pt x="1772" y="0"/>
                          <a:pt x="4001" y="0"/>
                        </a:cubicBezTo>
                        <a:cubicBezTo>
                          <a:pt x="6220" y="0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68" name="Freeform: Shape 1167">
                    <a:extLst>
                      <a:ext uri="{FF2B5EF4-FFF2-40B4-BE49-F238E27FC236}">
                        <a16:creationId xmlns:a16="http://schemas.microsoft.com/office/drawing/2014/main" id="{BB39D990-3A58-74DC-6F1F-1E5D233851A0}"/>
                      </a:ext>
                    </a:extLst>
                  </p:cNvPr>
                  <p:cNvSpPr/>
                  <p:nvPr/>
                </p:nvSpPr>
                <p:spPr>
                  <a:xfrm>
                    <a:off x="3575866" y="6795011"/>
                    <a:ext cx="8019" cy="8010"/>
                  </a:xfrm>
                  <a:custGeom>
                    <a:avLst/>
                    <a:gdLst>
                      <a:gd name="csX0" fmla="*/ 8020 w 8019"/>
                      <a:gd name="csY0" fmla="*/ 4010 h 8010"/>
                      <a:gd name="csX1" fmla="*/ 4010 w 8019"/>
                      <a:gd name="csY1" fmla="*/ 8011 h 8010"/>
                      <a:gd name="csX2" fmla="*/ 0 w 8019"/>
                      <a:gd name="csY2" fmla="*/ 4010 h 8010"/>
                      <a:gd name="csX3" fmla="*/ 4010 w 8019"/>
                      <a:gd name="csY3" fmla="*/ 0 h 8010"/>
                      <a:gd name="csX4" fmla="*/ 8020 w 8019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10">
                        <a:moveTo>
                          <a:pt x="8020" y="4010"/>
                        </a:moveTo>
                        <a:cubicBezTo>
                          <a:pt x="8020" y="6220"/>
                          <a:pt x="6229" y="8011"/>
                          <a:pt x="4010" y="8011"/>
                        </a:cubicBezTo>
                        <a:cubicBezTo>
                          <a:pt x="1800" y="8011"/>
                          <a:pt x="0" y="6220"/>
                          <a:pt x="0" y="4010"/>
                        </a:cubicBezTo>
                        <a:cubicBezTo>
                          <a:pt x="0" y="1800"/>
                          <a:pt x="1800" y="0"/>
                          <a:pt x="4010" y="0"/>
                        </a:cubicBezTo>
                        <a:cubicBezTo>
                          <a:pt x="6229" y="0"/>
                          <a:pt x="8020" y="1800"/>
                          <a:pt x="802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69" name="Freeform: Shape 1168">
                    <a:extLst>
                      <a:ext uri="{FF2B5EF4-FFF2-40B4-BE49-F238E27FC236}">
                        <a16:creationId xmlns:a16="http://schemas.microsoft.com/office/drawing/2014/main" id="{9F5B1BDB-DCD9-AAE1-7C5A-EA4D7E097E57}"/>
                      </a:ext>
                    </a:extLst>
                  </p:cNvPr>
                  <p:cNvSpPr/>
                  <p:nvPr/>
                </p:nvSpPr>
                <p:spPr>
                  <a:xfrm>
                    <a:off x="3593106" y="6783971"/>
                    <a:ext cx="8010" cy="8010"/>
                  </a:xfrm>
                  <a:custGeom>
                    <a:avLst/>
                    <a:gdLst>
                      <a:gd name="csX0" fmla="*/ 8011 w 8010"/>
                      <a:gd name="csY0" fmla="*/ 4010 h 8010"/>
                      <a:gd name="csX1" fmla="*/ 4010 w 8010"/>
                      <a:gd name="csY1" fmla="*/ 8011 h 8010"/>
                      <a:gd name="csX2" fmla="*/ 0 w 8010"/>
                      <a:gd name="csY2" fmla="*/ 4010 h 8010"/>
                      <a:gd name="csX3" fmla="*/ 4010 w 8010"/>
                      <a:gd name="csY3" fmla="*/ 0 h 8010"/>
                      <a:gd name="csX4" fmla="*/ 8011 w 801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0" h="8010">
                        <a:moveTo>
                          <a:pt x="8011" y="4010"/>
                        </a:moveTo>
                        <a:cubicBezTo>
                          <a:pt x="8011" y="6220"/>
                          <a:pt x="6220" y="8011"/>
                          <a:pt x="4010" y="8011"/>
                        </a:cubicBezTo>
                        <a:cubicBezTo>
                          <a:pt x="1772" y="8011"/>
                          <a:pt x="0" y="6220"/>
                          <a:pt x="0" y="4010"/>
                        </a:cubicBezTo>
                        <a:cubicBezTo>
                          <a:pt x="0" y="1800"/>
                          <a:pt x="1772" y="0"/>
                          <a:pt x="4010" y="0"/>
                        </a:cubicBezTo>
                        <a:cubicBezTo>
                          <a:pt x="6229" y="-9"/>
                          <a:pt x="8011" y="1791"/>
                          <a:pt x="8011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0" name="Freeform: Shape 1169">
                    <a:extLst>
                      <a:ext uri="{FF2B5EF4-FFF2-40B4-BE49-F238E27FC236}">
                        <a16:creationId xmlns:a16="http://schemas.microsoft.com/office/drawing/2014/main" id="{3B703693-DEBC-4989-5A9A-FDF291D06ADE}"/>
                      </a:ext>
                    </a:extLst>
                  </p:cNvPr>
                  <p:cNvSpPr/>
                  <p:nvPr/>
                </p:nvSpPr>
                <p:spPr>
                  <a:xfrm>
                    <a:off x="3923080" y="6779952"/>
                    <a:ext cx="8019" cy="8020"/>
                  </a:xfrm>
                  <a:custGeom>
                    <a:avLst/>
                    <a:gdLst>
                      <a:gd name="csX0" fmla="*/ 0 w 8019"/>
                      <a:gd name="csY0" fmla="*/ 4010 h 8020"/>
                      <a:gd name="csX1" fmla="*/ 4010 w 8019"/>
                      <a:gd name="csY1" fmla="*/ 8020 h 8020"/>
                      <a:gd name="csX2" fmla="*/ 8020 w 8019"/>
                      <a:gd name="csY2" fmla="*/ 4010 h 8020"/>
                      <a:gd name="csX3" fmla="*/ 4010 w 8019"/>
                      <a:gd name="csY3" fmla="*/ 0 h 8020"/>
                      <a:gd name="csX4" fmla="*/ 0 w 8019"/>
                      <a:gd name="csY4" fmla="*/ 4010 h 802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19" h="8020">
                        <a:moveTo>
                          <a:pt x="0" y="4010"/>
                        </a:moveTo>
                        <a:cubicBezTo>
                          <a:pt x="0" y="6229"/>
                          <a:pt x="1800" y="8020"/>
                          <a:pt x="4010" y="8020"/>
                        </a:cubicBezTo>
                        <a:cubicBezTo>
                          <a:pt x="6248" y="8020"/>
                          <a:pt x="8020" y="6229"/>
                          <a:pt x="8020" y="4010"/>
                        </a:cubicBezTo>
                        <a:cubicBezTo>
                          <a:pt x="8020" y="1781"/>
                          <a:pt x="6239" y="0"/>
                          <a:pt x="4010" y="0"/>
                        </a:cubicBezTo>
                        <a:cubicBezTo>
                          <a:pt x="1800" y="0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1" name="Freeform: Shape 1170">
                    <a:extLst>
                      <a:ext uri="{FF2B5EF4-FFF2-40B4-BE49-F238E27FC236}">
                        <a16:creationId xmlns:a16="http://schemas.microsoft.com/office/drawing/2014/main" id="{06990CE3-DD21-CC24-8AD0-AC695DD32BF0}"/>
                      </a:ext>
                    </a:extLst>
                  </p:cNvPr>
                  <p:cNvSpPr/>
                  <p:nvPr/>
                </p:nvSpPr>
                <p:spPr>
                  <a:xfrm>
                    <a:off x="3911603" y="679501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30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30" y="0"/>
                          <a:pt x="4010" y="0"/>
                        </a:cubicBezTo>
                        <a:cubicBezTo>
                          <a:pt x="1800" y="0"/>
                          <a:pt x="0" y="1800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1172" name="Freeform: Shape 1171">
                    <a:extLst>
                      <a:ext uri="{FF2B5EF4-FFF2-40B4-BE49-F238E27FC236}">
                        <a16:creationId xmlns:a16="http://schemas.microsoft.com/office/drawing/2014/main" id="{3F587CBF-AAE5-EEF2-C022-946464B67D50}"/>
                      </a:ext>
                    </a:extLst>
                  </p:cNvPr>
                  <p:cNvSpPr/>
                  <p:nvPr/>
                </p:nvSpPr>
                <p:spPr>
                  <a:xfrm>
                    <a:off x="3894372" y="6783971"/>
                    <a:ext cx="8020" cy="8010"/>
                  </a:xfrm>
                  <a:custGeom>
                    <a:avLst/>
                    <a:gdLst>
                      <a:gd name="csX0" fmla="*/ 0 w 8020"/>
                      <a:gd name="csY0" fmla="*/ 4010 h 8010"/>
                      <a:gd name="csX1" fmla="*/ 4010 w 8020"/>
                      <a:gd name="csY1" fmla="*/ 8011 h 8010"/>
                      <a:gd name="csX2" fmla="*/ 8020 w 8020"/>
                      <a:gd name="csY2" fmla="*/ 4010 h 8010"/>
                      <a:gd name="csX3" fmla="*/ 4010 w 8020"/>
                      <a:gd name="csY3" fmla="*/ 0 h 8010"/>
                      <a:gd name="csX4" fmla="*/ 0 w 8020"/>
                      <a:gd name="csY4" fmla="*/ 4010 h 801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8020" h="8010">
                        <a:moveTo>
                          <a:pt x="0" y="4010"/>
                        </a:moveTo>
                        <a:cubicBezTo>
                          <a:pt x="0" y="6220"/>
                          <a:pt x="1800" y="8011"/>
                          <a:pt x="4010" y="8011"/>
                        </a:cubicBezTo>
                        <a:cubicBezTo>
                          <a:pt x="6229" y="8011"/>
                          <a:pt x="8020" y="6220"/>
                          <a:pt x="8020" y="4010"/>
                        </a:cubicBezTo>
                        <a:cubicBezTo>
                          <a:pt x="8020" y="1800"/>
                          <a:pt x="6229" y="0"/>
                          <a:pt x="4010" y="0"/>
                        </a:cubicBezTo>
                        <a:cubicBezTo>
                          <a:pt x="1800" y="-9"/>
                          <a:pt x="0" y="1791"/>
                          <a:pt x="0" y="401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</p:grpSp>
          <p:grpSp>
            <p:nvGrpSpPr>
              <p:cNvPr id="1154" name="Graphic 2">
                <a:extLst>
                  <a:ext uri="{FF2B5EF4-FFF2-40B4-BE49-F238E27FC236}">
                    <a16:creationId xmlns:a16="http://schemas.microsoft.com/office/drawing/2014/main" id="{B06027B8-8FDA-7C61-B598-3D9BB580143A}"/>
                  </a:ext>
                </a:extLst>
              </p:cNvPr>
              <p:cNvGrpSpPr/>
              <p:nvPr/>
            </p:nvGrpSpPr>
            <p:grpSpPr>
              <a:xfrm>
                <a:off x="3322951" y="6793166"/>
                <a:ext cx="779360" cy="251113"/>
                <a:chOff x="3322951" y="6793166"/>
                <a:chExt cx="779360" cy="251113"/>
              </a:xfrm>
            </p:grpSpPr>
            <p:sp>
              <p:nvSpPr>
                <p:cNvPr id="1156" name="Freeform: Shape 1155">
                  <a:extLst>
                    <a:ext uri="{FF2B5EF4-FFF2-40B4-BE49-F238E27FC236}">
                      <a16:creationId xmlns:a16="http://schemas.microsoft.com/office/drawing/2014/main" id="{255954B4-8A5D-ABA1-AE6C-66D70F64436E}"/>
                    </a:ext>
                  </a:extLst>
                </p:cNvPr>
                <p:cNvSpPr/>
                <p:nvPr/>
              </p:nvSpPr>
              <p:spPr>
                <a:xfrm>
                  <a:off x="3397624" y="6907215"/>
                  <a:ext cx="34499" cy="34489"/>
                </a:xfrm>
                <a:custGeom>
                  <a:avLst/>
                  <a:gdLst>
                    <a:gd name="csX0" fmla="*/ 34500 w 34499"/>
                    <a:gd name="csY0" fmla="*/ 17250 h 34489"/>
                    <a:gd name="csX1" fmla="*/ 17259 w 34499"/>
                    <a:gd name="csY1" fmla="*/ 34490 h 34489"/>
                    <a:gd name="csX2" fmla="*/ 0 w 34499"/>
                    <a:gd name="csY2" fmla="*/ 17250 h 34489"/>
                    <a:gd name="csX3" fmla="*/ 17259 w 34499"/>
                    <a:gd name="csY3" fmla="*/ 0 h 34489"/>
                    <a:gd name="csX4" fmla="*/ 34500 w 34499"/>
                    <a:gd name="csY4" fmla="*/ 1725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9" h="34489">
                      <a:moveTo>
                        <a:pt x="34500" y="17250"/>
                      </a:moveTo>
                      <a:cubicBezTo>
                        <a:pt x="34500" y="26784"/>
                        <a:pt x="26775" y="34490"/>
                        <a:pt x="17259" y="34490"/>
                      </a:cubicBezTo>
                      <a:cubicBezTo>
                        <a:pt x="7725" y="34490"/>
                        <a:pt x="0" y="26775"/>
                        <a:pt x="0" y="17250"/>
                      </a:cubicBezTo>
                      <a:cubicBezTo>
                        <a:pt x="0" y="7725"/>
                        <a:pt x="7725" y="0"/>
                        <a:pt x="17259" y="0"/>
                      </a:cubicBezTo>
                      <a:cubicBezTo>
                        <a:pt x="26775" y="-10"/>
                        <a:pt x="34500" y="7715"/>
                        <a:pt x="34500" y="172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7" name="Freeform: Shape 1156">
                  <a:extLst>
                    <a:ext uri="{FF2B5EF4-FFF2-40B4-BE49-F238E27FC236}">
                      <a16:creationId xmlns:a16="http://schemas.microsoft.com/office/drawing/2014/main" id="{15C43FF1-50B3-D144-6503-5F3BC42B1E6B}"/>
                    </a:ext>
                  </a:extLst>
                </p:cNvPr>
                <p:cNvSpPr/>
                <p:nvPr/>
              </p:nvSpPr>
              <p:spPr>
                <a:xfrm>
                  <a:off x="3348647" y="6889965"/>
                  <a:ext cx="34490" cy="34489"/>
                </a:xfrm>
                <a:custGeom>
                  <a:avLst/>
                  <a:gdLst>
                    <a:gd name="csX0" fmla="*/ 34490 w 34490"/>
                    <a:gd name="csY0" fmla="*/ 17240 h 34489"/>
                    <a:gd name="csX1" fmla="*/ 17250 w 34490"/>
                    <a:gd name="csY1" fmla="*/ 34490 h 34489"/>
                    <a:gd name="csX2" fmla="*/ 0 w 34490"/>
                    <a:gd name="csY2" fmla="*/ 17240 h 34489"/>
                    <a:gd name="csX3" fmla="*/ 17250 w 34490"/>
                    <a:gd name="csY3" fmla="*/ 0 h 34489"/>
                    <a:gd name="csX4" fmla="*/ 34490 w 34490"/>
                    <a:gd name="csY4" fmla="*/ 17240 h 3448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34490" h="34489">
                      <a:moveTo>
                        <a:pt x="34490" y="17240"/>
                      </a:moveTo>
                      <a:cubicBezTo>
                        <a:pt x="34490" y="26775"/>
                        <a:pt x="26775" y="34490"/>
                        <a:pt x="17250" y="34490"/>
                      </a:cubicBezTo>
                      <a:cubicBezTo>
                        <a:pt x="7715" y="34490"/>
                        <a:pt x="0" y="26765"/>
                        <a:pt x="0" y="17240"/>
                      </a:cubicBezTo>
                      <a:cubicBezTo>
                        <a:pt x="0" y="7715"/>
                        <a:pt x="7725" y="0"/>
                        <a:pt x="17250" y="0"/>
                      </a:cubicBezTo>
                      <a:cubicBezTo>
                        <a:pt x="26784" y="0"/>
                        <a:pt x="34490" y="7725"/>
                        <a:pt x="34490" y="1724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8" name="Freeform: Shape 1157">
                  <a:extLst>
                    <a:ext uri="{FF2B5EF4-FFF2-40B4-BE49-F238E27FC236}">
                      <a16:creationId xmlns:a16="http://schemas.microsoft.com/office/drawing/2014/main" id="{81BC56B8-94D5-17F6-D0C8-2A1EF5E7FD98}"/>
                    </a:ext>
                  </a:extLst>
                </p:cNvPr>
                <p:cNvSpPr/>
                <p:nvPr/>
              </p:nvSpPr>
              <p:spPr>
                <a:xfrm>
                  <a:off x="3322951" y="6793166"/>
                  <a:ext cx="32235" cy="26236"/>
                </a:xfrm>
                <a:custGeom>
                  <a:avLst/>
                  <a:gdLst>
                    <a:gd name="csX0" fmla="*/ 435 w 32235"/>
                    <a:gd name="csY0" fmla="*/ 2101 h 26236"/>
                    <a:gd name="csX1" fmla="*/ 23400 w 32235"/>
                    <a:gd name="csY1" fmla="*/ 25057 h 26236"/>
                    <a:gd name="csX2" fmla="*/ 31801 w 32235"/>
                    <a:gd name="csY2" fmla="*/ 24142 h 26236"/>
                    <a:gd name="csX3" fmla="*/ 8836 w 32235"/>
                    <a:gd name="csY3" fmla="*/ 1187 h 26236"/>
                    <a:gd name="csX4" fmla="*/ 435 w 32235"/>
                    <a:gd name="csY4" fmla="*/ 2101 h 26236"/>
                    <a:gd name="csX5" fmla="*/ 435 w 32235"/>
                    <a:gd name="csY5" fmla="*/ 2101 h 262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32235" h="26236">
                      <a:moveTo>
                        <a:pt x="435" y="2101"/>
                      </a:moveTo>
                      <a:cubicBezTo>
                        <a:pt x="8093" y="9750"/>
                        <a:pt x="15742" y="17408"/>
                        <a:pt x="23400" y="25057"/>
                      </a:cubicBezTo>
                      <a:cubicBezTo>
                        <a:pt x="25181" y="26838"/>
                        <a:pt x="34315" y="26657"/>
                        <a:pt x="31801" y="24142"/>
                      </a:cubicBezTo>
                      <a:cubicBezTo>
                        <a:pt x="24143" y="16494"/>
                        <a:pt x="16494" y="8836"/>
                        <a:pt x="8836" y="1187"/>
                      </a:cubicBezTo>
                      <a:cubicBezTo>
                        <a:pt x="7055" y="-604"/>
                        <a:pt x="-2080" y="-423"/>
                        <a:pt x="435" y="2101"/>
                      </a:cubicBezTo>
                      <a:lnTo>
                        <a:pt x="435" y="2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159" name="Rectangle 1158">
                  <a:extLst>
                    <a:ext uri="{FF2B5EF4-FFF2-40B4-BE49-F238E27FC236}">
                      <a16:creationId xmlns:a16="http://schemas.microsoft.com/office/drawing/2014/main" id="{E9739CAE-AB1D-3925-2046-AB2E6F1A97CD}"/>
                    </a:ext>
                  </a:extLst>
                </p:cNvPr>
                <p:cNvSpPr/>
                <p:nvPr/>
              </p:nvSpPr>
              <p:spPr>
                <a:xfrm>
                  <a:off x="4092787" y="6923351"/>
                  <a:ext cx="9525" cy="120929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155" name="Freeform: Shape 1154">
                <a:extLst>
                  <a:ext uri="{FF2B5EF4-FFF2-40B4-BE49-F238E27FC236}">
                    <a16:creationId xmlns:a16="http://schemas.microsoft.com/office/drawing/2014/main" id="{C3757922-7E93-ABCC-73D3-477B3C9801CD}"/>
                  </a:ext>
                </a:extLst>
              </p:cNvPr>
              <p:cNvSpPr/>
              <p:nvPr/>
            </p:nvSpPr>
            <p:spPr>
              <a:xfrm>
                <a:off x="3385923" y="6591814"/>
                <a:ext cx="746465" cy="248878"/>
              </a:xfrm>
              <a:custGeom>
                <a:avLst/>
                <a:gdLst>
                  <a:gd name="csX0" fmla="*/ 738040 w 746465"/>
                  <a:gd name="csY0" fmla="*/ 181966 h 248878"/>
                  <a:gd name="csX1" fmla="*/ 678908 w 746465"/>
                  <a:gd name="csY1" fmla="*/ 117186 h 248878"/>
                  <a:gd name="csX2" fmla="*/ 678908 w 746465"/>
                  <a:gd name="csY2" fmla="*/ 105766 h 248878"/>
                  <a:gd name="csX3" fmla="*/ 664316 w 746465"/>
                  <a:gd name="csY3" fmla="*/ 105766 h 248878"/>
                  <a:gd name="csX4" fmla="*/ 541025 w 746465"/>
                  <a:gd name="csY4" fmla="*/ 0 h 248878"/>
                  <a:gd name="csX5" fmla="*/ 416914 w 746465"/>
                  <a:gd name="csY5" fmla="*/ 111566 h 248878"/>
                  <a:gd name="csX6" fmla="*/ 381176 w 746465"/>
                  <a:gd name="csY6" fmla="*/ 95679 h 248878"/>
                  <a:gd name="csX7" fmla="*/ 337009 w 746465"/>
                  <a:gd name="csY7" fmla="*/ 112747 h 248878"/>
                  <a:gd name="csX8" fmla="*/ 212764 w 746465"/>
                  <a:gd name="csY8" fmla="*/ 9 h 248878"/>
                  <a:gd name="csX9" fmla="*/ 89501 w 746465"/>
                  <a:gd name="csY9" fmla="*/ 105775 h 248878"/>
                  <a:gd name="csX10" fmla="*/ 74890 w 746465"/>
                  <a:gd name="csY10" fmla="*/ 105775 h 248878"/>
                  <a:gd name="csX11" fmla="*/ 74890 w 746465"/>
                  <a:gd name="csY11" fmla="*/ 117062 h 248878"/>
                  <a:gd name="csX12" fmla="*/ 4453 w 746465"/>
                  <a:gd name="csY12" fmla="*/ 192167 h 248878"/>
                  <a:gd name="csX13" fmla="*/ 614 w 746465"/>
                  <a:gd name="csY13" fmla="*/ 200177 h 248878"/>
                  <a:gd name="csX14" fmla="*/ 2805 w 746465"/>
                  <a:gd name="csY14" fmla="*/ 203073 h 248878"/>
                  <a:gd name="csX15" fmla="*/ 5920 w 746465"/>
                  <a:gd name="csY15" fmla="*/ 203206 h 248878"/>
                  <a:gd name="csX16" fmla="*/ 82605 w 746465"/>
                  <a:gd name="csY16" fmla="*/ 124444 h 248878"/>
                  <a:gd name="csX17" fmla="*/ 87949 w 746465"/>
                  <a:gd name="csY17" fmla="*/ 124444 h 248878"/>
                  <a:gd name="csX18" fmla="*/ 212774 w 746465"/>
                  <a:gd name="csY18" fmla="*/ 248879 h 248878"/>
                  <a:gd name="csX19" fmla="*/ 337494 w 746465"/>
                  <a:gd name="csY19" fmla="*/ 126721 h 248878"/>
                  <a:gd name="csX20" fmla="*/ 380881 w 746465"/>
                  <a:gd name="csY20" fmla="*/ 106318 h 248878"/>
                  <a:gd name="csX21" fmla="*/ 416371 w 746465"/>
                  <a:gd name="csY21" fmla="*/ 126635 h 248878"/>
                  <a:gd name="csX22" fmla="*/ 541044 w 746465"/>
                  <a:gd name="csY22" fmla="*/ 248879 h 248878"/>
                  <a:gd name="csX23" fmla="*/ 665897 w 746465"/>
                  <a:gd name="csY23" fmla="*/ 124444 h 248878"/>
                  <a:gd name="csX24" fmla="*/ 671041 w 746465"/>
                  <a:gd name="csY24" fmla="*/ 124444 h 248878"/>
                  <a:gd name="csX25" fmla="*/ 725486 w 746465"/>
                  <a:gd name="csY25" fmla="*/ 184109 h 248878"/>
                  <a:gd name="csX26" fmla="*/ 740431 w 746465"/>
                  <a:gd name="csY26" fmla="*/ 200168 h 248878"/>
                  <a:gd name="csX27" fmla="*/ 744212 w 746465"/>
                  <a:gd name="csY27" fmla="*/ 196158 h 248878"/>
                  <a:gd name="csX28" fmla="*/ 738040 w 746465"/>
                  <a:gd name="csY28" fmla="*/ 181966 h 248878"/>
                  <a:gd name="csX29" fmla="*/ 212755 w 746465"/>
                  <a:gd name="csY29" fmla="*/ 238249 h 248878"/>
                  <a:gd name="csX30" fmla="*/ 98607 w 746465"/>
                  <a:gd name="csY30" fmla="*/ 124435 h 248878"/>
                  <a:gd name="csX31" fmla="*/ 212755 w 746465"/>
                  <a:gd name="csY31" fmla="*/ 10678 h 248878"/>
                  <a:gd name="csX32" fmla="*/ 326883 w 746465"/>
                  <a:gd name="csY32" fmla="*/ 124435 h 248878"/>
                  <a:gd name="csX33" fmla="*/ 212755 w 746465"/>
                  <a:gd name="csY33" fmla="*/ 238249 h 248878"/>
                  <a:gd name="csX34" fmla="*/ 541025 w 746465"/>
                  <a:gd name="csY34" fmla="*/ 238249 h 248878"/>
                  <a:gd name="csX35" fmla="*/ 426925 w 746465"/>
                  <a:gd name="csY35" fmla="*/ 124435 h 248878"/>
                  <a:gd name="csX36" fmla="*/ 541025 w 746465"/>
                  <a:gd name="csY36" fmla="*/ 10678 h 248878"/>
                  <a:gd name="csX37" fmla="*/ 655191 w 746465"/>
                  <a:gd name="csY37" fmla="*/ 124435 h 248878"/>
                  <a:gd name="csX38" fmla="*/ 541025 w 746465"/>
                  <a:gd name="csY38" fmla="*/ 238249 h 2488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746465" h="248878">
                    <a:moveTo>
                      <a:pt x="738040" y="181966"/>
                    </a:moveTo>
                    <a:lnTo>
                      <a:pt x="678908" y="117186"/>
                    </a:lnTo>
                    <a:lnTo>
                      <a:pt x="678908" y="105766"/>
                    </a:lnTo>
                    <a:lnTo>
                      <a:pt x="664316" y="105766"/>
                    </a:lnTo>
                    <a:cubicBezTo>
                      <a:pt x="655239" y="45996"/>
                      <a:pt x="603518" y="0"/>
                      <a:pt x="541025" y="0"/>
                    </a:cubicBezTo>
                    <a:cubicBezTo>
                      <a:pt x="476588" y="0"/>
                      <a:pt x="423391" y="48987"/>
                      <a:pt x="416914" y="111566"/>
                    </a:cubicBezTo>
                    <a:cubicBezTo>
                      <a:pt x="406027" y="101432"/>
                      <a:pt x="394073" y="96041"/>
                      <a:pt x="381176" y="95679"/>
                    </a:cubicBezTo>
                    <a:cubicBezTo>
                      <a:pt x="362336" y="94955"/>
                      <a:pt x="346353" y="105061"/>
                      <a:pt x="337009" y="112747"/>
                    </a:cubicBezTo>
                    <a:cubicBezTo>
                      <a:pt x="331065" y="49597"/>
                      <a:pt x="277620" y="9"/>
                      <a:pt x="212764" y="9"/>
                    </a:cubicBezTo>
                    <a:cubicBezTo>
                      <a:pt x="150319" y="9"/>
                      <a:pt x="98579" y="46006"/>
                      <a:pt x="89501" y="105775"/>
                    </a:cubicBezTo>
                    <a:lnTo>
                      <a:pt x="74890" y="105775"/>
                    </a:lnTo>
                    <a:lnTo>
                      <a:pt x="74890" y="117062"/>
                    </a:lnTo>
                    <a:lnTo>
                      <a:pt x="4453" y="192167"/>
                    </a:lnTo>
                    <a:cubicBezTo>
                      <a:pt x="2395" y="194272"/>
                      <a:pt x="-1510" y="198149"/>
                      <a:pt x="614" y="200177"/>
                    </a:cubicBezTo>
                    <a:cubicBezTo>
                      <a:pt x="1662" y="201120"/>
                      <a:pt x="1462" y="203073"/>
                      <a:pt x="2805" y="203073"/>
                    </a:cubicBezTo>
                    <a:cubicBezTo>
                      <a:pt x="4234" y="203073"/>
                      <a:pt x="4891" y="204302"/>
                      <a:pt x="5920" y="203206"/>
                    </a:cubicBezTo>
                    <a:lnTo>
                      <a:pt x="82605" y="124444"/>
                    </a:lnTo>
                    <a:lnTo>
                      <a:pt x="87949" y="124444"/>
                    </a:lnTo>
                    <a:cubicBezTo>
                      <a:pt x="87949" y="193072"/>
                      <a:pt x="143956" y="248879"/>
                      <a:pt x="212774" y="248879"/>
                    </a:cubicBezTo>
                    <a:cubicBezTo>
                      <a:pt x="280811" y="248879"/>
                      <a:pt x="336266" y="194301"/>
                      <a:pt x="337494" y="126721"/>
                    </a:cubicBezTo>
                    <a:cubicBezTo>
                      <a:pt x="342123" y="122053"/>
                      <a:pt x="359983" y="105680"/>
                      <a:pt x="380881" y="106318"/>
                    </a:cubicBezTo>
                    <a:cubicBezTo>
                      <a:pt x="393663" y="106699"/>
                      <a:pt x="405627" y="113624"/>
                      <a:pt x="416371" y="126635"/>
                    </a:cubicBezTo>
                    <a:cubicBezTo>
                      <a:pt x="417552" y="194234"/>
                      <a:pt x="473006" y="248879"/>
                      <a:pt x="541044" y="248879"/>
                    </a:cubicBezTo>
                    <a:cubicBezTo>
                      <a:pt x="609909" y="248879"/>
                      <a:pt x="665897" y="193072"/>
                      <a:pt x="665897" y="124444"/>
                    </a:cubicBezTo>
                    <a:lnTo>
                      <a:pt x="671041" y="124444"/>
                    </a:lnTo>
                    <a:lnTo>
                      <a:pt x="725486" y="184109"/>
                    </a:lnTo>
                    <a:cubicBezTo>
                      <a:pt x="726562" y="185280"/>
                      <a:pt x="739345" y="199206"/>
                      <a:pt x="740431" y="200168"/>
                    </a:cubicBezTo>
                    <a:cubicBezTo>
                      <a:pt x="751984" y="210464"/>
                      <a:pt x="743212" y="197082"/>
                      <a:pt x="744212" y="196158"/>
                    </a:cubicBezTo>
                    <a:cubicBezTo>
                      <a:pt x="746374" y="194158"/>
                      <a:pt x="749136" y="193177"/>
                      <a:pt x="738040" y="181966"/>
                    </a:cubicBezTo>
                    <a:close/>
                    <a:moveTo>
                      <a:pt x="212755" y="238249"/>
                    </a:moveTo>
                    <a:cubicBezTo>
                      <a:pt x="149861" y="238249"/>
                      <a:pt x="98607" y="187176"/>
                      <a:pt x="98607" y="124435"/>
                    </a:cubicBezTo>
                    <a:cubicBezTo>
                      <a:pt x="98607" y="61693"/>
                      <a:pt x="149861" y="10678"/>
                      <a:pt x="212755" y="10678"/>
                    </a:cubicBezTo>
                    <a:cubicBezTo>
                      <a:pt x="275677" y="10678"/>
                      <a:pt x="326883" y="61693"/>
                      <a:pt x="326883" y="124435"/>
                    </a:cubicBezTo>
                    <a:cubicBezTo>
                      <a:pt x="326883" y="187176"/>
                      <a:pt x="275677" y="238249"/>
                      <a:pt x="212755" y="238249"/>
                    </a:cubicBezTo>
                    <a:close/>
                    <a:moveTo>
                      <a:pt x="541025" y="238249"/>
                    </a:moveTo>
                    <a:cubicBezTo>
                      <a:pt x="478102" y="238249"/>
                      <a:pt x="426925" y="187176"/>
                      <a:pt x="426925" y="124435"/>
                    </a:cubicBezTo>
                    <a:cubicBezTo>
                      <a:pt x="426925" y="61693"/>
                      <a:pt x="478102" y="10678"/>
                      <a:pt x="541025" y="10678"/>
                    </a:cubicBezTo>
                    <a:cubicBezTo>
                      <a:pt x="603985" y="10678"/>
                      <a:pt x="655191" y="61693"/>
                      <a:pt x="655191" y="124435"/>
                    </a:cubicBezTo>
                    <a:cubicBezTo>
                      <a:pt x="655191" y="187176"/>
                      <a:pt x="603985" y="238249"/>
                      <a:pt x="541025" y="238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sp>
        <p:nvSpPr>
          <p:cNvPr id="1175" name="Freeform: Shape 1174">
            <a:extLst>
              <a:ext uri="{FF2B5EF4-FFF2-40B4-BE49-F238E27FC236}">
                <a16:creationId xmlns:a16="http://schemas.microsoft.com/office/drawing/2014/main" id="{F072D77F-91CD-DF28-119E-CD3001CE4ADB}"/>
              </a:ext>
            </a:extLst>
          </p:cNvPr>
          <p:cNvSpPr/>
          <p:nvPr/>
        </p:nvSpPr>
        <p:spPr>
          <a:xfrm>
            <a:off x="19599272" y="5058318"/>
            <a:ext cx="2975432" cy="2950951"/>
          </a:xfrm>
          <a:custGeom>
            <a:avLst/>
            <a:gdLst>
              <a:gd name="csX0" fmla="*/ 1190625 w 2381250"/>
              <a:gd name="csY0" fmla="*/ 0 h 2361658"/>
              <a:gd name="csX1" fmla="*/ 2381250 w 2381250"/>
              <a:gd name="csY1" fmla="*/ 1190625 h 2361658"/>
              <a:gd name="csX2" fmla="*/ 2381249 w 2381250"/>
              <a:gd name="csY2" fmla="*/ 2361658 h 2361658"/>
              <a:gd name="csX3" fmla="*/ 0 w 2381250"/>
              <a:gd name="csY3" fmla="*/ 2361658 h 2361658"/>
              <a:gd name="csX4" fmla="*/ 0 w 2381250"/>
              <a:gd name="csY4" fmla="*/ 1190625 h 2361658"/>
              <a:gd name="csX5" fmla="*/ 1190625 w 2381250"/>
              <a:gd name="csY5" fmla="*/ 0 h 23616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381250" h="2361658">
                <a:moveTo>
                  <a:pt x="1190625" y="0"/>
                </a:moveTo>
                <a:cubicBezTo>
                  <a:pt x="1848189" y="0"/>
                  <a:pt x="2381250" y="533061"/>
                  <a:pt x="2381250" y="1190625"/>
                </a:cubicBezTo>
                <a:lnTo>
                  <a:pt x="2381249" y="2361658"/>
                </a:lnTo>
                <a:lnTo>
                  <a:pt x="0" y="2361658"/>
                </a:lnTo>
                <a:lnTo>
                  <a:pt x="0" y="1190625"/>
                </a:lnTo>
                <a:cubicBezTo>
                  <a:pt x="0" y="533061"/>
                  <a:pt x="533061" y="0"/>
                  <a:pt x="1190625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grpSp>
        <p:nvGrpSpPr>
          <p:cNvPr id="1176" name="Graphic 2">
            <a:extLst>
              <a:ext uri="{FF2B5EF4-FFF2-40B4-BE49-F238E27FC236}">
                <a16:creationId xmlns:a16="http://schemas.microsoft.com/office/drawing/2014/main" id="{47134A68-A5AA-F4EA-C505-3DFF787D4545}"/>
              </a:ext>
            </a:extLst>
          </p:cNvPr>
          <p:cNvGrpSpPr/>
          <p:nvPr/>
        </p:nvGrpSpPr>
        <p:grpSpPr>
          <a:xfrm>
            <a:off x="20234812" y="5479712"/>
            <a:ext cx="1704352" cy="2595176"/>
            <a:chOff x="3326390" y="4739697"/>
            <a:chExt cx="864314" cy="1316071"/>
          </a:xfrm>
          <a:solidFill>
            <a:srgbClr val="000000"/>
          </a:solidFill>
        </p:grpSpPr>
        <p:grpSp>
          <p:nvGrpSpPr>
            <p:cNvPr id="1177" name="Graphic 2">
              <a:extLst>
                <a:ext uri="{FF2B5EF4-FFF2-40B4-BE49-F238E27FC236}">
                  <a16:creationId xmlns:a16="http://schemas.microsoft.com/office/drawing/2014/main" id="{7D488465-3432-E767-B479-9597F2297442}"/>
                </a:ext>
              </a:extLst>
            </p:cNvPr>
            <p:cNvGrpSpPr/>
            <p:nvPr/>
          </p:nvGrpSpPr>
          <p:grpSpPr>
            <a:xfrm>
              <a:off x="3353441" y="5163168"/>
              <a:ext cx="809704" cy="411432"/>
              <a:chOff x="3353441" y="5163168"/>
              <a:chExt cx="809704" cy="411432"/>
            </a:xfrm>
            <a:solidFill>
              <a:srgbClr val="000000"/>
            </a:solidFill>
          </p:grpSpPr>
          <p:sp>
            <p:nvSpPr>
              <p:cNvPr id="1179" name="Freeform: Shape 1178">
                <a:extLst>
                  <a:ext uri="{FF2B5EF4-FFF2-40B4-BE49-F238E27FC236}">
                    <a16:creationId xmlns:a16="http://schemas.microsoft.com/office/drawing/2014/main" id="{16CA28EC-C877-23A6-81F6-DB66BFB91762}"/>
                  </a:ext>
                </a:extLst>
              </p:cNvPr>
              <p:cNvSpPr/>
              <p:nvPr/>
            </p:nvSpPr>
            <p:spPr>
              <a:xfrm>
                <a:off x="3576998" y="5163168"/>
                <a:ext cx="70980" cy="30947"/>
              </a:xfrm>
              <a:custGeom>
                <a:avLst/>
                <a:gdLst>
                  <a:gd name="csX0" fmla="*/ 86 w 70980"/>
                  <a:gd name="csY0" fmla="*/ 30947 h 30947"/>
                  <a:gd name="csX1" fmla="*/ 10573 w 70980"/>
                  <a:gd name="csY1" fmla="*/ 10859 h 30947"/>
                  <a:gd name="csX2" fmla="*/ 30747 w 70980"/>
                  <a:gd name="csY2" fmla="*/ 1229 h 30947"/>
                  <a:gd name="csX3" fmla="*/ 53207 w 70980"/>
                  <a:gd name="csY3" fmla="*/ 1524 h 30947"/>
                  <a:gd name="csX4" fmla="*/ 70981 w 70980"/>
                  <a:gd name="csY4" fmla="*/ 15697 h 30947"/>
                  <a:gd name="csX5" fmla="*/ 51960 w 70980"/>
                  <a:gd name="csY5" fmla="*/ 16450 h 30947"/>
                  <a:gd name="csX6" fmla="*/ 34852 w 70980"/>
                  <a:gd name="csY6" fmla="*/ 19822 h 30947"/>
                  <a:gd name="csX7" fmla="*/ 17784 w 70980"/>
                  <a:gd name="csY7" fmla="*/ 23927 h 30947"/>
                  <a:gd name="csX8" fmla="*/ 86 w 70980"/>
                  <a:gd name="csY8" fmla="*/ 30947 h 309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980" h="30947">
                    <a:moveTo>
                      <a:pt x="86" y="30947"/>
                    </a:moveTo>
                    <a:cubicBezTo>
                      <a:pt x="-771" y="22908"/>
                      <a:pt x="4906" y="15593"/>
                      <a:pt x="10573" y="10859"/>
                    </a:cubicBezTo>
                    <a:cubicBezTo>
                      <a:pt x="16527" y="6011"/>
                      <a:pt x="23489" y="2877"/>
                      <a:pt x="30747" y="1229"/>
                    </a:cubicBezTo>
                    <a:cubicBezTo>
                      <a:pt x="37996" y="-428"/>
                      <a:pt x="45721" y="-486"/>
                      <a:pt x="53207" y="1524"/>
                    </a:cubicBezTo>
                    <a:cubicBezTo>
                      <a:pt x="60456" y="3525"/>
                      <a:pt x="68428" y="8077"/>
                      <a:pt x="70981" y="15697"/>
                    </a:cubicBezTo>
                    <a:cubicBezTo>
                      <a:pt x="63361" y="14545"/>
                      <a:pt x="57817" y="15583"/>
                      <a:pt x="51960" y="16450"/>
                    </a:cubicBezTo>
                    <a:cubicBezTo>
                      <a:pt x="46216" y="17393"/>
                      <a:pt x="40549" y="18545"/>
                      <a:pt x="34852" y="19822"/>
                    </a:cubicBezTo>
                    <a:cubicBezTo>
                      <a:pt x="29166" y="21098"/>
                      <a:pt x="23489" y="22403"/>
                      <a:pt x="17784" y="23927"/>
                    </a:cubicBezTo>
                    <a:cubicBezTo>
                      <a:pt x="12002" y="25584"/>
                      <a:pt x="6477" y="26727"/>
                      <a:pt x="86" y="30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0" name="Freeform: Shape 1179">
                <a:extLst>
                  <a:ext uri="{FF2B5EF4-FFF2-40B4-BE49-F238E27FC236}">
                    <a16:creationId xmlns:a16="http://schemas.microsoft.com/office/drawing/2014/main" id="{0C3121B6-53E6-0159-587E-B8EF70117AC8}"/>
                  </a:ext>
                </a:extLst>
              </p:cNvPr>
              <p:cNvSpPr/>
              <p:nvPr/>
            </p:nvSpPr>
            <p:spPr>
              <a:xfrm>
                <a:off x="3353441" y="5488824"/>
                <a:ext cx="66182" cy="54797"/>
              </a:xfrm>
              <a:custGeom>
                <a:avLst/>
                <a:gdLst>
                  <a:gd name="csX0" fmla="*/ 7617 w 66182"/>
                  <a:gd name="csY0" fmla="*/ 6072 h 54797"/>
                  <a:gd name="csX1" fmla="*/ 56899 w 66182"/>
                  <a:gd name="csY1" fmla="*/ 52534 h 54797"/>
                  <a:gd name="csX2" fmla="*/ 66129 w 66182"/>
                  <a:gd name="csY2" fmla="*/ 53039 h 54797"/>
                  <a:gd name="csX3" fmla="*/ 1416 w 66182"/>
                  <a:gd name="csY3" fmla="*/ 2300 h 54797"/>
                  <a:gd name="csX4" fmla="*/ 7617 w 66182"/>
                  <a:gd name="csY4" fmla="*/ 6072 h 54797"/>
                  <a:gd name="csX5" fmla="*/ 7617 w 66182"/>
                  <a:gd name="csY5" fmla="*/ 6072 h 547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82" h="54797">
                    <a:moveTo>
                      <a:pt x="7617" y="6072"/>
                    </a:moveTo>
                    <a:cubicBezTo>
                      <a:pt x="36820" y="-3063"/>
                      <a:pt x="50032" y="30179"/>
                      <a:pt x="56899" y="52534"/>
                    </a:cubicBezTo>
                    <a:cubicBezTo>
                      <a:pt x="57690" y="55097"/>
                      <a:pt x="66967" y="55773"/>
                      <a:pt x="66129" y="53039"/>
                    </a:cubicBezTo>
                    <a:cubicBezTo>
                      <a:pt x="56937" y="23112"/>
                      <a:pt x="37392" y="-8940"/>
                      <a:pt x="1416" y="2300"/>
                    </a:cubicBezTo>
                    <a:cubicBezTo>
                      <a:pt x="-3347" y="3795"/>
                      <a:pt x="5235" y="6815"/>
                      <a:pt x="7617" y="6072"/>
                    </a:cubicBezTo>
                    <a:lnTo>
                      <a:pt x="7617" y="607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1" name="Freeform: Shape 1180">
                <a:extLst>
                  <a:ext uri="{FF2B5EF4-FFF2-40B4-BE49-F238E27FC236}">
                    <a16:creationId xmlns:a16="http://schemas.microsoft.com/office/drawing/2014/main" id="{C52F37EF-69A5-E5D5-DD2E-AF527849592D}"/>
                  </a:ext>
                </a:extLst>
              </p:cNvPr>
              <p:cNvSpPr/>
              <p:nvPr/>
            </p:nvSpPr>
            <p:spPr>
              <a:xfrm>
                <a:off x="4097030" y="5489086"/>
                <a:ext cx="66115" cy="54791"/>
              </a:xfrm>
              <a:custGeom>
                <a:avLst/>
                <a:gdLst>
                  <a:gd name="csX0" fmla="*/ 63347 w 66115"/>
                  <a:gd name="csY0" fmla="*/ 2419 h 54791"/>
                  <a:gd name="csX1" fmla="*/ 44 w 66115"/>
                  <a:gd name="csY1" fmla="*/ 51444 h 54791"/>
                  <a:gd name="csX2" fmla="*/ 9321 w 66115"/>
                  <a:gd name="csY2" fmla="*/ 53597 h 54791"/>
                  <a:gd name="csX3" fmla="*/ 60051 w 66115"/>
                  <a:gd name="csY3" fmla="*/ 5419 h 54791"/>
                  <a:gd name="csX4" fmla="*/ 63347 w 66115"/>
                  <a:gd name="csY4" fmla="*/ 2419 h 54791"/>
                  <a:gd name="csX5" fmla="*/ 63347 w 66115"/>
                  <a:gd name="csY5" fmla="*/ 2419 h 5479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6115" h="54791">
                    <a:moveTo>
                      <a:pt x="63347" y="2419"/>
                    </a:moveTo>
                    <a:cubicBezTo>
                      <a:pt x="27447" y="-8792"/>
                      <a:pt x="9416" y="20916"/>
                      <a:pt x="44" y="51444"/>
                    </a:cubicBezTo>
                    <a:cubicBezTo>
                      <a:pt x="-709" y="53882"/>
                      <a:pt x="8492" y="56311"/>
                      <a:pt x="9321" y="53597"/>
                    </a:cubicBezTo>
                    <a:cubicBezTo>
                      <a:pt x="16055" y="31661"/>
                      <a:pt x="30667" y="-3753"/>
                      <a:pt x="60051" y="5419"/>
                    </a:cubicBezTo>
                    <a:cubicBezTo>
                      <a:pt x="63899" y="6629"/>
                      <a:pt x="69567" y="4362"/>
                      <a:pt x="63347" y="2419"/>
                    </a:cubicBezTo>
                    <a:lnTo>
                      <a:pt x="63347" y="24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2" name="Freeform: Shape 1181">
                <a:extLst>
                  <a:ext uri="{FF2B5EF4-FFF2-40B4-BE49-F238E27FC236}">
                    <a16:creationId xmlns:a16="http://schemas.microsoft.com/office/drawing/2014/main" id="{D0483FEE-7627-4789-8D60-EA60D61DD8E7}"/>
                  </a:ext>
                </a:extLst>
              </p:cNvPr>
              <p:cNvSpPr/>
              <p:nvPr/>
            </p:nvSpPr>
            <p:spPr>
              <a:xfrm>
                <a:off x="3675395" y="5534403"/>
                <a:ext cx="172220" cy="40197"/>
              </a:xfrm>
              <a:custGeom>
                <a:avLst/>
                <a:gdLst>
                  <a:gd name="csX0" fmla="*/ 162828 w 172220"/>
                  <a:gd name="csY0" fmla="*/ 1117 h 40197"/>
                  <a:gd name="csX1" fmla="*/ 9303 w 172220"/>
                  <a:gd name="csY1" fmla="*/ 2555 h 40197"/>
                  <a:gd name="csX2" fmla="*/ 102 w 172220"/>
                  <a:gd name="csY2" fmla="*/ 1650 h 40197"/>
                  <a:gd name="csX3" fmla="*/ 172143 w 172220"/>
                  <a:gd name="csY3" fmla="*/ 3088 h 40197"/>
                  <a:gd name="csX4" fmla="*/ 162828 w 172220"/>
                  <a:gd name="csY4" fmla="*/ 1117 h 40197"/>
                  <a:gd name="csX5" fmla="*/ 162828 w 172220"/>
                  <a:gd name="csY5" fmla="*/ 1117 h 401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72220" h="40197">
                    <a:moveTo>
                      <a:pt x="162828" y="1117"/>
                    </a:moveTo>
                    <a:cubicBezTo>
                      <a:pt x="136843" y="47951"/>
                      <a:pt x="37317" y="46256"/>
                      <a:pt x="9303" y="2555"/>
                    </a:cubicBezTo>
                    <a:cubicBezTo>
                      <a:pt x="7741" y="126"/>
                      <a:pt x="-1041" y="-140"/>
                      <a:pt x="102" y="1650"/>
                    </a:cubicBezTo>
                    <a:cubicBezTo>
                      <a:pt x="31087" y="49980"/>
                      <a:pt x="143053" y="55514"/>
                      <a:pt x="172143" y="3088"/>
                    </a:cubicBezTo>
                    <a:cubicBezTo>
                      <a:pt x="173134" y="1307"/>
                      <a:pt x="164342" y="-1617"/>
                      <a:pt x="162828" y="1117"/>
                    </a:cubicBezTo>
                    <a:lnTo>
                      <a:pt x="162828" y="1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3" name="Freeform: Shape 1182">
                <a:extLst>
                  <a:ext uri="{FF2B5EF4-FFF2-40B4-BE49-F238E27FC236}">
                    <a16:creationId xmlns:a16="http://schemas.microsoft.com/office/drawing/2014/main" id="{B25F52E8-3C45-A41C-F841-A4F58819A145}"/>
                  </a:ext>
                </a:extLst>
              </p:cNvPr>
              <p:cNvSpPr/>
              <p:nvPr/>
            </p:nvSpPr>
            <p:spPr>
              <a:xfrm>
                <a:off x="3838727" y="5166514"/>
                <a:ext cx="70713" cy="28315"/>
              </a:xfrm>
              <a:custGeom>
                <a:avLst/>
                <a:gdLst>
                  <a:gd name="csX0" fmla="*/ 0 w 70713"/>
                  <a:gd name="csY0" fmla="*/ 16524 h 28315"/>
                  <a:gd name="csX1" fmla="*/ 17021 w 70713"/>
                  <a:gd name="csY1" fmla="*/ 2598 h 28315"/>
                  <a:gd name="csX2" fmla="*/ 38986 w 70713"/>
                  <a:gd name="csY2" fmla="*/ 493 h 28315"/>
                  <a:gd name="csX3" fmla="*/ 59531 w 70713"/>
                  <a:gd name="csY3" fmla="*/ 9151 h 28315"/>
                  <a:gd name="csX4" fmla="*/ 70714 w 70713"/>
                  <a:gd name="csY4" fmla="*/ 28316 h 28315"/>
                  <a:gd name="csX5" fmla="*/ 52578 w 70713"/>
                  <a:gd name="csY5" fmla="*/ 22410 h 28315"/>
                  <a:gd name="csX6" fmla="*/ 36186 w 70713"/>
                  <a:gd name="csY6" fmla="*/ 19314 h 28315"/>
                  <a:gd name="csX7" fmla="*/ 19355 w 70713"/>
                  <a:gd name="csY7" fmla="*/ 17324 h 28315"/>
                  <a:gd name="csX8" fmla="*/ 0 w 70713"/>
                  <a:gd name="csY8" fmla="*/ 16524 h 283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70713" h="28315">
                    <a:moveTo>
                      <a:pt x="0" y="16524"/>
                    </a:moveTo>
                    <a:cubicBezTo>
                      <a:pt x="3410" y="9618"/>
                      <a:pt x="10116" y="5189"/>
                      <a:pt x="17021" y="2598"/>
                    </a:cubicBezTo>
                    <a:cubicBezTo>
                      <a:pt x="24032" y="74"/>
                      <a:pt x="31623" y="-574"/>
                      <a:pt x="38986" y="493"/>
                    </a:cubicBezTo>
                    <a:cubicBezTo>
                      <a:pt x="46339" y="1550"/>
                      <a:pt x="53550" y="4446"/>
                      <a:pt x="59531" y="9151"/>
                    </a:cubicBezTo>
                    <a:cubicBezTo>
                      <a:pt x="65408" y="13866"/>
                      <a:pt x="70266" y="20600"/>
                      <a:pt x="70714" y="28316"/>
                    </a:cubicBezTo>
                    <a:cubicBezTo>
                      <a:pt x="63732" y="25334"/>
                      <a:pt x="58179" y="23715"/>
                      <a:pt x="52578" y="22410"/>
                    </a:cubicBezTo>
                    <a:cubicBezTo>
                      <a:pt x="47054" y="21105"/>
                      <a:pt x="41672" y="20143"/>
                      <a:pt x="36186" y="19314"/>
                    </a:cubicBezTo>
                    <a:cubicBezTo>
                      <a:pt x="30699" y="18505"/>
                      <a:pt x="25165" y="17829"/>
                      <a:pt x="19355" y="17324"/>
                    </a:cubicBezTo>
                    <a:cubicBezTo>
                      <a:pt x="13468" y="16790"/>
                      <a:pt x="7573" y="16457"/>
                      <a:pt x="0" y="16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4" name="Freeform: Shape 1183">
                <a:extLst>
                  <a:ext uri="{FF2B5EF4-FFF2-40B4-BE49-F238E27FC236}">
                    <a16:creationId xmlns:a16="http://schemas.microsoft.com/office/drawing/2014/main" id="{82E79546-6FAD-DB5F-499D-98F5C313198C}"/>
                  </a:ext>
                </a:extLst>
              </p:cNvPr>
              <p:cNvSpPr/>
              <p:nvPr/>
            </p:nvSpPr>
            <p:spPr>
              <a:xfrm>
                <a:off x="3579409" y="5371185"/>
                <a:ext cx="74895" cy="22354"/>
              </a:xfrm>
              <a:custGeom>
                <a:avLst/>
                <a:gdLst>
                  <a:gd name="csX0" fmla="*/ 0 w 74895"/>
                  <a:gd name="csY0" fmla="*/ 1734 h 22354"/>
                  <a:gd name="csX1" fmla="*/ 74895 w 74895"/>
                  <a:gd name="csY1" fmla="*/ 22098 h 22354"/>
                  <a:gd name="csX2" fmla="*/ 1715 w 74895"/>
                  <a:gd name="csY2" fmla="*/ 0 h 223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895" h="22354">
                    <a:moveTo>
                      <a:pt x="0" y="1734"/>
                    </a:moveTo>
                    <a:cubicBezTo>
                      <a:pt x="18736" y="17012"/>
                      <a:pt x="51092" y="23803"/>
                      <a:pt x="74895" y="22098"/>
                    </a:cubicBezTo>
                    <a:cubicBezTo>
                      <a:pt x="59589" y="5096"/>
                      <a:pt x="23822" y="1734"/>
                      <a:pt x="1715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5" name="Freeform: Shape 1184">
                <a:extLst>
                  <a:ext uri="{FF2B5EF4-FFF2-40B4-BE49-F238E27FC236}">
                    <a16:creationId xmlns:a16="http://schemas.microsoft.com/office/drawing/2014/main" id="{0F9AA1F5-1586-D57C-626E-76E9D2B50165}"/>
                  </a:ext>
                </a:extLst>
              </p:cNvPr>
              <p:cNvSpPr/>
              <p:nvPr/>
            </p:nvSpPr>
            <p:spPr>
              <a:xfrm>
                <a:off x="3855415" y="5364156"/>
                <a:ext cx="74923" cy="22326"/>
              </a:xfrm>
              <a:custGeom>
                <a:avLst/>
                <a:gdLst>
                  <a:gd name="csX0" fmla="*/ 74924 w 74923"/>
                  <a:gd name="csY0" fmla="*/ 1724 h 22326"/>
                  <a:gd name="csX1" fmla="*/ 0 w 74923"/>
                  <a:gd name="csY1" fmla="*/ 22069 h 22326"/>
                  <a:gd name="csX2" fmla="*/ 73247 w 74923"/>
                  <a:gd name="csY2" fmla="*/ 0 h 223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74923" h="22326">
                    <a:moveTo>
                      <a:pt x="74924" y="1724"/>
                    </a:moveTo>
                    <a:cubicBezTo>
                      <a:pt x="56217" y="16983"/>
                      <a:pt x="23898" y="23774"/>
                      <a:pt x="0" y="22069"/>
                    </a:cubicBezTo>
                    <a:cubicBezTo>
                      <a:pt x="15335" y="5105"/>
                      <a:pt x="51092" y="1724"/>
                      <a:pt x="73247" y="0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86" name="Freeform: Shape 1185">
                <a:extLst>
                  <a:ext uri="{FF2B5EF4-FFF2-40B4-BE49-F238E27FC236}">
                    <a16:creationId xmlns:a16="http://schemas.microsoft.com/office/drawing/2014/main" id="{A13759DD-B44A-716A-3685-C4155620AAEC}"/>
                  </a:ext>
                </a:extLst>
              </p:cNvPr>
              <p:cNvSpPr/>
              <p:nvPr/>
            </p:nvSpPr>
            <p:spPr>
              <a:xfrm>
                <a:off x="3735939" y="5320329"/>
                <a:ext cx="69094" cy="170066"/>
              </a:xfrm>
              <a:custGeom>
                <a:avLst/>
                <a:gdLst>
                  <a:gd name="csX0" fmla="*/ 17739 w 69094"/>
                  <a:gd name="csY0" fmla="*/ 1164 h 170066"/>
                  <a:gd name="csX1" fmla="*/ 21311 w 69094"/>
                  <a:gd name="csY1" fmla="*/ 100814 h 170066"/>
                  <a:gd name="csX2" fmla="*/ 38227 w 69094"/>
                  <a:gd name="csY2" fmla="*/ 124227 h 170066"/>
                  <a:gd name="csX3" fmla="*/ 58801 w 69094"/>
                  <a:gd name="csY3" fmla="*/ 141620 h 170066"/>
                  <a:gd name="csX4" fmla="*/ 9291 w 69094"/>
                  <a:gd name="csY4" fmla="*/ 151745 h 170066"/>
                  <a:gd name="csX5" fmla="*/ 99 w 69094"/>
                  <a:gd name="csY5" fmla="*/ 150783 h 170066"/>
                  <a:gd name="csX6" fmla="*/ 41104 w 69094"/>
                  <a:gd name="csY6" fmla="*/ 169766 h 170066"/>
                  <a:gd name="csX7" fmla="*/ 67993 w 69094"/>
                  <a:gd name="csY7" fmla="*/ 142582 h 170066"/>
                  <a:gd name="csX8" fmla="*/ 51219 w 69094"/>
                  <a:gd name="csY8" fmla="*/ 126999 h 170066"/>
                  <a:gd name="csX9" fmla="*/ 29236 w 69094"/>
                  <a:gd name="csY9" fmla="*/ 96652 h 170066"/>
                  <a:gd name="csX10" fmla="*/ 27055 w 69094"/>
                  <a:gd name="csY10" fmla="*/ 3183 h 170066"/>
                  <a:gd name="csX11" fmla="*/ 17739 w 69094"/>
                  <a:gd name="csY11" fmla="*/ 1164 h 170066"/>
                  <a:gd name="csX12" fmla="*/ 17739 w 69094"/>
                  <a:gd name="csY12" fmla="*/ 1164 h 17006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9094" h="170066">
                    <a:moveTo>
                      <a:pt x="17739" y="1164"/>
                    </a:moveTo>
                    <a:cubicBezTo>
                      <a:pt x="17434" y="33616"/>
                      <a:pt x="11891" y="69163"/>
                      <a:pt x="21311" y="100814"/>
                    </a:cubicBezTo>
                    <a:cubicBezTo>
                      <a:pt x="24492" y="111492"/>
                      <a:pt x="29512" y="117702"/>
                      <a:pt x="38227" y="124227"/>
                    </a:cubicBezTo>
                    <a:cubicBezTo>
                      <a:pt x="44438" y="128885"/>
                      <a:pt x="55944" y="133847"/>
                      <a:pt x="58801" y="141620"/>
                    </a:cubicBezTo>
                    <a:cubicBezTo>
                      <a:pt x="68669" y="168461"/>
                      <a:pt x="18234" y="166508"/>
                      <a:pt x="9291" y="151745"/>
                    </a:cubicBezTo>
                    <a:cubicBezTo>
                      <a:pt x="7795" y="149278"/>
                      <a:pt x="-1025" y="148925"/>
                      <a:pt x="99" y="150783"/>
                    </a:cubicBezTo>
                    <a:cubicBezTo>
                      <a:pt x="8786" y="165118"/>
                      <a:pt x="24483" y="171585"/>
                      <a:pt x="41104" y="169766"/>
                    </a:cubicBezTo>
                    <a:cubicBezTo>
                      <a:pt x="53991" y="168356"/>
                      <a:pt x="74013" y="158460"/>
                      <a:pt x="67993" y="142582"/>
                    </a:cubicBezTo>
                    <a:cubicBezTo>
                      <a:pt x="65393" y="135724"/>
                      <a:pt x="56715" y="131009"/>
                      <a:pt x="51219" y="126999"/>
                    </a:cubicBezTo>
                    <a:cubicBezTo>
                      <a:pt x="39170" y="118226"/>
                      <a:pt x="32608" y="111254"/>
                      <a:pt x="29236" y="96652"/>
                    </a:cubicBezTo>
                    <a:cubicBezTo>
                      <a:pt x="22264" y="66448"/>
                      <a:pt x="26769" y="33844"/>
                      <a:pt x="27055" y="3183"/>
                    </a:cubicBezTo>
                    <a:cubicBezTo>
                      <a:pt x="27073" y="192"/>
                      <a:pt x="17758" y="-1132"/>
                      <a:pt x="17739" y="1164"/>
                    </a:cubicBezTo>
                    <a:lnTo>
                      <a:pt x="17739" y="116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AB414D05-B061-E9F0-B586-3AD0A65AE67D}"/>
                </a:ext>
              </a:extLst>
            </p:cNvPr>
            <p:cNvSpPr/>
            <p:nvPr/>
          </p:nvSpPr>
          <p:spPr>
            <a:xfrm>
              <a:off x="3326390" y="4739697"/>
              <a:ext cx="864314" cy="1316071"/>
            </a:xfrm>
            <a:custGeom>
              <a:avLst/>
              <a:gdLst>
                <a:gd name="csX0" fmla="*/ 853094 w 864314"/>
                <a:gd name="csY0" fmla="*/ 719995 h 1316071"/>
                <a:gd name="csX1" fmla="*/ 810574 w 864314"/>
                <a:gd name="csY1" fmla="*/ 708289 h 1316071"/>
                <a:gd name="csX2" fmla="*/ 830834 w 864314"/>
                <a:gd name="csY2" fmla="*/ 606762 h 1316071"/>
                <a:gd name="csX3" fmla="*/ 836739 w 864314"/>
                <a:gd name="csY3" fmla="*/ 440236 h 1316071"/>
                <a:gd name="csX4" fmla="*/ 802545 w 864314"/>
                <a:gd name="csY4" fmla="*/ 317363 h 1316071"/>
                <a:gd name="csX5" fmla="*/ 799725 w 864314"/>
                <a:gd name="csY5" fmla="*/ 304105 h 1316071"/>
                <a:gd name="csX6" fmla="*/ 791143 w 864314"/>
                <a:gd name="csY6" fmla="*/ 295780 h 1316071"/>
                <a:gd name="csX7" fmla="*/ 673024 w 864314"/>
                <a:gd name="csY7" fmla="*/ 176774 h 1316071"/>
                <a:gd name="csX8" fmla="*/ 687816 w 864314"/>
                <a:gd name="csY8" fmla="*/ 166068 h 1316071"/>
                <a:gd name="csX9" fmla="*/ 661375 w 864314"/>
                <a:gd name="csY9" fmla="*/ 163049 h 1316071"/>
                <a:gd name="csX10" fmla="*/ 638172 w 864314"/>
                <a:gd name="csY10" fmla="*/ 158725 h 1316071"/>
                <a:gd name="csX11" fmla="*/ 707076 w 864314"/>
                <a:gd name="csY11" fmla="*/ 97879 h 1316071"/>
                <a:gd name="csX12" fmla="*/ 549189 w 864314"/>
                <a:gd name="csY12" fmla="*/ 102613 h 1316071"/>
                <a:gd name="csX13" fmla="*/ 621808 w 864314"/>
                <a:gd name="csY13" fmla="*/ 39472 h 1316071"/>
                <a:gd name="csX14" fmla="*/ 514451 w 864314"/>
                <a:gd name="csY14" fmla="*/ 66304 h 1316071"/>
                <a:gd name="csX15" fmla="*/ 419754 w 864314"/>
                <a:gd name="csY15" fmla="*/ 74190 h 1316071"/>
                <a:gd name="csX16" fmla="*/ 475008 w 864314"/>
                <a:gd name="csY16" fmla="*/ 0 h 1316071"/>
                <a:gd name="csX17" fmla="*/ 301406 w 864314"/>
                <a:gd name="csY17" fmla="*/ 131464 h 1316071"/>
                <a:gd name="csX18" fmla="*/ 293824 w 864314"/>
                <a:gd name="csY18" fmla="*/ 133874 h 1316071"/>
                <a:gd name="csX19" fmla="*/ 296615 w 864314"/>
                <a:gd name="csY19" fmla="*/ 89964 h 1316071"/>
                <a:gd name="csX20" fmla="*/ 244846 w 864314"/>
                <a:gd name="csY20" fmla="*/ 152495 h 1316071"/>
                <a:gd name="csX21" fmla="*/ 180476 w 864314"/>
                <a:gd name="csY21" fmla="*/ 189862 h 1316071"/>
                <a:gd name="csX22" fmla="*/ 44288 w 864314"/>
                <a:gd name="csY22" fmla="*/ 404679 h 1316071"/>
                <a:gd name="csX23" fmla="*/ 38678 w 864314"/>
                <a:gd name="csY23" fmla="*/ 586635 h 1316071"/>
                <a:gd name="csX24" fmla="*/ 41135 w 864314"/>
                <a:gd name="csY24" fmla="*/ 606266 h 1316071"/>
                <a:gd name="csX25" fmla="*/ 64786 w 864314"/>
                <a:gd name="csY25" fmla="*/ 707165 h 1316071"/>
                <a:gd name="csX26" fmla="*/ 2645 w 864314"/>
                <a:gd name="csY26" fmla="*/ 775383 h 1316071"/>
                <a:gd name="csX27" fmla="*/ 51565 w 864314"/>
                <a:gd name="csY27" fmla="*/ 830732 h 1316071"/>
                <a:gd name="csX28" fmla="*/ 85074 w 864314"/>
                <a:gd name="csY28" fmla="*/ 839781 h 1316071"/>
                <a:gd name="csX29" fmla="*/ 98028 w 864314"/>
                <a:gd name="csY29" fmla="*/ 839581 h 1316071"/>
                <a:gd name="csX30" fmla="*/ 116687 w 864314"/>
                <a:gd name="csY30" fmla="*/ 856745 h 1316071"/>
                <a:gd name="csX31" fmla="*/ 299082 w 864314"/>
                <a:gd name="csY31" fmla="*/ 974122 h 1316071"/>
                <a:gd name="csX32" fmla="*/ 338620 w 864314"/>
                <a:gd name="csY32" fmla="*/ 978922 h 1316071"/>
                <a:gd name="csX33" fmla="*/ 366261 w 864314"/>
                <a:gd name="csY33" fmla="*/ 986533 h 1316071"/>
                <a:gd name="csX34" fmla="*/ 372491 w 864314"/>
                <a:gd name="csY34" fmla="*/ 1019918 h 1316071"/>
                <a:gd name="csX35" fmla="*/ 267440 w 864314"/>
                <a:gd name="csY35" fmla="*/ 1097832 h 1316071"/>
                <a:gd name="csX36" fmla="*/ 264982 w 864314"/>
                <a:gd name="csY36" fmla="*/ 1105395 h 1316071"/>
                <a:gd name="csX37" fmla="*/ 178590 w 864314"/>
                <a:gd name="csY37" fmla="*/ 1157383 h 1316071"/>
                <a:gd name="csX38" fmla="*/ 147853 w 864314"/>
                <a:gd name="csY38" fmla="*/ 1272635 h 1316071"/>
                <a:gd name="csX39" fmla="*/ 155197 w 864314"/>
                <a:gd name="csY39" fmla="*/ 1291161 h 1316071"/>
                <a:gd name="csX40" fmla="*/ 196497 w 864314"/>
                <a:gd name="csY40" fmla="*/ 1300772 h 1316071"/>
                <a:gd name="csX41" fmla="*/ 340677 w 864314"/>
                <a:gd name="csY41" fmla="*/ 1313278 h 1316071"/>
                <a:gd name="csX42" fmla="*/ 341839 w 864314"/>
                <a:gd name="csY42" fmla="*/ 1313440 h 1316071"/>
                <a:gd name="csX43" fmla="*/ 525634 w 864314"/>
                <a:gd name="csY43" fmla="*/ 1315031 h 1316071"/>
                <a:gd name="csX44" fmla="*/ 527425 w 864314"/>
                <a:gd name="csY44" fmla="*/ 1314707 h 1316071"/>
                <a:gd name="csX45" fmla="*/ 642906 w 864314"/>
                <a:gd name="csY45" fmla="*/ 1306173 h 1316071"/>
                <a:gd name="csX46" fmla="*/ 689950 w 864314"/>
                <a:gd name="csY46" fmla="*/ 1297286 h 1316071"/>
                <a:gd name="csX47" fmla="*/ 715943 w 864314"/>
                <a:gd name="csY47" fmla="*/ 1288456 h 1316071"/>
                <a:gd name="csX48" fmla="*/ 713552 w 864314"/>
                <a:gd name="csY48" fmla="*/ 1259224 h 1316071"/>
                <a:gd name="csX49" fmla="*/ 701770 w 864314"/>
                <a:gd name="csY49" fmla="*/ 1201741 h 1316071"/>
                <a:gd name="csX50" fmla="*/ 642820 w 864314"/>
                <a:gd name="csY50" fmla="*/ 1114082 h 1316071"/>
                <a:gd name="csX51" fmla="*/ 642401 w 864314"/>
                <a:gd name="csY51" fmla="*/ 1113977 h 1316071"/>
                <a:gd name="csX52" fmla="*/ 642048 w 864314"/>
                <a:gd name="csY52" fmla="*/ 1113758 h 1316071"/>
                <a:gd name="csX53" fmla="*/ 601729 w 864314"/>
                <a:gd name="csY53" fmla="*/ 1105500 h 1316071"/>
                <a:gd name="csX54" fmla="*/ 601539 w 864314"/>
                <a:gd name="csY54" fmla="*/ 1102709 h 1316071"/>
                <a:gd name="csX55" fmla="*/ 582955 w 864314"/>
                <a:gd name="csY55" fmla="*/ 1076315 h 1316071"/>
                <a:gd name="csX56" fmla="*/ 555342 w 864314"/>
                <a:gd name="csY56" fmla="*/ 1048922 h 1316071"/>
                <a:gd name="csX57" fmla="*/ 491534 w 864314"/>
                <a:gd name="csY57" fmla="*/ 1018985 h 1316071"/>
                <a:gd name="csX58" fmla="*/ 490982 w 864314"/>
                <a:gd name="csY58" fmla="*/ 1018975 h 1316071"/>
                <a:gd name="csX59" fmla="*/ 494858 w 864314"/>
                <a:gd name="csY59" fmla="*/ 989790 h 1316071"/>
                <a:gd name="csX60" fmla="*/ 524872 w 864314"/>
                <a:gd name="csY60" fmla="*/ 978646 h 1316071"/>
                <a:gd name="csX61" fmla="*/ 569058 w 864314"/>
                <a:gd name="csY61" fmla="*/ 972931 h 1316071"/>
                <a:gd name="csX62" fmla="*/ 758520 w 864314"/>
                <a:gd name="csY62" fmla="*/ 838829 h 1316071"/>
                <a:gd name="csX63" fmla="*/ 855799 w 864314"/>
                <a:gd name="csY63" fmla="*/ 787765 h 1316071"/>
                <a:gd name="csX64" fmla="*/ 853094 w 864314"/>
                <a:gd name="csY64" fmla="*/ 719995 h 1316071"/>
                <a:gd name="csX65" fmla="*/ 659908 w 864314"/>
                <a:gd name="csY65" fmla="*/ 1135628 h 1316071"/>
                <a:gd name="csX66" fmla="*/ 660308 w 864314"/>
                <a:gd name="csY66" fmla="*/ 1157802 h 1316071"/>
                <a:gd name="csX67" fmla="*/ 621703 w 864314"/>
                <a:gd name="csY67" fmla="*/ 1169299 h 1316071"/>
                <a:gd name="csX68" fmla="*/ 618474 w 864314"/>
                <a:gd name="csY68" fmla="*/ 1126617 h 1316071"/>
                <a:gd name="csX69" fmla="*/ 643810 w 864314"/>
                <a:gd name="csY69" fmla="*/ 1122007 h 1316071"/>
                <a:gd name="csX70" fmla="*/ 659908 w 864314"/>
                <a:gd name="csY70" fmla="*/ 1135628 h 1316071"/>
                <a:gd name="csX71" fmla="*/ 672890 w 864314"/>
                <a:gd name="csY71" fmla="*/ 1152735 h 1316071"/>
                <a:gd name="csX72" fmla="*/ 669309 w 864314"/>
                <a:gd name="csY72" fmla="*/ 1154173 h 1316071"/>
                <a:gd name="csX73" fmla="*/ 669166 w 864314"/>
                <a:gd name="csY73" fmla="*/ 1147096 h 1316071"/>
                <a:gd name="csX74" fmla="*/ 672890 w 864314"/>
                <a:gd name="csY74" fmla="*/ 1152735 h 1316071"/>
                <a:gd name="csX75" fmla="*/ 706018 w 864314"/>
                <a:gd name="csY75" fmla="*/ 1270607 h 1316071"/>
                <a:gd name="csX76" fmla="*/ 695960 w 864314"/>
                <a:gd name="csY76" fmla="*/ 1291581 h 1316071"/>
                <a:gd name="csX77" fmla="*/ 679320 w 864314"/>
                <a:gd name="csY77" fmla="*/ 1295724 h 1316071"/>
                <a:gd name="csX78" fmla="*/ 677053 w 864314"/>
                <a:gd name="csY78" fmla="*/ 1260577 h 1316071"/>
                <a:gd name="csX79" fmla="*/ 703218 w 864314"/>
                <a:gd name="csY79" fmla="*/ 1255243 h 1316071"/>
                <a:gd name="csX80" fmla="*/ 706018 w 864314"/>
                <a:gd name="csY80" fmla="*/ 1270607 h 1316071"/>
                <a:gd name="csX81" fmla="*/ 661384 w 864314"/>
                <a:gd name="csY81" fmla="*/ 1299143 h 1316071"/>
                <a:gd name="csX82" fmla="*/ 628504 w 864314"/>
                <a:gd name="csY82" fmla="*/ 1304420 h 1316071"/>
                <a:gd name="csX83" fmla="*/ 626427 w 864314"/>
                <a:gd name="csY83" fmla="*/ 1267749 h 1316071"/>
                <a:gd name="csX84" fmla="*/ 668118 w 864314"/>
                <a:gd name="csY84" fmla="*/ 1262139 h 1316071"/>
                <a:gd name="csX85" fmla="*/ 670300 w 864314"/>
                <a:gd name="csY85" fmla="*/ 1297458 h 1316071"/>
                <a:gd name="csX86" fmla="*/ 661384 w 864314"/>
                <a:gd name="csY86" fmla="*/ 1299143 h 1316071"/>
                <a:gd name="csX87" fmla="*/ 574526 w 864314"/>
                <a:gd name="csY87" fmla="*/ 1308849 h 1316071"/>
                <a:gd name="csX88" fmla="*/ 574183 w 864314"/>
                <a:gd name="csY88" fmla="*/ 1271521 h 1316071"/>
                <a:gd name="csX89" fmla="*/ 616931 w 864314"/>
                <a:gd name="csY89" fmla="*/ 1268654 h 1316071"/>
                <a:gd name="csX90" fmla="*/ 619027 w 864314"/>
                <a:gd name="csY90" fmla="*/ 1305592 h 1316071"/>
                <a:gd name="csX91" fmla="*/ 599529 w 864314"/>
                <a:gd name="csY91" fmla="*/ 1307411 h 1316071"/>
                <a:gd name="csX92" fmla="*/ 574526 w 864314"/>
                <a:gd name="csY92" fmla="*/ 1308849 h 1316071"/>
                <a:gd name="csX93" fmla="*/ 518643 w 864314"/>
                <a:gd name="csY93" fmla="*/ 1303125 h 1316071"/>
                <a:gd name="csX94" fmla="*/ 439385 w 864314"/>
                <a:gd name="csY94" fmla="*/ 1311964 h 1316071"/>
                <a:gd name="csX95" fmla="*/ 345773 w 864314"/>
                <a:gd name="csY95" fmla="*/ 1309554 h 1316071"/>
                <a:gd name="csX96" fmla="*/ 345707 w 864314"/>
                <a:gd name="csY96" fmla="*/ 1309554 h 1316071"/>
                <a:gd name="csX97" fmla="*/ 346497 w 864314"/>
                <a:gd name="csY97" fmla="*/ 1281151 h 1316071"/>
                <a:gd name="csX98" fmla="*/ 347850 w 864314"/>
                <a:gd name="csY98" fmla="*/ 1205732 h 1316071"/>
                <a:gd name="csX99" fmla="*/ 346411 w 864314"/>
                <a:gd name="csY99" fmla="*/ 1176176 h 1316071"/>
                <a:gd name="csX100" fmla="*/ 344964 w 864314"/>
                <a:gd name="csY100" fmla="*/ 1158307 h 1316071"/>
                <a:gd name="csX101" fmla="*/ 344916 w 864314"/>
                <a:gd name="csY101" fmla="*/ 1157735 h 1316071"/>
                <a:gd name="csX102" fmla="*/ 339258 w 864314"/>
                <a:gd name="csY102" fmla="*/ 1119473 h 1316071"/>
                <a:gd name="csX103" fmla="*/ 417992 w 864314"/>
                <a:gd name="csY103" fmla="*/ 1132542 h 1316071"/>
                <a:gd name="csX104" fmla="*/ 430203 w 864314"/>
                <a:gd name="csY104" fmla="*/ 1132637 h 1316071"/>
                <a:gd name="csX105" fmla="*/ 433699 w 864314"/>
                <a:gd name="csY105" fmla="*/ 1132694 h 1316071"/>
                <a:gd name="csX106" fmla="*/ 441757 w 864314"/>
                <a:gd name="csY106" fmla="*/ 1132646 h 1316071"/>
                <a:gd name="csX107" fmla="*/ 525148 w 864314"/>
                <a:gd name="csY107" fmla="*/ 1118197 h 1316071"/>
                <a:gd name="csX108" fmla="*/ 525967 w 864314"/>
                <a:gd name="csY108" fmla="*/ 1117835 h 1316071"/>
                <a:gd name="csX109" fmla="*/ 521262 w 864314"/>
                <a:gd name="csY109" fmla="*/ 1147477 h 1316071"/>
                <a:gd name="csX110" fmla="*/ 517033 w 864314"/>
                <a:gd name="csY110" fmla="*/ 1223991 h 1316071"/>
                <a:gd name="csX111" fmla="*/ 517700 w 864314"/>
                <a:gd name="csY111" fmla="*/ 1260034 h 1316071"/>
                <a:gd name="csX112" fmla="*/ 518785 w 864314"/>
                <a:gd name="csY112" fmla="*/ 1302887 h 1316071"/>
                <a:gd name="csX113" fmla="*/ 518643 w 864314"/>
                <a:gd name="csY113" fmla="*/ 1303125 h 1316071"/>
                <a:gd name="csX114" fmla="*/ 232759 w 864314"/>
                <a:gd name="csY114" fmla="*/ 1302363 h 1316071"/>
                <a:gd name="csX115" fmla="*/ 220919 w 864314"/>
                <a:gd name="csY115" fmla="*/ 1300772 h 1316071"/>
                <a:gd name="csX116" fmla="*/ 183658 w 864314"/>
                <a:gd name="csY116" fmla="*/ 1294009 h 1316071"/>
                <a:gd name="csX117" fmla="*/ 184848 w 864314"/>
                <a:gd name="csY117" fmla="*/ 1259329 h 1316071"/>
                <a:gd name="csX118" fmla="*/ 232254 w 864314"/>
                <a:gd name="csY118" fmla="*/ 1269140 h 1316071"/>
                <a:gd name="csX119" fmla="*/ 232759 w 864314"/>
                <a:gd name="csY119" fmla="*/ 1302363 h 1316071"/>
                <a:gd name="csX120" fmla="*/ 158369 w 864314"/>
                <a:gd name="csY120" fmla="*/ 1267682 h 1316071"/>
                <a:gd name="csX121" fmla="*/ 161407 w 864314"/>
                <a:gd name="csY121" fmla="*/ 1251194 h 1316071"/>
                <a:gd name="csX122" fmla="*/ 175533 w 864314"/>
                <a:gd name="csY122" fmla="*/ 1256386 h 1316071"/>
                <a:gd name="csX123" fmla="*/ 174190 w 864314"/>
                <a:gd name="csY123" fmla="*/ 1292171 h 1316071"/>
                <a:gd name="csX124" fmla="*/ 157235 w 864314"/>
                <a:gd name="csY124" fmla="*/ 1286704 h 1316071"/>
                <a:gd name="csX125" fmla="*/ 158369 w 864314"/>
                <a:gd name="csY125" fmla="*/ 1267682 h 1316071"/>
                <a:gd name="csX126" fmla="*/ 171008 w 864314"/>
                <a:gd name="csY126" fmla="*/ 1204779 h 1316071"/>
                <a:gd name="csX127" fmla="*/ 179276 w 864314"/>
                <a:gd name="csY127" fmla="*/ 1207808 h 1316071"/>
                <a:gd name="csX128" fmla="*/ 175819 w 864314"/>
                <a:gd name="csY128" fmla="*/ 1252452 h 1316071"/>
                <a:gd name="csX129" fmla="*/ 162112 w 864314"/>
                <a:gd name="csY129" fmla="*/ 1247318 h 1316071"/>
                <a:gd name="csX130" fmla="*/ 170142 w 864314"/>
                <a:gd name="csY130" fmla="*/ 1208084 h 1316071"/>
                <a:gd name="csX131" fmla="*/ 171008 w 864314"/>
                <a:gd name="csY131" fmla="*/ 1204779 h 1316071"/>
                <a:gd name="csX132" fmla="*/ 211556 w 864314"/>
                <a:gd name="csY132" fmla="*/ 1130189 h 1316071"/>
                <a:gd name="csX133" fmla="*/ 242094 w 864314"/>
                <a:gd name="csY133" fmla="*/ 1133942 h 1316071"/>
                <a:gd name="csX134" fmla="*/ 240960 w 864314"/>
                <a:gd name="csY134" fmla="*/ 1173166 h 1316071"/>
                <a:gd name="csX135" fmla="*/ 190325 w 864314"/>
                <a:gd name="csY135" fmla="*/ 1164212 h 1316071"/>
                <a:gd name="csX136" fmla="*/ 190030 w 864314"/>
                <a:gd name="csY136" fmla="*/ 1156097 h 1316071"/>
                <a:gd name="csX137" fmla="*/ 211556 w 864314"/>
                <a:gd name="csY137" fmla="*/ 1130189 h 1316071"/>
                <a:gd name="csX138" fmla="*/ 240741 w 864314"/>
                <a:gd name="csY138" fmla="*/ 1114120 h 1316071"/>
                <a:gd name="csX139" fmla="*/ 241903 w 864314"/>
                <a:gd name="csY139" fmla="*/ 1129922 h 1316071"/>
                <a:gd name="csX140" fmla="*/ 215805 w 864314"/>
                <a:gd name="csY140" fmla="*/ 1126750 h 1316071"/>
                <a:gd name="csX141" fmla="*/ 240741 w 864314"/>
                <a:gd name="csY141" fmla="*/ 1114120 h 1316071"/>
                <a:gd name="csX142" fmla="*/ 612283 w 864314"/>
                <a:gd name="csY142" fmla="*/ 1171194 h 1316071"/>
                <a:gd name="csX143" fmla="*/ 567992 w 864314"/>
                <a:gd name="csY143" fmla="*/ 1176499 h 1316071"/>
                <a:gd name="csX144" fmla="*/ 567029 w 864314"/>
                <a:gd name="csY144" fmla="*/ 1147029 h 1316071"/>
                <a:gd name="csX145" fmla="*/ 578126 w 864314"/>
                <a:gd name="csY145" fmla="*/ 1164955 h 1316071"/>
                <a:gd name="csX146" fmla="*/ 581517 w 864314"/>
                <a:gd name="csY146" fmla="*/ 1170670 h 1316071"/>
                <a:gd name="csX147" fmla="*/ 586022 w 864314"/>
                <a:gd name="csY147" fmla="*/ 1171442 h 1316071"/>
                <a:gd name="csX148" fmla="*/ 590708 w 864314"/>
                <a:gd name="csY148" fmla="*/ 1169003 h 1316071"/>
                <a:gd name="csX149" fmla="*/ 597471 w 864314"/>
                <a:gd name="csY149" fmla="*/ 1128027 h 1316071"/>
                <a:gd name="csX150" fmla="*/ 608977 w 864314"/>
                <a:gd name="csY150" fmla="*/ 1127369 h 1316071"/>
                <a:gd name="csX151" fmla="*/ 612283 w 864314"/>
                <a:gd name="csY151" fmla="*/ 1171194 h 1316071"/>
                <a:gd name="csX152" fmla="*/ 663499 w 864314"/>
                <a:gd name="csY152" fmla="*/ 1207932 h 1316071"/>
                <a:gd name="csX153" fmla="*/ 624037 w 864314"/>
                <a:gd name="csY153" fmla="*/ 1214323 h 1316071"/>
                <a:gd name="csX154" fmla="*/ 622036 w 864314"/>
                <a:gd name="csY154" fmla="*/ 1174756 h 1316071"/>
                <a:gd name="csX155" fmla="*/ 660565 w 864314"/>
                <a:gd name="csY155" fmla="*/ 1164203 h 1316071"/>
                <a:gd name="csX156" fmla="*/ 663499 w 864314"/>
                <a:gd name="csY156" fmla="*/ 1207932 h 1316071"/>
                <a:gd name="csX157" fmla="*/ 667747 w 864314"/>
                <a:gd name="csY157" fmla="*/ 1257329 h 1316071"/>
                <a:gd name="csX158" fmla="*/ 626189 w 864314"/>
                <a:gd name="csY158" fmla="*/ 1263148 h 1316071"/>
                <a:gd name="csX159" fmla="*/ 624227 w 864314"/>
                <a:gd name="csY159" fmla="*/ 1218867 h 1316071"/>
                <a:gd name="csX160" fmla="*/ 663889 w 864314"/>
                <a:gd name="csY160" fmla="*/ 1212828 h 1316071"/>
                <a:gd name="csX161" fmla="*/ 667747 w 864314"/>
                <a:gd name="csY161" fmla="*/ 1257329 h 1316071"/>
                <a:gd name="csX162" fmla="*/ 190306 w 864314"/>
                <a:gd name="csY162" fmla="*/ 1168441 h 1316071"/>
                <a:gd name="csX163" fmla="*/ 240665 w 864314"/>
                <a:gd name="csY163" fmla="*/ 1176823 h 1316071"/>
                <a:gd name="csX164" fmla="*/ 236464 w 864314"/>
                <a:gd name="csY164" fmla="*/ 1218305 h 1316071"/>
                <a:gd name="csX165" fmla="*/ 188992 w 864314"/>
                <a:gd name="csY165" fmla="*/ 1205722 h 1316071"/>
                <a:gd name="csX166" fmla="*/ 190306 w 864314"/>
                <a:gd name="csY166" fmla="*/ 1168441 h 1316071"/>
                <a:gd name="csX167" fmla="*/ 250152 w 864314"/>
                <a:gd name="csY167" fmla="*/ 1177576 h 1316071"/>
                <a:gd name="csX168" fmla="*/ 294557 w 864314"/>
                <a:gd name="csY168" fmla="*/ 1179147 h 1316071"/>
                <a:gd name="csX169" fmla="*/ 294214 w 864314"/>
                <a:gd name="csY169" fmla="*/ 1225020 h 1316071"/>
                <a:gd name="csX170" fmla="*/ 245837 w 864314"/>
                <a:gd name="csY170" fmla="*/ 1220029 h 1316071"/>
                <a:gd name="csX171" fmla="*/ 250152 w 864314"/>
                <a:gd name="csY171" fmla="*/ 1177576 h 1316071"/>
                <a:gd name="csX172" fmla="*/ 251628 w 864314"/>
                <a:gd name="csY172" fmla="*/ 1134894 h 1316071"/>
                <a:gd name="csX173" fmla="*/ 268992 w 864314"/>
                <a:gd name="csY173" fmla="*/ 1136628 h 1316071"/>
                <a:gd name="csX174" fmla="*/ 274545 w 864314"/>
                <a:gd name="csY174" fmla="*/ 1170204 h 1316071"/>
                <a:gd name="csX175" fmla="*/ 278850 w 864314"/>
                <a:gd name="csY175" fmla="*/ 1171432 h 1316071"/>
                <a:gd name="csX176" fmla="*/ 283823 w 864314"/>
                <a:gd name="csY176" fmla="*/ 1169994 h 1316071"/>
                <a:gd name="csX177" fmla="*/ 294367 w 864314"/>
                <a:gd name="csY177" fmla="*/ 1152973 h 1316071"/>
                <a:gd name="csX178" fmla="*/ 294490 w 864314"/>
                <a:gd name="csY178" fmla="*/ 1175309 h 1316071"/>
                <a:gd name="csX179" fmla="*/ 250457 w 864314"/>
                <a:gd name="csY179" fmla="*/ 1173890 h 1316071"/>
                <a:gd name="csX180" fmla="*/ 251628 w 864314"/>
                <a:gd name="csY180" fmla="*/ 1134894 h 1316071"/>
                <a:gd name="csX181" fmla="*/ 559143 w 864314"/>
                <a:gd name="csY181" fmla="*/ 1176957 h 1316071"/>
                <a:gd name="csX182" fmla="*/ 528606 w 864314"/>
                <a:gd name="csY182" fmla="*/ 1175842 h 1316071"/>
                <a:gd name="csX183" fmla="*/ 530587 w 864314"/>
                <a:gd name="csY183" fmla="*/ 1149572 h 1316071"/>
                <a:gd name="csX184" fmla="*/ 530606 w 864314"/>
                <a:gd name="csY184" fmla="*/ 1149353 h 1316071"/>
                <a:gd name="csX185" fmla="*/ 530644 w 864314"/>
                <a:gd name="csY185" fmla="*/ 1148886 h 1316071"/>
                <a:gd name="csX186" fmla="*/ 531273 w 864314"/>
                <a:gd name="csY186" fmla="*/ 1141266 h 1316071"/>
                <a:gd name="csX187" fmla="*/ 532835 w 864314"/>
                <a:gd name="csY187" fmla="*/ 1131446 h 1316071"/>
                <a:gd name="csX188" fmla="*/ 556847 w 864314"/>
                <a:gd name="csY188" fmla="*/ 1130579 h 1316071"/>
                <a:gd name="csX189" fmla="*/ 557914 w 864314"/>
                <a:gd name="csY189" fmla="*/ 1132303 h 1316071"/>
                <a:gd name="csX190" fmla="*/ 559143 w 864314"/>
                <a:gd name="csY190" fmla="*/ 1176957 h 1316071"/>
                <a:gd name="csX191" fmla="*/ 562115 w 864314"/>
                <a:gd name="csY191" fmla="*/ 1219657 h 1316071"/>
                <a:gd name="csX192" fmla="*/ 526834 w 864314"/>
                <a:gd name="csY192" fmla="*/ 1220238 h 1316071"/>
                <a:gd name="csX193" fmla="*/ 528386 w 864314"/>
                <a:gd name="csY193" fmla="*/ 1179890 h 1316071"/>
                <a:gd name="csX194" fmla="*/ 559428 w 864314"/>
                <a:gd name="csY194" fmla="*/ 1181262 h 1316071"/>
                <a:gd name="csX195" fmla="*/ 562115 w 864314"/>
                <a:gd name="csY195" fmla="*/ 1219657 h 1316071"/>
                <a:gd name="csX196" fmla="*/ 550437 w 864314"/>
                <a:gd name="csY196" fmla="*/ 1118702 h 1316071"/>
                <a:gd name="csX197" fmla="*/ 551266 w 864314"/>
                <a:gd name="csY197" fmla="*/ 1120359 h 1316071"/>
                <a:gd name="csX198" fmla="*/ 554199 w 864314"/>
                <a:gd name="csY198" fmla="*/ 1126179 h 1316071"/>
                <a:gd name="csX199" fmla="*/ 533873 w 864314"/>
                <a:gd name="csY199" fmla="*/ 1127074 h 1316071"/>
                <a:gd name="csX200" fmla="*/ 538397 w 864314"/>
                <a:gd name="csY200" fmla="*/ 1114073 h 1316071"/>
                <a:gd name="csX201" fmla="*/ 542988 w 864314"/>
                <a:gd name="csY201" fmla="*/ 1108567 h 1316071"/>
                <a:gd name="csX202" fmla="*/ 543122 w 864314"/>
                <a:gd name="csY202" fmla="*/ 1108243 h 1316071"/>
                <a:gd name="csX203" fmla="*/ 550389 w 864314"/>
                <a:gd name="csY203" fmla="*/ 1118626 h 1316071"/>
                <a:gd name="csX204" fmla="*/ 550437 w 864314"/>
                <a:gd name="csY204" fmla="*/ 1118702 h 1316071"/>
                <a:gd name="csX205" fmla="*/ 321284 w 864314"/>
                <a:gd name="csY205" fmla="*/ 1109491 h 1316071"/>
                <a:gd name="csX206" fmla="*/ 333353 w 864314"/>
                <a:gd name="csY206" fmla="*/ 1136990 h 1316071"/>
                <a:gd name="csX207" fmla="*/ 305178 w 864314"/>
                <a:gd name="csY207" fmla="*/ 1135485 h 1316071"/>
                <a:gd name="csX208" fmla="*/ 321284 w 864314"/>
                <a:gd name="csY208" fmla="*/ 1109491 h 1316071"/>
                <a:gd name="csX209" fmla="*/ 304044 w 864314"/>
                <a:gd name="csY209" fmla="*/ 1139457 h 1316071"/>
                <a:gd name="csX210" fmla="*/ 304035 w 864314"/>
                <a:gd name="csY210" fmla="*/ 1139438 h 1316071"/>
                <a:gd name="csX211" fmla="*/ 333838 w 864314"/>
                <a:gd name="csY211" fmla="*/ 1141124 h 1316071"/>
                <a:gd name="csX212" fmla="*/ 334496 w 864314"/>
                <a:gd name="csY212" fmla="*/ 1148324 h 1316071"/>
                <a:gd name="csX213" fmla="*/ 336934 w 864314"/>
                <a:gd name="csY213" fmla="*/ 1175166 h 1316071"/>
                <a:gd name="csX214" fmla="*/ 304025 w 864314"/>
                <a:gd name="csY214" fmla="*/ 1175309 h 1316071"/>
                <a:gd name="csX215" fmla="*/ 304044 w 864314"/>
                <a:gd name="csY215" fmla="*/ 1139457 h 1316071"/>
                <a:gd name="csX216" fmla="*/ 304101 w 864314"/>
                <a:gd name="csY216" fmla="*/ 1179195 h 1316071"/>
                <a:gd name="csX217" fmla="*/ 337182 w 864314"/>
                <a:gd name="csY217" fmla="*/ 1179119 h 1316071"/>
                <a:gd name="csX218" fmla="*/ 338391 w 864314"/>
                <a:gd name="csY218" fmla="*/ 1222972 h 1316071"/>
                <a:gd name="csX219" fmla="*/ 303730 w 864314"/>
                <a:gd name="csY219" fmla="*/ 1225258 h 1316071"/>
                <a:gd name="csX220" fmla="*/ 304101 w 864314"/>
                <a:gd name="csY220" fmla="*/ 1179195 h 1316071"/>
                <a:gd name="csX221" fmla="*/ 526901 w 864314"/>
                <a:gd name="csY221" fmla="*/ 1252461 h 1316071"/>
                <a:gd name="csX222" fmla="*/ 526901 w 864314"/>
                <a:gd name="csY222" fmla="*/ 1252423 h 1316071"/>
                <a:gd name="csX223" fmla="*/ 526720 w 864314"/>
                <a:gd name="csY223" fmla="*/ 1224258 h 1316071"/>
                <a:gd name="csX224" fmla="*/ 562410 w 864314"/>
                <a:gd name="csY224" fmla="*/ 1223772 h 1316071"/>
                <a:gd name="csX225" fmla="*/ 565125 w 864314"/>
                <a:gd name="csY225" fmla="*/ 1267568 h 1316071"/>
                <a:gd name="csX226" fmla="*/ 527253 w 864314"/>
                <a:gd name="csY226" fmla="*/ 1268273 h 1316071"/>
                <a:gd name="csX227" fmla="*/ 526901 w 864314"/>
                <a:gd name="csY227" fmla="*/ 1252461 h 1316071"/>
                <a:gd name="csX228" fmla="*/ 571211 w 864314"/>
                <a:gd name="csY228" fmla="*/ 1223458 h 1316071"/>
                <a:gd name="csX229" fmla="*/ 614759 w 864314"/>
                <a:gd name="csY229" fmla="*/ 1220048 h 1316071"/>
                <a:gd name="csX230" fmla="*/ 616721 w 864314"/>
                <a:gd name="csY230" fmla="*/ 1264206 h 1316071"/>
                <a:gd name="csX231" fmla="*/ 574011 w 864314"/>
                <a:gd name="csY231" fmla="*/ 1267216 h 1316071"/>
                <a:gd name="csX232" fmla="*/ 571211 w 864314"/>
                <a:gd name="csY232" fmla="*/ 1223458 h 1316071"/>
                <a:gd name="csX233" fmla="*/ 614559 w 864314"/>
                <a:gd name="csY233" fmla="*/ 1215561 h 1316071"/>
                <a:gd name="csX234" fmla="*/ 570897 w 864314"/>
                <a:gd name="csY234" fmla="*/ 1219248 h 1316071"/>
                <a:gd name="csX235" fmla="*/ 568249 w 864314"/>
                <a:gd name="csY235" fmla="*/ 1181024 h 1316071"/>
                <a:gd name="csX236" fmla="*/ 612597 w 864314"/>
                <a:gd name="csY236" fmla="*/ 1176452 h 1316071"/>
                <a:gd name="csX237" fmla="*/ 614559 w 864314"/>
                <a:gd name="csY237" fmla="*/ 1215561 h 1316071"/>
                <a:gd name="csX238" fmla="*/ 317293 w 864314"/>
                <a:gd name="csY238" fmla="*/ 1101157 h 1316071"/>
                <a:gd name="csX239" fmla="*/ 317732 w 864314"/>
                <a:gd name="csY239" fmla="*/ 1101766 h 1316071"/>
                <a:gd name="csX240" fmla="*/ 315417 w 864314"/>
                <a:gd name="csY240" fmla="*/ 1102986 h 1316071"/>
                <a:gd name="csX241" fmla="*/ 281937 w 864314"/>
                <a:gd name="csY241" fmla="*/ 1157030 h 1316071"/>
                <a:gd name="csX242" fmla="*/ 278308 w 864314"/>
                <a:gd name="csY242" fmla="*/ 1135075 h 1316071"/>
                <a:gd name="csX243" fmla="*/ 279174 w 864314"/>
                <a:gd name="csY243" fmla="*/ 1134561 h 1316071"/>
                <a:gd name="csX244" fmla="*/ 314931 w 864314"/>
                <a:gd name="csY244" fmla="*/ 1092289 h 1316071"/>
                <a:gd name="csX245" fmla="*/ 317293 w 864314"/>
                <a:gd name="csY245" fmla="*/ 1101157 h 1316071"/>
                <a:gd name="csX246" fmla="*/ 264563 w 864314"/>
                <a:gd name="csY246" fmla="*/ 1109405 h 1316071"/>
                <a:gd name="csX247" fmla="*/ 264716 w 864314"/>
                <a:gd name="csY247" fmla="*/ 1110310 h 1316071"/>
                <a:gd name="csX248" fmla="*/ 267859 w 864314"/>
                <a:gd name="csY248" fmla="*/ 1129779 h 1316071"/>
                <a:gd name="csX249" fmla="*/ 268316 w 864314"/>
                <a:gd name="csY249" fmla="*/ 1132570 h 1316071"/>
                <a:gd name="csX250" fmla="*/ 251438 w 864314"/>
                <a:gd name="csY250" fmla="*/ 1130884 h 1316071"/>
                <a:gd name="csX251" fmla="*/ 249961 w 864314"/>
                <a:gd name="csY251" fmla="*/ 1111606 h 1316071"/>
                <a:gd name="csX252" fmla="*/ 264563 w 864314"/>
                <a:gd name="csY252" fmla="*/ 1109405 h 1316071"/>
                <a:gd name="csX253" fmla="*/ 179676 w 864314"/>
                <a:gd name="csY253" fmla="*/ 1202417 h 1316071"/>
                <a:gd name="csX254" fmla="*/ 172409 w 864314"/>
                <a:gd name="csY254" fmla="*/ 1199512 h 1316071"/>
                <a:gd name="csX255" fmla="*/ 180791 w 864314"/>
                <a:gd name="csY255" fmla="*/ 1174852 h 1316071"/>
                <a:gd name="csX256" fmla="*/ 179676 w 864314"/>
                <a:gd name="csY256" fmla="*/ 1202417 h 1316071"/>
                <a:gd name="csX257" fmla="*/ 185144 w 864314"/>
                <a:gd name="csY257" fmla="*/ 1255452 h 1316071"/>
                <a:gd name="csX258" fmla="*/ 188592 w 864314"/>
                <a:gd name="csY258" fmla="*/ 1210961 h 1316071"/>
                <a:gd name="csX259" fmla="*/ 235969 w 864314"/>
                <a:gd name="csY259" fmla="*/ 1222791 h 1316071"/>
                <a:gd name="csX260" fmla="*/ 232445 w 864314"/>
                <a:gd name="csY260" fmla="*/ 1265111 h 1316071"/>
                <a:gd name="csX261" fmla="*/ 185144 w 864314"/>
                <a:gd name="csY261" fmla="*/ 1255452 h 1316071"/>
                <a:gd name="csX262" fmla="*/ 245370 w 864314"/>
                <a:gd name="csY262" fmla="*/ 1224391 h 1316071"/>
                <a:gd name="csX263" fmla="*/ 294062 w 864314"/>
                <a:gd name="csY263" fmla="*/ 1229011 h 1316071"/>
                <a:gd name="csX264" fmla="*/ 294052 w 864314"/>
                <a:gd name="csY264" fmla="*/ 1229249 h 1316071"/>
                <a:gd name="csX265" fmla="*/ 290166 w 864314"/>
                <a:gd name="csY265" fmla="*/ 1269130 h 1316071"/>
                <a:gd name="csX266" fmla="*/ 241922 w 864314"/>
                <a:gd name="csY266" fmla="*/ 1266235 h 1316071"/>
                <a:gd name="csX267" fmla="*/ 245370 w 864314"/>
                <a:gd name="csY267" fmla="*/ 1224391 h 1316071"/>
                <a:gd name="csX268" fmla="*/ 303568 w 864314"/>
                <a:gd name="csY268" fmla="*/ 1229154 h 1316071"/>
                <a:gd name="csX269" fmla="*/ 338372 w 864314"/>
                <a:gd name="csY269" fmla="*/ 1227087 h 1316071"/>
                <a:gd name="csX270" fmla="*/ 338353 w 864314"/>
                <a:gd name="csY270" fmla="*/ 1232049 h 1316071"/>
                <a:gd name="csX271" fmla="*/ 337267 w 864314"/>
                <a:gd name="csY271" fmla="*/ 1270587 h 1316071"/>
                <a:gd name="csX272" fmla="*/ 334067 w 864314"/>
                <a:gd name="csY272" fmla="*/ 1269559 h 1316071"/>
                <a:gd name="csX273" fmla="*/ 299644 w 864314"/>
                <a:gd name="csY273" fmla="*/ 1269349 h 1316071"/>
                <a:gd name="csX274" fmla="*/ 303568 w 864314"/>
                <a:gd name="csY274" fmla="*/ 1229154 h 1316071"/>
                <a:gd name="csX275" fmla="*/ 532397 w 864314"/>
                <a:gd name="csY275" fmla="*/ 1310745 h 1316071"/>
                <a:gd name="csX276" fmla="*/ 528063 w 864314"/>
                <a:gd name="csY276" fmla="*/ 1303839 h 1316071"/>
                <a:gd name="csX277" fmla="*/ 527329 w 864314"/>
                <a:gd name="csY277" fmla="*/ 1272378 h 1316071"/>
                <a:gd name="csX278" fmla="*/ 565229 w 864314"/>
                <a:gd name="csY278" fmla="*/ 1271769 h 1316071"/>
                <a:gd name="csX279" fmla="*/ 565429 w 864314"/>
                <a:gd name="csY279" fmla="*/ 1309468 h 1316071"/>
                <a:gd name="csX280" fmla="*/ 532397 w 864314"/>
                <a:gd name="csY280" fmla="*/ 1310745 h 1316071"/>
                <a:gd name="csX281" fmla="*/ 676634 w 864314"/>
                <a:gd name="csY281" fmla="*/ 1255614 h 1316071"/>
                <a:gd name="csX282" fmla="*/ 672785 w 864314"/>
                <a:gd name="csY282" fmla="*/ 1211028 h 1316071"/>
                <a:gd name="csX283" fmla="*/ 693674 w 864314"/>
                <a:gd name="csY283" fmla="*/ 1206503 h 1316071"/>
                <a:gd name="csX284" fmla="*/ 702323 w 864314"/>
                <a:gd name="csY284" fmla="*/ 1250166 h 1316071"/>
                <a:gd name="csX285" fmla="*/ 676634 w 864314"/>
                <a:gd name="csY285" fmla="*/ 1255614 h 1316071"/>
                <a:gd name="csX286" fmla="*/ 672385 w 864314"/>
                <a:gd name="csY286" fmla="*/ 1206132 h 1316071"/>
                <a:gd name="csX287" fmla="*/ 669566 w 864314"/>
                <a:gd name="csY287" fmla="*/ 1160936 h 1316071"/>
                <a:gd name="csX288" fmla="*/ 676062 w 864314"/>
                <a:gd name="csY288" fmla="*/ 1158326 h 1316071"/>
                <a:gd name="csX289" fmla="*/ 692398 w 864314"/>
                <a:gd name="csY289" fmla="*/ 1201588 h 1316071"/>
                <a:gd name="csX290" fmla="*/ 672385 w 864314"/>
                <a:gd name="csY290" fmla="*/ 1206132 h 1316071"/>
                <a:gd name="csX291" fmla="*/ 635019 w 864314"/>
                <a:gd name="csY291" fmla="*/ 1116844 h 1316071"/>
                <a:gd name="csX292" fmla="*/ 637095 w 864314"/>
                <a:gd name="csY292" fmla="*/ 1118064 h 1316071"/>
                <a:gd name="csX293" fmla="*/ 618036 w 864314"/>
                <a:gd name="csY293" fmla="*/ 1122121 h 1316071"/>
                <a:gd name="csX294" fmla="*/ 617007 w 864314"/>
                <a:gd name="csY294" fmla="*/ 1111644 h 1316071"/>
                <a:gd name="csX295" fmla="*/ 635019 w 864314"/>
                <a:gd name="csY295" fmla="*/ 1116844 h 1316071"/>
                <a:gd name="csX296" fmla="*/ 607291 w 864314"/>
                <a:gd name="csY296" fmla="*/ 1110129 h 1316071"/>
                <a:gd name="csX297" fmla="*/ 608568 w 864314"/>
                <a:gd name="csY297" fmla="*/ 1123159 h 1316071"/>
                <a:gd name="csX298" fmla="*/ 598471 w 864314"/>
                <a:gd name="csY298" fmla="*/ 1123864 h 1316071"/>
                <a:gd name="csX299" fmla="*/ 599672 w 864314"/>
                <a:gd name="csY299" fmla="*/ 1118997 h 1316071"/>
                <a:gd name="csX300" fmla="*/ 600015 w 864314"/>
                <a:gd name="csY300" fmla="*/ 1117702 h 1316071"/>
                <a:gd name="csX301" fmla="*/ 599986 w 864314"/>
                <a:gd name="csY301" fmla="*/ 1117673 h 1316071"/>
                <a:gd name="csX302" fmla="*/ 601491 w 864314"/>
                <a:gd name="csY302" fmla="*/ 1109577 h 1316071"/>
                <a:gd name="csX303" fmla="*/ 607291 w 864314"/>
                <a:gd name="csY303" fmla="*/ 1110129 h 1316071"/>
                <a:gd name="csX304" fmla="*/ 583432 w 864314"/>
                <a:gd name="csY304" fmla="*/ 1156373 h 1316071"/>
                <a:gd name="csX305" fmla="*/ 560524 w 864314"/>
                <a:gd name="csY305" fmla="*/ 1117844 h 1316071"/>
                <a:gd name="csX306" fmla="*/ 569401 w 864314"/>
                <a:gd name="csY306" fmla="*/ 1094527 h 1316071"/>
                <a:gd name="csX307" fmla="*/ 589794 w 864314"/>
                <a:gd name="csY307" fmla="*/ 1117844 h 1316071"/>
                <a:gd name="csX308" fmla="*/ 583432 w 864314"/>
                <a:gd name="csY308" fmla="*/ 1156373 h 1316071"/>
                <a:gd name="csX309" fmla="*/ 554456 w 864314"/>
                <a:gd name="csY309" fmla="*/ 1109024 h 1316071"/>
                <a:gd name="csX310" fmla="*/ 552352 w 864314"/>
                <a:gd name="csY310" fmla="*/ 1106176 h 1316071"/>
                <a:gd name="csX311" fmla="*/ 549637 w 864314"/>
                <a:gd name="csY311" fmla="*/ 1102300 h 1316071"/>
                <a:gd name="csX312" fmla="*/ 546217 w 864314"/>
                <a:gd name="csY312" fmla="*/ 1101461 h 1316071"/>
                <a:gd name="csX313" fmla="*/ 531292 w 864314"/>
                <a:gd name="csY313" fmla="*/ 1096909 h 1316071"/>
                <a:gd name="csX314" fmla="*/ 530653 w 864314"/>
                <a:gd name="csY314" fmla="*/ 1096394 h 1316071"/>
                <a:gd name="csX315" fmla="*/ 496183 w 864314"/>
                <a:gd name="csY315" fmla="*/ 1051998 h 1316071"/>
                <a:gd name="csX316" fmla="*/ 561648 w 864314"/>
                <a:gd name="csY316" fmla="*/ 1087898 h 1316071"/>
                <a:gd name="csX317" fmla="*/ 554456 w 864314"/>
                <a:gd name="csY317" fmla="*/ 1109024 h 1316071"/>
                <a:gd name="csX318" fmla="*/ 340830 w 864314"/>
                <a:gd name="csY318" fmla="*/ 1093384 h 1316071"/>
                <a:gd name="csX319" fmla="*/ 340811 w 864314"/>
                <a:gd name="csY319" fmla="*/ 1093403 h 1316071"/>
                <a:gd name="csX320" fmla="*/ 325637 w 864314"/>
                <a:gd name="csY320" fmla="*/ 1099947 h 1316071"/>
                <a:gd name="csX321" fmla="*/ 321989 w 864314"/>
                <a:gd name="csY321" fmla="*/ 1085002 h 1316071"/>
                <a:gd name="csX322" fmla="*/ 368728 w 864314"/>
                <a:gd name="csY322" fmla="*/ 1048702 h 1316071"/>
                <a:gd name="csX323" fmla="*/ 340830 w 864314"/>
                <a:gd name="csY323" fmla="*/ 1093384 h 1316071"/>
                <a:gd name="csX324" fmla="*/ 372167 w 864314"/>
                <a:gd name="csY324" fmla="*/ 1023995 h 1316071"/>
                <a:gd name="csX325" fmla="*/ 370729 w 864314"/>
                <a:gd name="csY325" fmla="*/ 1036749 h 1316071"/>
                <a:gd name="csX326" fmla="*/ 370310 w 864314"/>
                <a:gd name="csY326" fmla="*/ 1039625 h 1316071"/>
                <a:gd name="csX327" fmla="*/ 319999 w 864314"/>
                <a:gd name="csY327" fmla="*/ 1075363 h 1316071"/>
                <a:gd name="csX328" fmla="*/ 315455 w 864314"/>
                <a:gd name="csY328" fmla="*/ 1055437 h 1316071"/>
                <a:gd name="csX329" fmla="*/ 314303 w 864314"/>
                <a:gd name="csY329" fmla="*/ 1054151 h 1316071"/>
                <a:gd name="csX330" fmla="*/ 372167 w 864314"/>
                <a:gd name="csY330" fmla="*/ 1023995 h 1316071"/>
                <a:gd name="csX331" fmla="*/ 300320 w 864314"/>
                <a:gd name="csY331" fmla="*/ 1067238 h 1316071"/>
                <a:gd name="csX332" fmla="*/ 307845 w 864314"/>
                <a:gd name="csY332" fmla="*/ 1059818 h 1316071"/>
                <a:gd name="csX333" fmla="*/ 312693 w 864314"/>
                <a:gd name="csY333" fmla="*/ 1082392 h 1316071"/>
                <a:gd name="csX334" fmla="*/ 276431 w 864314"/>
                <a:gd name="csY334" fmla="*/ 1123750 h 1316071"/>
                <a:gd name="csX335" fmla="*/ 273916 w 864314"/>
                <a:gd name="csY335" fmla="*/ 1108519 h 1316071"/>
                <a:gd name="csX336" fmla="*/ 273907 w 864314"/>
                <a:gd name="csY336" fmla="*/ 1107967 h 1316071"/>
                <a:gd name="csX337" fmla="*/ 300320 w 864314"/>
                <a:gd name="csY337" fmla="*/ 1067238 h 1316071"/>
                <a:gd name="csX338" fmla="*/ 263372 w 864314"/>
                <a:gd name="csY338" fmla="*/ 1306325 h 1316071"/>
                <a:gd name="csX339" fmla="*/ 242313 w 864314"/>
                <a:gd name="csY339" fmla="*/ 1303668 h 1316071"/>
                <a:gd name="csX340" fmla="*/ 241751 w 864314"/>
                <a:gd name="csY340" fmla="*/ 1270340 h 1316071"/>
                <a:gd name="csX341" fmla="*/ 289833 w 864314"/>
                <a:gd name="csY341" fmla="*/ 1273559 h 1316071"/>
                <a:gd name="csX342" fmla="*/ 288518 w 864314"/>
                <a:gd name="csY342" fmla="*/ 1308040 h 1316071"/>
                <a:gd name="csX343" fmla="*/ 288633 w 864314"/>
                <a:gd name="csY343" fmla="*/ 1308268 h 1316071"/>
                <a:gd name="csX344" fmla="*/ 297567 w 864314"/>
                <a:gd name="csY344" fmla="*/ 1308802 h 1316071"/>
                <a:gd name="csX345" fmla="*/ 298043 w 864314"/>
                <a:gd name="csY345" fmla="*/ 1307849 h 1316071"/>
                <a:gd name="csX346" fmla="*/ 299310 w 864314"/>
                <a:gd name="csY346" fmla="*/ 1273807 h 1316071"/>
                <a:gd name="csX347" fmla="*/ 337220 w 864314"/>
                <a:gd name="csY347" fmla="*/ 1274159 h 1316071"/>
                <a:gd name="csX348" fmla="*/ 337191 w 864314"/>
                <a:gd name="csY348" fmla="*/ 1278427 h 1316071"/>
                <a:gd name="csX349" fmla="*/ 336896 w 864314"/>
                <a:gd name="csY349" fmla="*/ 1287818 h 1316071"/>
                <a:gd name="csX350" fmla="*/ 336591 w 864314"/>
                <a:gd name="csY350" fmla="*/ 1293495 h 1316071"/>
                <a:gd name="csX351" fmla="*/ 322304 w 864314"/>
                <a:gd name="csY351" fmla="*/ 1308544 h 1316071"/>
                <a:gd name="csX352" fmla="*/ 302711 w 864314"/>
                <a:gd name="csY352" fmla="*/ 1309126 h 1316071"/>
                <a:gd name="csX353" fmla="*/ 263372 w 864314"/>
                <a:gd name="csY353" fmla="*/ 1306325 h 1316071"/>
                <a:gd name="csX354" fmla="*/ 591309 w 864314"/>
                <a:gd name="csY354" fmla="*/ 1106319 h 1316071"/>
                <a:gd name="csX355" fmla="*/ 571620 w 864314"/>
                <a:gd name="csY355" fmla="*/ 1086936 h 1316071"/>
                <a:gd name="csX356" fmla="*/ 573916 w 864314"/>
                <a:gd name="csY356" fmla="*/ 1077297 h 1316071"/>
                <a:gd name="csX357" fmla="*/ 591309 w 864314"/>
                <a:gd name="csY357" fmla="*/ 1106319 h 1316071"/>
                <a:gd name="csX358" fmla="*/ 557133 w 864314"/>
                <a:gd name="csY358" fmla="*/ 1060742 h 1316071"/>
                <a:gd name="csX359" fmla="*/ 566696 w 864314"/>
                <a:gd name="csY359" fmla="*/ 1069839 h 1316071"/>
                <a:gd name="csX360" fmla="*/ 565658 w 864314"/>
                <a:gd name="csY360" fmla="*/ 1070953 h 1316071"/>
                <a:gd name="csX361" fmla="*/ 563591 w 864314"/>
                <a:gd name="csY361" fmla="*/ 1080573 h 1316071"/>
                <a:gd name="csX362" fmla="*/ 495611 w 864314"/>
                <a:gd name="csY362" fmla="*/ 1046274 h 1316071"/>
                <a:gd name="csX363" fmla="*/ 494801 w 864314"/>
                <a:gd name="csY363" fmla="*/ 1046169 h 1316071"/>
                <a:gd name="csX364" fmla="*/ 494725 w 864314"/>
                <a:gd name="csY364" fmla="*/ 1045864 h 1316071"/>
                <a:gd name="csX365" fmla="*/ 491401 w 864314"/>
                <a:gd name="csY365" fmla="*/ 1024261 h 1316071"/>
                <a:gd name="csX366" fmla="*/ 557133 w 864314"/>
                <a:gd name="csY366" fmla="*/ 1060742 h 1316071"/>
                <a:gd name="csX367" fmla="*/ 848979 w 864314"/>
                <a:gd name="csY367" fmla="*/ 783069 h 1316071"/>
                <a:gd name="csX368" fmla="*/ 759073 w 864314"/>
                <a:gd name="csY368" fmla="*/ 834161 h 1316071"/>
                <a:gd name="csX369" fmla="*/ 751367 w 864314"/>
                <a:gd name="csY369" fmla="*/ 836333 h 1316071"/>
                <a:gd name="csX370" fmla="*/ 529377 w 864314"/>
                <a:gd name="csY370" fmla="*/ 974350 h 1316071"/>
                <a:gd name="csX371" fmla="*/ 488963 w 864314"/>
                <a:gd name="csY371" fmla="*/ 985028 h 1316071"/>
                <a:gd name="csX372" fmla="*/ 490096 w 864314"/>
                <a:gd name="csY372" fmla="*/ 1064438 h 1316071"/>
                <a:gd name="csX373" fmla="*/ 511384 w 864314"/>
                <a:gd name="csY373" fmla="*/ 1092889 h 1316071"/>
                <a:gd name="csX374" fmla="*/ 514594 w 864314"/>
                <a:gd name="csY374" fmla="*/ 1096585 h 1316071"/>
                <a:gd name="csX375" fmla="*/ 470008 w 864314"/>
                <a:gd name="csY375" fmla="*/ 1104357 h 1316071"/>
                <a:gd name="csX376" fmla="*/ 466226 w 864314"/>
                <a:gd name="csY376" fmla="*/ 1104748 h 1316071"/>
                <a:gd name="csX377" fmla="*/ 452815 w 864314"/>
                <a:gd name="csY377" fmla="*/ 1105653 h 1316071"/>
                <a:gd name="csX378" fmla="*/ 452282 w 864314"/>
                <a:gd name="csY378" fmla="*/ 1105681 h 1316071"/>
                <a:gd name="csX379" fmla="*/ 361156 w 864314"/>
                <a:gd name="csY379" fmla="*/ 1096327 h 1316071"/>
                <a:gd name="csX380" fmla="*/ 358508 w 864314"/>
                <a:gd name="csY380" fmla="*/ 1094203 h 1316071"/>
                <a:gd name="csX381" fmla="*/ 363356 w 864314"/>
                <a:gd name="csY381" fmla="*/ 1081345 h 1316071"/>
                <a:gd name="csX382" fmla="*/ 379177 w 864314"/>
                <a:gd name="csY382" fmla="*/ 991152 h 1316071"/>
                <a:gd name="csX383" fmla="*/ 342830 w 864314"/>
                <a:gd name="csY383" fmla="*/ 974893 h 1316071"/>
                <a:gd name="csX384" fmla="*/ 224139 w 864314"/>
                <a:gd name="csY384" fmla="*/ 938270 h 1316071"/>
                <a:gd name="csX385" fmla="*/ 112373 w 864314"/>
                <a:gd name="csY385" fmla="*/ 834790 h 1316071"/>
                <a:gd name="csX386" fmla="*/ 107610 w 864314"/>
                <a:gd name="csY386" fmla="*/ 834180 h 1316071"/>
                <a:gd name="csX387" fmla="*/ 14999 w 864314"/>
                <a:gd name="csY387" fmla="*/ 782003 h 1316071"/>
                <a:gd name="csX388" fmla="*/ 66338 w 864314"/>
                <a:gd name="csY388" fmla="*/ 711603 h 1316071"/>
                <a:gd name="csX389" fmla="*/ 82807 w 864314"/>
                <a:gd name="csY389" fmla="*/ 748579 h 1316071"/>
                <a:gd name="csX390" fmla="*/ 113849 w 864314"/>
                <a:gd name="csY390" fmla="*/ 556327 h 1316071"/>
                <a:gd name="csX391" fmla="*/ 182134 w 864314"/>
                <a:gd name="csY391" fmla="*/ 354778 h 1316071"/>
                <a:gd name="csX392" fmla="*/ 279698 w 864314"/>
                <a:gd name="csY392" fmla="*/ 325155 h 1316071"/>
                <a:gd name="csX393" fmla="*/ 299796 w 864314"/>
                <a:gd name="csY393" fmla="*/ 331527 h 1316071"/>
                <a:gd name="csX394" fmla="*/ 356927 w 864314"/>
                <a:gd name="csY394" fmla="*/ 347329 h 1316071"/>
                <a:gd name="csX395" fmla="*/ 496125 w 864314"/>
                <a:gd name="csY395" fmla="*/ 356159 h 1316071"/>
                <a:gd name="csX396" fmla="*/ 557123 w 864314"/>
                <a:gd name="csY396" fmla="*/ 344157 h 1316071"/>
                <a:gd name="csX397" fmla="*/ 627666 w 864314"/>
                <a:gd name="csY397" fmla="*/ 311506 h 1316071"/>
                <a:gd name="csX398" fmla="*/ 780570 w 864314"/>
                <a:gd name="csY398" fmla="*/ 520255 h 1316071"/>
                <a:gd name="csX399" fmla="*/ 804107 w 864314"/>
                <a:gd name="csY399" fmla="*/ 737264 h 1316071"/>
                <a:gd name="csX400" fmla="*/ 809269 w 864314"/>
                <a:gd name="csY400" fmla="*/ 714289 h 1316071"/>
                <a:gd name="csX401" fmla="*/ 809384 w 864314"/>
                <a:gd name="csY401" fmla="*/ 714118 h 1316071"/>
                <a:gd name="csX402" fmla="*/ 809707 w 864314"/>
                <a:gd name="csY402" fmla="*/ 712441 h 1316071"/>
                <a:gd name="csX403" fmla="*/ 848979 w 864314"/>
                <a:gd name="csY403" fmla="*/ 783069 h 13160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  <a:cxn ang="0">
                  <a:pos x="csX308" y="csY308"/>
                </a:cxn>
                <a:cxn ang="0">
                  <a:pos x="csX309" y="csY309"/>
                </a:cxn>
                <a:cxn ang="0">
                  <a:pos x="csX310" y="csY310"/>
                </a:cxn>
                <a:cxn ang="0">
                  <a:pos x="csX311" y="csY311"/>
                </a:cxn>
                <a:cxn ang="0">
                  <a:pos x="csX312" y="csY312"/>
                </a:cxn>
                <a:cxn ang="0">
                  <a:pos x="csX313" y="csY313"/>
                </a:cxn>
                <a:cxn ang="0">
                  <a:pos x="csX314" y="csY314"/>
                </a:cxn>
                <a:cxn ang="0">
                  <a:pos x="csX315" y="csY315"/>
                </a:cxn>
                <a:cxn ang="0">
                  <a:pos x="csX316" y="csY316"/>
                </a:cxn>
                <a:cxn ang="0">
                  <a:pos x="csX317" y="csY317"/>
                </a:cxn>
                <a:cxn ang="0">
                  <a:pos x="csX318" y="csY318"/>
                </a:cxn>
                <a:cxn ang="0">
                  <a:pos x="csX319" y="csY319"/>
                </a:cxn>
                <a:cxn ang="0">
                  <a:pos x="csX320" y="csY320"/>
                </a:cxn>
                <a:cxn ang="0">
                  <a:pos x="csX321" y="csY321"/>
                </a:cxn>
                <a:cxn ang="0">
                  <a:pos x="csX322" y="csY322"/>
                </a:cxn>
                <a:cxn ang="0">
                  <a:pos x="csX323" y="csY323"/>
                </a:cxn>
                <a:cxn ang="0">
                  <a:pos x="csX324" y="csY324"/>
                </a:cxn>
                <a:cxn ang="0">
                  <a:pos x="csX325" y="csY325"/>
                </a:cxn>
                <a:cxn ang="0">
                  <a:pos x="csX326" y="csY326"/>
                </a:cxn>
                <a:cxn ang="0">
                  <a:pos x="csX327" y="csY327"/>
                </a:cxn>
                <a:cxn ang="0">
                  <a:pos x="csX328" y="csY328"/>
                </a:cxn>
                <a:cxn ang="0">
                  <a:pos x="csX329" y="csY329"/>
                </a:cxn>
                <a:cxn ang="0">
                  <a:pos x="csX330" y="csY330"/>
                </a:cxn>
                <a:cxn ang="0">
                  <a:pos x="csX331" y="csY331"/>
                </a:cxn>
                <a:cxn ang="0">
                  <a:pos x="csX332" y="csY332"/>
                </a:cxn>
                <a:cxn ang="0">
                  <a:pos x="csX333" y="csY333"/>
                </a:cxn>
                <a:cxn ang="0">
                  <a:pos x="csX334" y="csY334"/>
                </a:cxn>
                <a:cxn ang="0">
                  <a:pos x="csX335" y="csY335"/>
                </a:cxn>
                <a:cxn ang="0">
                  <a:pos x="csX336" y="csY336"/>
                </a:cxn>
                <a:cxn ang="0">
                  <a:pos x="csX337" y="csY337"/>
                </a:cxn>
                <a:cxn ang="0">
                  <a:pos x="csX338" y="csY338"/>
                </a:cxn>
                <a:cxn ang="0">
                  <a:pos x="csX339" y="csY339"/>
                </a:cxn>
                <a:cxn ang="0">
                  <a:pos x="csX340" y="csY340"/>
                </a:cxn>
                <a:cxn ang="0">
                  <a:pos x="csX341" y="csY341"/>
                </a:cxn>
                <a:cxn ang="0">
                  <a:pos x="csX342" y="csY342"/>
                </a:cxn>
                <a:cxn ang="0">
                  <a:pos x="csX343" y="csY343"/>
                </a:cxn>
                <a:cxn ang="0">
                  <a:pos x="csX344" y="csY344"/>
                </a:cxn>
                <a:cxn ang="0">
                  <a:pos x="csX345" y="csY345"/>
                </a:cxn>
                <a:cxn ang="0">
                  <a:pos x="csX346" y="csY346"/>
                </a:cxn>
                <a:cxn ang="0">
                  <a:pos x="csX347" y="csY347"/>
                </a:cxn>
                <a:cxn ang="0">
                  <a:pos x="csX348" y="csY348"/>
                </a:cxn>
                <a:cxn ang="0">
                  <a:pos x="csX349" y="csY349"/>
                </a:cxn>
                <a:cxn ang="0">
                  <a:pos x="csX350" y="csY350"/>
                </a:cxn>
                <a:cxn ang="0">
                  <a:pos x="csX351" y="csY351"/>
                </a:cxn>
                <a:cxn ang="0">
                  <a:pos x="csX352" y="csY352"/>
                </a:cxn>
                <a:cxn ang="0">
                  <a:pos x="csX353" y="csY353"/>
                </a:cxn>
                <a:cxn ang="0">
                  <a:pos x="csX354" y="csY354"/>
                </a:cxn>
                <a:cxn ang="0">
                  <a:pos x="csX355" y="csY355"/>
                </a:cxn>
                <a:cxn ang="0">
                  <a:pos x="csX356" y="csY356"/>
                </a:cxn>
                <a:cxn ang="0">
                  <a:pos x="csX357" y="csY357"/>
                </a:cxn>
                <a:cxn ang="0">
                  <a:pos x="csX358" y="csY358"/>
                </a:cxn>
                <a:cxn ang="0">
                  <a:pos x="csX359" y="csY359"/>
                </a:cxn>
                <a:cxn ang="0">
                  <a:pos x="csX360" y="csY360"/>
                </a:cxn>
                <a:cxn ang="0">
                  <a:pos x="csX361" y="csY361"/>
                </a:cxn>
                <a:cxn ang="0">
                  <a:pos x="csX362" y="csY362"/>
                </a:cxn>
                <a:cxn ang="0">
                  <a:pos x="csX363" y="csY363"/>
                </a:cxn>
                <a:cxn ang="0">
                  <a:pos x="csX364" y="csY364"/>
                </a:cxn>
                <a:cxn ang="0">
                  <a:pos x="csX365" y="csY365"/>
                </a:cxn>
                <a:cxn ang="0">
                  <a:pos x="csX366" y="csY366"/>
                </a:cxn>
                <a:cxn ang="0">
                  <a:pos x="csX367" y="csY367"/>
                </a:cxn>
                <a:cxn ang="0">
                  <a:pos x="csX368" y="csY368"/>
                </a:cxn>
                <a:cxn ang="0">
                  <a:pos x="csX369" y="csY369"/>
                </a:cxn>
                <a:cxn ang="0">
                  <a:pos x="csX370" y="csY370"/>
                </a:cxn>
                <a:cxn ang="0">
                  <a:pos x="csX371" y="csY371"/>
                </a:cxn>
                <a:cxn ang="0">
                  <a:pos x="csX372" y="csY372"/>
                </a:cxn>
                <a:cxn ang="0">
                  <a:pos x="csX373" y="csY373"/>
                </a:cxn>
                <a:cxn ang="0">
                  <a:pos x="csX374" y="csY374"/>
                </a:cxn>
                <a:cxn ang="0">
                  <a:pos x="csX375" y="csY375"/>
                </a:cxn>
                <a:cxn ang="0">
                  <a:pos x="csX376" y="csY376"/>
                </a:cxn>
                <a:cxn ang="0">
                  <a:pos x="csX377" y="csY377"/>
                </a:cxn>
                <a:cxn ang="0">
                  <a:pos x="csX378" y="csY378"/>
                </a:cxn>
                <a:cxn ang="0">
                  <a:pos x="csX379" y="csY379"/>
                </a:cxn>
                <a:cxn ang="0">
                  <a:pos x="csX380" y="csY380"/>
                </a:cxn>
                <a:cxn ang="0">
                  <a:pos x="csX381" y="csY381"/>
                </a:cxn>
                <a:cxn ang="0">
                  <a:pos x="csX382" y="csY382"/>
                </a:cxn>
                <a:cxn ang="0">
                  <a:pos x="csX383" y="csY383"/>
                </a:cxn>
                <a:cxn ang="0">
                  <a:pos x="csX384" y="csY384"/>
                </a:cxn>
                <a:cxn ang="0">
                  <a:pos x="csX385" y="csY385"/>
                </a:cxn>
                <a:cxn ang="0">
                  <a:pos x="csX386" y="csY386"/>
                </a:cxn>
                <a:cxn ang="0">
                  <a:pos x="csX387" y="csY387"/>
                </a:cxn>
                <a:cxn ang="0">
                  <a:pos x="csX388" y="csY388"/>
                </a:cxn>
                <a:cxn ang="0">
                  <a:pos x="csX389" y="csY389"/>
                </a:cxn>
                <a:cxn ang="0">
                  <a:pos x="csX390" y="csY390"/>
                </a:cxn>
                <a:cxn ang="0">
                  <a:pos x="csX391" y="csY391"/>
                </a:cxn>
                <a:cxn ang="0">
                  <a:pos x="csX392" y="csY392"/>
                </a:cxn>
                <a:cxn ang="0">
                  <a:pos x="csX393" y="csY393"/>
                </a:cxn>
                <a:cxn ang="0">
                  <a:pos x="csX394" y="csY394"/>
                </a:cxn>
                <a:cxn ang="0">
                  <a:pos x="csX395" y="csY395"/>
                </a:cxn>
                <a:cxn ang="0">
                  <a:pos x="csX396" y="csY396"/>
                </a:cxn>
                <a:cxn ang="0">
                  <a:pos x="csX397" y="csY397"/>
                </a:cxn>
                <a:cxn ang="0">
                  <a:pos x="csX398" y="csY398"/>
                </a:cxn>
                <a:cxn ang="0">
                  <a:pos x="csX399" y="csY399"/>
                </a:cxn>
                <a:cxn ang="0">
                  <a:pos x="csX400" y="csY400"/>
                </a:cxn>
                <a:cxn ang="0">
                  <a:pos x="csX401" y="csY401"/>
                </a:cxn>
                <a:cxn ang="0">
                  <a:pos x="csX402" y="csY402"/>
                </a:cxn>
                <a:cxn ang="0">
                  <a:pos x="csX403" y="csY403"/>
                </a:cxn>
              </a:cxnLst>
              <a:rect l="l" t="t" r="r" b="b"/>
              <a:pathLst>
                <a:path w="864314" h="1316071">
                  <a:moveTo>
                    <a:pt x="853094" y="719995"/>
                  </a:moveTo>
                  <a:cubicBezTo>
                    <a:pt x="842064" y="707984"/>
                    <a:pt x="825852" y="706250"/>
                    <a:pt x="810574" y="708289"/>
                  </a:cubicBezTo>
                  <a:cubicBezTo>
                    <a:pt x="818089" y="674380"/>
                    <a:pt x="829596" y="621021"/>
                    <a:pt x="830834" y="606762"/>
                  </a:cubicBezTo>
                  <a:cubicBezTo>
                    <a:pt x="836425" y="541734"/>
                    <a:pt x="843931" y="504882"/>
                    <a:pt x="836739" y="440236"/>
                  </a:cubicBezTo>
                  <a:cubicBezTo>
                    <a:pt x="831729" y="395135"/>
                    <a:pt x="820118" y="354044"/>
                    <a:pt x="802545" y="317363"/>
                  </a:cubicBezTo>
                  <a:cubicBezTo>
                    <a:pt x="802144" y="312487"/>
                    <a:pt x="801440" y="307686"/>
                    <a:pt x="799725" y="304105"/>
                  </a:cubicBezTo>
                  <a:cubicBezTo>
                    <a:pt x="797773" y="300047"/>
                    <a:pt x="795048" y="298485"/>
                    <a:pt x="791143" y="295780"/>
                  </a:cubicBezTo>
                  <a:cubicBezTo>
                    <a:pt x="762978" y="246631"/>
                    <a:pt x="723173" y="206445"/>
                    <a:pt x="673024" y="176774"/>
                  </a:cubicBezTo>
                  <a:cubicBezTo>
                    <a:pt x="675100" y="174069"/>
                    <a:pt x="685006" y="168592"/>
                    <a:pt x="687816" y="166068"/>
                  </a:cubicBezTo>
                  <a:cubicBezTo>
                    <a:pt x="681806" y="167078"/>
                    <a:pt x="676643" y="165154"/>
                    <a:pt x="661375" y="163049"/>
                  </a:cubicBezTo>
                  <a:cubicBezTo>
                    <a:pt x="642934" y="160163"/>
                    <a:pt x="646687" y="162620"/>
                    <a:pt x="638172" y="158725"/>
                  </a:cubicBezTo>
                  <a:cubicBezTo>
                    <a:pt x="666337" y="143447"/>
                    <a:pt x="692035" y="126587"/>
                    <a:pt x="707076" y="97879"/>
                  </a:cubicBezTo>
                  <a:cubicBezTo>
                    <a:pt x="653393" y="123139"/>
                    <a:pt x="606025" y="110509"/>
                    <a:pt x="549189" y="102613"/>
                  </a:cubicBezTo>
                  <a:cubicBezTo>
                    <a:pt x="577621" y="85249"/>
                    <a:pt x="602853" y="64732"/>
                    <a:pt x="621808" y="39472"/>
                  </a:cubicBezTo>
                  <a:cubicBezTo>
                    <a:pt x="587070" y="48949"/>
                    <a:pt x="552342" y="63141"/>
                    <a:pt x="514451" y="66304"/>
                  </a:cubicBezTo>
                  <a:cubicBezTo>
                    <a:pt x="484457" y="67875"/>
                    <a:pt x="448158" y="59988"/>
                    <a:pt x="419754" y="74190"/>
                  </a:cubicBezTo>
                  <a:cubicBezTo>
                    <a:pt x="438680" y="52092"/>
                    <a:pt x="470246" y="28404"/>
                    <a:pt x="475008" y="0"/>
                  </a:cubicBezTo>
                  <a:cubicBezTo>
                    <a:pt x="411334" y="45282"/>
                    <a:pt x="337639" y="61551"/>
                    <a:pt x="301406" y="131464"/>
                  </a:cubicBezTo>
                  <a:cubicBezTo>
                    <a:pt x="298853" y="132188"/>
                    <a:pt x="296376" y="133093"/>
                    <a:pt x="293824" y="133874"/>
                  </a:cubicBezTo>
                  <a:cubicBezTo>
                    <a:pt x="295948" y="119148"/>
                    <a:pt x="297644" y="104242"/>
                    <a:pt x="296615" y="89964"/>
                  </a:cubicBezTo>
                  <a:cubicBezTo>
                    <a:pt x="282022" y="114271"/>
                    <a:pt x="261258" y="132350"/>
                    <a:pt x="244846" y="152495"/>
                  </a:cubicBezTo>
                  <a:cubicBezTo>
                    <a:pt x="222472" y="162773"/>
                    <a:pt x="200860" y="175060"/>
                    <a:pt x="180476" y="189862"/>
                  </a:cubicBezTo>
                  <a:cubicBezTo>
                    <a:pt x="101133" y="247536"/>
                    <a:pt x="64948" y="310582"/>
                    <a:pt x="44288" y="404679"/>
                  </a:cubicBezTo>
                  <a:cubicBezTo>
                    <a:pt x="33001" y="456171"/>
                    <a:pt x="31562" y="522808"/>
                    <a:pt x="38678" y="586635"/>
                  </a:cubicBezTo>
                  <a:cubicBezTo>
                    <a:pt x="38478" y="592874"/>
                    <a:pt x="39278" y="598703"/>
                    <a:pt x="41135" y="606266"/>
                  </a:cubicBezTo>
                  <a:cubicBezTo>
                    <a:pt x="46260" y="642661"/>
                    <a:pt x="54261" y="677351"/>
                    <a:pt x="64786" y="707165"/>
                  </a:cubicBezTo>
                  <a:cubicBezTo>
                    <a:pt x="25790" y="705774"/>
                    <a:pt x="-10186" y="730644"/>
                    <a:pt x="2645" y="775383"/>
                  </a:cubicBezTo>
                  <a:cubicBezTo>
                    <a:pt x="9674" y="799900"/>
                    <a:pt x="28857" y="819817"/>
                    <a:pt x="51565" y="830732"/>
                  </a:cubicBezTo>
                  <a:cubicBezTo>
                    <a:pt x="62024" y="835762"/>
                    <a:pt x="73473" y="839010"/>
                    <a:pt x="85074" y="839781"/>
                  </a:cubicBezTo>
                  <a:cubicBezTo>
                    <a:pt x="88674" y="840019"/>
                    <a:pt x="94656" y="838905"/>
                    <a:pt x="98028" y="839581"/>
                  </a:cubicBezTo>
                  <a:cubicBezTo>
                    <a:pt x="108067" y="841610"/>
                    <a:pt x="110096" y="847858"/>
                    <a:pt x="116687" y="856745"/>
                  </a:cubicBezTo>
                  <a:cubicBezTo>
                    <a:pt x="157645" y="912038"/>
                    <a:pt x="230044" y="963159"/>
                    <a:pt x="299082" y="974122"/>
                  </a:cubicBezTo>
                  <a:cubicBezTo>
                    <a:pt x="312188" y="976208"/>
                    <a:pt x="325428" y="977579"/>
                    <a:pt x="338620" y="978922"/>
                  </a:cubicBezTo>
                  <a:cubicBezTo>
                    <a:pt x="348316" y="979913"/>
                    <a:pt x="359346" y="978484"/>
                    <a:pt x="366261" y="986533"/>
                  </a:cubicBezTo>
                  <a:cubicBezTo>
                    <a:pt x="372929" y="994296"/>
                    <a:pt x="373386" y="1007678"/>
                    <a:pt x="372491" y="1019918"/>
                  </a:cubicBezTo>
                  <a:cubicBezTo>
                    <a:pt x="330409" y="1029719"/>
                    <a:pt x="287499" y="1058913"/>
                    <a:pt x="267440" y="1097832"/>
                  </a:cubicBezTo>
                  <a:cubicBezTo>
                    <a:pt x="266115" y="1100404"/>
                    <a:pt x="265354" y="1102909"/>
                    <a:pt x="264982" y="1105395"/>
                  </a:cubicBezTo>
                  <a:cubicBezTo>
                    <a:pt x="226758" y="1107967"/>
                    <a:pt x="197183" y="1122102"/>
                    <a:pt x="178590" y="1157383"/>
                  </a:cubicBezTo>
                  <a:cubicBezTo>
                    <a:pt x="159883" y="1192873"/>
                    <a:pt x="155540" y="1233859"/>
                    <a:pt x="147853" y="1272635"/>
                  </a:cubicBezTo>
                  <a:cubicBezTo>
                    <a:pt x="145367" y="1285208"/>
                    <a:pt x="143624" y="1286523"/>
                    <a:pt x="155197" y="1291161"/>
                  </a:cubicBezTo>
                  <a:cubicBezTo>
                    <a:pt x="168075" y="1296314"/>
                    <a:pt x="182934" y="1298248"/>
                    <a:pt x="196497" y="1300772"/>
                  </a:cubicBezTo>
                  <a:cubicBezTo>
                    <a:pt x="243770" y="1309535"/>
                    <a:pt x="292748" y="1310897"/>
                    <a:pt x="340677" y="1313278"/>
                  </a:cubicBezTo>
                  <a:cubicBezTo>
                    <a:pt x="341116" y="1313355"/>
                    <a:pt x="341554" y="1313421"/>
                    <a:pt x="341839" y="1313440"/>
                  </a:cubicBezTo>
                  <a:cubicBezTo>
                    <a:pt x="403085" y="1316260"/>
                    <a:pt x="464350" y="1316850"/>
                    <a:pt x="525634" y="1315031"/>
                  </a:cubicBezTo>
                  <a:cubicBezTo>
                    <a:pt x="525958" y="1315022"/>
                    <a:pt x="526777" y="1314945"/>
                    <a:pt x="527425" y="1314707"/>
                  </a:cubicBezTo>
                  <a:cubicBezTo>
                    <a:pt x="566039" y="1313412"/>
                    <a:pt x="604701" y="1312193"/>
                    <a:pt x="642906" y="1306173"/>
                  </a:cubicBezTo>
                  <a:cubicBezTo>
                    <a:pt x="658660" y="1303696"/>
                    <a:pt x="674433" y="1301001"/>
                    <a:pt x="689950" y="1297286"/>
                  </a:cubicBezTo>
                  <a:cubicBezTo>
                    <a:pt x="696265" y="1295781"/>
                    <a:pt x="711686" y="1294219"/>
                    <a:pt x="715943" y="1288456"/>
                  </a:cubicBezTo>
                  <a:cubicBezTo>
                    <a:pt x="721430" y="1281036"/>
                    <a:pt x="715181" y="1268092"/>
                    <a:pt x="713552" y="1259224"/>
                  </a:cubicBezTo>
                  <a:cubicBezTo>
                    <a:pt x="710038" y="1239984"/>
                    <a:pt x="706780" y="1220667"/>
                    <a:pt x="701770" y="1201741"/>
                  </a:cubicBezTo>
                  <a:cubicBezTo>
                    <a:pt x="692436" y="1166412"/>
                    <a:pt x="676938" y="1131351"/>
                    <a:pt x="642820" y="1114082"/>
                  </a:cubicBezTo>
                  <a:cubicBezTo>
                    <a:pt x="642715" y="1114025"/>
                    <a:pt x="642534" y="1114016"/>
                    <a:pt x="642401" y="1113977"/>
                  </a:cubicBezTo>
                  <a:cubicBezTo>
                    <a:pt x="642258" y="1113901"/>
                    <a:pt x="642229" y="1113835"/>
                    <a:pt x="642048" y="1113758"/>
                  </a:cubicBezTo>
                  <a:cubicBezTo>
                    <a:pt x="628828" y="1108481"/>
                    <a:pt x="615674" y="1106462"/>
                    <a:pt x="601729" y="1105500"/>
                  </a:cubicBezTo>
                  <a:cubicBezTo>
                    <a:pt x="601719" y="1104529"/>
                    <a:pt x="601681" y="1103576"/>
                    <a:pt x="601539" y="1102709"/>
                  </a:cubicBezTo>
                  <a:cubicBezTo>
                    <a:pt x="600291" y="1094985"/>
                    <a:pt x="587937" y="1082345"/>
                    <a:pt x="582955" y="1076315"/>
                  </a:cubicBezTo>
                  <a:cubicBezTo>
                    <a:pt x="574688" y="1066305"/>
                    <a:pt x="565515" y="1056999"/>
                    <a:pt x="555342" y="1048922"/>
                  </a:cubicBezTo>
                  <a:cubicBezTo>
                    <a:pt x="536464" y="1033920"/>
                    <a:pt x="515147" y="1023804"/>
                    <a:pt x="491534" y="1018985"/>
                  </a:cubicBezTo>
                  <a:cubicBezTo>
                    <a:pt x="491391" y="1018956"/>
                    <a:pt x="491163" y="1018975"/>
                    <a:pt x="490982" y="1018975"/>
                  </a:cubicBezTo>
                  <a:cubicBezTo>
                    <a:pt x="490277" y="1008097"/>
                    <a:pt x="490896" y="997220"/>
                    <a:pt x="494858" y="989790"/>
                  </a:cubicBezTo>
                  <a:cubicBezTo>
                    <a:pt x="501431" y="977456"/>
                    <a:pt x="511613" y="980027"/>
                    <a:pt x="524872" y="978646"/>
                  </a:cubicBezTo>
                  <a:cubicBezTo>
                    <a:pt x="539607" y="977113"/>
                    <a:pt x="554485" y="975684"/>
                    <a:pt x="569058" y="972931"/>
                  </a:cubicBezTo>
                  <a:cubicBezTo>
                    <a:pt x="644068" y="958758"/>
                    <a:pt x="716982" y="901598"/>
                    <a:pt x="758520" y="838829"/>
                  </a:cubicBezTo>
                  <a:cubicBezTo>
                    <a:pt x="797087" y="844077"/>
                    <a:pt x="838235" y="822741"/>
                    <a:pt x="855799" y="787765"/>
                  </a:cubicBezTo>
                  <a:cubicBezTo>
                    <a:pt x="865781" y="767877"/>
                    <a:pt x="869420" y="737768"/>
                    <a:pt x="853094" y="719995"/>
                  </a:cubicBezTo>
                  <a:close/>
                  <a:moveTo>
                    <a:pt x="659908" y="1135628"/>
                  </a:moveTo>
                  <a:cubicBezTo>
                    <a:pt x="659908" y="1143029"/>
                    <a:pt x="660041" y="1150420"/>
                    <a:pt x="660308" y="1157802"/>
                  </a:cubicBezTo>
                  <a:cubicBezTo>
                    <a:pt x="647725" y="1162488"/>
                    <a:pt x="634819" y="1166317"/>
                    <a:pt x="621703" y="1169299"/>
                  </a:cubicBezTo>
                  <a:cubicBezTo>
                    <a:pt x="620846" y="1155059"/>
                    <a:pt x="619788" y="1140828"/>
                    <a:pt x="618474" y="1126617"/>
                  </a:cubicBezTo>
                  <a:cubicBezTo>
                    <a:pt x="627161" y="1125798"/>
                    <a:pt x="635724" y="1124445"/>
                    <a:pt x="643810" y="1122007"/>
                  </a:cubicBezTo>
                  <a:cubicBezTo>
                    <a:pt x="649840" y="1125979"/>
                    <a:pt x="655155" y="1130570"/>
                    <a:pt x="659908" y="1135628"/>
                  </a:cubicBezTo>
                  <a:close/>
                  <a:moveTo>
                    <a:pt x="672890" y="1152735"/>
                  </a:moveTo>
                  <a:cubicBezTo>
                    <a:pt x="671709" y="1153239"/>
                    <a:pt x="670500" y="1153687"/>
                    <a:pt x="669309" y="1154173"/>
                  </a:cubicBezTo>
                  <a:cubicBezTo>
                    <a:pt x="669242" y="1151811"/>
                    <a:pt x="669204" y="1149458"/>
                    <a:pt x="669166" y="1147096"/>
                  </a:cubicBezTo>
                  <a:cubicBezTo>
                    <a:pt x="670452" y="1148944"/>
                    <a:pt x="671709" y="1150811"/>
                    <a:pt x="672890" y="1152735"/>
                  </a:cubicBezTo>
                  <a:close/>
                  <a:moveTo>
                    <a:pt x="706018" y="1270607"/>
                  </a:moveTo>
                  <a:cubicBezTo>
                    <a:pt x="708781" y="1284913"/>
                    <a:pt x="710466" y="1287161"/>
                    <a:pt x="695960" y="1291581"/>
                  </a:cubicBezTo>
                  <a:cubicBezTo>
                    <a:pt x="690511" y="1293238"/>
                    <a:pt x="684930" y="1294552"/>
                    <a:pt x="679320" y="1295724"/>
                  </a:cubicBezTo>
                  <a:cubicBezTo>
                    <a:pt x="678758" y="1283999"/>
                    <a:pt x="677996" y="1272283"/>
                    <a:pt x="677053" y="1260577"/>
                  </a:cubicBezTo>
                  <a:cubicBezTo>
                    <a:pt x="685778" y="1259005"/>
                    <a:pt x="694502" y="1257214"/>
                    <a:pt x="703218" y="1255243"/>
                  </a:cubicBezTo>
                  <a:cubicBezTo>
                    <a:pt x="704142" y="1260472"/>
                    <a:pt x="705066" y="1265634"/>
                    <a:pt x="706018" y="1270607"/>
                  </a:cubicBezTo>
                  <a:close/>
                  <a:moveTo>
                    <a:pt x="661384" y="1299143"/>
                  </a:moveTo>
                  <a:cubicBezTo>
                    <a:pt x="650440" y="1301144"/>
                    <a:pt x="639496" y="1302944"/>
                    <a:pt x="628504" y="1304420"/>
                  </a:cubicBezTo>
                  <a:cubicBezTo>
                    <a:pt x="627694" y="1292200"/>
                    <a:pt x="627018" y="1279979"/>
                    <a:pt x="626427" y="1267749"/>
                  </a:cubicBezTo>
                  <a:cubicBezTo>
                    <a:pt x="640353" y="1266301"/>
                    <a:pt x="654250" y="1264434"/>
                    <a:pt x="668118" y="1262139"/>
                  </a:cubicBezTo>
                  <a:cubicBezTo>
                    <a:pt x="669042" y="1273902"/>
                    <a:pt x="669804" y="1285675"/>
                    <a:pt x="670300" y="1297458"/>
                  </a:cubicBezTo>
                  <a:cubicBezTo>
                    <a:pt x="667318" y="1298010"/>
                    <a:pt x="664337" y="1298600"/>
                    <a:pt x="661384" y="1299143"/>
                  </a:cubicBezTo>
                  <a:close/>
                  <a:moveTo>
                    <a:pt x="574526" y="1308849"/>
                  </a:moveTo>
                  <a:cubicBezTo>
                    <a:pt x="574821" y="1296391"/>
                    <a:pt x="574697" y="1283941"/>
                    <a:pt x="574183" y="1271521"/>
                  </a:cubicBezTo>
                  <a:cubicBezTo>
                    <a:pt x="588489" y="1270930"/>
                    <a:pt x="602729" y="1269949"/>
                    <a:pt x="616931" y="1268654"/>
                  </a:cubicBezTo>
                  <a:cubicBezTo>
                    <a:pt x="617531" y="1280970"/>
                    <a:pt x="618207" y="1293286"/>
                    <a:pt x="619027" y="1305592"/>
                  </a:cubicBezTo>
                  <a:cubicBezTo>
                    <a:pt x="612549" y="1306335"/>
                    <a:pt x="606063" y="1306983"/>
                    <a:pt x="599529" y="1307411"/>
                  </a:cubicBezTo>
                  <a:cubicBezTo>
                    <a:pt x="591204" y="1307945"/>
                    <a:pt x="582869" y="1308402"/>
                    <a:pt x="574526" y="1308849"/>
                  </a:cubicBezTo>
                  <a:close/>
                  <a:moveTo>
                    <a:pt x="518643" y="1303125"/>
                  </a:moveTo>
                  <a:cubicBezTo>
                    <a:pt x="512070" y="1319565"/>
                    <a:pt x="454958" y="1312040"/>
                    <a:pt x="439385" y="1311964"/>
                  </a:cubicBezTo>
                  <a:cubicBezTo>
                    <a:pt x="408162" y="1311821"/>
                    <a:pt x="376967" y="1310926"/>
                    <a:pt x="345773" y="1309554"/>
                  </a:cubicBezTo>
                  <a:cubicBezTo>
                    <a:pt x="345754" y="1309554"/>
                    <a:pt x="345725" y="1309554"/>
                    <a:pt x="345707" y="1309554"/>
                  </a:cubicBezTo>
                  <a:cubicBezTo>
                    <a:pt x="345907" y="1300086"/>
                    <a:pt x="346183" y="1290619"/>
                    <a:pt x="346497" y="1281151"/>
                  </a:cubicBezTo>
                  <a:cubicBezTo>
                    <a:pt x="347335" y="1256014"/>
                    <a:pt x="348297" y="1230868"/>
                    <a:pt x="347850" y="1205732"/>
                  </a:cubicBezTo>
                  <a:cubicBezTo>
                    <a:pt x="347669" y="1195854"/>
                    <a:pt x="347116" y="1186015"/>
                    <a:pt x="346411" y="1176176"/>
                  </a:cubicBezTo>
                  <a:cubicBezTo>
                    <a:pt x="345983" y="1170223"/>
                    <a:pt x="345545" y="1164260"/>
                    <a:pt x="344964" y="1158307"/>
                  </a:cubicBezTo>
                  <a:cubicBezTo>
                    <a:pt x="344944" y="1158116"/>
                    <a:pt x="344935" y="1157926"/>
                    <a:pt x="344916" y="1157735"/>
                  </a:cubicBezTo>
                  <a:cubicBezTo>
                    <a:pt x="343678" y="1144981"/>
                    <a:pt x="343659" y="1131513"/>
                    <a:pt x="339258" y="1119473"/>
                  </a:cubicBezTo>
                  <a:cubicBezTo>
                    <a:pt x="363271" y="1129894"/>
                    <a:pt x="391865" y="1132123"/>
                    <a:pt x="417992" y="1132542"/>
                  </a:cubicBezTo>
                  <a:cubicBezTo>
                    <a:pt x="422145" y="1132608"/>
                    <a:pt x="426212" y="1132637"/>
                    <a:pt x="430203" y="1132637"/>
                  </a:cubicBezTo>
                  <a:cubicBezTo>
                    <a:pt x="431365" y="1132646"/>
                    <a:pt x="432546" y="1132684"/>
                    <a:pt x="433699" y="1132694"/>
                  </a:cubicBezTo>
                  <a:cubicBezTo>
                    <a:pt x="436375" y="1132703"/>
                    <a:pt x="439071" y="1132665"/>
                    <a:pt x="441757" y="1132646"/>
                  </a:cubicBezTo>
                  <a:cubicBezTo>
                    <a:pt x="470427" y="1132427"/>
                    <a:pt x="499192" y="1129827"/>
                    <a:pt x="525148" y="1118197"/>
                  </a:cubicBezTo>
                  <a:cubicBezTo>
                    <a:pt x="525424" y="1118073"/>
                    <a:pt x="525701" y="1117959"/>
                    <a:pt x="525967" y="1117835"/>
                  </a:cubicBezTo>
                  <a:cubicBezTo>
                    <a:pt x="522300" y="1126769"/>
                    <a:pt x="522195" y="1136780"/>
                    <a:pt x="521262" y="1147477"/>
                  </a:cubicBezTo>
                  <a:cubicBezTo>
                    <a:pt x="518204" y="1172918"/>
                    <a:pt x="516918" y="1198378"/>
                    <a:pt x="517033" y="1223991"/>
                  </a:cubicBezTo>
                  <a:cubicBezTo>
                    <a:pt x="517080" y="1236012"/>
                    <a:pt x="517376" y="1248023"/>
                    <a:pt x="517700" y="1260034"/>
                  </a:cubicBezTo>
                  <a:cubicBezTo>
                    <a:pt x="517995" y="1271064"/>
                    <a:pt x="522548" y="1292428"/>
                    <a:pt x="518785" y="1302887"/>
                  </a:cubicBezTo>
                  <a:cubicBezTo>
                    <a:pt x="518757" y="1302963"/>
                    <a:pt x="518681" y="1303039"/>
                    <a:pt x="518643" y="1303125"/>
                  </a:cubicBezTo>
                  <a:close/>
                  <a:moveTo>
                    <a:pt x="232759" y="1302363"/>
                  </a:moveTo>
                  <a:cubicBezTo>
                    <a:pt x="228749" y="1301810"/>
                    <a:pt x="224787" y="1301277"/>
                    <a:pt x="220919" y="1300772"/>
                  </a:cubicBezTo>
                  <a:cubicBezTo>
                    <a:pt x="208423" y="1299143"/>
                    <a:pt x="195983" y="1296724"/>
                    <a:pt x="183658" y="1294009"/>
                  </a:cubicBezTo>
                  <a:cubicBezTo>
                    <a:pt x="183648" y="1282446"/>
                    <a:pt x="184086" y="1270883"/>
                    <a:pt x="184848" y="1259329"/>
                  </a:cubicBezTo>
                  <a:cubicBezTo>
                    <a:pt x="200260" y="1263834"/>
                    <a:pt x="216148" y="1266977"/>
                    <a:pt x="232254" y="1269140"/>
                  </a:cubicBezTo>
                  <a:cubicBezTo>
                    <a:pt x="231854" y="1280198"/>
                    <a:pt x="231950" y="1291276"/>
                    <a:pt x="232759" y="1302363"/>
                  </a:cubicBezTo>
                  <a:close/>
                  <a:moveTo>
                    <a:pt x="158369" y="1267682"/>
                  </a:moveTo>
                  <a:cubicBezTo>
                    <a:pt x="159416" y="1262196"/>
                    <a:pt x="160407" y="1256700"/>
                    <a:pt x="161407" y="1251194"/>
                  </a:cubicBezTo>
                  <a:cubicBezTo>
                    <a:pt x="166056" y="1253090"/>
                    <a:pt x="170770" y="1254795"/>
                    <a:pt x="175533" y="1256386"/>
                  </a:cubicBezTo>
                  <a:cubicBezTo>
                    <a:pt x="174714" y="1268311"/>
                    <a:pt x="174218" y="1280236"/>
                    <a:pt x="174190" y="1292171"/>
                  </a:cubicBezTo>
                  <a:cubicBezTo>
                    <a:pt x="168075" y="1291142"/>
                    <a:pt x="160207" y="1289771"/>
                    <a:pt x="157235" y="1286704"/>
                  </a:cubicBezTo>
                  <a:cubicBezTo>
                    <a:pt x="153111" y="1282475"/>
                    <a:pt x="157178" y="1273912"/>
                    <a:pt x="158369" y="1267682"/>
                  </a:cubicBezTo>
                  <a:close/>
                  <a:moveTo>
                    <a:pt x="171008" y="1204779"/>
                  </a:moveTo>
                  <a:cubicBezTo>
                    <a:pt x="173733" y="1205817"/>
                    <a:pt x="176476" y="1206827"/>
                    <a:pt x="179276" y="1207808"/>
                  </a:cubicBezTo>
                  <a:cubicBezTo>
                    <a:pt x="178210" y="1222686"/>
                    <a:pt x="176895" y="1237564"/>
                    <a:pt x="175819" y="1252452"/>
                  </a:cubicBezTo>
                  <a:cubicBezTo>
                    <a:pt x="171199" y="1250871"/>
                    <a:pt x="166617" y="1249194"/>
                    <a:pt x="162112" y="1247318"/>
                  </a:cubicBezTo>
                  <a:cubicBezTo>
                    <a:pt x="164493" y="1234183"/>
                    <a:pt x="166941" y="1221057"/>
                    <a:pt x="170142" y="1208084"/>
                  </a:cubicBezTo>
                  <a:cubicBezTo>
                    <a:pt x="170409" y="1206960"/>
                    <a:pt x="170723" y="1205894"/>
                    <a:pt x="171008" y="1204779"/>
                  </a:cubicBezTo>
                  <a:close/>
                  <a:moveTo>
                    <a:pt x="211556" y="1130189"/>
                  </a:moveTo>
                  <a:cubicBezTo>
                    <a:pt x="221700" y="1131532"/>
                    <a:pt x="231873" y="1132808"/>
                    <a:pt x="242094" y="1133942"/>
                  </a:cubicBezTo>
                  <a:cubicBezTo>
                    <a:pt x="242465" y="1147039"/>
                    <a:pt x="241941" y="1160107"/>
                    <a:pt x="240960" y="1173166"/>
                  </a:cubicBezTo>
                  <a:cubicBezTo>
                    <a:pt x="223615" y="1171594"/>
                    <a:pt x="206623" y="1168775"/>
                    <a:pt x="190325" y="1164212"/>
                  </a:cubicBezTo>
                  <a:cubicBezTo>
                    <a:pt x="190287" y="1161507"/>
                    <a:pt x="190135" y="1158802"/>
                    <a:pt x="190030" y="1156097"/>
                  </a:cubicBezTo>
                  <a:cubicBezTo>
                    <a:pt x="195935" y="1146077"/>
                    <a:pt x="203012" y="1137352"/>
                    <a:pt x="211556" y="1130189"/>
                  </a:cubicBezTo>
                  <a:close/>
                  <a:moveTo>
                    <a:pt x="240741" y="1114120"/>
                  </a:moveTo>
                  <a:cubicBezTo>
                    <a:pt x="241303" y="1119397"/>
                    <a:pt x="241684" y="1124664"/>
                    <a:pt x="241903" y="1129922"/>
                  </a:cubicBezTo>
                  <a:cubicBezTo>
                    <a:pt x="233169" y="1128960"/>
                    <a:pt x="224482" y="1127874"/>
                    <a:pt x="215805" y="1126750"/>
                  </a:cubicBezTo>
                  <a:cubicBezTo>
                    <a:pt x="223063" y="1121416"/>
                    <a:pt x="231330" y="1117168"/>
                    <a:pt x="240741" y="1114120"/>
                  </a:cubicBezTo>
                  <a:close/>
                  <a:moveTo>
                    <a:pt x="612283" y="1171194"/>
                  </a:moveTo>
                  <a:cubicBezTo>
                    <a:pt x="597662" y="1174032"/>
                    <a:pt x="582860" y="1175795"/>
                    <a:pt x="567992" y="1176499"/>
                  </a:cubicBezTo>
                  <a:cubicBezTo>
                    <a:pt x="567458" y="1166679"/>
                    <a:pt x="567163" y="1156859"/>
                    <a:pt x="567029" y="1147029"/>
                  </a:cubicBezTo>
                  <a:cubicBezTo>
                    <a:pt x="570725" y="1153001"/>
                    <a:pt x="574430" y="1158974"/>
                    <a:pt x="578126" y="1164955"/>
                  </a:cubicBezTo>
                  <a:cubicBezTo>
                    <a:pt x="579259" y="1166851"/>
                    <a:pt x="580364" y="1168803"/>
                    <a:pt x="581517" y="1170670"/>
                  </a:cubicBezTo>
                  <a:cubicBezTo>
                    <a:pt x="582060" y="1171546"/>
                    <a:pt x="584041" y="1171718"/>
                    <a:pt x="586022" y="1171442"/>
                  </a:cubicBezTo>
                  <a:cubicBezTo>
                    <a:pt x="588261" y="1171242"/>
                    <a:pt x="590480" y="1170394"/>
                    <a:pt x="590708" y="1169003"/>
                  </a:cubicBezTo>
                  <a:cubicBezTo>
                    <a:pt x="592966" y="1155344"/>
                    <a:pt x="595223" y="1141686"/>
                    <a:pt x="597471" y="1128027"/>
                  </a:cubicBezTo>
                  <a:cubicBezTo>
                    <a:pt x="601272" y="1127817"/>
                    <a:pt x="605111" y="1127608"/>
                    <a:pt x="608977" y="1127369"/>
                  </a:cubicBezTo>
                  <a:cubicBezTo>
                    <a:pt x="610340" y="1141952"/>
                    <a:pt x="611406" y="1156564"/>
                    <a:pt x="612283" y="1171194"/>
                  </a:cubicBezTo>
                  <a:close/>
                  <a:moveTo>
                    <a:pt x="663499" y="1207932"/>
                  </a:moveTo>
                  <a:cubicBezTo>
                    <a:pt x="650402" y="1210475"/>
                    <a:pt x="637248" y="1212590"/>
                    <a:pt x="624037" y="1214323"/>
                  </a:cubicBezTo>
                  <a:cubicBezTo>
                    <a:pt x="623456" y="1201131"/>
                    <a:pt x="622798" y="1187939"/>
                    <a:pt x="622036" y="1174756"/>
                  </a:cubicBezTo>
                  <a:cubicBezTo>
                    <a:pt x="635095" y="1172080"/>
                    <a:pt x="647963" y="1168537"/>
                    <a:pt x="660565" y="1164203"/>
                  </a:cubicBezTo>
                  <a:cubicBezTo>
                    <a:pt x="661222" y="1178805"/>
                    <a:pt x="662270" y="1193368"/>
                    <a:pt x="663499" y="1207932"/>
                  </a:cubicBezTo>
                  <a:close/>
                  <a:moveTo>
                    <a:pt x="667747" y="1257329"/>
                  </a:moveTo>
                  <a:cubicBezTo>
                    <a:pt x="653926" y="1259738"/>
                    <a:pt x="640077" y="1261615"/>
                    <a:pt x="626189" y="1263148"/>
                  </a:cubicBezTo>
                  <a:cubicBezTo>
                    <a:pt x="625494" y="1248394"/>
                    <a:pt x="624865" y="1233630"/>
                    <a:pt x="624227" y="1218867"/>
                  </a:cubicBezTo>
                  <a:cubicBezTo>
                    <a:pt x="637495" y="1217228"/>
                    <a:pt x="650726" y="1215257"/>
                    <a:pt x="663889" y="1212828"/>
                  </a:cubicBezTo>
                  <a:cubicBezTo>
                    <a:pt x="665166" y="1227658"/>
                    <a:pt x="666547" y="1242489"/>
                    <a:pt x="667747" y="1257329"/>
                  </a:cubicBezTo>
                  <a:close/>
                  <a:moveTo>
                    <a:pt x="190306" y="1168441"/>
                  </a:moveTo>
                  <a:cubicBezTo>
                    <a:pt x="206594" y="1172680"/>
                    <a:pt x="223501" y="1175261"/>
                    <a:pt x="240665" y="1176823"/>
                  </a:cubicBezTo>
                  <a:cubicBezTo>
                    <a:pt x="239541" y="1190654"/>
                    <a:pt x="237979" y="1204474"/>
                    <a:pt x="236464" y="1218305"/>
                  </a:cubicBezTo>
                  <a:cubicBezTo>
                    <a:pt x="220043" y="1215066"/>
                    <a:pt x="204060" y="1210837"/>
                    <a:pt x="188992" y="1205722"/>
                  </a:cubicBezTo>
                  <a:cubicBezTo>
                    <a:pt x="189830" y="1193292"/>
                    <a:pt x="190344" y="1180862"/>
                    <a:pt x="190306" y="1168441"/>
                  </a:cubicBezTo>
                  <a:close/>
                  <a:moveTo>
                    <a:pt x="250152" y="1177576"/>
                  </a:moveTo>
                  <a:cubicBezTo>
                    <a:pt x="264934" y="1178604"/>
                    <a:pt x="279803" y="1179043"/>
                    <a:pt x="294557" y="1179147"/>
                  </a:cubicBezTo>
                  <a:cubicBezTo>
                    <a:pt x="294881" y="1194445"/>
                    <a:pt x="295081" y="1209732"/>
                    <a:pt x="294214" y="1225020"/>
                  </a:cubicBezTo>
                  <a:cubicBezTo>
                    <a:pt x="278222" y="1224496"/>
                    <a:pt x="261963" y="1222791"/>
                    <a:pt x="245837" y="1220029"/>
                  </a:cubicBezTo>
                  <a:cubicBezTo>
                    <a:pt x="247380" y="1205875"/>
                    <a:pt x="248990" y="1191730"/>
                    <a:pt x="250152" y="1177576"/>
                  </a:cubicBezTo>
                  <a:close/>
                  <a:moveTo>
                    <a:pt x="251628" y="1134894"/>
                  </a:moveTo>
                  <a:cubicBezTo>
                    <a:pt x="257410" y="1135494"/>
                    <a:pt x="263192" y="1136085"/>
                    <a:pt x="268992" y="1136628"/>
                  </a:cubicBezTo>
                  <a:cubicBezTo>
                    <a:pt x="270840" y="1147820"/>
                    <a:pt x="272697" y="1159012"/>
                    <a:pt x="274545" y="1170204"/>
                  </a:cubicBezTo>
                  <a:cubicBezTo>
                    <a:pt x="274793" y="1171680"/>
                    <a:pt x="276774" y="1171832"/>
                    <a:pt x="278850" y="1171432"/>
                  </a:cubicBezTo>
                  <a:cubicBezTo>
                    <a:pt x="280975" y="1171508"/>
                    <a:pt x="283203" y="1170994"/>
                    <a:pt x="283823" y="1169994"/>
                  </a:cubicBezTo>
                  <a:cubicBezTo>
                    <a:pt x="287337" y="1164317"/>
                    <a:pt x="290852" y="1158640"/>
                    <a:pt x="294367" y="1152973"/>
                  </a:cubicBezTo>
                  <a:cubicBezTo>
                    <a:pt x="294319" y="1160421"/>
                    <a:pt x="294338" y="1167860"/>
                    <a:pt x="294490" y="1175309"/>
                  </a:cubicBezTo>
                  <a:cubicBezTo>
                    <a:pt x="279870" y="1175261"/>
                    <a:pt x="265116" y="1174890"/>
                    <a:pt x="250457" y="1173890"/>
                  </a:cubicBezTo>
                  <a:cubicBezTo>
                    <a:pt x="251438" y="1160898"/>
                    <a:pt x="251981" y="1147915"/>
                    <a:pt x="251628" y="1134894"/>
                  </a:cubicBezTo>
                  <a:close/>
                  <a:moveTo>
                    <a:pt x="559143" y="1176957"/>
                  </a:moveTo>
                  <a:cubicBezTo>
                    <a:pt x="548942" y="1177147"/>
                    <a:pt x="538750" y="1176671"/>
                    <a:pt x="528606" y="1175842"/>
                  </a:cubicBezTo>
                  <a:cubicBezTo>
                    <a:pt x="529158" y="1167108"/>
                    <a:pt x="529825" y="1158354"/>
                    <a:pt x="530587" y="1149572"/>
                  </a:cubicBezTo>
                  <a:cubicBezTo>
                    <a:pt x="530596" y="1149496"/>
                    <a:pt x="530596" y="1149429"/>
                    <a:pt x="530606" y="1149353"/>
                  </a:cubicBezTo>
                  <a:cubicBezTo>
                    <a:pt x="530615" y="1149201"/>
                    <a:pt x="530625" y="1149039"/>
                    <a:pt x="530644" y="1148886"/>
                  </a:cubicBezTo>
                  <a:cubicBezTo>
                    <a:pt x="530873" y="1146343"/>
                    <a:pt x="531035" y="1143819"/>
                    <a:pt x="531273" y="1141266"/>
                  </a:cubicBezTo>
                  <a:cubicBezTo>
                    <a:pt x="531606" y="1137685"/>
                    <a:pt x="532168" y="1134504"/>
                    <a:pt x="532835" y="1131446"/>
                  </a:cubicBezTo>
                  <a:cubicBezTo>
                    <a:pt x="540845" y="1131218"/>
                    <a:pt x="548846" y="1131018"/>
                    <a:pt x="556847" y="1130579"/>
                  </a:cubicBezTo>
                  <a:cubicBezTo>
                    <a:pt x="557200" y="1131151"/>
                    <a:pt x="557562" y="1131732"/>
                    <a:pt x="557914" y="1132303"/>
                  </a:cubicBezTo>
                  <a:cubicBezTo>
                    <a:pt x="557790" y="1147210"/>
                    <a:pt x="558295" y="1162088"/>
                    <a:pt x="559143" y="1176957"/>
                  </a:cubicBezTo>
                  <a:close/>
                  <a:moveTo>
                    <a:pt x="562115" y="1219657"/>
                  </a:moveTo>
                  <a:cubicBezTo>
                    <a:pt x="550370" y="1220133"/>
                    <a:pt x="538607" y="1220315"/>
                    <a:pt x="526834" y="1220238"/>
                  </a:cubicBezTo>
                  <a:cubicBezTo>
                    <a:pt x="527034" y="1206760"/>
                    <a:pt x="527596" y="1193330"/>
                    <a:pt x="528386" y="1179890"/>
                  </a:cubicBezTo>
                  <a:cubicBezTo>
                    <a:pt x="538702" y="1180814"/>
                    <a:pt x="549056" y="1181329"/>
                    <a:pt x="559428" y="1181262"/>
                  </a:cubicBezTo>
                  <a:cubicBezTo>
                    <a:pt x="560209" y="1194064"/>
                    <a:pt x="561152" y="1206865"/>
                    <a:pt x="562115" y="1219657"/>
                  </a:cubicBezTo>
                  <a:close/>
                  <a:moveTo>
                    <a:pt x="550437" y="1118702"/>
                  </a:moveTo>
                  <a:cubicBezTo>
                    <a:pt x="550218" y="1119349"/>
                    <a:pt x="550561" y="1119912"/>
                    <a:pt x="551266" y="1120359"/>
                  </a:cubicBezTo>
                  <a:cubicBezTo>
                    <a:pt x="552342" y="1122540"/>
                    <a:pt x="553323" y="1124550"/>
                    <a:pt x="554199" y="1126179"/>
                  </a:cubicBezTo>
                  <a:cubicBezTo>
                    <a:pt x="547427" y="1126560"/>
                    <a:pt x="540655" y="1126827"/>
                    <a:pt x="533873" y="1127074"/>
                  </a:cubicBezTo>
                  <a:cubicBezTo>
                    <a:pt x="535054" y="1122798"/>
                    <a:pt x="536588" y="1118597"/>
                    <a:pt x="538397" y="1114073"/>
                  </a:cubicBezTo>
                  <a:cubicBezTo>
                    <a:pt x="539693" y="1112168"/>
                    <a:pt x="541141" y="1110320"/>
                    <a:pt x="542988" y="1108567"/>
                  </a:cubicBezTo>
                  <a:cubicBezTo>
                    <a:pt x="543103" y="1108462"/>
                    <a:pt x="543074" y="1108348"/>
                    <a:pt x="543122" y="1108243"/>
                  </a:cubicBezTo>
                  <a:cubicBezTo>
                    <a:pt x="545617" y="1111625"/>
                    <a:pt x="548056" y="1115073"/>
                    <a:pt x="550389" y="1118626"/>
                  </a:cubicBezTo>
                  <a:cubicBezTo>
                    <a:pt x="550408" y="1118645"/>
                    <a:pt x="550418" y="1118673"/>
                    <a:pt x="550437" y="1118702"/>
                  </a:cubicBezTo>
                  <a:close/>
                  <a:moveTo>
                    <a:pt x="321284" y="1109491"/>
                  </a:moveTo>
                  <a:cubicBezTo>
                    <a:pt x="329419" y="1118035"/>
                    <a:pt x="332000" y="1126541"/>
                    <a:pt x="333353" y="1136990"/>
                  </a:cubicBezTo>
                  <a:cubicBezTo>
                    <a:pt x="323980" y="1136571"/>
                    <a:pt x="314588" y="1136104"/>
                    <a:pt x="305178" y="1135485"/>
                  </a:cubicBezTo>
                  <a:cubicBezTo>
                    <a:pt x="310550" y="1126817"/>
                    <a:pt x="315922" y="1118159"/>
                    <a:pt x="321284" y="1109491"/>
                  </a:cubicBezTo>
                  <a:close/>
                  <a:moveTo>
                    <a:pt x="304044" y="1139457"/>
                  </a:moveTo>
                  <a:cubicBezTo>
                    <a:pt x="304044" y="1139447"/>
                    <a:pt x="304035" y="1139447"/>
                    <a:pt x="304035" y="1139438"/>
                  </a:cubicBezTo>
                  <a:cubicBezTo>
                    <a:pt x="313988" y="1140114"/>
                    <a:pt x="323913" y="1140657"/>
                    <a:pt x="333838" y="1141124"/>
                  </a:cubicBezTo>
                  <a:cubicBezTo>
                    <a:pt x="334067" y="1143429"/>
                    <a:pt x="334276" y="1145810"/>
                    <a:pt x="334496" y="1148324"/>
                  </a:cubicBezTo>
                  <a:cubicBezTo>
                    <a:pt x="335562" y="1157269"/>
                    <a:pt x="336315" y="1166222"/>
                    <a:pt x="336934" y="1175166"/>
                  </a:cubicBezTo>
                  <a:cubicBezTo>
                    <a:pt x="326199" y="1175175"/>
                    <a:pt x="315179" y="1175280"/>
                    <a:pt x="304025" y="1175309"/>
                  </a:cubicBezTo>
                  <a:cubicBezTo>
                    <a:pt x="303777" y="1163355"/>
                    <a:pt x="303568" y="1151401"/>
                    <a:pt x="304044" y="1139457"/>
                  </a:cubicBezTo>
                  <a:close/>
                  <a:moveTo>
                    <a:pt x="304101" y="1179195"/>
                  </a:moveTo>
                  <a:cubicBezTo>
                    <a:pt x="315293" y="1179205"/>
                    <a:pt x="326352" y="1179138"/>
                    <a:pt x="337182" y="1179119"/>
                  </a:cubicBezTo>
                  <a:cubicBezTo>
                    <a:pt x="338086" y="1193711"/>
                    <a:pt x="338467" y="1208323"/>
                    <a:pt x="338391" y="1222972"/>
                  </a:cubicBezTo>
                  <a:cubicBezTo>
                    <a:pt x="327228" y="1224448"/>
                    <a:pt x="315665" y="1225286"/>
                    <a:pt x="303730" y="1225258"/>
                  </a:cubicBezTo>
                  <a:cubicBezTo>
                    <a:pt x="304635" y="1209923"/>
                    <a:pt x="304425" y="1194559"/>
                    <a:pt x="304101" y="1179195"/>
                  </a:cubicBezTo>
                  <a:close/>
                  <a:moveTo>
                    <a:pt x="526901" y="1252461"/>
                  </a:moveTo>
                  <a:cubicBezTo>
                    <a:pt x="526901" y="1252452"/>
                    <a:pt x="526901" y="1252433"/>
                    <a:pt x="526901" y="1252423"/>
                  </a:cubicBezTo>
                  <a:cubicBezTo>
                    <a:pt x="526672" y="1242994"/>
                    <a:pt x="526624" y="1233611"/>
                    <a:pt x="526720" y="1224258"/>
                  </a:cubicBezTo>
                  <a:cubicBezTo>
                    <a:pt x="538626" y="1224372"/>
                    <a:pt x="550523" y="1224201"/>
                    <a:pt x="562410" y="1223772"/>
                  </a:cubicBezTo>
                  <a:cubicBezTo>
                    <a:pt x="563496" y="1238364"/>
                    <a:pt x="564505" y="1252957"/>
                    <a:pt x="565125" y="1267568"/>
                  </a:cubicBezTo>
                  <a:cubicBezTo>
                    <a:pt x="552552" y="1268025"/>
                    <a:pt x="539931" y="1268244"/>
                    <a:pt x="527253" y="1268273"/>
                  </a:cubicBezTo>
                  <a:cubicBezTo>
                    <a:pt x="527129" y="1263006"/>
                    <a:pt x="527005" y="1257729"/>
                    <a:pt x="526901" y="1252461"/>
                  </a:cubicBezTo>
                  <a:close/>
                  <a:moveTo>
                    <a:pt x="571211" y="1223458"/>
                  </a:moveTo>
                  <a:cubicBezTo>
                    <a:pt x="585765" y="1222753"/>
                    <a:pt x="600291" y="1221629"/>
                    <a:pt x="614759" y="1220048"/>
                  </a:cubicBezTo>
                  <a:cubicBezTo>
                    <a:pt x="615397" y="1234764"/>
                    <a:pt x="616026" y="1249490"/>
                    <a:pt x="616721" y="1264206"/>
                  </a:cubicBezTo>
                  <a:cubicBezTo>
                    <a:pt x="602539" y="1265596"/>
                    <a:pt x="588299" y="1266558"/>
                    <a:pt x="574011" y="1267216"/>
                  </a:cubicBezTo>
                  <a:cubicBezTo>
                    <a:pt x="573326" y="1252614"/>
                    <a:pt x="572297" y="1238031"/>
                    <a:pt x="571211" y="1223458"/>
                  </a:cubicBezTo>
                  <a:close/>
                  <a:moveTo>
                    <a:pt x="614559" y="1215561"/>
                  </a:moveTo>
                  <a:cubicBezTo>
                    <a:pt x="600053" y="1217257"/>
                    <a:pt x="585489" y="1218467"/>
                    <a:pt x="570897" y="1219248"/>
                  </a:cubicBezTo>
                  <a:cubicBezTo>
                    <a:pt x="569934" y="1206513"/>
                    <a:pt x="568991" y="1193768"/>
                    <a:pt x="568249" y="1181024"/>
                  </a:cubicBezTo>
                  <a:cubicBezTo>
                    <a:pt x="583117" y="1180529"/>
                    <a:pt x="597938" y="1178995"/>
                    <a:pt x="612597" y="1176452"/>
                  </a:cubicBezTo>
                  <a:cubicBezTo>
                    <a:pt x="613340" y="1189482"/>
                    <a:pt x="613988" y="1202522"/>
                    <a:pt x="614559" y="1215561"/>
                  </a:cubicBezTo>
                  <a:close/>
                  <a:moveTo>
                    <a:pt x="317293" y="1101157"/>
                  </a:moveTo>
                  <a:cubicBezTo>
                    <a:pt x="317360" y="1101376"/>
                    <a:pt x="317560" y="1101566"/>
                    <a:pt x="317732" y="1101766"/>
                  </a:cubicBezTo>
                  <a:cubicBezTo>
                    <a:pt x="316722" y="1101976"/>
                    <a:pt x="315827" y="1102319"/>
                    <a:pt x="315417" y="1102986"/>
                  </a:cubicBezTo>
                  <a:cubicBezTo>
                    <a:pt x="304254" y="1120997"/>
                    <a:pt x="293100" y="1139019"/>
                    <a:pt x="281937" y="1157030"/>
                  </a:cubicBezTo>
                  <a:cubicBezTo>
                    <a:pt x="280727" y="1149715"/>
                    <a:pt x="279517" y="1142391"/>
                    <a:pt x="278308" y="1135075"/>
                  </a:cubicBezTo>
                  <a:cubicBezTo>
                    <a:pt x="278670" y="1134970"/>
                    <a:pt x="278984" y="1134809"/>
                    <a:pt x="279174" y="1134561"/>
                  </a:cubicBezTo>
                  <a:cubicBezTo>
                    <a:pt x="290576" y="1120045"/>
                    <a:pt x="302301" y="1105672"/>
                    <a:pt x="314931" y="1092289"/>
                  </a:cubicBezTo>
                  <a:cubicBezTo>
                    <a:pt x="315655" y="1095261"/>
                    <a:pt x="316379" y="1098233"/>
                    <a:pt x="317293" y="1101157"/>
                  </a:cubicBezTo>
                  <a:close/>
                  <a:moveTo>
                    <a:pt x="264563" y="1109405"/>
                  </a:moveTo>
                  <a:cubicBezTo>
                    <a:pt x="264611" y="1109710"/>
                    <a:pt x="264658" y="1110005"/>
                    <a:pt x="264716" y="1110310"/>
                  </a:cubicBezTo>
                  <a:cubicBezTo>
                    <a:pt x="264868" y="1116406"/>
                    <a:pt x="266678" y="1122636"/>
                    <a:pt x="267859" y="1129779"/>
                  </a:cubicBezTo>
                  <a:cubicBezTo>
                    <a:pt x="268011" y="1130713"/>
                    <a:pt x="268164" y="1131637"/>
                    <a:pt x="268316" y="1132570"/>
                  </a:cubicBezTo>
                  <a:cubicBezTo>
                    <a:pt x="262677" y="1132056"/>
                    <a:pt x="257057" y="1131465"/>
                    <a:pt x="251438" y="1130884"/>
                  </a:cubicBezTo>
                  <a:cubicBezTo>
                    <a:pt x="251171" y="1124464"/>
                    <a:pt x="250733" y="1118044"/>
                    <a:pt x="249961" y="1111606"/>
                  </a:cubicBezTo>
                  <a:cubicBezTo>
                    <a:pt x="254552" y="1110577"/>
                    <a:pt x="259458" y="1109882"/>
                    <a:pt x="264563" y="1109405"/>
                  </a:cubicBezTo>
                  <a:close/>
                  <a:moveTo>
                    <a:pt x="179676" y="1202417"/>
                  </a:moveTo>
                  <a:cubicBezTo>
                    <a:pt x="177190" y="1201493"/>
                    <a:pt x="174818" y="1200493"/>
                    <a:pt x="172409" y="1199512"/>
                  </a:cubicBezTo>
                  <a:cubicBezTo>
                    <a:pt x="174809" y="1190854"/>
                    <a:pt x="177590" y="1182624"/>
                    <a:pt x="180791" y="1174852"/>
                  </a:cubicBezTo>
                  <a:cubicBezTo>
                    <a:pt x="180638" y="1184043"/>
                    <a:pt x="180276" y="1193225"/>
                    <a:pt x="179676" y="1202417"/>
                  </a:cubicBezTo>
                  <a:close/>
                  <a:moveTo>
                    <a:pt x="185144" y="1255452"/>
                  </a:moveTo>
                  <a:cubicBezTo>
                    <a:pt x="186191" y="1240622"/>
                    <a:pt x="187496" y="1225791"/>
                    <a:pt x="188592" y="1210961"/>
                  </a:cubicBezTo>
                  <a:cubicBezTo>
                    <a:pt x="203765" y="1215800"/>
                    <a:pt x="219729" y="1219781"/>
                    <a:pt x="235969" y="1222791"/>
                  </a:cubicBezTo>
                  <a:cubicBezTo>
                    <a:pt x="234455" y="1236888"/>
                    <a:pt x="233102" y="1250985"/>
                    <a:pt x="232445" y="1265111"/>
                  </a:cubicBezTo>
                  <a:cubicBezTo>
                    <a:pt x="216348" y="1263034"/>
                    <a:pt x="200479" y="1259986"/>
                    <a:pt x="185144" y="1255452"/>
                  </a:cubicBezTo>
                  <a:close/>
                  <a:moveTo>
                    <a:pt x="245370" y="1224391"/>
                  </a:moveTo>
                  <a:cubicBezTo>
                    <a:pt x="261582" y="1226991"/>
                    <a:pt x="277965" y="1228582"/>
                    <a:pt x="294062" y="1229011"/>
                  </a:cubicBezTo>
                  <a:cubicBezTo>
                    <a:pt x="294052" y="1229087"/>
                    <a:pt x="294062" y="1229173"/>
                    <a:pt x="294052" y="1229249"/>
                  </a:cubicBezTo>
                  <a:cubicBezTo>
                    <a:pt x="293090" y="1242574"/>
                    <a:pt x="291443" y="1255843"/>
                    <a:pt x="290166" y="1269130"/>
                  </a:cubicBezTo>
                  <a:cubicBezTo>
                    <a:pt x="274126" y="1268730"/>
                    <a:pt x="257943" y="1267920"/>
                    <a:pt x="241922" y="1266235"/>
                  </a:cubicBezTo>
                  <a:cubicBezTo>
                    <a:pt x="242560" y="1252280"/>
                    <a:pt x="243884" y="1238336"/>
                    <a:pt x="245370" y="1224391"/>
                  </a:cubicBezTo>
                  <a:close/>
                  <a:moveTo>
                    <a:pt x="303568" y="1229154"/>
                  </a:moveTo>
                  <a:cubicBezTo>
                    <a:pt x="315455" y="1229135"/>
                    <a:pt x="327123" y="1228477"/>
                    <a:pt x="338372" y="1227087"/>
                  </a:cubicBezTo>
                  <a:cubicBezTo>
                    <a:pt x="338353" y="1228744"/>
                    <a:pt x="338382" y="1230392"/>
                    <a:pt x="338353" y="1232049"/>
                  </a:cubicBezTo>
                  <a:cubicBezTo>
                    <a:pt x="338134" y="1244899"/>
                    <a:pt x="337677" y="1257738"/>
                    <a:pt x="337267" y="1270587"/>
                  </a:cubicBezTo>
                  <a:cubicBezTo>
                    <a:pt x="336029" y="1269997"/>
                    <a:pt x="334791" y="1269559"/>
                    <a:pt x="334067" y="1269559"/>
                  </a:cubicBezTo>
                  <a:cubicBezTo>
                    <a:pt x="322780" y="1269540"/>
                    <a:pt x="311264" y="1269530"/>
                    <a:pt x="299644" y="1269349"/>
                  </a:cubicBezTo>
                  <a:cubicBezTo>
                    <a:pt x="300920" y="1255948"/>
                    <a:pt x="302577" y="1242574"/>
                    <a:pt x="303568" y="1229154"/>
                  </a:cubicBezTo>
                  <a:close/>
                  <a:moveTo>
                    <a:pt x="532397" y="1310745"/>
                  </a:moveTo>
                  <a:cubicBezTo>
                    <a:pt x="530463" y="1309335"/>
                    <a:pt x="529072" y="1306897"/>
                    <a:pt x="528063" y="1303839"/>
                  </a:cubicBezTo>
                  <a:cubicBezTo>
                    <a:pt x="527844" y="1293352"/>
                    <a:pt x="527586" y="1282865"/>
                    <a:pt x="527329" y="1272378"/>
                  </a:cubicBezTo>
                  <a:cubicBezTo>
                    <a:pt x="540026" y="1272397"/>
                    <a:pt x="552647" y="1272178"/>
                    <a:pt x="565229" y="1271769"/>
                  </a:cubicBezTo>
                  <a:cubicBezTo>
                    <a:pt x="565686" y="1284322"/>
                    <a:pt x="565829" y="1296886"/>
                    <a:pt x="565429" y="1309468"/>
                  </a:cubicBezTo>
                  <a:cubicBezTo>
                    <a:pt x="556609" y="1310507"/>
                    <a:pt x="536788" y="1313955"/>
                    <a:pt x="532397" y="1310745"/>
                  </a:cubicBezTo>
                  <a:close/>
                  <a:moveTo>
                    <a:pt x="676634" y="1255614"/>
                  </a:moveTo>
                  <a:cubicBezTo>
                    <a:pt x="675395" y="1240746"/>
                    <a:pt x="674043" y="1225896"/>
                    <a:pt x="672785" y="1211028"/>
                  </a:cubicBezTo>
                  <a:cubicBezTo>
                    <a:pt x="679767" y="1209637"/>
                    <a:pt x="686730" y="1208132"/>
                    <a:pt x="693674" y="1206503"/>
                  </a:cubicBezTo>
                  <a:cubicBezTo>
                    <a:pt x="697217" y="1221076"/>
                    <a:pt x="699836" y="1235936"/>
                    <a:pt x="702323" y="1250166"/>
                  </a:cubicBezTo>
                  <a:cubicBezTo>
                    <a:pt x="693769" y="1252176"/>
                    <a:pt x="685206" y="1253995"/>
                    <a:pt x="676634" y="1255614"/>
                  </a:cubicBezTo>
                  <a:close/>
                  <a:moveTo>
                    <a:pt x="672385" y="1206132"/>
                  </a:moveTo>
                  <a:cubicBezTo>
                    <a:pt x="671147" y="1191082"/>
                    <a:pt x="670147" y="1176023"/>
                    <a:pt x="669566" y="1160936"/>
                  </a:cubicBezTo>
                  <a:cubicBezTo>
                    <a:pt x="671747" y="1160107"/>
                    <a:pt x="673900" y="1159212"/>
                    <a:pt x="676062" y="1158326"/>
                  </a:cubicBezTo>
                  <a:cubicBezTo>
                    <a:pt x="683282" y="1171575"/>
                    <a:pt x="688435" y="1186339"/>
                    <a:pt x="692398" y="1201588"/>
                  </a:cubicBezTo>
                  <a:cubicBezTo>
                    <a:pt x="685749" y="1203217"/>
                    <a:pt x="679082" y="1204741"/>
                    <a:pt x="672385" y="1206132"/>
                  </a:cubicBezTo>
                  <a:close/>
                  <a:moveTo>
                    <a:pt x="635019" y="1116844"/>
                  </a:moveTo>
                  <a:cubicBezTo>
                    <a:pt x="635752" y="1117216"/>
                    <a:pt x="636381" y="1117673"/>
                    <a:pt x="637095" y="1118064"/>
                  </a:cubicBezTo>
                  <a:cubicBezTo>
                    <a:pt x="631028" y="1119969"/>
                    <a:pt x="624617" y="1121245"/>
                    <a:pt x="618036" y="1122121"/>
                  </a:cubicBezTo>
                  <a:cubicBezTo>
                    <a:pt x="617693" y="1118626"/>
                    <a:pt x="617388" y="1115139"/>
                    <a:pt x="617007" y="1111644"/>
                  </a:cubicBezTo>
                  <a:cubicBezTo>
                    <a:pt x="623065" y="1112834"/>
                    <a:pt x="629018" y="1114482"/>
                    <a:pt x="635019" y="1116844"/>
                  </a:cubicBezTo>
                  <a:close/>
                  <a:moveTo>
                    <a:pt x="607291" y="1110129"/>
                  </a:moveTo>
                  <a:cubicBezTo>
                    <a:pt x="607768" y="1114473"/>
                    <a:pt x="608149" y="1118816"/>
                    <a:pt x="608568" y="1123159"/>
                  </a:cubicBezTo>
                  <a:cubicBezTo>
                    <a:pt x="605206" y="1123445"/>
                    <a:pt x="601834" y="1123683"/>
                    <a:pt x="598471" y="1123864"/>
                  </a:cubicBezTo>
                  <a:cubicBezTo>
                    <a:pt x="598872" y="1122293"/>
                    <a:pt x="599272" y="1120654"/>
                    <a:pt x="599672" y="1118997"/>
                  </a:cubicBezTo>
                  <a:cubicBezTo>
                    <a:pt x="600119" y="1118607"/>
                    <a:pt x="600338" y="1118168"/>
                    <a:pt x="600015" y="1117702"/>
                  </a:cubicBezTo>
                  <a:cubicBezTo>
                    <a:pt x="600005" y="1117692"/>
                    <a:pt x="599995" y="1117683"/>
                    <a:pt x="599986" y="1117673"/>
                  </a:cubicBezTo>
                  <a:cubicBezTo>
                    <a:pt x="600624" y="1114939"/>
                    <a:pt x="601186" y="1112177"/>
                    <a:pt x="601491" y="1109577"/>
                  </a:cubicBezTo>
                  <a:cubicBezTo>
                    <a:pt x="603443" y="1109729"/>
                    <a:pt x="605396" y="1109901"/>
                    <a:pt x="607291" y="1110129"/>
                  </a:cubicBezTo>
                  <a:close/>
                  <a:moveTo>
                    <a:pt x="583432" y="1156373"/>
                  </a:moveTo>
                  <a:cubicBezTo>
                    <a:pt x="575935" y="1143543"/>
                    <a:pt x="568601" y="1130332"/>
                    <a:pt x="560524" y="1117844"/>
                  </a:cubicBezTo>
                  <a:cubicBezTo>
                    <a:pt x="563896" y="1110167"/>
                    <a:pt x="566896" y="1102423"/>
                    <a:pt x="569401" y="1094527"/>
                  </a:cubicBezTo>
                  <a:cubicBezTo>
                    <a:pt x="576983" y="1101547"/>
                    <a:pt x="583841" y="1109301"/>
                    <a:pt x="589794" y="1117844"/>
                  </a:cubicBezTo>
                  <a:cubicBezTo>
                    <a:pt x="587680" y="1130684"/>
                    <a:pt x="585556" y="1143533"/>
                    <a:pt x="583432" y="1156373"/>
                  </a:cubicBezTo>
                  <a:close/>
                  <a:moveTo>
                    <a:pt x="554456" y="1109024"/>
                  </a:moveTo>
                  <a:cubicBezTo>
                    <a:pt x="553809" y="1107986"/>
                    <a:pt x="553104" y="1107043"/>
                    <a:pt x="552352" y="1106176"/>
                  </a:cubicBezTo>
                  <a:cubicBezTo>
                    <a:pt x="551427" y="1104910"/>
                    <a:pt x="550589" y="1103538"/>
                    <a:pt x="549637" y="1102300"/>
                  </a:cubicBezTo>
                  <a:cubicBezTo>
                    <a:pt x="548970" y="1101433"/>
                    <a:pt x="547627" y="1101319"/>
                    <a:pt x="546217" y="1101461"/>
                  </a:cubicBezTo>
                  <a:cubicBezTo>
                    <a:pt x="541045" y="1100157"/>
                    <a:pt x="536302" y="1098052"/>
                    <a:pt x="531292" y="1096909"/>
                  </a:cubicBezTo>
                  <a:cubicBezTo>
                    <a:pt x="531158" y="1096737"/>
                    <a:pt x="530977" y="1096566"/>
                    <a:pt x="530653" y="1096394"/>
                  </a:cubicBezTo>
                  <a:cubicBezTo>
                    <a:pt x="512013" y="1086603"/>
                    <a:pt x="501297" y="1071496"/>
                    <a:pt x="496183" y="1051998"/>
                  </a:cubicBezTo>
                  <a:cubicBezTo>
                    <a:pt x="519490" y="1060456"/>
                    <a:pt x="542340" y="1072134"/>
                    <a:pt x="561648" y="1087898"/>
                  </a:cubicBezTo>
                  <a:cubicBezTo>
                    <a:pt x="559648" y="1095061"/>
                    <a:pt x="557257" y="1102081"/>
                    <a:pt x="554456" y="1109024"/>
                  </a:cubicBezTo>
                  <a:close/>
                  <a:moveTo>
                    <a:pt x="340830" y="1093384"/>
                  </a:moveTo>
                  <a:cubicBezTo>
                    <a:pt x="340820" y="1093394"/>
                    <a:pt x="340820" y="1093394"/>
                    <a:pt x="340811" y="1093403"/>
                  </a:cubicBezTo>
                  <a:cubicBezTo>
                    <a:pt x="335991" y="1096318"/>
                    <a:pt x="330886" y="1098337"/>
                    <a:pt x="325637" y="1099947"/>
                  </a:cubicBezTo>
                  <a:cubicBezTo>
                    <a:pt x="324209" y="1095023"/>
                    <a:pt x="323027" y="1090032"/>
                    <a:pt x="321989" y="1085002"/>
                  </a:cubicBezTo>
                  <a:cubicBezTo>
                    <a:pt x="336000" y="1071039"/>
                    <a:pt x="351345" y="1058618"/>
                    <a:pt x="368728" y="1048702"/>
                  </a:cubicBezTo>
                  <a:cubicBezTo>
                    <a:pt x="364909" y="1066610"/>
                    <a:pt x="356917" y="1082107"/>
                    <a:pt x="340830" y="1093384"/>
                  </a:cubicBezTo>
                  <a:close/>
                  <a:moveTo>
                    <a:pt x="372167" y="1023995"/>
                  </a:moveTo>
                  <a:cubicBezTo>
                    <a:pt x="371719" y="1028681"/>
                    <a:pt x="371148" y="1033081"/>
                    <a:pt x="370729" y="1036749"/>
                  </a:cubicBezTo>
                  <a:cubicBezTo>
                    <a:pt x="370614" y="1037720"/>
                    <a:pt x="370443" y="1038663"/>
                    <a:pt x="370310" y="1039625"/>
                  </a:cubicBezTo>
                  <a:cubicBezTo>
                    <a:pt x="351402" y="1048998"/>
                    <a:pt x="334991" y="1061352"/>
                    <a:pt x="319999" y="1075363"/>
                  </a:cubicBezTo>
                  <a:cubicBezTo>
                    <a:pt x="318674" y="1068676"/>
                    <a:pt x="317332" y="1061990"/>
                    <a:pt x="315455" y="1055437"/>
                  </a:cubicBezTo>
                  <a:cubicBezTo>
                    <a:pt x="315322" y="1054961"/>
                    <a:pt x="314865" y="1054541"/>
                    <a:pt x="314303" y="1054151"/>
                  </a:cubicBezTo>
                  <a:cubicBezTo>
                    <a:pt x="331143" y="1039930"/>
                    <a:pt x="350507" y="1029310"/>
                    <a:pt x="372167" y="1023995"/>
                  </a:cubicBezTo>
                  <a:close/>
                  <a:moveTo>
                    <a:pt x="300320" y="1067238"/>
                  </a:moveTo>
                  <a:cubicBezTo>
                    <a:pt x="302758" y="1064676"/>
                    <a:pt x="305283" y="1062219"/>
                    <a:pt x="307845" y="1059818"/>
                  </a:cubicBezTo>
                  <a:cubicBezTo>
                    <a:pt x="309664" y="1067295"/>
                    <a:pt x="311150" y="1074858"/>
                    <a:pt x="312693" y="1082392"/>
                  </a:cubicBezTo>
                  <a:cubicBezTo>
                    <a:pt x="299806" y="1095289"/>
                    <a:pt x="287918" y="1109339"/>
                    <a:pt x="276431" y="1123750"/>
                  </a:cubicBezTo>
                  <a:cubicBezTo>
                    <a:pt x="275593" y="1118673"/>
                    <a:pt x="274755" y="1113596"/>
                    <a:pt x="273916" y="1108519"/>
                  </a:cubicBezTo>
                  <a:cubicBezTo>
                    <a:pt x="273916" y="1108339"/>
                    <a:pt x="273898" y="1108148"/>
                    <a:pt x="273907" y="1107967"/>
                  </a:cubicBezTo>
                  <a:cubicBezTo>
                    <a:pt x="274269" y="1092946"/>
                    <a:pt x="290081" y="1077973"/>
                    <a:pt x="300320" y="1067238"/>
                  </a:cubicBezTo>
                  <a:close/>
                  <a:moveTo>
                    <a:pt x="263372" y="1306325"/>
                  </a:moveTo>
                  <a:cubicBezTo>
                    <a:pt x="256276" y="1305506"/>
                    <a:pt x="249237" y="1304601"/>
                    <a:pt x="242313" y="1303668"/>
                  </a:cubicBezTo>
                  <a:cubicBezTo>
                    <a:pt x="241465" y="1292533"/>
                    <a:pt x="241370" y="1281427"/>
                    <a:pt x="241751" y="1270340"/>
                  </a:cubicBezTo>
                  <a:cubicBezTo>
                    <a:pt x="257705" y="1272130"/>
                    <a:pt x="273821" y="1273054"/>
                    <a:pt x="289833" y="1273559"/>
                  </a:cubicBezTo>
                  <a:cubicBezTo>
                    <a:pt x="288814" y="1285018"/>
                    <a:pt x="288090" y="1296495"/>
                    <a:pt x="288518" y="1308040"/>
                  </a:cubicBezTo>
                  <a:cubicBezTo>
                    <a:pt x="288518" y="1308125"/>
                    <a:pt x="288614" y="1308183"/>
                    <a:pt x="288633" y="1308268"/>
                  </a:cubicBezTo>
                  <a:cubicBezTo>
                    <a:pt x="291605" y="1308468"/>
                    <a:pt x="294586" y="1308611"/>
                    <a:pt x="297567" y="1308802"/>
                  </a:cubicBezTo>
                  <a:cubicBezTo>
                    <a:pt x="297872" y="1308525"/>
                    <a:pt x="298062" y="1308211"/>
                    <a:pt x="298043" y="1307849"/>
                  </a:cubicBezTo>
                  <a:cubicBezTo>
                    <a:pt x="297624" y="1296448"/>
                    <a:pt x="298320" y="1285123"/>
                    <a:pt x="299310" y="1273807"/>
                  </a:cubicBezTo>
                  <a:cubicBezTo>
                    <a:pt x="312093" y="1274083"/>
                    <a:pt x="324771" y="1274140"/>
                    <a:pt x="337220" y="1274159"/>
                  </a:cubicBezTo>
                  <a:cubicBezTo>
                    <a:pt x="337201" y="1275569"/>
                    <a:pt x="337191" y="1276998"/>
                    <a:pt x="337191" y="1278427"/>
                  </a:cubicBezTo>
                  <a:cubicBezTo>
                    <a:pt x="337086" y="1281560"/>
                    <a:pt x="336991" y="1284684"/>
                    <a:pt x="336896" y="1287818"/>
                  </a:cubicBezTo>
                  <a:cubicBezTo>
                    <a:pt x="336810" y="1289714"/>
                    <a:pt x="336829" y="1291638"/>
                    <a:pt x="336591" y="1293495"/>
                  </a:cubicBezTo>
                  <a:cubicBezTo>
                    <a:pt x="334781" y="1307354"/>
                    <a:pt x="336134" y="1307344"/>
                    <a:pt x="322304" y="1308544"/>
                  </a:cubicBezTo>
                  <a:cubicBezTo>
                    <a:pt x="315969" y="1309097"/>
                    <a:pt x="309388" y="1309202"/>
                    <a:pt x="302711" y="1309126"/>
                  </a:cubicBezTo>
                  <a:cubicBezTo>
                    <a:pt x="289861" y="1308954"/>
                    <a:pt x="276574" y="1307849"/>
                    <a:pt x="263372" y="1306325"/>
                  </a:cubicBezTo>
                  <a:close/>
                  <a:moveTo>
                    <a:pt x="591309" y="1106319"/>
                  </a:moveTo>
                  <a:cubicBezTo>
                    <a:pt x="585365" y="1099252"/>
                    <a:pt x="578716" y="1092851"/>
                    <a:pt x="571620" y="1086936"/>
                  </a:cubicBezTo>
                  <a:cubicBezTo>
                    <a:pt x="572487" y="1083764"/>
                    <a:pt x="573230" y="1080535"/>
                    <a:pt x="573916" y="1077297"/>
                  </a:cubicBezTo>
                  <a:cubicBezTo>
                    <a:pt x="582365" y="1086460"/>
                    <a:pt x="590004" y="1096880"/>
                    <a:pt x="591309" y="1106319"/>
                  </a:cubicBezTo>
                  <a:close/>
                  <a:moveTo>
                    <a:pt x="557133" y="1060742"/>
                  </a:moveTo>
                  <a:cubicBezTo>
                    <a:pt x="559876" y="1063304"/>
                    <a:pt x="563210" y="1066410"/>
                    <a:pt x="566696" y="1069839"/>
                  </a:cubicBezTo>
                  <a:cubicBezTo>
                    <a:pt x="566163" y="1070115"/>
                    <a:pt x="565743" y="1070448"/>
                    <a:pt x="565658" y="1070953"/>
                  </a:cubicBezTo>
                  <a:cubicBezTo>
                    <a:pt x="565086" y="1074211"/>
                    <a:pt x="564344" y="1077392"/>
                    <a:pt x="563591" y="1080573"/>
                  </a:cubicBezTo>
                  <a:cubicBezTo>
                    <a:pt x="543122" y="1065419"/>
                    <a:pt x="519404" y="1054237"/>
                    <a:pt x="495611" y="1046274"/>
                  </a:cubicBezTo>
                  <a:cubicBezTo>
                    <a:pt x="495401" y="1046207"/>
                    <a:pt x="495097" y="1046188"/>
                    <a:pt x="494801" y="1046169"/>
                  </a:cubicBezTo>
                  <a:cubicBezTo>
                    <a:pt x="494782" y="1046064"/>
                    <a:pt x="494754" y="1045969"/>
                    <a:pt x="494725" y="1045864"/>
                  </a:cubicBezTo>
                  <a:cubicBezTo>
                    <a:pt x="493573" y="1039930"/>
                    <a:pt x="492211" y="1032253"/>
                    <a:pt x="491401" y="1024261"/>
                  </a:cubicBezTo>
                  <a:cubicBezTo>
                    <a:pt x="516280" y="1030481"/>
                    <a:pt x="538264" y="1043064"/>
                    <a:pt x="557133" y="1060742"/>
                  </a:cubicBezTo>
                  <a:close/>
                  <a:moveTo>
                    <a:pt x="848979" y="783069"/>
                  </a:moveTo>
                  <a:cubicBezTo>
                    <a:pt x="834863" y="817188"/>
                    <a:pt x="796039" y="841772"/>
                    <a:pt x="759073" y="834161"/>
                  </a:cubicBezTo>
                  <a:cubicBezTo>
                    <a:pt x="756748" y="833685"/>
                    <a:pt x="752776" y="834133"/>
                    <a:pt x="751367" y="836333"/>
                  </a:cubicBezTo>
                  <a:cubicBezTo>
                    <a:pt x="702246" y="912657"/>
                    <a:pt x="619283" y="964797"/>
                    <a:pt x="529377" y="974350"/>
                  </a:cubicBezTo>
                  <a:cubicBezTo>
                    <a:pt x="516271" y="975741"/>
                    <a:pt x="498554" y="973693"/>
                    <a:pt x="488963" y="985028"/>
                  </a:cubicBezTo>
                  <a:cubicBezTo>
                    <a:pt x="474161" y="1002535"/>
                    <a:pt x="482495" y="1045283"/>
                    <a:pt x="490096" y="1064438"/>
                  </a:cubicBezTo>
                  <a:cubicBezTo>
                    <a:pt x="494963" y="1076697"/>
                    <a:pt x="503926" y="1082916"/>
                    <a:pt x="511384" y="1092889"/>
                  </a:cubicBezTo>
                  <a:cubicBezTo>
                    <a:pt x="512670" y="1094613"/>
                    <a:pt x="513737" y="1095728"/>
                    <a:pt x="514594" y="1096585"/>
                  </a:cubicBezTo>
                  <a:cubicBezTo>
                    <a:pt x="499926" y="1098099"/>
                    <a:pt x="483791" y="1102786"/>
                    <a:pt x="470008" y="1104357"/>
                  </a:cubicBezTo>
                  <a:cubicBezTo>
                    <a:pt x="468741" y="1104471"/>
                    <a:pt x="467484" y="1104643"/>
                    <a:pt x="466226" y="1104748"/>
                  </a:cubicBezTo>
                  <a:cubicBezTo>
                    <a:pt x="461740" y="1105119"/>
                    <a:pt x="457273" y="1105433"/>
                    <a:pt x="452815" y="1105653"/>
                  </a:cubicBezTo>
                  <a:cubicBezTo>
                    <a:pt x="452634" y="1105662"/>
                    <a:pt x="452453" y="1105672"/>
                    <a:pt x="452282" y="1105681"/>
                  </a:cubicBezTo>
                  <a:cubicBezTo>
                    <a:pt x="421316" y="1107129"/>
                    <a:pt x="391131" y="1104519"/>
                    <a:pt x="361156" y="1096327"/>
                  </a:cubicBezTo>
                  <a:cubicBezTo>
                    <a:pt x="360137" y="1095680"/>
                    <a:pt x="359194" y="1094994"/>
                    <a:pt x="358508" y="1094203"/>
                  </a:cubicBezTo>
                  <a:cubicBezTo>
                    <a:pt x="351964" y="1086679"/>
                    <a:pt x="356089" y="1090241"/>
                    <a:pt x="363356" y="1081345"/>
                  </a:cubicBezTo>
                  <a:cubicBezTo>
                    <a:pt x="379720" y="1061323"/>
                    <a:pt x="388959" y="1015727"/>
                    <a:pt x="379177" y="991152"/>
                  </a:cubicBezTo>
                  <a:cubicBezTo>
                    <a:pt x="372719" y="974941"/>
                    <a:pt x="357470" y="976379"/>
                    <a:pt x="342830" y="974893"/>
                  </a:cubicBezTo>
                  <a:cubicBezTo>
                    <a:pt x="299358" y="970464"/>
                    <a:pt x="262029" y="961215"/>
                    <a:pt x="224139" y="938270"/>
                  </a:cubicBezTo>
                  <a:cubicBezTo>
                    <a:pt x="178924" y="910885"/>
                    <a:pt x="141129" y="879519"/>
                    <a:pt x="112373" y="834790"/>
                  </a:cubicBezTo>
                  <a:cubicBezTo>
                    <a:pt x="111649" y="833666"/>
                    <a:pt x="108629" y="833971"/>
                    <a:pt x="107610" y="834180"/>
                  </a:cubicBezTo>
                  <a:cubicBezTo>
                    <a:pt x="69958" y="841934"/>
                    <a:pt x="29476" y="816807"/>
                    <a:pt x="14999" y="782003"/>
                  </a:cubicBezTo>
                  <a:cubicBezTo>
                    <a:pt x="-1794" y="741626"/>
                    <a:pt x="23866" y="706803"/>
                    <a:pt x="66338" y="711603"/>
                  </a:cubicBezTo>
                  <a:cubicBezTo>
                    <a:pt x="71301" y="725110"/>
                    <a:pt x="76768" y="737606"/>
                    <a:pt x="82807" y="748579"/>
                  </a:cubicBezTo>
                  <a:cubicBezTo>
                    <a:pt x="82140" y="747751"/>
                    <a:pt x="111687" y="578482"/>
                    <a:pt x="113849" y="556327"/>
                  </a:cubicBezTo>
                  <a:cubicBezTo>
                    <a:pt x="120240" y="490614"/>
                    <a:pt x="128089" y="400993"/>
                    <a:pt x="182134" y="354778"/>
                  </a:cubicBezTo>
                  <a:cubicBezTo>
                    <a:pt x="214919" y="326746"/>
                    <a:pt x="246932" y="320897"/>
                    <a:pt x="279698" y="325155"/>
                  </a:cubicBezTo>
                  <a:cubicBezTo>
                    <a:pt x="286290" y="327812"/>
                    <a:pt x="293491" y="329727"/>
                    <a:pt x="299796" y="331527"/>
                  </a:cubicBezTo>
                  <a:cubicBezTo>
                    <a:pt x="319313" y="337785"/>
                    <a:pt x="338239" y="343071"/>
                    <a:pt x="356927" y="347329"/>
                  </a:cubicBezTo>
                  <a:cubicBezTo>
                    <a:pt x="404761" y="364788"/>
                    <a:pt x="451072" y="364931"/>
                    <a:pt x="496125" y="356159"/>
                  </a:cubicBezTo>
                  <a:cubicBezTo>
                    <a:pt x="515928" y="353825"/>
                    <a:pt x="536130" y="349949"/>
                    <a:pt x="557123" y="344157"/>
                  </a:cubicBezTo>
                  <a:cubicBezTo>
                    <a:pt x="582803" y="337728"/>
                    <a:pt x="608463" y="328051"/>
                    <a:pt x="627666" y="311506"/>
                  </a:cubicBezTo>
                  <a:cubicBezTo>
                    <a:pt x="724154" y="270367"/>
                    <a:pt x="767292" y="442817"/>
                    <a:pt x="780570" y="520255"/>
                  </a:cubicBezTo>
                  <a:cubicBezTo>
                    <a:pt x="785685" y="550012"/>
                    <a:pt x="774627" y="750646"/>
                    <a:pt x="804107" y="737264"/>
                  </a:cubicBezTo>
                  <a:cubicBezTo>
                    <a:pt x="804107" y="737264"/>
                    <a:pt x="806231" y="727958"/>
                    <a:pt x="809269" y="714289"/>
                  </a:cubicBezTo>
                  <a:cubicBezTo>
                    <a:pt x="809288" y="714232"/>
                    <a:pt x="809365" y="714175"/>
                    <a:pt x="809384" y="714118"/>
                  </a:cubicBezTo>
                  <a:cubicBezTo>
                    <a:pt x="809488" y="713556"/>
                    <a:pt x="809593" y="713003"/>
                    <a:pt x="809707" y="712441"/>
                  </a:cubicBezTo>
                  <a:cubicBezTo>
                    <a:pt x="851046" y="707250"/>
                    <a:pt x="862657" y="750018"/>
                    <a:pt x="848979" y="783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188" name="!!MainTitle1">
            <a:extLst>
              <a:ext uri="{FF2B5EF4-FFF2-40B4-BE49-F238E27FC236}">
                <a16:creationId xmlns:a16="http://schemas.microsoft.com/office/drawing/2014/main" id="{45F3BF14-6C99-F0E2-767B-A899E8067CC7}"/>
              </a:ext>
            </a:extLst>
          </p:cNvPr>
          <p:cNvSpPr txBox="1"/>
          <p:nvPr/>
        </p:nvSpPr>
        <p:spPr>
          <a:xfrm>
            <a:off x="7817309" y="1190307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7" name="!!SubTitle">
            <a:extLst>
              <a:ext uri="{FF2B5EF4-FFF2-40B4-BE49-F238E27FC236}">
                <a16:creationId xmlns:a16="http://schemas.microsoft.com/office/drawing/2014/main" id="{4747C103-976D-3FA8-FD4E-E175BC855EDA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B82253E-C0CB-65A3-2C2D-2349D7D3A70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31F3C1-304A-060A-23CE-E00AC16A91C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B4BC483-E5C6-2EC7-3C1F-843DA343E0B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236772-901C-0456-6C31-F840FB7BAD9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707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13351</TotalTime>
  <Words>1274</Words>
  <Application>Microsoft Office PowerPoint</Application>
  <PresentationFormat>Custom</PresentationFormat>
  <Paragraphs>294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14</vt:i4>
      </vt:variant>
    </vt:vector>
  </HeadingPairs>
  <TitlesOfParts>
    <vt:vector size="39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131 - TEAM Introduction</dc:title>
  <dc:creator>Slide Ocean</dc:creator>
  <cp:lastModifiedBy>SO</cp:lastModifiedBy>
  <cp:revision>3162</cp:revision>
  <dcterms:created xsi:type="dcterms:W3CDTF">2024-04-24T08:43:56Z</dcterms:created>
  <dcterms:modified xsi:type="dcterms:W3CDTF">2025-12-07T03:02:57Z</dcterms:modified>
</cp:coreProperties>
</file>