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Masters/slideMaster14.xml" ContentType="application/vnd.openxmlformats-officedocument.presentationml.slideMaster+xml"/>
  <Override PartName="/ppt/slideMasters/slideMaster15.xml" ContentType="application/vnd.openxmlformats-officedocument.presentationml.slideMaster+xml"/>
  <Override PartName="/ppt/slideMasters/slideMaster16.xml" ContentType="application/vnd.openxmlformats-officedocument.presentationml.slideMaster+xml"/>
  <Override PartName="/ppt/slideMasters/slideMaster17.xml" ContentType="application/vnd.openxmlformats-officedocument.presentationml.slideMaster+xml"/>
  <Override PartName="/ppt/slideMasters/slideMaster18.xml" ContentType="application/vnd.openxmlformats-officedocument.presentationml.slideMaster+xml"/>
  <Override PartName="/ppt/slideMasters/slideMaster19.xml" ContentType="application/vnd.openxmlformats-officedocument.presentationml.slideMaster+xml"/>
  <Override PartName="/ppt/slideMasters/slideMaster20.xml" ContentType="application/vnd.openxmlformats-officedocument.presentationml.slideMaster+xml"/>
  <Override PartName="/ppt/slideMasters/slideMaster2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theme/theme4.xml" ContentType="application/vnd.openxmlformats-officedocument.theme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theme/theme5.xml" ContentType="application/vnd.openxmlformats-officedocument.theme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57.xml" ContentType="application/vnd.openxmlformats-officedocument.presentationml.slideLayout+xml"/>
  <Override PartName="/ppt/theme/theme6.xml" ContentType="application/vnd.openxmlformats-officedocument.theme+xml"/>
  <Override PartName="/ppt/slideLayouts/slideLayout58.xml" ContentType="application/vnd.openxmlformats-officedocument.presentationml.slideLayout+xml"/>
  <Override PartName="/ppt/slideLayouts/slideLayout59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73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75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79.xml" ContentType="application/vnd.openxmlformats-officedocument.presentationml.slideLayout+xml"/>
  <Override PartName="/ppt/theme/theme8.xml" ContentType="application/vnd.openxmlformats-officedocument.theme+xml"/>
  <Override PartName="/ppt/slideLayouts/slideLayout80.xml" ContentType="application/vnd.openxmlformats-officedocument.presentationml.slideLayout+xml"/>
  <Override PartName="/ppt/slideLayouts/slideLayout81.xml" ContentType="application/vnd.openxmlformats-officedocument.presentationml.slideLayout+xml"/>
  <Override PartName="/ppt/slideLayouts/slideLayout82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Layouts/slideLayout88.xml" ContentType="application/vnd.openxmlformats-officedocument.presentationml.slideLayout+xml"/>
  <Override PartName="/ppt/theme/theme9.xml" ContentType="application/vnd.openxmlformats-officedocument.theme+xml"/>
  <Override PartName="/ppt/slideLayouts/slideLayout89.xml" ContentType="application/vnd.openxmlformats-officedocument.presentationml.slideLayout+xml"/>
  <Override PartName="/ppt/slideLayouts/slideLayout90.xml" ContentType="application/vnd.openxmlformats-officedocument.presentationml.slideLayout+xml"/>
  <Override PartName="/ppt/slideLayouts/slideLayout91.xml" ContentType="application/vnd.openxmlformats-officedocument.presentationml.slideLayout+xml"/>
  <Override PartName="/ppt/slideLayouts/slideLayout92.xml" ContentType="application/vnd.openxmlformats-officedocument.presentationml.slideLayout+xml"/>
  <Override PartName="/ppt/slideLayouts/slideLayout93.xml" ContentType="application/vnd.openxmlformats-officedocument.presentationml.slideLayout+xml"/>
  <Override PartName="/ppt/slideLayouts/slideLayout94.xml" ContentType="application/vnd.openxmlformats-officedocument.presentationml.slideLayout+xml"/>
  <Override PartName="/ppt/slideLayouts/slideLayout95.xml" ContentType="application/vnd.openxmlformats-officedocument.presentationml.slideLayout+xml"/>
  <Override PartName="/ppt/slideLayouts/slideLayout96.xml" ContentType="application/vnd.openxmlformats-officedocument.presentationml.slideLayout+xml"/>
  <Override PartName="/ppt/slideLayouts/slideLayout97.xml" ContentType="application/vnd.openxmlformats-officedocument.presentationml.slideLayout+xml"/>
  <Override PartName="/ppt/theme/theme10.xml" ContentType="application/vnd.openxmlformats-officedocument.theme+xml"/>
  <Override PartName="/ppt/slideLayouts/slideLayout98.xml" ContentType="application/vnd.openxmlformats-officedocument.presentationml.slideLayout+xml"/>
  <Override PartName="/ppt/slideLayouts/slideLayout99.xml" ContentType="application/vnd.openxmlformats-officedocument.presentationml.slideLayout+xml"/>
  <Override PartName="/ppt/slideLayouts/slideLayout100.xml" ContentType="application/vnd.openxmlformats-officedocument.presentationml.slideLayout+xml"/>
  <Override PartName="/ppt/slideLayouts/slideLayout101.xml" ContentType="application/vnd.openxmlformats-officedocument.presentationml.slideLayout+xml"/>
  <Override PartName="/ppt/slideLayouts/slideLayout102.xml" ContentType="application/vnd.openxmlformats-officedocument.presentationml.slideLayout+xml"/>
  <Override PartName="/ppt/slideLayouts/slideLayout103.xml" ContentType="application/vnd.openxmlformats-officedocument.presentationml.slideLayout+xml"/>
  <Override PartName="/ppt/slideLayouts/slideLayout104.xml" ContentType="application/vnd.openxmlformats-officedocument.presentationml.slideLayout+xml"/>
  <Override PartName="/ppt/slideLayouts/slideLayout105.xml" ContentType="application/vnd.openxmlformats-officedocument.presentationml.slideLayout+xml"/>
  <Override PartName="/ppt/slideLayouts/slideLayout106.xml" ContentType="application/vnd.openxmlformats-officedocument.presentationml.slideLayout+xml"/>
  <Override PartName="/ppt/slideLayouts/slideLayout107.xml" ContentType="application/vnd.openxmlformats-officedocument.presentationml.slideLayout+xml"/>
  <Override PartName="/ppt/slideLayouts/slideLayout108.xml" ContentType="application/vnd.openxmlformats-officedocument.presentationml.slideLayout+xml"/>
  <Override PartName="/ppt/theme/theme11.xml" ContentType="application/vnd.openxmlformats-officedocument.theme+xml"/>
  <Override PartName="/ppt/slideLayouts/slideLayout109.xml" ContentType="application/vnd.openxmlformats-officedocument.presentationml.slideLayout+xml"/>
  <Override PartName="/ppt/slideLayouts/slideLayout110.xml" ContentType="application/vnd.openxmlformats-officedocument.presentationml.slideLayout+xml"/>
  <Override PartName="/ppt/slideLayouts/slideLayout111.xml" ContentType="application/vnd.openxmlformats-officedocument.presentationml.slideLayout+xml"/>
  <Override PartName="/ppt/slideLayouts/slideLayout112.xml" ContentType="application/vnd.openxmlformats-officedocument.presentationml.slideLayout+xml"/>
  <Override PartName="/ppt/slideLayouts/slideLayout113.xml" ContentType="application/vnd.openxmlformats-officedocument.presentationml.slideLayout+xml"/>
  <Override PartName="/ppt/slideLayouts/slideLayout114.xml" ContentType="application/vnd.openxmlformats-officedocument.presentationml.slideLayout+xml"/>
  <Override PartName="/ppt/slideLayouts/slideLayout115.xml" ContentType="application/vnd.openxmlformats-officedocument.presentationml.slideLayout+xml"/>
  <Override PartName="/ppt/slideLayouts/slideLayout116.xml" ContentType="application/vnd.openxmlformats-officedocument.presentationml.slideLayout+xml"/>
  <Override PartName="/ppt/slideLayouts/slideLayout117.xml" ContentType="application/vnd.openxmlformats-officedocument.presentationml.slideLayout+xml"/>
  <Override PartName="/ppt/theme/theme12.xml" ContentType="application/vnd.openxmlformats-officedocument.theme+xml"/>
  <Override PartName="/ppt/slideLayouts/slideLayout118.xml" ContentType="application/vnd.openxmlformats-officedocument.presentationml.slideLayout+xml"/>
  <Override PartName="/ppt/slideLayouts/slideLayout119.xml" ContentType="application/vnd.openxmlformats-officedocument.presentationml.slideLayout+xml"/>
  <Override PartName="/ppt/slideLayouts/slideLayout120.xml" ContentType="application/vnd.openxmlformats-officedocument.presentationml.slideLayout+xml"/>
  <Override PartName="/ppt/slideLayouts/slideLayout121.xml" ContentType="application/vnd.openxmlformats-officedocument.presentationml.slideLayout+xml"/>
  <Override PartName="/ppt/slideLayouts/slideLayout122.xml" ContentType="application/vnd.openxmlformats-officedocument.presentationml.slideLayout+xml"/>
  <Override PartName="/ppt/slideLayouts/slideLayout123.xml" ContentType="application/vnd.openxmlformats-officedocument.presentationml.slideLayout+xml"/>
  <Override PartName="/ppt/slideLayouts/slideLayout124.xml" ContentType="application/vnd.openxmlformats-officedocument.presentationml.slideLayout+xml"/>
  <Override PartName="/ppt/slideLayouts/slideLayout125.xml" ContentType="application/vnd.openxmlformats-officedocument.presentationml.slideLayout+xml"/>
  <Override PartName="/ppt/slideLayouts/slideLayout126.xml" ContentType="application/vnd.openxmlformats-officedocument.presentationml.slideLayout+xml"/>
  <Override PartName="/ppt/theme/theme13.xml" ContentType="application/vnd.openxmlformats-officedocument.theme+xml"/>
  <Override PartName="/ppt/slideLayouts/slideLayout127.xml" ContentType="application/vnd.openxmlformats-officedocument.presentationml.slideLayout+xml"/>
  <Override PartName="/ppt/slideLayouts/slideLayout128.xml" ContentType="application/vnd.openxmlformats-officedocument.presentationml.slideLayout+xml"/>
  <Override PartName="/ppt/slideLayouts/slideLayout129.xml" ContentType="application/vnd.openxmlformats-officedocument.presentationml.slideLayout+xml"/>
  <Override PartName="/ppt/slideLayouts/slideLayout130.xml" ContentType="application/vnd.openxmlformats-officedocument.presentationml.slideLayout+xml"/>
  <Override PartName="/ppt/slideLayouts/slideLayout131.xml" ContentType="application/vnd.openxmlformats-officedocument.presentationml.slideLayout+xml"/>
  <Override PartName="/ppt/slideLayouts/slideLayout132.xml" ContentType="application/vnd.openxmlformats-officedocument.presentationml.slideLayout+xml"/>
  <Override PartName="/ppt/slideLayouts/slideLayout133.xml" ContentType="application/vnd.openxmlformats-officedocument.presentationml.slideLayout+xml"/>
  <Override PartName="/ppt/slideLayouts/slideLayout134.xml" ContentType="application/vnd.openxmlformats-officedocument.presentationml.slideLayout+xml"/>
  <Override PartName="/ppt/slideLayouts/slideLayout135.xml" ContentType="application/vnd.openxmlformats-officedocument.presentationml.slideLayout+xml"/>
  <Override PartName="/ppt/slideLayouts/slideLayout136.xml" ContentType="application/vnd.openxmlformats-officedocument.presentationml.slideLayout+xml"/>
  <Override PartName="/ppt/theme/theme14.xml" ContentType="application/vnd.openxmlformats-officedocument.theme+xml"/>
  <Override PartName="/ppt/slideLayouts/slideLayout137.xml" ContentType="application/vnd.openxmlformats-officedocument.presentationml.slideLayout+xml"/>
  <Override PartName="/ppt/slideLayouts/slideLayout138.xml" ContentType="application/vnd.openxmlformats-officedocument.presentationml.slideLayout+xml"/>
  <Override PartName="/ppt/slideLayouts/slideLayout139.xml" ContentType="application/vnd.openxmlformats-officedocument.presentationml.slideLayout+xml"/>
  <Override PartName="/ppt/slideLayouts/slideLayout140.xml" ContentType="application/vnd.openxmlformats-officedocument.presentationml.slideLayout+xml"/>
  <Override PartName="/ppt/slideLayouts/slideLayout141.xml" ContentType="application/vnd.openxmlformats-officedocument.presentationml.slideLayout+xml"/>
  <Override PartName="/ppt/slideLayouts/slideLayout142.xml" ContentType="application/vnd.openxmlformats-officedocument.presentationml.slideLayout+xml"/>
  <Override PartName="/ppt/slideLayouts/slideLayout143.xml" ContentType="application/vnd.openxmlformats-officedocument.presentationml.slideLayout+xml"/>
  <Override PartName="/ppt/slideLayouts/slideLayout144.xml" ContentType="application/vnd.openxmlformats-officedocument.presentationml.slideLayout+xml"/>
  <Override PartName="/ppt/slideLayouts/slideLayout145.xml" ContentType="application/vnd.openxmlformats-officedocument.presentationml.slideLayout+xml"/>
  <Override PartName="/ppt/theme/theme15.xml" ContentType="application/vnd.openxmlformats-officedocument.theme+xml"/>
  <Override PartName="/ppt/slideLayouts/slideLayout146.xml" ContentType="application/vnd.openxmlformats-officedocument.presentationml.slideLayout+xml"/>
  <Override PartName="/ppt/slideLayouts/slideLayout147.xml" ContentType="application/vnd.openxmlformats-officedocument.presentationml.slideLayout+xml"/>
  <Override PartName="/ppt/slideLayouts/slideLayout148.xml" ContentType="application/vnd.openxmlformats-officedocument.presentationml.slideLayout+xml"/>
  <Override PartName="/ppt/slideLayouts/slideLayout149.xml" ContentType="application/vnd.openxmlformats-officedocument.presentationml.slideLayout+xml"/>
  <Override PartName="/ppt/slideLayouts/slideLayout150.xml" ContentType="application/vnd.openxmlformats-officedocument.presentationml.slideLayout+xml"/>
  <Override PartName="/ppt/slideLayouts/slideLayout151.xml" ContentType="application/vnd.openxmlformats-officedocument.presentationml.slideLayout+xml"/>
  <Override PartName="/ppt/slideLayouts/slideLayout152.xml" ContentType="application/vnd.openxmlformats-officedocument.presentationml.slideLayout+xml"/>
  <Override PartName="/ppt/slideLayouts/slideLayout153.xml" ContentType="application/vnd.openxmlformats-officedocument.presentationml.slideLayout+xml"/>
  <Override PartName="/ppt/slideLayouts/slideLayout154.xml" ContentType="application/vnd.openxmlformats-officedocument.presentationml.slideLayout+xml"/>
  <Override PartName="/ppt/slideLayouts/slideLayout155.xml" ContentType="application/vnd.openxmlformats-officedocument.presentationml.slideLayout+xml"/>
  <Override PartName="/ppt/slideLayouts/slideLayout156.xml" ContentType="application/vnd.openxmlformats-officedocument.presentationml.slideLayout+xml"/>
  <Override PartName="/ppt/theme/theme16.xml" ContentType="application/vnd.openxmlformats-officedocument.theme+xml"/>
  <Override PartName="/ppt/slideLayouts/slideLayout157.xml" ContentType="application/vnd.openxmlformats-officedocument.presentationml.slideLayout+xml"/>
  <Override PartName="/ppt/slideLayouts/slideLayout158.xml" ContentType="application/vnd.openxmlformats-officedocument.presentationml.slideLayout+xml"/>
  <Override PartName="/ppt/slideLayouts/slideLayout159.xml" ContentType="application/vnd.openxmlformats-officedocument.presentationml.slideLayout+xml"/>
  <Override PartName="/ppt/slideLayouts/slideLayout160.xml" ContentType="application/vnd.openxmlformats-officedocument.presentationml.slideLayout+xml"/>
  <Override PartName="/ppt/slideLayouts/slideLayout161.xml" ContentType="application/vnd.openxmlformats-officedocument.presentationml.slideLayout+xml"/>
  <Override PartName="/ppt/slideLayouts/slideLayout162.xml" ContentType="application/vnd.openxmlformats-officedocument.presentationml.slideLayout+xml"/>
  <Override PartName="/ppt/slideLayouts/slideLayout163.xml" ContentType="application/vnd.openxmlformats-officedocument.presentationml.slideLayout+xml"/>
  <Override PartName="/ppt/slideLayouts/slideLayout164.xml" ContentType="application/vnd.openxmlformats-officedocument.presentationml.slideLayout+xml"/>
  <Override PartName="/ppt/slideLayouts/slideLayout165.xml" ContentType="application/vnd.openxmlformats-officedocument.presentationml.slideLayout+xml"/>
  <Override PartName="/ppt/theme/theme17.xml" ContentType="application/vnd.openxmlformats-officedocument.theme+xml"/>
  <Override PartName="/ppt/slideLayouts/slideLayout166.xml" ContentType="application/vnd.openxmlformats-officedocument.presentationml.slideLayout+xml"/>
  <Override PartName="/ppt/slideLayouts/slideLayout167.xml" ContentType="application/vnd.openxmlformats-officedocument.presentationml.slideLayout+xml"/>
  <Override PartName="/ppt/slideLayouts/slideLayout168.xml" ContentType="application/vnd.openxmlformats-officedocument.presentationml.slideLayout+xml"/>
  <Override PartName="/ppt/slideLayouts/slideLayout169.xml" ContentType="application/vnd.openxmlformats-officedocument.presentationml.slideLayout+xml"/>
  <Override PartName="/ppt/slideLayouts/slideLayout170.xml" ContentType="application/vnd.openxmlformats-officedocument.presentationml.slideLayout+xml"/>
  <Override PartName="/ppt/slideLayouts/slideLayout171.xml" ContentType="application/vnd.openxmlformats-officedocument.presentationml.slideLayout+xml"/>
  <Override PartName="/ppt/slideLayouts/slideLayout172.xml" ContentType="application/vnd.openxmlformats-officedocument.presentationml.slideLayout+xml"/>
  <Override PartName="/ppt/slideLayouts/slideLayout173.xml" ContentType="application/vnd.openxmlformats-officedocument.presentationml.slideLayout+xml"/>
  <Override PartName="/ppt/slideLayouts/slideLayout174.xml" ContentType="application/vnd.openxmlformats-officedocument.presentationml.slideLayout+xml"/>
  <Override PartName="/ppt/slideLayouts/slideLayout175.xml" ContentType="application/vnd.openxmlformats-officedocument.presentationml.slideLayout+xml"/>
  <Override PartName="/ppt/theme/theme18.xml" ContentType="application/vnd.openxmlformats-officedocument.theme+xml"/>
  <Override PartName="/ppt/slideLayouts/slideLayout176.xml" ContentType="application/vnd.openxmlformats-officedocument.presentationml.slideLayout+xml"/>
  <Override PartName="/ppt/slideLayouts/slideLayout177.xml" ContentType="application/vnd.openxmlformats-officedocument.presentationml.slideLayout+xml"/>
  <Override PartName="/ppt/slideLayouts/slideLayout178.xml" ContentType="application/vnd.openxmlformats-officedocument.presentationml.slideLayout+xml"/>
  <Override PartName="/ppt/slideLayouts/slideLayout179.xml" ContentType="application/vnd.openxmlformats-officedocument.presentationml.slideLayout+xml"/>
  <Override PartName="/ppt/slideLayouts/slideLayout180.xml" ContentType="application/vnd.openxmlformats-officedocument.presentationml.slideLayout+xml"/>
  <Override PartName="/ppt/slideLayouts/slideLayout181.xml" ContentType="application/vnd.openxmlformats-officedocument.presentationml.slideLayout+xml"/>
  <Override PartName="/ppt/slideLayouts/slideLayout182.xml" ContentType="application/vnd.openxmlformats-officedocument.presentationml.slideLayout+xml"/>
  <Override PartName="/ppt/slideLayouts/slideLayout183.xml" ContentType="application/vnd.openxmlformats-officedocument.presentationml.slideLayout+xml"/>
  <Override PartName="/ppt/slideLayouts/slideLayout184.xml" ContentType="application/vnd.openxmlformats-officedocument.presentationml.slideLayout+xml"/>
  <Override PartName="/ppt/slideLayouts/slideLayout185.xml" ContentType="application/vnd.openxmlformats-officedocument.presentationml.slideLayout+xml"/>
  <Override PartName="/ppt/theme/theme19.xml" ContentType="application/vnd.openxmlformats-officedocument.theme+xml"/>
  <Override PartName="/ppt/slideLayouts/slideLayout186.xml" ContentType="application/vnd.openxmlformats-officedocument.presentationml.slideLayout+xml"/>
  <Override PartName="/ppt/slideLayouts/slideLayout187.xml" ContentType="application/vnd.openxmlformats-officedocument.presentationml.slideLayout+xml"/>
  <Override PartName="/ppt/slideLayouts/slideLayout188.xml" ContentType="application/vnd.openxmlformats-officedocument.presentationml.slideLayout+xml"/>
  <Override PartName="/ppt/slideLayouts/slideLayout189.xml" ContentType="application/vnd.openxmlformats-officedocument.presentationml.slideLayout+xml"/>
  <Override PartName="/ppt/slideLayouts/slideLayout190.xml" ContentType="application/vnd.openxmlformats-officedocument.presentationml.slideLayout+xml"/>
  <Override PartName="/ppt/slideLayouts/slideLayout191.xml" ContentType="application/vnd.openxmlformats-officedocument.presentationml.slideLayout+xml"/>
  <Override PartName="/ppt/slideLayouts/slideLayout192.xml" ContentType="application/vnd.openxmlformats-officedocument.presentationml.slideLayout+xml"/>
  <Override PartName="/ppt/slideLayouts/slideLayout193.xml" ContentType="application/vnd.openxmlformats-officedocument.presentationml.slideLayout+xml"/>
  <Override PartName="/ppt/slideLayouts/slideLayout194.xml" ContentType="application/vnd.openxmlformats-officedocument.presentationml.slideLayout+xml"/>
  <Override PartName="/ppt/slideLayouts/slideLayout195.xml" ContentType="application/vnd.openxmlformats-officedocument.presentationml.slideLayout+xml"/>
  <Override PartName="/ppt/slideLayouts/slideLayout196.xml" ContentType="application/vnd.openxmlformats-officedocument.presentationml.slideLayout+xml"/>
  <Override PartName="/ppt/slideLayouts/slideLayout197.xml" ContentType="application/vnd.openxmlformats-officedocument.presentationml.slideLayout+xml"/>
  <Override PartName="/ppt/slideLayouts/slideLayout198.xml" ContentType="application/vnd.openxmlformats-officedocument.presentationml.slideLayout+xml"/>
  <Override PartName="/ppt/theme/theme20.xml" ContentType="application/vnd.openxmlformats-officedocument.theme+xml"/>
  <Override PartName="/ppt/slideLayouts/slideLayout199.xml" ContentType="application/vnd.openxmlformats-officedocument.presentationml.slideLayout+xml"/>
  <Override PartName="/ppt/slideLayouts/slideLayout200.xml" ContentType="application/vnd.openxmlformats-officedocument.presentationml.slideLayout+xml"/>
  <Override PartName="/ppt/slideLayouts/slideLayout201.xml" ContentType="application/vnd.openxmlformats-officedocument.presentationml.slideLayout+xml"/>
  <Override PartName="/ppt/slideLayouts/slideLayout202.xml" ContentType="application/vnd.openxmlformats-officedocument.presentationml.slideLayout+xml"/>
  <Override PartName="/ppt/slideLayouts/slideLayout203.xml" ContentType="application/vnd.openxmlformats-officedocument.presentationml.slideLayout+xml"/>
  <Override PartName="/ppt/slideLayouts/slideLayout204.xml" ContentType="application/vnd.openxmlformats-officedocument.presentationml.slideLayout+xml"/>
  <Override PartName="/ppt/slideLayouts/slideLayout205.xml" ContentType="application/vnd.openxmlformats-officedocument.presentationml.slideLayout+xml"/>
  <Override PartName="/ppt/slideLayouts/slideLayout206.xml" ContentType="application/vnd.openxmlformats-officedocument.presentationml.slideLayout+xml"/>
  <Override PartName="/ppt/slideLayouts/slideLayout207.xml" ContentType="application/vnd.openxmlformats-officedocument.presentationml.slideLayout+xml"/>
  <Override PartName="/ppt/theme/theme21.xml" ContentType="application/vnd.openxmlformats-officedocument.theme+xml"/>
  <Override PartName="/ppt/theme/theme22.xml" ContentType="application/vnd.openxmlformats-officedocument.theme+xml"/>
  <Override PartName="/ppt/theme/theme2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  <p:sldMasterId id="2147483684" r:id="rId2"/>
    <p:sldMasterId id="2147483696" r:id="rId3"/>
    <p:sldMasterId id="2147483708" r:id="rId4"/>
    <p:sldMasterId id="2147483720" r:id="rId5"/>
    <p:sldMasterId id="2147483733" r:id="rId6"/>
    <p:sldMasterId id="2147483745" r:id="rId7"/>
    <p:sldMasterId id="2147483768" r:id="rId8"/>
    <p:sldMasterId id="2147483780" r:id="rId9"/>
    <p:sldMasterId id="2147483790" r:id="rId10"/>
    <p:sldMasterId id="2147483800" r:id="rId11"/>
    <p:sldMasterId id="2147483812" r:id="rId12"/>
    <p:sldMasterId id="2147483822" r:id="rId13"/>
    <p:sldMasterId id="2147483832" r:id="rId14"/>
    <p:sldMasterId id="2147483843" r:id="rId15"/>
    <p:sldMasterId id="2147483853" r:id="rId16"/>
    <p:sldMasterId id="2147483865" r:id="rId17"/>
    <p:sldMasterId id="2147483875" r:id="rId18"/>
    <p:sldMasterId id="2147483885" r:id="rId19"/>
    <p:sldMasterId id="2147483907" r:id="rId20"/>
    <p:sldMasterId id="2147483896" r:id="rId21"/>
  </p:sldMasterIdLst>
  <p:notesMasterIdLst>
    <p:notesMasterId r:id="rId32"/>
  </p:notesMasterIdLst>
  <p:handoutMasterIdLst>
    <p:handoutMasterId r:id="rId33"/>
  </p:handoutMasterIdLst>
  <p:sldIdLst>
    <p:sldId id="2147378260" r:id="rId22"/>
    <p:sldId id="2147378262" r:id="rId23"/>
    <p:sldId id="2147378256" r:id="rId24"/>
    <p:sldId id="2147378254" r:id="rId25"/>
    <p:sldId id="2147378261" r:id="rId26"/>
    <p:sldId id="2147378258" r:id="rId27"/>
    <p:sldId id="2147378245" r:id="rId28"/>
    <p:sldId id="2147378257" r:id="rId29"/>
    <p:sldId id="2147378259" r:id="rId30"/>
    <p:sldId id="2147378255" r:id="rId31"/>
  </p:sldIdLst>
  <p:sldSz cx="24384000" cy="13716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CBA9C"/>
    <a:srgbClr val="F5CDBB"/>
    <a:srgbClr val="EFC6AC"/>
    <a:srgbClr val="000000"/>
    <a:srgbClr val="1C1C1C"/>
    <a:srgbClr val="FFFFFF"/>
    <a:srgbClr val="D5D4DD"/>
    <a:srgbClr val="3D054F"/>
    <a:srgbClr val="A152FD"/>
    <a:srgbClr val="0B0A0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8068" autoAdjust="0"/>
    <p:restoredTop sz="96247" autoAdjust="0"/>
  </p:normalViewPr>
  <p:slideViewPr>
    <p:cSldViewPr snapToGrid="0">
      <p:cViewPr varScale="1">
        <p:scale>
          <a:sx n="54" d="100"/>
          <a:sy n="54" d="100"/>
        </p:scale>
        <p:origin x="174" y="168"/>
      </p:cViewPr>
      <p:guideLst/>
    </p:cSldViewPr>
  </p:slideViewPr>
  <p:outlineViewPr>
    <p:cViewPr>
      <p:scale>
        <a:sx n="100" d="100"/>
        <a:sy n="100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83" d="100"/>
          <a:sy n="83" d="100"/>
        </p:scale>
        <p:origin x="3852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Master" Target="slideMasters/slideMaster13.xml"/><Relationship Id="rId18" Type="http://schemas.openxmlformats.org/officeDocument/2006/relationships/slideMaster" Target="slideMasters/slideMaster18.xml"/><Relationship Id="rId26" Type="http://schemas.openxmlformats.org/officeDocument/2006/relationships/slide" Target="slides/slide5.xml"/><Relationship Id="rId21" Type="http://schemas.openxmlformats.org/officeDocument/2006/relationships/slideMaster" Target="slideMasters/slideMaster21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7.xml"/><Relationship Id="rId12" Type="http://schemas.openxmlformats.org/officeDocument/2006/relationships/slideMaster" Target="slideMasters/slideMaster12.xml"/><Relationship Id="rId17" Type="http://schemas.openxmlformats.org/officeDocument/2006/relationships/slideMaster" Target="slideMasters/slideMaster17.xml"/><Relationship Id="rId25" Type="http://schemas.openxmlformats.org/officeDocument/2006/relationships/slide" Target="slides/slide4.xml"/><Relationship Id="rId33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Master" Target="slideMasters/slideMaster16.xml"/><Relationship Id="rId20" Type="http://schemas.openxmlformats.org/officeDocument/2006/relationships/slideMaster" Target="slideMasters/slideMaster20.xml"/><Relationship Id="rId29" Type="http://schemas.openxmlformats.org/officeDocument/2006/relationships/slide" Target="slides/slide8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Master" Target="slideMasters/slideMaster11.xml"/><Relationship Id="rId24" Type="http://schemas.openxmlformats.org/officeDocument/2006/relationships/slide" Target="slides/slide3.xml"/><Relationship Id="rId32" Type="http://schemas.openxmlformats.org/officeDocument/2006/relationships/notesMaster" Target="notesMasters/notesMaster1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Master" Target="slideMasters/slideMaster15.xml"/><Relationship Id="rId23" Type="http://schemas.openxmlformats.org/officeDocument/2006/relationships/slide" Target="slides/slide2.xml"/><Relationship Id="rId28" Type="http://schemas.openxmlformats.org/officeDocument/2006/relationships/slide" Target="slides/slide7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10.xml"/><Relationship Id="rId19" Type="http://schemas.openxmlformats.org/officeDocument/2006/relationships/slideMaster" Target="slideMasters/slideMaster19.xml"/><Relationship Id="rId31" Type="http://schemas.openxmlformats.org/officeDocument/2006/relationships/slide" Target="slides/slide10.xml"/><Relationship Id="rId4" Type="http://schemas.openxmlformats.org/officeDocument/2006/relationships/slideMaster" Target="slideMasters/slideMaster4.xml"/><Relationship Id="rId9" Type="http://schemas.openxmlformats.org/officeDocument/2006/relationships/slideMaster" Target="slideMasters/slideMaster9.xml"/><Relationship Id="rId14" Type="http://schemas.openxmlformats.org/officeDocument/2006/relationships/slideMaster" Target="slideMasters/slideMaster14.xml"/><Relationship Id="rId22" Type="http://schemas.openxmlformats.org/officeDocument/2006/relationships/slide" Target="slides/slide1.xml"/><Relationship Id="rId27" Type="http://schemas.openxmlformats.org/officeDocument/2006/relationships/slide" Target="slides/slide6.xml"/><Relationship Id="rId30" Type="http://schemas.openxmlformats.org/officeDocument/2006/relationships/slide" Target="slides/slide9.xml"/><Relationship Id="rId35" Type="http://schemas.openxmlformats.org/officeDocument/2006/relationships/viewProps" Target="viewProps.xml"/><Relationship Id="rId8" Type="http://schemas.openxmlformats.org/officeDocument/2006/relationships/slideMaster" Target="slideMasters/slideMaster8.xml"/><Relationship Id="rId3" Type="http://schemas.openxmlformats.org/officeDocument/2006/relationships/slideMaster" Target="slideMasters/slideMaster3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CA0B765F-9DC0-449B-87C6-17F108D8DEB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41207FE-FADE-492F-BF55-2D410B1E8573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1EB70A9-6B1B-4DCD-A48F-BE1CF0028CAC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06C32C1-4A6B-417D-A32E-959E909573D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0606572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4AA4A9-BDEE-4FDA-860B-EA2B4645B7FB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CDDA91-FBA9-472B-B745-9841A595F0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0692115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0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2.xml"/></Relationships>
</file>

<file path=ppt/slideLayouts/_rels/slideLayout1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4.xml"/></Relationships>
</file>

<file path=ppt/slideLayouts/_rels/slideLayout1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5.xml"/></Relationships>
</file>

<file path=ppt/slideLayouts/_rels/slideLayout1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6.xml"/></Relationships>
</file>

<file path=ppt/slideLayouts/_rels/slideLayout1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7.xml"/></Relationships>
</file>

<file path=ppt/slideLayouts/_rels/slideLayout1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8.xml"/></Relationships>
</file>

<file path=ppt/slideLayouts/_rels/slideLayout1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9.xml"/></Relationships>
</file>

<file path=ppt/slideLayouts/_rels/slideLayout1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0.xml"/></Relationships>
</file>

<file path=ppt/slideLayouts/_rels/slideLayout1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0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0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_rels/slideLayout8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9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9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417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700447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01027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5829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42203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04891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3050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30555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54674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57144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28894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0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31608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8858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42872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20824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4551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64179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16408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765224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32365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3616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3930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1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513921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18461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51951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9596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3769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2951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654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45741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6099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0A15AB-22CD-59C0-9537-0F2134817C8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06B73D3-0C35-8688-FDB3-94687EEF983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D7464C-7442-F30E-1D11-246441D134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DDD20F-3A44-872C-8509-E18F4389DD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A351D1C-B6DC-C8A0-64B0-76A2052C3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832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70453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2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7490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8862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3706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7247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8726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1054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0919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8818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67246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>
                <a:solidFill>
                  <a:schemeClr val="tx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>
                <a:solidFill>
                  <a:schemeClr val="tx2"/>
                </a:solidFill>
              </a:defRPr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6B7AF61F-0DDF-4683-ACD2-2A19712B0FB8}" type="datetimeFigureOut">
              <a:rPr lang="en-US" smtClean="0"/>
              <a:pPr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7BC03B56-34A9-463B-AB22-B04839E2F03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4286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8694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3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45410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1169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86350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12188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772208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055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99579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6B7AF61F-0DDF-4683-ACD2-2A19712B0FB8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7BC03B56-34A9-463B-AB22-B04839E2F03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110128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68627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69381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028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4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3247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99270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836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46199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744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24344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0885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83940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1853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97518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956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5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17661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452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98275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20869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250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93402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67962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57376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8DA04DF6-A178-CC86-58CF-DDE47B94928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426850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9F6FBCE-DF23-B705-6A68-3EA8454C4C1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393563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A0A09B02-333E-0C77-9E2E-E79CB5231E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360276" y="7300279"/>
            <a:ext cx="3905795" cy="3657999"/>
          </a:xfrm>
          <a:custGeom>
            <a:avLst/>
            <a:gdLst>
              <a:gd name="connsiteX0" fmla="*/ 0 w 3905795"/>
              <a:gd name="connsiteY0" fmla="*/ 0 h 3657999"/>
              <a:gd name="connsiteX1" fmla="*/ 3905795 w 3905795"/>
              <a:gd name="connsiteY1" fmla="*/ 0 h 3657999"/>
              <a:gd name="connsiteX2" fmla="*/ 3905795 w 3905795"/>
              <a:gd name="connsiteY2" fmla="*/ 3657999 h 3657999"/>
              <a:gd name="connsiteX3" fmla="*/ 0 w 3905795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5" h="3657999">
                <a:moveTo>
                  <a:pt x="0" y="0"/>
                </a:moveTo>
                <a:lnTo>
                  <a:pt x="3905795" y="0"/>
                </a:lnTo>
                <a:lnTo>
                  <a:pt x="3905795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DCF6739C-54DB-C521-4C75-1F71258F0CC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7326988" y="7300279"/>
            <a:ext cx="3905796" cy="3657999"/>
          </a:xfrm>
          <a:custGeom>
            <a:avLst/>
            <a:gdLst>
              <a:gd name="connsiteX0" fmla="*/ 0 w 3905796"/>
              <a:gd name="connsiteY0" fmla="*/ 0 h 3657999"/>
              <a:gd name="connsiteX1" fmla="*/ 3905796 w 3905796"/>
              <a:gd name="connsiteY1" fmla="*/ 0 h 3657999"/>
              <a:gd name="connsiteX2" fmla="*/ 3905796 w 3905796"/>
              <a:gd name="connsiteY2" fmla="*/ 3657999 h 3657999"/>
              <a:gd name="connsiteX3" fmla="*/ 0 w 3905796"/>
              <a:gd name="connsiteY3" fmla="*/ 3657999 h 36579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905796" h="3657999">
                <a:moveTo>
                  <a:pt x="0" y="0"/>
                </a:moveTo>
                <a:lnTo>
                  <a:pt x="3905796" y="0"/>
                </a:lnTo>
                <a:lnTo>
                  <a:pt x="3905796" y="3657999"/>
                </a:lnTo>
                <a:lnTo>
                  <a:pt x="0" y="3657999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72722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 nodePh="1">
                                  <p:stCondLst>
                                    <p:cond delay="50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grpId="0" nodeType="withEffect" nodePh="1">
                                  <p:stCondLst>
                                    <p:cond delay="750"/>
                                  </p:stCondLst>
                                  <p:endCondLst>
                                    <p:cond evt="begin" delay="0">
                                      <p:tn val="8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 nodePh="1">
                                  <p:stCondLst>
                                    <p:cond delay="1000"/>
                                  </p:stCondLst>
                                  <p:endCondLst>
                                    <p:cond evt="begin" delay="0">
                                      <p:tn val="11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 nodePh="1">
                                  <p:stCondLst>
                                    <p:cond delay="1250"/>
                                  </p:stCondLst>
                                  <p:endCondLst>
                                    <p:cond evt="begin" delay="0">
                                      <p:tn val="14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5" grpId="0"/>
      <p:bldP spid="16" grpId="0"/>
      <p:bldP spid="17" grpId="0"/>
    </p:bldLst>
  </p:timing>
</p:sldLayout>
</file>

<file path=ppt/slideLayouts/slideLayout1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7427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04040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4424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32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951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1409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66321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79457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8393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376572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5751AB-778C-2E4F-DC9D-619559E9F2E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E862FF9-4452-4570-4846-2F8636DEFE91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AD53E10-C0C8-4CB4-1762-74E5E440C0B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D495736-BDBD-A27E-C36B-2816FBD34F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E30FB5-1493-2865-D729-C9EB7E3D88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3404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078D-0209-4098-CC9C-461020F2AF6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597959-DBE6-B5BB-3D01-C73BB515874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2B763C-30DC-A9C1-82C8-B32DBF5965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77D81F-88C5-00BC-E782-98B581EEA33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A98518-F41A-3A8E-C1FE-62D31F2FA9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40188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F66CD4C-4470-114E-70EB-044DF4A497D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49D2F60-A5D0-F80A-3A10-FD8A2A71D73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6E033D5-223D-95DC-1BD3-F4B1B4F88C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8356F00-529D-29E5-4868-7F464ECEB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D77C483-4E74-9A23-9B9D-BC8DF9A08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426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7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1F634EE-0F87-54AB-F8D6-F4AEA330C2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7F1C60F-E14C-2348-C0A6-85DFFCAD91B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21A762-2887-9409-CDC0-693FEA35690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474BFB-507F-677E-E21F-8C872ABB901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821172D-B827-7610-32EB-A10E66174C0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9D03800-A065-FC9B-BC60-1B58528924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02FB0C32-E995-899D-92F4-41CAA5A319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CCC3BEA-2CCF-5D25-8FED-E932983427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832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73065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8967B17-9BFC-08BA-6A64-776A0E70D7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A790FE4-2874-C1A8-F8F1-E0934585D6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DDE908F-4002-F0CA-CE38-764612A89F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A0771DF-8486-C135-561E-26D08DD5DFF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63144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6D3A958-2550-17F8-91DB-56DCEF2908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02CC9DC-61DC-8A3D-FADC-5BF4914330E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31DAAEF-A433-985E-4815-BC1926A82AC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9185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C4A2BE0-D680-0387-51E4-F2CFE3EC323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9130E85-17B2-8668-06B5-DFC490DF7A6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3440552-44F3-FE81-121E-A089377611C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623E129C-0517-157C-443E-A5E79BE2A5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5B6ACA0-0BCB-E2FF-FFE0-19081032C6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66F7FD2-C179-12BB-CAC8-248211BE45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107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C00442-97A2-1E74-037A-79CD1E0F1A1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216570-F7EE-BE10-04B6-6CE9C2A7716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25A000AE-804D-9F5E-4771-5290AE84AE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0AB7CEA-3234-EE53-BCEB-1A53C715A30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607589-480F-EE14-FEB2-2444B8D1B00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5D1E2D-D536-B769-A304-0321F4FE26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28008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81401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87190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8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F85C9F-2092-2487-F066-A84BA88C1A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02263405-BDA9-2A9A-F29B-15225AA4E85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2325351" y="3943350"/>
            <a:ext cx="10382250" cy="8724900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3D80625-23B3-E645-4DA5-A8C5F3A1DC8E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1676401" y="3943350"/>
            <a:ext cx="10191750" cy="8724900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1B187173-F3B3-D294-F8FC-5E7D5EC3E1AE}"/>
              </a:ext>
            </a:extLst>
          </p:cNvPr>
          <p:cNvSpPr/>
          <p:nvPr userDrawn="1"/>
        </p:nvSpPr>
        <p:spPr>
          <a:xfrm>
            <a:off x="24804060" y="11735753"/>
            <a:ext cx="6398880" cy="6398894"/>
          </a:xfrm>
          <a:custGeom>
            <a:avLst/>
            <a:gdLst>
              <a:gd name="connsiteX0" fmla="*/ 319992 w 639984"/>
              <a:gd name="connsiteY0" fmla="*/ 259546 h 639984"/>
              <a:gd name="connsiteX1" fmla="*/ 261602 w 639984"/>
              <a:gd name="connsiteY1" fmla="*/ 317936 h 639984"/>
              <a:gd name="connsiteX2" fmla="*/ 319992 w 639984"/>
              <a:gd name="connsiteY2" fmla="*/ 376326 h 639984"/>
              <a:gd name="connsiteX3" fmla="*/ 378382 w 639984"/>
              <a:gd name="connsiteY3" fmla="*/ 317936 h 639984"/>
              <a:gd name="connsiteX4" fmla="*/ 319992 w 639984"/>
              <a:gd name="connsiteY4" fmla="*/ 259546 h 639984"/>
              <a:gd name="connsiteX5" fmla="*/ 319992 w 639984"/>
              <a:gd name="connsiteY5" fmla="*/ 0 h 639984"/>
              <a:gd name="connsiteX6" fmla="*/ 639984 w 639984"/>
              <a:gd name="connsiteY6" fmla="*/ 319992 h 639984"/>
              <a:gd name="connsiteX7" fmla="*/ 319992 w 639984"/>
              <a:gd name="connsiteY7" fmla="*/ 639984 h 639984"/>
              <a:gd name="connsiteX8" fmla="*/ 0 w 639984"/>
              <a:gd name="connsiteY8" fmla="*/ 319992 h 639984"/>
              <a:gd name="connsiteX9" fmla="*/ 319992 w 639984"/>
              <a:gd name="connsiteY9" fmla="*/ 0 h 6399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639984" h="639984">
                <a:moveTo>
                  <a:pt x="319992" y="259546"/>
                </a:moveTo>
                <a:cubicBezTo>
                  <a:pt x="287744" y="259546"/>
                  <a:pt x="261602" y="285688"/>
                  <a:pt x="261602" y="317936"/>
                </a:cubicBezTo>
                <a:cubicBezTo>
                  <a:pt x="261602" y="350184"/>
                  <a:pt x="287744" y="376326"/>
                  <a:pt x="319992" y="376326"/>
                </a:cubicBezTo>
                <a:cubicBezTo>
                  <a:pt x="352240" y="376326"/>
                  <a:pt x="378382" y="350184"/>
                  <a:pt x="378382" y="317936"/>
                </a:cubicBezTo>
                <a:cubicBezTo>
                  <a:pt x="378382" y="285688"/>
                  <a:pt x="352240" y="259546"/>
                  <a:pt x="319992" y="259546"/>
                </a:cubicBezTo>
                <a:close/>
                <a:moveTo>
                  <a:pt x="319992" y="0"/>
                </a:moveTo>
                <a:cubicBezTo>
                  <a:pt x="496719" y="0"/>
                  <a:pt x="639984" y="143265"/>
                  <a:pt x="639984" y="319992"/>
                </a:cubicBezTo>
                <a:cubicBezTo>
                  <a:pt x="639984" y="496719"/>
                  <a:pt x="496719" y="639984"/>
                  <a:pt x="319992" y="639984"/>
                </a:cubicBezTo>
                <a:cubicBezTo>
                  <a:pt x="143265" y="639984"/>
                  <a:pt x="0" y="496719"/>
                  <a:pt x="0" y="319992"/>
                </a:cubicBezTo>
                <a:cubicBezTo>
                  <a:pt x="0" y="143265"/>
                  <a:pt x="143265" y="0"/>
                  <a:pt x="319992" y="0"/>
                </a:cubicBezTo>
                <a:close/>
              </a:path>
            </a:pathLst>
          </a:custGeom>
          <a:solidFill>
            <a:schemeClr val="bg2">
              <a:alpha val="3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735394845"/>
      </p:ext>
    </p:extLst>
  </p:cSld>
  <p:clrMapOvr>
    <a:masterClrMapping/>
  </p:clrMapOvr>
</p:sldLayout>
</file>

<file path=ppt/slideLayouts/slideLayout18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048000" y="2244726"/>
            <a:ext cx="18288000" cy="4775200"/>
          </a:xfrm>
        </p:spPr>
        <p:txBody>
          <a:bodyPr anchor="b"/>
          <a:lstStyle>
            <a:lvl1pPr algn="ctr"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048000" y="7204076"/>
            <a:ext cx="18288000" cy="3311524"/>
          </a:xfrm>
        </p:spPr>
        <p:txBody>
          <a:bodyPr/>
          <a:lstStyle>
            <a:lvl1pPr marL="0" indent="0" algn="ctr">
              <a:buNone/>
              <a:defRPr sz="4800"/>
            </a:lvl1pPr>
            <a:lvl2pPr marL="914400" indent="0" algn="ctr">
              <a:buNone/>
              <a:defRPr sz="4000"/>
            </a:lvl2pPr>
            <a:lvl3pPr marL="1828800" indent="0" algn="ctr">
              <a:buNone/>
              <a:defRPr sz="3600"/>
            </a:lvl3pPr>
            <a:lvl4pPr marL="2743200" indent="0" algn="ctr">
              <a:buNone/>
              <a:defRPr sz="3200"/>
            </a:lvl4pPr>
            <a:lvl5pPr marL="3657600" indent="0" algn="ctr">
              <a:buNone/>
              <a:defRPr sz="3200"/>
            </a:lvl5pPr>
            <a:lvl6pPr marL="4572000" indent="0" algn="ctr">
              <a:buNone/>
              <a:defRPr sz="3200"/>
            </a:lvl6pPr>
            <a:lvl7pPr marL="5486400" indent="0" algn="ctr">
              <a:buNone/>
              <a:defRPr sz="3200"/>
            </a:lvl7pPr>
            <a:lvl8pPr marL="6400800" indent="0" algn="ctr">
              <a:buNone/>
              <a:defRPr sz="3200"/>
            </a:lvl8pPr>
            <a:lvl9pPr marL="7315200" indent="0" algn="ctr">
              <a:buNone/>
              <a:defRPr sz="32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AE9FF42B-1FE8-42C3-8295-71F8875EB46A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46054780"/>
      </p:ext>
    </p:extLst>
  </p:cSld>
  <p:clrMapOvr>
    <a:masterClrMapping/>
  </p:clrMapOvr>
</p:sldLayout>
</file>

<file path=ppt/slideLayouts/slideLayout18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76932890"/>
      </p:ext>
    </p:extLst>
  </p:cSld>
  <p:clrMapOvr>
    <a:masterClrMapping/>
  </p:clrMapOvr>
</p:sldLayout>
</file>

<file path=ppt/slideLayouts/slideLayout18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63700" y="3419477"/>
            <a:ext cx="21031200" cy="5705474"/>
          </a:xfrm>
        </p:spPr>
        <p:txBody>
          <a:bodyPr anchor="b"/>
          <a:lstStyle>
            <a:lvl1pPr>
              <a:defRPr sz="12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63700" y="9178927"/>
            <a:ext cx="21031200" cy="3000374"/>
          </a:xfrm>
        </p:spPr>
        <p:txBody>
          <a:bodyPr/>
          <a:lstStyle>
            <a:lvl1pPr marL="0" indent="0">
              <a:buNone/>
              <a:defRPr sz="4800">
                <a:solidFill>
                  <a:schemeClr val="tx1">
                    <a:tint val="75000"/>
                  </a:schemeClr>
                </a:solidFill>
              </a:defRPr>
            </a:lvl1pPr>
            <a:lvl2pPr marL="914400" indent="0">
              <a:buNone/>
              <a:defRPr sz="4000">
                <a:solidFill>
                  <a:schemeClr val="tx1">
                    <a:tint val="75000"/>
                  </a:schemeClr>
                </a:solidFill>
              </a:defRPr>
            </a:lvl2pPr>
            <a:lvl3pPr marL="1828800" indent="0">
              <a:buNone/>
              <a:defRPr sz="3600">
                <a:solidFill>
                  <a:schemeClr val="tx1">
                    <a:tint val="75000"/>
                  </a:schemeClr>
                </a:solidFill>
              </a:defRPr>
            </a:lvl3pPr>
            <a:lvl4pPr marL="2743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4pPr>
            <a:lvl5pPr marL="36576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5pPr>
            <a:lvl6pPr marL="45720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6pPr>
            <a:lvl7pPr marL="54864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7pPr>
            <a:lvl8pPr marL="64008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8pPr>
            <a:lvl9pPr marL="7315200" indent="0">
              <a:buNone/>
              <a:defRPr sz="3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1E7B8CE2-8A18-4D7E-BF98-30D7E0CD530E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218008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8EB4D39-3058-C372-BD70-FD8C2F1BD8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3D32C95-F1D4-3322-47E0-3A22C71E9B6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6CD1723-626D-83FB-72E4-66B10350E5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3F77DB-7CD4-4F5D-7335-AC55881CCB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0E9F98-9949-2B7E-E4E6-BB98C40EE9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3477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19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2344400" y="3651250"/>
            <a:ext cx="10363200" cy="87026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C731C930-EA37-48BE-9B38-2824ED9B28FE}" type="datetime1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48841915"/>
      </p:ext>
    </p:extLst>
  </p:cSld>
  <p:clrMapOvr>
    <a:masterClrMapping/>
  </p:clrMapOvr>
</p:sldLayout>
</file>

<file path=ppt/slideLayouts/slideLayout19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6" y="730251"/>
            <a:ext cx="21031200" cy="265112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9577" y="3362326"/>
            <a:ext cx="10315574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79577" y="5010150"/>
            <a:ext cx="10315574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2344400" y="3362326"/>
            <a:ext cx="10366376" cy="1647824"/>
          </a:xfrm>
        </p:spPr>
        <p:txBody>
          <a:bodyPr anchor="b"/>
          <a:lstStyle>
            <a:lvl1pPr marL="0" indent="0">
              <a:buNone/>
              <a:defRPr sz="4800" b="1"/>
            </a:lvl1pPr>
            <a:lvl2pPr marL="914400" indent="0">
              <a:buNone/>
              <a:defRPr sz="4000" b="1"/>
            </a:lvl2pPr>
            <a:lvl3pPr marL="1828800" indent="0">
              <a:buNone/>
              <a:defRPr sz="3600" b="1"/>
            </a:lvl3pPr>
            <a:lvl4pPr marL="2743200" indent="0">
              <a:buNone/>
              <a:defRPr sz="3200" b="1"/>
            </a:lvl4pPr>
            <a:lvl5pPr marL="3657600" indent="0">
              <a:buNone/>
              <a:defRPr sz="3200" b="1"/>
            </a:lvl5pPr>
            <a:lvl6pPr marL="4572000" indent="0">
              <a:buNone/>
              <a:defRPr sz="3200" b="1"/>
            </a:lvl6pPr>
            <a:lvl7pPr marL="5486400" indent="0">
              <a:buNone/>
              <a:defRPr sz="3200" b="1"/>
            </a:lvl7pPr>
            <a:lvl8pPr marL="6400800" indent="0">
              <a:buNone/>
              <a:defRPr sz="3200" b="1"/>
            </a:lvl8pPr>
            <a:lvl9pPr marL="7315200" indent="0">
              <a:buNone/>
              <a:defRPr sz="32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6" cy="7369176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291E6E97-6D84-42ED-850C-7A492C1482FB}" type="datetime1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1037139"/>
      </p:ext>
    </p:extLst>
  </p:cSld>
  <p:clrMapOvr>
    <a:masterClrMapping/>
  </p:clrMapOvr>
</p:sldLayout>
</file>

<file path=ppt/slideLayouts/slideLayout19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7404585"/>
      </p:ext>
    </p:extLst>
  </p:cSld>
  <p:clrMapOvr>
    <a:masterClrMapping/>
  </p:clrMapOvr>
</p:sldLayout>
</file>

<file path=ppt/slideLayouts/slideLayout19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366376" y="1974851"/>
            <a:ext cx="12344400" cy="9747250"/>
          </a:xfrm>
        </p:spPr>
        <p:txBody>
          <a:bodyPr/>
          <a:lstStyle>
            <a:lvl1pPr>
              <a:defRPr sz="6400"/>
            </a:lvl1pPr>
            <a:lvl2pPr>
              <a:defRPr sz="5600"/>
            </a:lvl2pPr>
            <a:lvl3pPr>
              <a:defRPr sz="4800"/>
            </a:lvl3pPr>
            <a:lvl4pPr>
              <a:defRPr sz="4000"/>
            </a:lvl4pPr>
            <a:lvl5pPr>
              <a:defRPr sz="4000"/>
            </a:lvl5pPr>
            <a:lvl6pPr>
              <a:defRPr sz="4000"/>
            </a:lvl6pPr>
            <a:lvl7pPr>
              <a:defRPr sz="4000"/>
            </a:lvl7pPr>
            <a:lvl8pPr>
              <a:defRPr sz="4000"/>
            </a:lvl8pPr>
            <a:lvl9pPr>
              <a:defRPr sz="4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121075171"/>
      </p:ext>
    </p:extLst>
  </p:cSld>
  <p:clrMapOvr>
    <a:masterClrMapping/>
  </p:clrMapOvr>
</p:sldLayout>
</file>

<file path=ppt/slideLayouts/slideLayout19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9577" y="914400"/>
            <a:ext cx="7864474" cy="3200400"/>
          </a:xfrm>
        </p:spPr>
        <p:txBody>
          <a:bodyPr anchor="b"/>
          <a:lstStyle>
            <a:lvl1pPr>
              <a:defRPr sz="64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0366376" y="1974851"/>
            <a:ext cx="12344400" cy="9747250"/>
          </a:xfrm>
        </p:spPr>
        <p:txBody>
          <a:bodyPr anchor="t"/>
          <a:lstStyle>
            <a:lvl1pPr marL="0" indent="0">
              <a:buNone/>
              <a:defRPr sz="6400"/>
            </a:lvl1pPr>
            <a:lvl2pPr marL="914400" indent="0">
              <a:buNone/>
              <a:defRPr sz="5600"/>
            </a:lvl2pPr>
            <a:lvl3pPr marL="1828800" indent="0">
              <a:buNone/>
              <a:defRPr sz="4800"/>
            </a:lvl3pPr>
            <a:lvl4pPr marL="2743200" indent="0">
              <a:buNone/>
              <a:defRPr sz="4000"/>
            </a:lvl4pPr>
            <a:lvl5pPr marL="3657600" indent="0">
              <a:buNone/>
              <a:defRPr sz="4000"/>
            </a:lvl5pPr>
            <a:lvl6pPr marL="4572000" indent="0">
              <a:buNone/>
              <a:defRPr sz="4000"/>
            </a:lvl6pPr>
            <a:lvl7pPr marL="5486400" indent="0">
              <a:buNone/>
              <a:defRPr sz="4000"/>
            </a:lvl7pPr>
            <a:lvl8pPr marL="6400800" indent="0">
              <a:buNone/>
              <a:defRPr sz="4000"/>
            </a:lvl8pPr>
            <a:lvl9pPr marL="7315200" indent="0">
              <a:buNone/>
              <a:defRPr sz="4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679577" y="4114800"/>
            <a:ext cx="7864474" cy="7623176"/>
          </a:xfrm>
        </p:spPr>
        <p:txBody>
          <a:bodyPr/>
          <a:lstStyle>
            <a:lvl1pPr marL="0" indent="0">
              <a:buNone/>
              <a:defRPr sz="3200"/>
            </a:lvl1pPr>
            <a:lvl2pPr marL="914400" indent="0">
              <a:buNone/>
              <a:defRPr sz="2800"/>
            </a:lvl2pPr>
            <a:lvl3pPr marL="1828800" indent="0">
              <a:buNone/>
              <a:defRPr sz="2400"/>
            </a:lvl3pPr>
            <a:lvl4pPr marL="2743200" indent="0">
              <a:buNone/>
              <a:defRPr sz="2000"/>
            </a:lvl4pPr>
            <a:lvl5pPr marL="3657600" indent="0">
              <a:buNone/>
              <a:defRPr sz="2000"/>
            </a:lvl5pPr>
            <a:lvl6pPr marL="4572000" indent="0">
              <a:buNone/>
              <a:defRPr sz="2000"/>
            </a:lvl6pPr>
            <a:lvl7pPr marL="5486400" indent="0">
              <a:buNone/>
              <a:defRPr sz="2000"/>
            </a:lvl7pPr>
            <a:lvl8pPr marL="6400800" indent="0">
              <a:buNone/>
              <a:defRPr sz="2000"/>
            </a:lvl8pPr>
            <a:lvl9pPr marL="7315200" indent="0">
              <a:buNone/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78462699"/>
      </p:ext>
    </p:extLst>
  </p:cSld>
  <p:clrMapOvr>
    <a:masterClrMapping/>
  </p:clrMapOvr>
</p:sldLayout>
</file>

<file path=ppt/slideLayouts/slideLayout19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E4D0B64E-87D1-46D7-9DAD-2C376C6EEBC8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09159"/>
      </p:ext>
    </p:extLst>
  </p:cSld>
  <p:clrMapOvr>
    <a:masterClrMapping/>
  </p:clrMapOvr>
</p:sldLayout>
</file>

<file path=ppt/slideLayouts/slideLayout19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6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468600" cy="11623676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23172" y="11979275"/>
            <a:ext cx="5486400" cy="730250"/>
          </a:xfrm>
          <a:prstGeom prst="rect">
            <a:avLst/>
          </a:prstGeom>
        </p:spPr>
        <p:txBody>
          <a:bodyPr/>
          <a:lstStyle/>
          <a:p>
            <a:fld id="{9CA16E1F-89E3-4E14-99CD-43E2D166A752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1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7221200" y="12712701"/>
            <a:ext cx="5486400" cy="730250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8001906"/>
      </p:ext>
    </p:extLst>
  </p:cSld>
  <p:clrMapOvr>
    <a:masterClrMapping/>
  </p:clrMapOvr>
</p:sldLayout>
</file>

<file path=ppt/slideLayouts/slideLayout19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>
            <a:normAutofit/>
          </a:bodyPr>
          <a:lstStyle>
            <a:lvl1pPr>
              <a:defRPr sz="8000"/>
            </a:lvl1pPr>
          </a:lstStyle>
          <a:p>
            <a:r>
              <a:rPr lang="en-US" dirty="0"/>
              <a:t>YOUR MAIN TITLE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1676400" y="12712703"/>
            <a:ext cx="5486400" cy="730250"/>
          </a:xfrm>
          <a:prstGeom prst="rect">
            <a:avLst/>
          </a:prstGeom>
        </p:spPr>
        <p:txBody>
          <a:bodyPr/>
          <a:lstStyle/>
          <a:p>
            <a:fld id="{130B28F0-AF9E-431B-B127-0C3C4E3F89B0}" type="datetime1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77200" y="12712703"/>
            <a:ext cx="8229600" cy="73025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4579082"/>
      </p:ext>
    </p:extLst>
  </p:cSld>
  <p:clrMapOvr>
    <a:masterClrMapping/>
  </p:clrMapOvr>
</p:sldLayout>
</file>

<file path=ppt/slideLayouts/slideLayout19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eneral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2159399"/>
      </p:ext>
    </p:extLst>
  </p:cSld>
  <p:clrMapOvr>
    <a:masterClrMapping/>
  </p:clrMapOvr>
  <p:transition/>
</p:sldLayout>
</file>

<file path=ppt/slideLayouts/slideLayout19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0813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B0758F-7449-2060-8184-EB46D4E824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99CFB6-1D94-D3D8-A586-770316CDB4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CBD7BD1-4A7E-940F-9052-CAD8A158BEA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DA31454-556F-627E-3AB5-44449550E0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EAD08-9729-1E97-7ABC-EE5B167B15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16515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E62C2-2021-D652-369B-8B15BB6F852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11C32F9-4BF3-9763-B31B-EACFE3BADC2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92794D8-527B-EFFD-B3DC-EAC0E935D5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EE75E73-4B2C-0640-FA84-F9275D5F29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10F4619-9EF8-29F0-7708-14A1730C1F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53453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0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5296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072309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341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1549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120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7336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879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0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0397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BB90B-7719-ABA6-0DF3-B858D7F3E18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EBE254-5BE8-F0DC-D087-C5227A5819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3FC0F7-6659-C3DB-6713-EB9C11D0651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CA92CB-7DE0-2EBF-FA75-6BC2CD4F0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612C376-B024-6B57-CF2B-9EF4CDF44C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413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EDEF20-B00B-9BEA-D5D2-1733B111FF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4D9CAC9-3895-5579-5B78-0CA61438807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955A0F7-DEA3-2E52-111D-794DD0238E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18F141-5098-3602-D7A3-6B4446C54B5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801C931-0F14-E1E3-FEF9-722C6667D1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66159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C9F5563-7EC5-1DF7-D7D2-FC662B90AE3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A90498B-BDE0-DF82-C625-9DBBA168A3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4EA7850-B83D-CFB5-1256-9D7F464019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754AEAF-5EA4-65AB-DAA1-B86D40E4798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CDE37E-81DA-0F77-72E9-A5A7E84F654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0FC580E-C67B-4FFE-31D1-37C10A6BBD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93D0CF3-8ABF-E830-E306-BDC7DEC1141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9982E065-8A0E-FB3C-E53D-B8AE4935B9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017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4F6B0A-D0E7-9761-32B9-41AF61E6B92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CAC1469-DD4A-2162-6BFF-5348D50F0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2D6C829-2D2E-2960-ACC3-54C0B90AE5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8DA094FF-AB08-8373-7C2A-199583D70CD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11671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41082B-2207-F8DE-1821-8017B486250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3CED3A3-599F-44E7-95F2-FF3D9FBC00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FE74A3F-78C9-B929-BC70-20CAA648D9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89960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116CC4-26B8-1AB8-1644-8B36C7AB6C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E8DBFD-0AA8-77A1-DBF4-F8A1B58CF94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40590E6-FB7F-A449-8427-957AB9A7D9A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35D7AF1-E830-51DD-B7DF-D8211467C3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26A4F1E-23F2-ABDA-D104-A7C573714FB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2D1CE55-4848-FFF8-4A24-E22E6D6199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700897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F207C5-4F62-6129-5217-C19A4023EA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042731-9854-9556-36A8-ABC89B2186F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B6A3A33-2032-BFB4-70E3-3C8482F0A01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0760113F-72E6-96C1-DE62-F59E8E9261A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EC6D463-FA25-7E40-87B1-C044B69ADEA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85CB600-E7B1-4104-B5FB-C0EE7A5767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6814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CE2441-FC03-BA38-FAA4-D32137EF8D5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DDB6FEB-C220-8E80-BFBA-4FF4F86FD6B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7C3F042-0D33-DB96-69AD-019517582D0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1F0015-C7F4-BBF7-9988-A4F069E4E5A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7F6434-BFE8-92ED-34A5-DCFDD78D29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5341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515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E4DBBB-E539-7EA6-0376-023A69356F3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897CA14-92A0-951B-7103-D6D48B97C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8847D4-65C3-E84D-9306-BF82FCDB19F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EC548E-604E-3B2F-133B-7A45C5EB282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5F61805-FFE3-30BF-836C-B16D8C7BB3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04667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15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73727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0057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4991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2784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071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007336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14996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6237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81594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DD783D-E0AE-6503-FDFF-8539F7C1737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5765828-4DEE-E19A-A405-575B41B72C5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EBA7345-152C-2A48-515A-199C547CD69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2634E87-F7CB-38D0-4E71-DC6911CD11C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EB6FF49-A137-9E0D-150B-76A113AB51E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8810F53-F534-2BEB-6F5D-D1B1E82DE5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2E54EB8-C4D2-866B-0BED-1CA7F0BCDC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FE9B874-1539-56A1-2897-48B7FEE765B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86712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0707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89671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4422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33312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00723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603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6094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62718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48903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7152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9CA745-D09E-E59F-797A-813708BFD3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583D2B9-F67D-1D1A-BC08-799088D7E3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EB7FA09-4C3B-851F-8140-26A0FA2490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CB18A85-257F-5121-F756-5E751002D8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9839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5454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9590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84859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718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691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544025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577762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753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81281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02964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914D5A-BAFF-5307-E89E-12BDE8DF20E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D80D69D-9D78-3BBF-9215-E90ACF10437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6F68D2E0-E70E-348E-8C0B-C4529F292F5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8822221-EE83-FDA3-CE71-7DDFE41077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26E695D-A37B-B02E-FB87-BCED823B589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714BDD1-A962-7C87-68CE-2ECF965D09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8439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E9125D-92FD-A71B-7B54-3ABE899E4F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FB43E0B-2980-C0A9-A044-DA484EF68A4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1A9D0-A8D7-AFDF-C118-82B32A02E8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E15572B-9E9F-7BF5-6C14-C78772D57FC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007ACF9-F8FE-CD2D-494E-C8FE3E5AD7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8748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98A8CB-DDF9-CA59-3C60-6D4CF2EFC6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8AEA269-F546-E922-0C4D-4B7BCAEB7C30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55333A9-A348-84A8-076C-A56A533BB2F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2413DDA-1AD6-3AFF-EE04-6F989F4818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3EA0F-B03A-8938-608D-CBD7D48869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16AC521-FAFC-79F7-AE12-6DED2FBB162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03246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2C3E187-60BE-A76B-4263-D723EEE647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0121D7F-7982-10C2-6A3A-E7F17E40893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AAEF121-C669-C583-92EA-9E40B959AB0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982EE8-F5D9-BA86-07A0-6DCEDC0A725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AD2FB36-6501-DC6F-2F92-EC3C1C967E8A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565BFFB3-5856-98E0-1922-0953C8E556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99463AD8-1375-BD0D-7CD1-ECE6F56125A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7854E9B-D128-C6F1-A1FC-FDD553FA22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97225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93CCB-040A-8CEE-5171-D5AC7BE178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FAA900F-F16C-FA3B-FF43-636800CF3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699BEE8-E793-A737-1AE6-ED3A4932DE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78E5E0-0DD6-5EE1-D8E8-44D9C5E3B5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8101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8B4FDB8-623F-F8FC-9D5E-A0C75E4195D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D3FA2FA-C4E9-1B62-9F5A-535A4805870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022EEC8-F3B6-3087-2B85-E10652E321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6787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246EE9-3D65-B988-403D-1E59290207F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60182CC-EE2B-7FD2-6AA4-0324DDBBFA0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B2E0034-1798-A48A-8865-3094AE88085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B8BE6F7-1D17-6F61-B86E-711B1420CA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25DF196-BAF3-A9F7-3DD8-BE88A4007F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8E987102-F6C2-DCE4-39DF-675FCF71A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45447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FA50A2-4C35-D88A-AC12-DD626E6CC6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E4743B-6823-ABCF-F134-0F289D7C4D1D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5BD3C5A-300A-0F9B-61C4-6BD88B06AAE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098340-EC15-6AB0-D76B-C2A6747E73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4B2B81F-FC01-EBAE-CDEF-6DCE4A21C9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BE25827-95FA-CF83-7D76-66586B084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0222491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F45F8-0220-3478-AD0A-F03F64FCA3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7F4FEA-A202-CFCD-13F5-90EA60F0BE6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03A9919-FD8D-28FD-D657-9D517F3F32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FDCFC83-6174-CC38-44F3-58346DA9A07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59C3FD-BF27-4258-B373-D40182CD6B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941496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8EB2C73-8B4D-7102-E442-FA41621E77C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B75F271-AAFE-FFE7-6862-4FA666FC272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1367BA8-D321-A2BF-ADA7-17EF80B708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F6C6234-86D8-A35C-BE78-944682C66A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6DF2A45-CC95-11A1-F91F-7383C1D828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89415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B97309-B41B-B118-5912-ED7A70EF7A86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A57982F-AD5A-0AED-9C77-6695B83026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1062AE0-5EEF-084E-A8AA-B1C91B900D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47ACB9-A471-F2F3-4A39-9A8C7B5C65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35BDD7-0A87-52C7-41C2-B3A14576AF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0678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E12361-F257-4691-8BFA-F995EF167F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38FE2C1-9E44-8F6D-C7B2-E6687C34C6F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A8FAF58-8EC2-DD2F-B019-E1DC598FE7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D7CBC3B-7556-5F3E-EF15-7AEB1116082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377BF58-4BF5-A5FA-AFDE-2CCBF313B35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9E45F26-8E2A-500F-129C-0C9BF542F1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1787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0B6094-746E-9937-B6CD-9E12C10848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D24FC0-A3B6-962E-5395-9665CFDA3C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FBDD4F5-78C0-DA19-B00C-3CF2E19F5E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BBCAAE6-28B8-97E8-AB5C-3E2C503FF4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001150C-F937-95C5-2D7C-6646A9F664B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01089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6F4683-5E05-D526-DDF7-D8F34BF0B73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714380-9682-E309-5AA2-E95F01C40C5A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8920FA7-49B7-F69E-1701-CC9826B6680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14F8124-4862-2D81-F73A-84E9887EC0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23580DA-762C-FE17-96B2-6EB2532254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32140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4967DC3-7DAB-82FA-57C0-89D97281E8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2742FD-6337-9D32-62A4-2D0BBA6E74CB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16764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9A2F74C-66B6-C378-3B6C-62AD5F776C7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2268200" y="3651250"/>
            <a:ext cx="10439400" cy="87026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2B6C498-B673-1B7D-34D4-03C59ED366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0A26210-9969-B444-C699-BF6157BC6B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3F49BC-CD7F-3057-5262-8E2211ACF5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04340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E1F92B-A930-3A13-A2D7-E43E4A04F31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6FD2C3F-11A5-A379-71ED-964A840C93D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9981852-F7CB-ADF7-F5B2-B5E5DB79430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7538EFE-3279-EB21-3711-55A33F583F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7B07876-A6CC-FB95-4167-E00BCFC831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EE1EB3E1-1F1E-877C-CF4D-CDEFD228787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7D3A437-33E9-3813-BF9D-24F1C2325D1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0F57A44-BBBD-EBA2-1378-56DFED93A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13879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41623F-532D-C853-B5D4-4930FD8075B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6DFCC1E-4636-8394-E38D-A74FC4BAA9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0876146-FB0E-3ABA-B9AB-407C8BD62FB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79D94C-7BA6-2454-FA8E-D342F114F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38050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89E121-3085-42CF-9DD7-947182668C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E636D08-669E-9C8C-4E5D-E0CC802DE4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5923A85-6697-8837-F454-0046398FEC1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97549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C23F17-ABDA-2B1C-E9E2-8C4393698B9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D11165-75C5-8500-946A-1ABDB24E075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11F4FA6-037D-F2E6-E20B-1598547D56D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6804CAC-7F69-B0C3-898C-38F80F20A53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A3F253-592A-852C-E7CD-A082BA1ADFF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9E8D38E-BBCB-BC3D-7DA7-AA3DC02702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39495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0F2C5E-C4F1-4F60-1285-3378A6E260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B131D2B-1B74-4EAA-D2FE-644C73FBF0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8CE548E-0634-7828-E8BC-1F14C87D4C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3EF9E11-7100-2C2F-B45F-456835CBCB4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39C9F55-260C-B25F-1429-519FF8DFA1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CE37797-6516-97DA-8C44-0680032DF9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10192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BD1653-65E7-BE72-8426-F7F736F6D3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1E8D663-FA74-028C-A960-347AB75555C8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DA5E6C0-4116-6B7D-1032-52E738B931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986592-7269-EBCE-BFD1-2097B525D1C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80687A-5794-A9F2-E723-EA31BE8F4BC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9134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BA33DD51-973E-7195-32D8-941E9F6E6D3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C24241D-51EF-8591-511E-5FBBC7728CF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0412E6-5B2E-78B3-4E78-75BBFC0323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4FCC733-15C5-A03C-9C4D-7E84328453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DE3B2B-9139-146D-A2BA-FB535EA548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09339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A6E829-8C34-FC40-7714-9B1E311CE10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C9B2209-517D-97C1-979F-764E3184752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CCD98EB-FA77-BC70-B253-EF190AABA9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20C2217-7EA9-1255-8BE5-E2B44BB173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85E759C-E022-3D8F-D495-AB8598A33B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072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E6E340-F85D-C2DA-2ABE-5E46A5081FD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85FA3B4-4291-EE26-B093-B61E1E719F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254A8E8-02CE-A9A3-A9DD-881ACA91F5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E9EC03-6E4B-A9CF-6A4E-99D49A80F9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335A7D7-EBF1-69FD-A272-0750A9511C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64843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BB8CA9D-EB5C-8DD9-BDE6-04537E9C2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0D2EB0-18E5-16F3-6480-81893CDE756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7B0E28-0F11-B4F7-D820-C2D201E4DE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4ED897-58E7-DE19-F6F1-EA5BD8DC891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C6DCCBB-A73C-4DF1-2317-10C3E62F3C4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2207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63FA1E-4568-176D-8E3C-78B7D71185C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762BE7-D93F-CE0C-0EF3-8740A383254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B21C6E9-4CC1-A5EF-3E06-97B4B90F018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6ADF38-821B-84C2-1E9E-1EC80468579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A76632C-6D84-C9D0-7A6A-E259A64864A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14334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AB9283A-662E-A9A6-6FDE-F6787CE98C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89AB58C-E90E-7294-C054-9473E66A4B7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6365DB0-D2AE-617F-D1B9-199382938C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0696A3B-C752-24C6-42BC-7FFF23FD6852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DEBAFCE8-54C1-B720-0E0A-693EEE7DEF54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93F989F4-361F-EF0A-BF03-576E51D0A6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E19DDBF6-2A95-E89A-B1CB-74F104A6806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4751022-A436-4BBD-6074-67ECE43E56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90880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B5D989-C726-1DC7-EDCD-331B4881609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C914F893-9764-64B8-8986-66B30D1121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1841E20-DC14-9806-83CB-123C25A517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0FC3FC7-3904-7E87-33F1-52694A1CF2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392043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11A9CE9-00B6-22CA-9D40-D6693D2CD7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E5264DD-A6A1-E572-614D-42DFC915FC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0EECE4A-5CA0-4435-AC5A-15F8634B62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557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5A94D9-98F6-351D-8980-C5283D0FE8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02F72C4-5B7D-D751-16B7-0C6A86967A4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0BB723C-6A52-2107-437B-F1D450C8790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2F4022D-D868-B22A-7F08-AD863FAD24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DF9C085-6EE1-1187-C8AE-9A8ADA04ACB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79219AA-A6FE-40E6-803C-84E3DD01B3A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0378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A5500B-2FC3-56E0-9D36-F2485BFFE1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5348E84-FE42-0DAD-D163-E75815820D4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3AC6B72-A267-5D4B-59CA-04F2CDFA982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3E16CD6-DE19-494B-9143-9AA51B048B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E534623-BB4B-9701-3966-1E090868FC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F998043-0700-14BD-BB27-0F91B6D473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8474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D76FE50-38C8-35A8-AC9B-E7ED5CF8AB7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DEBC474-53AF-F43F-9C58-1CD69050B0E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B30A48-F2B8-C980-8490-429E68C0E9D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02493B-9EE9-D126-4E2F-5153FDA90A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E885ED-AA43-15F4-3E78-9F437E06EFE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440208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8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53F28C-1337-39F3-35D0-F2DB6739952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A6CC0E20-ECD2-5724-5F9F-D3CD23972D7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269438F-EC51-21B5-FE94-379B12DA2F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1488954-FFAD-6B7D-FD5F-EBADF1C01C5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9515214-1FD2-D70D-090C-BA58192084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45199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C78C622-CCEC-8788-4E5B-91BA1914C0A5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17449800" y="730250"/>
            <a:ext cx="5257800" cy="1162367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75CAF57A-5065-5DBA-EF98-8892054320F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1676400" y="730250"/>
            <a:ext cx="15621000" cy="1162367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E792B66-7B68-E704-0CC3-1098F71C7D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AF787CF-8DE4-5EB2-CB1E-0FEDED8D65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598F9E6-D7FC-D107-E9E9-871C80FB526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86892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0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B63C1CA-F170-D927-44E5-B8F2C657884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A8130D-CB23-343B-A7CF-71241F5F2CF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AD40B90-E206-953E-B2AA-36D43F8D33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64685B-5B11-868C-DEDB-DA7D669AC3F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3F8C9D-C8AF-D656-01E4-98B0187BA7C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04509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1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5C9360-85A7-E88C-DD19-1F2F85DB893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63700" y="3419475"/>
            <a:ext cx="21031200" cy="5705475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1C2A68-FEE2-0679-538E-9A0AD38D79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63700" y="9178925"/>
            <a:ext cx="21031200" cy="3000375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7F0203-03B4-6978-EDC7-24C7801B169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EBB198-76AD-CC39-AA1F-7D69022FF8D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2CB312A-719F-1B56-37F7-87E9A0FBE2B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178775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4BC6DE6-A8A4-7A9F-FDB6-778A3A3856F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730250"/>
            <a:ext cx="21031200" cy="26511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F4C6790-EE3F-8C63-5ADE-F6558D6E976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9575" y="3362325"/>
            <a:ext cx="103155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9838076-0082-9FB7-AB86-EFA302D423A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1679575" y="5010150"/>
            <a:ext cx="103155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61976DA-50C7-D2B6-7EC6-1B6EDF4B41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12344400" y="3362325"/>
            <a:ext cx="10366375" cy="1647825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8A7EBD5-FC09-95BF-C852-84CF9510DEC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12344400" y="5010150"/>
            <a:ext cx="10366375" cy="7369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F1DADAA2-11A3-FC3B-A1F6-6589BABDC6F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3FECD4F-9629-F0FD-2CDE-3A8919AB76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DFACD42-758A-90FC-4C4C-3D012FEFE5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42074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074384F-1633-1250-6380-6878DE3784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34968A9-E721-E31C-8A61-8DE1BD64062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189B340-B9F0-C624-AC81-D2CF9ADEB2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6248A0F-C1B3-7B72-B80D-0711569ABD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8195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D7DC63D-091D-9241-C6D3-D50EA01707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4F77849-A3E1-AB8F-A371-B659342A6B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B66AEEF-9483-B020-E171-437FA077CC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26954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1D6FE5F-BB98-DC7B-9923-7ED3A18D4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E50F248-C307-481A-C308-17603DD2638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F43967A-13C4-F241-D744-C4526856AD8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8106BFEA-502C-E1CC-0C3F-BDE56A8968D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EB69F2C-EA67-7362-623A-0F204F6735F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7B7836-85FD-98DD-CADA-C0589822D6F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41411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978F39E-5207-2A11-31AD-159F6021C74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9575" y="914400"/>
            <a:ext cx="7864475" cy="32004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7FE6210-01A7-5027-DE3B-D76BB496BE4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10366375" y="1974850"/>
            <a:ext cx="12344400" cy="974725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9A8BD4D-2CD4-22D0-37EA-76A9D25CEF8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1679575" y="4114800"/>
            <a:ext cx="7864475" cy="7623175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B94858C-0DD0-0330-5A82-0EE558BA72C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97EC5C-1DC5-0A12-03A1-CF44C7CA8A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8B9F3DC-4F14-7BBC-7208-D942164324F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786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7FF4889-87AD-B61F-EF19-B894391A2B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4DA7FAC-E0BE-6F11-6E4F-0C9E3DBE765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00331AB-3C33-FE83-A366-8EEB4160B1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4D2A-7F13-338C-2AFF-96C360F5E8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A986ABA-3255-9E6B-EF1B-9716C140246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0040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8A06CA9-143F-A961-E0BF-14A1F1D698D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048000" y="2244725"/>
            <a:ext cx="18288000" cy="47752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A87B31-EA86-D7F3-3F38-EC14964B99E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048000" y="7204075"/>
            <a:ext cx="18288000" cy="3311525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6B12DF4-8077-75B8-FEAA-69B8A48744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6381132-3ABB-A919-61FE-1AA9790AAD9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F2C100E-2522-9E5B-E17A-57CE046BF8B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16750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Layouts/slideLayout9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1357956-0478-4FF3-0EDE-0BFB15EC9F4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2ECF783-BBCF-AF5A-0BE2-C53A77E44D4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54C7F6A-9923-B6C6-9DBB-DECDD5574A3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67BE82-34EF-DBEE-D4C6-3789C98E87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E424FDE-3B6F-CDBF-1F82-B4FB9185D3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1247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96.xml"/><Relationship Id="rId3" Type="http://schemas.openxmlformats.org/officeDocument/2006/relationships/slideLayout" Target="../slideLayouts/slideLayout91.xml"/><Relationship Id="rId7" Type="http://schemas.openxmlformats.org/officeDocument/2006/relationships/slideLayout" Target="../slideLayouts/slideLayout95.xml"/><Relationship Id="rId2" Type="http://schemas.openxmlformats.org/officeDocument/2006/relationships/slideLayout" Target="../slideLayouts/slideLayout90.xml"/><Relationship Id="rId1" Type="http://schemas.openxmlformats.org/officeDocument/2006/relationships/slideLayout" Target="../slideLayouts/slideLayout89.xml"/><Relationship Id="rId6" Type="http://schemas.openxmlformats.org/officeDocument/2006/relationships/slideLayout" Target="../slideLayouts/slideLayout94.xml"/><Relationship Id="rId5" Type="http://schemas.openxmlformats.org/officeDocument/2006/relationships/slideLayout" Target="../slideLayouts/slideLayout93.xml"/><Relationship Id="rId10" Type="http://schemas.openxmlformats.org/officeDocument/2006/relationships/theme" Target="../theme/theme10.xml"/><Relationship Id="rId4" Type="http://schemas.openxmlformats.org/officeDocument/2006/relationships/slideLayout" Target="../slideLayouts/slideLayout92.xml"/><Relationship Id="rId9" Type="http://schemas.openxmlformats.org/officeDocument/2006/relationships/slideLayout" Target="../slideLayouts/slideLayout97.xml"/></Relationships>
</file>

<file path=ppt/slideMasters/_rels/slideMaster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5.xml"/><Relationship Id="rId3" Type="http://schemas.openxmlformats.org/officeDocument/2006/relationships/slideLayout" Target="../slideLayouts/slideLayout100.xml"/><Relationship Id="rId7" Type="http://schemas.openxmlformats.org/officeDocument/2006/relationships/slideLayout" Target="../slideLayouts/slideLayout104.xml"/><Relationship Id="rId12" Type="http://schemas.openxmlformats.org/officeDocument/2006/relationships/theme" Target="../theme/theme11.xml"/><Relationship Id="rId2" Type="http://schemas.openxmlformats.org/officeDocument/2006/relationships/slideLayout" Target="../slideLayouts/slideLayout99.xml"/><Relationship Id="rId1" Type="http://schemas.openxmlformats.org/officeDocument/2006/relationships/slideLayout" Target="../slideLayouts/slideLayout98.xml"/><Relationship Id="rId6" Type="http://schemas.openxmlformats.org/officeDocument/2006/relationships/slideLayout" Target="../slideLayouts/slideLayout103.xml"/><Relationship Id="rId11" Type="http://schemas.openxmlformats.org/officeDocument/2006/relationships/slideLayout" Target="../slideLayouts/slideLayout108.xml"/><Relationship Id="rId5" Type="http://schemas.openxmlformats.org/officeDocument/2006/relationships/slideLayout" Target="../slideLayouts/slideLayout102.xml"/><Relationship Id="rId10" Type="http://schemas.openxmlformats.org/officeDocument/2006/relationships/slideLayout" Target="../slideLayouts/slideLayout107.xml"/><Relationship Id="rId4" Type="http://schemas.openxmlformats.org/officeDocument/2006/relationships/slideLayout" Target="../slideLayouts/slideLayout101.xml"/><Relationship Id="rId9" Type="http://schemas.openxmlformats.org/officeDocument/2006/relationships/slideLayout" Target="../slideLayouts/slideLayout106.xml"/></Relationships>
</file>

<file path=ppt/slideMasters/_rels/slideMaster1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6.xml"/><Relationship Id="rId3" Type="http://schemas.openxmlformats.org/officeDocument/2006/relationships/slideLayout" Target="../slideLayouts/slideLayout111.xml"/><Relationship Id="rId7" Type="http://schemas.openxmlformats.org/officeDocument/2006/relationships/slideLayout" Target="../slideLayouts/slideLayout115.xml"/><Relationship Id="rId2" Type="http://schemas.openxmlformats.org/officeDocument/2006/relationships/slideLayout" Target="../slideLayouts/slideLayout110.xml"/><Relationship Id="rId1" Type="http://schemas.openxmlformats.org/officeDocument/2006/relationships/slideLayout" Target="../slideLayouts/slideLayout109.xml"/><Relationship Id="rId6" Type="http://schemas.openxmlformats.org/officeDocument/2006/relationships/slideLayout" Target="../slideLayouts/slideLayout114.xml"/><Relationship Id="rId5" Type="http://schemas.openxmlformats.org/officeDocument/2006/relationships/slideLayout" Target="../slideLayouts/slideLayout113.xml"/><Relationship Id="rId10" Type="http://schemas.openxmlformats.org/officeDocument/2006/relationships/theme" Target="../theme/theme12.xml"/><Relationship Id="rId4" Type="http://schemas.openxmlformats.org/officeDocument/2006/relationships/slideLayout" Target="../slideLayouts/slideLayout112.xml"/><Relationship Id="rId9" Type="http://schemas.openxmlformats.org/officeDocument/2006/relationships/slideLayout" Target="../slideLayouts/slideLayout117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25.xml"/><Relationship Id="rId3" Type="http://schemas.openxmlformats.org/officeDocument/2006/relationships/slideLayout" Target="../slideLayouts/slideLayout120.xml"/><Relationship Id="rId7" Type="http://schemas.openxmlformats.org/officeDocument/2006/relationships/slideLayout" Target="../slideLayouts/slideLayout124.xml"/><Relationship Id="rId2" Type="http://schemas.openxmlformats.org/officeDocument/2006/relationships/slideLayout" Target="../slideLayouts/slideLayout119.xml"/><Relationship Id="rId1" Type="http://schemas.openxmlformats.org/officeDocument/2006/relationships/slideLayout" Target="../slideLayouts/slideLayout118.xml"/><Relationship Id="rId6" Type="http://schemas.openxmlformats.org/officeDocument/2006/relationships/slideLayout" Target="../slideLayouts/slideLayout123.xml"/><Relationship Id="rId5" Type="http://schemas.openxmlformats.org/officeDocument/2006/relationships/slideLayout" Target="../slideLayouts/slideLayout122.xml"/><Relationship Id="rId10" Type="http://schemas.openxmlformats.org/officeDocument/2006/relationships/theme" Target="../theme/theme13.xml"/><Relationship Id="rId4" Type="http://schemas.openxmlformats.org/officeDocument/2006/relationships/slideLayout" Target="../slideLayouts/slideLayout121.xml"/><Relationship Id="rId9" Type="http://schemas.openxmlformats.org/officeDocument/2006/relationships/slideLayout" Target="../slideLayouts/slideLayout126.xml"/></Relationships>
</file>

<file path=ppt/slideMasters/_rels/slideMaster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34.xml"/><Relationship Id="rId3" Type="http://schemas.openxmlformats.org/officeDocument/2006/relationships/slideLayout" Target="../slideLayouts/slideLayout129.xml"/><Relationship Id="rId7" Type="http://schemas.openxmlformats.org/officeDocument/2006/relationships/slideLayout" Target="../slideLayouts/slideLayout133.xml"/><Relationship Id="rId2" Type="http://schemas.openxmlformats.org/officeDocument/2006/relationships/slideLayout" Target="../slideLayouts/slideLayout128.xml"/><Relationship Id="rId1" Type="http://schemas.openxmlformats.org/officeDocument/2006/relationships/slideLayout" Target="../slideLayouts/slideLayout127.xml"/><Relationship Id="rId6" Type="http://schemas.openxmlformats.org/officeDocument/2006/relationships/slideLayout" Target="../slideLayouts/slideLayout132.xml"/><Relationship Id="rId11" Type="http://schemas.openxmlformats.org/officeDocument/2006/relationships/theme" Target="../theme/theme14.xml"/><Relationship Id="rId5" Type="http://schemas.openxmlformats.org/officeDocument/2006/relationships/slideLayout" Target="../slideLayouts/slideLayout131.xml"/><Relationship Id="rId10" Type="http://schemas.openxmlformats.org/officeDocument/2006/relationships/slideLayout" Target="../slideLayouts/slideLayout136.xml"/><Relationship Id="rId4" Type="http://schemas.openxmlformats.org/officeDocument/2006/relationships/slideLayout" Target="../slideLayouts/slideLayout130.xml"/><Relationship Id="rId9" Type="http://schemas.openxmlformats.org/officeDocument/2006/relationships/slideLayout" Target="../slideLayouts/slideLayout135.xml"/></Relationships>
</file>

<file path=ppt/slideMasters/_rels/slideMaster1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44.xml"/><Relationship Id="rId3" Type="http://schemas.openxmlformats.org/officeDocument/2006/relationships/slideLayout" Target="../slideLayouts/slideLayout139.xml"/><Relationship Id="rId7" Type="http://schemas.openxmlformats.org/officeDocument/2006/relationships/slideLayout" Target="../slideLayouts/slideLayout143.xml"/><Relationship Id="rId2" Type="http://schemas.openxmlformats.org/officeDocument/2006/relationships/slideLayout" Target="../slideLayouts/slideLayout138.xml"/><Relationship Id="rId1" Type="http://schemas.openxmlformats.org/officeDocument/2006/relationships/slideLayout" Target="../slideLayouts/slideLayout137.xml"/><Relationship Id="rId6" Type="http://schemas.openxmlformats.org/officeDocument/2006/relationships/slideLayout" Target="../slideLayouts/slideLayout142.xml"/><Relationship Id="rId5" Type="http://schemas.openxmlformats.org/officeDocument/2006/relationships/slideLayout" Target="../slideLayouts/slideLayout141.xml"/><Relationship Id="rId10" Type="http://schemas.openxmlformats.org/officeDocument/2006/relationships/theme" Target="../theme/theme15.xml"/><Relationship Id="rId4" Type="http://schemas.openxmlformats.org/officeDocument/2006/relationships/slideLayout" Target="../slideLayouts/slideLayout140.xml"/><Relationship Id="rId9" Type="http://schemas.openxmlformats.org/officeDocument/2006/relationships/slideLayout" Target="../slideLayouts/slideLayout145.xml"/></Relationships>
</file>

<file path=ppt/slideMasters/_rels/slideMaster1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53.xml"/><Relationship Id="rId3" Type="http://schemas.openxmlformats.org/officeDocument/2006/relationships/slideLayout" Target="../slideLayouts/slideLayout148.xml"/><Relationship Id="rId7" Type="http://schemas.openxmlformats.org/officeDocument/2006/relationships/slideLayout" Target="../slideLayouts/slideLayout152.xml"/><Relationship Id="rId12" Type="http://schemas.openxmlformats.org/officeDocument/2006/relationships/theme" Target="../theme/theme16.xml"/><Relationship Id="rId2" Type="http://schemas.openxmlformats.org/officeDocument/2006/relationships/slideLayout" Target="../slideLayouts/slideLayout147.xml"/><Relationship Id="rId1" Type="http://schemas.openxmlformats.org/officeDocument/2006/relationships/slideLayout" Target="../slideLayouts/slideLayout146.xml"/><Relationship Id="rId6" Type="http://schemas.openxmlformats.org/officeDocument/2006/relationships/slideLayout" Target="../slideLayouts/slideLayout151.xml"/><Relationship Id="rId11" Type="http://schemas.openxmlformats.org/officeDocument/2006/relationships/slideLayout" Target="../slideLayouts/slideLayout156.xml"/><Relationship Id="rId5" Type="http://schemas.openxmlformats.org/officeDocument/2006/relationships/slideLayout" Target="../slideLayouts/slideLayout150.xml"/><Relationship Id="rId10" Type="http://schemas.openxmlformats.org/officeDocument/2006/relationships/slideLayout" Target="../slideLayouts/slideLayout155.xml"/><Relationship Id="rId4" Type="http://schemas.openxmlformats.org/officeDocument/2006/relationships/slideLayout" Target="../slideLayouts/slideLayout149.xml"/><Relationship Id="rId9" Type="http://schemas.openxmlformats.org/officeDocument/2006/relationships/slideLayout" Target="../slideLayouts/slideLayout154.xml"/></Relationships>
</file>

<file path=ppt/slideMasters/_rels/slideMaster1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64.xml"/><Relationship Id="rId3" Type="http://schemas.openxmlformats.org/officeDocument/2006/relationships/slideLayout" Target="../slideLayouts/slideLayout159.xml"/><Relationship Id="rId7" Type="http://schemas.openxmlformats.org/officeDocument/2006/relationships/slideLayout" Target="../slideLayouts/slideLayout163.xml"/><Relationship Id="rId2" Type="http://schemas.openxmlformats.org/officeDocument/2006/relationships/slideLayout" Target="../slideLayouts/slideLayout158.xml"/><Relationship Id="rId1" Type="http://schemas.openxmlformats.org/officeDocument/2006/relationships/slideLayout" Target="../slideLayouts/slideLayout157.xml"/><Relationship Id="rId6" Type="http://schemas.openxmlformats.org/officeDocument/2006/relationships/slideLayout" Target="../slideLayouts/slideLayout162.xml"/><Relationship Id="rId5" Type="http://schemas.openxmlformats.org/officeDocument/2006/relationships/slideLayout" Target="../slideLayouts/slideLayout161.xml"/><Relationship Id="rId10" Type="http://schemas.openxmlformats.org/officeDocument/2006/relationships/theme" Target="../theme/theme17.xml"/><Relationship Id="rId4" Type="http://schemas.openxmlformats.org/officeDocument/2006/relationships/slideLayout" Target="../slideLayouts/slideLayout160.xml"/><Relationship Id="rId9" Type="http://schemas.openxmlformats.org/officeDocument/2006/relationships/slideLayout" Target="../slideLayouts/slideLayout165.xml"/></Relationships>
</file>

<file path=ppt/slideMasters/_rels/slideMaster1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73.xml"/><Relationship Id="rId3" Type="http://schemas.openxmlformats.org/officeDocument/2006/relationships/slideLayout" Target="../slideLayouts/slideLayout168.xml"/><Relationship Id="rId7" Type="http://schemas.openxmlformats.org/officeDocument/2006/relationships/slideLayout" Target="../slideLayouts/slideLayout172.xml"/><Relationship Id="rId2" Type="http://schemas.openxmlformats.org/officeDocument/2006/relationships/slideLayout" Target="../slideLayouts/slideLayout167.xml"/><Relationship Id="rId1" Type="http://schemas.openxmlformats.org/officeDocument/2006/relationships/slideLayout" Target="../slideLayouts/slideLayout166.xml"/><Relationship Id="rId6" Type="http://schemas.openxmlformats.org/officeDocument/2006/relationships/slideLayout" Target="../slideLayouts/slideLayout171.xml"/><Relationship Id="rId11" Type="http://schemas.openxmlformats.org/officeDocument/2006/relationships/theme" Target="../theme/theme18.xml"/><Relationship Id="rId5" Type="http://schemas.openxmlformats.org/officeDocument/2006/relationships/slideLayout" Target="../slideLayouts/slideLayout170.xml"/><Relationship Id="rId10" Type="http://schemas.openxmlformats.org/officeDocument/2006/relationships/slideLayout" Target="../slideLayouts/slideLayout175.xml"/><Relationship Id="rId4" Type="http://schemas.openxmlformats.org/officeDocument/2006/relationships/slideLayout" Target="../slideLayouts/slideLayout169.xml"/><Relationship Id="rId9" Type="http://schemas.openxmlformats.org/officeDocument/2006/relationships/slideLayout" Target="../slideLayouts/slideLayout174.xml"/></Relationships>
</file>

<file path=ppt/slideMasters/_rels/slideMaster1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3.xml"/><Relationship Id="rId3" Type="http://schemas.openxmlformats.org/officeDocument/2006/relationships/slideLayout" Target="../slideLayouts/slideLayout178.xml"/><Relationship Id="rId7" Type="http://schemas.openxmlformats.org/officeDocument/2006/relationships/slideLayout" Target="../slideLayouts/slideLayout182.xml"/><Relationship Id="rId2" Type="http://schemas.openxmlformats.org/officeDocument/2006/relationships/slideLayout" Target="../slideLayouts/slideLayout177.xml"/><Relationship Id="rId1" Type="http://schemas.openxmlformats.org/officeDocument/2006/relationships/slideLayout" Target="../slideLayouts/slideLayout176.xml"/><Relationship Id="rId6" Type="http://schemas.openxmlformats.org/officeDocument/2006/relationships/slideLayout" Target="../slideLayouts/slideLayout181.xml"/><Relationship Id="rId11" Type="http://schemas.openxmlformats.org/officeDocument/2006/relationships/theme" Target="../theme/theme19.xml"/><Relationship Id="rId5" Type="http://schemas.openxmlformats.org/officeDocument/2006/relationships/slideLayout" Target="../slideLayouts/slideLayout180.xml"/><Relationship Id="rId10" Type="http://schemas.openxmlformats.org/officeDocument/2006/relationships/slideLayout" Target="../slideLayouts/slideLayout185.xml"/><Relationship Id="rId4" Type="http://schemas.openxmlformats.org/officeDocument/2006/relationships/slideLayout" Target="../slideLayouts/slideLayout179.xml"/><Relationship Id="rId9" Type="http://schemas.openxmlformats.org/officeDocument/2006/relationships/slideLayout" Target="../slideLayouts/slideLayout18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13.xml"/><Relationship Id="rId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1.xml"/><Relationship Id="rId6" Type="http://schemas.openxmlformats.org/officeDocument/2006/relationships/slideLayout" Target="../slideLayouts/slideLayout16.xml"/><Relationship Id="rId5" Type="http://schemas.openxmlformats.org/officeDocument/2006/relationships/slideLayout" Target="../slideLayouts/slideLayout15.xml"/><Relationship Id="rId10" Type="http://schemas.openxmlformats.org/officeDocument/2006/relationships/theme" Target="../theme/theme2.xml"/><Relationship Id="rId4" Type="http://schemas.openxmlformats.org/officeDocument/2006/relationships/slideLayout" Target="../slideLayouts/slideLayout14.xml"/><Relationship Id="rId9" Type="http://schemas.openxmlformats.org/officeDocument/2006/relationships/slideLayout" Target="../slideLayouts/slideLayout19.xml"/></Relationships>
</file>

<file path=ppt/slideMasters/_rels/slideMaster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3.xml"/><Relationship Id="rId13" Type="http://schemas.openxmlformats.org/officeDocument/2006/relationships/slideLayout" Target="../slideLayouts/slideLayout198.xml"/><Relationship Id="rId3" Type="http://schemas.openxmlformats.org/officeDocument/2006/relationships/slideLayout" Target="../slideLayouts/slideLayout188.xml"/><Relationship Id="rId7" Type="http://schemas.openxmlformats.org/officeDocument/2006/relationships/slideLayout" Target="../slideLayouts/slideLayout192.xml"/><Relationship Id="rId12" Type="http://schemas.openxmlformats.org/officeDocument/2006/relationships/slideLayout" Target="../slideLayouts/slideLayout197.xml"/><Relationship Id="rId2" Type="http://schemas.openxmlformats.org/officeDocument/2006/relationships/slideLayout" Target="../slideLayouts/slideLayout187.xml"/><Relationship Id="rId1" Type="http://schemas.openxmlformats.org/officeDocument/2006/relationships/slideLayout" Target="../slideLayouts/slideLayout186.xml"/><Relationship Id="rId6" Type="http://schemas.openxmlformats.org/officeDocument/2006/relationships/slideLayout" Target="../slideLayouts/slideLayout191.xml"/><Relationship Id="rId11" Type="http://schemas.openxmlformats.org/officeDocument/2006/relationships/slideLayout" Target="../slideLayouts/slideLayout196.xml"/><Relationship Id="rId5" Type="http://schemas.openxmlformats.org/officeDocument/2006/relationships/slideLayout" Target="../slideLayouts/slideLayout190.xml"/><Relationship Id="rId10" Type="http://schemas.openxmlformats.org/officeDocument/2006/relationships/slideLayout" Target="../slideLayouts/slideLayout195.xml"/><Relationship Id="rId4" Type="http://schemas.openxmlformats.org/officeDocument/2006/relationships/slideLayout" Target="../slideLayouts/slideLayout189.xml"/><Relationship Id="rId9" Type="http://schemas.openxmlformats.org/officeDocument/2006/relationships/slideLayout" Target="../slideLayouts/slideLayout194.xml"/><Relationship Id="rId14" Type="http://schemas.openxmlformats.org/officeDocument/2006/relationships/theme" Target="../theme/theme20.xml"/></Relationships>
</file>

<file path=ppt/slideMasters/_rels/slideMaster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6.xml"/><Relationship Id="rId3" Type="http://schemas.openxmlformats.org/officeDocument/2006/relationships/slideLayout" Target="../slideLayouts/slideLayout201.xml"/><Relationship Id="rId7" Type="http://schemas.openxmlformats.org/officeDocument/2006/relationships/slideLayout" Target="../slideLayouts/slideLayout205.xml"/><Relationship Id="rId2" Type="http://schemas.openxmlformats.org/officeDocument/2006/relationships/slideLayout" Target="../slideLayouts/slideLayout200.xml"/><Relationship Id="rId1" Type="http://schemas.openxmlformats.org/officeDocument/2006/relationships/slideLayout" Target="../slideLayouts/slideLayout199.xml"/><Relationship Id="rId6" Type="http://schemas.openxmlformats.org/officeDocument/2006/relationships/slideLayout" Target="../slideLayouts/slideLayout204.xml"/><Relationship Id="rId5" Type="http://schemas.openxmlformats.org/officeDocument/2006/relationships/slideLayout" Target="../slideLayouts/slideLayout203.xml"/><Relationship Id="rId10" Type="http://schemas.openxmlformats.org/officeDocument/2006/relationships/theme" Target="../theme/theme21.xml"/><Relationship Id="rId4" Type="http://schemas.openxmlformats.org/officeDocument/2006/relationships/slideLayout" Target="../slideLayouts/slideLayout202.xml"/><Relationship Id="rId9" Type="http://schemas.openxmlformats.org/officeDocument/2006/relationships/slideLayout" Target="../slideLayouts/slideLayout207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5" Type="http://schemas.openxmlformats.org/officeDocument/2006/relationships/slideLayout" Target="../slideLayouts/slideLayout24.xml"/><Relationship Id="rId10" Type="http://schemas.openxmlformats.org/officeDocument/2006/relationships/theme" Target="../theme/theme3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6.xml"/><Relationship Id="rId3" Type="http://schemas.openxmlformats.org/officeDocument/2006/relationships/slideLayout" Target="../slideLayouts/slideLayout31.xml"/><Relationship Id="rId7" Type="http://schemas.openxmlformats.org/officeDocument/2006/relationships/slideLayout" Target="../slideLayouts/slideLayout35.xml"/><Relationship Id="rId2" Type="http://schemas.openxmlformats.org/officeDocument/2006/relationships/slideLayout" Target="../slideLayouts/slideLayout30.xml"/><Relationship Id="rId1" Type="http://schemas.openxmlformats.org/officeDocument/2006/relationships/slideLayout" Target="../slideLayouts/slideLayout29.xml"/><Relationship Id="rId6" Type="http://schemas.openxmlformats.org/officeDocument/2006/relationships/slideLayout" Target="../slideLayouts/slideLayout34.xml"/><Relationship Id="rId5" Type="http://schemas.openxmlformats.org/officeDocument/2006/relationships/slideLayout" Target="../slideLayouts/slideLayout33.xml"/><Relationship Id="rId10" Type="http://schemas.openxmlformats.org/officeDocument/2006/relationships/theme" Target="../theme/theme4.xml"/><Relationship Id="rId4" Type="http://schemas.openxmlformats.org/officeDocument/2006/relationships/slideLayout" Target="../slideLayouts/slideLayout32.xml"/><Relationship Id="rId9" Type="http://schemas.openxmlformats.org/officeDocument/2006/relationships/slideLayout" Target="../slideLayouts/slideLayout37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5.xml"/><Relationship Id="rId3" Type="http://schemas.openxmlformats.org/officeDocument/2006/relationships/slideLayout" Target="../slideLayouts/slideLayout40.xml"/><Relationship Id="rId7" Type="http://schemas.openxmlformats.org/officeDocument/2006/relationships/slideLayout" Target="../slideLayouts/slideLayout44.xml"/><Relationship Id="rId2" Type="http://schemas.openxmlformats.org/officeDocument/2006/relationships/slideLayout" Target="../slideLayouts/slideLayout39.xml"/><Relationship Id="rId1" Type="http://schemas.openxmlformats.org/officeDocument/2006/relationships/slideLayout" Target="../slideLayouts/slideLayout38.xml"/><Relationship Id="rId6" Type="http://schemas.openxmlformats.org/officeDocument/2006/relationships/slideLayout" Target="../slideLayouts/slideLayout43.xml"/><Relationship Id="rId5" Type="http://schemas.openxmlformats.org/officeDocument/2006/relationships/slideLayout" Target="../slideLayouts/slideLayout42.xml"/><Relationship Id="rId10" Type="http://schemas.openxmlformats.org/officeDocument/2006/relationships/theme" Target="../theme/theme5.xml"/><Relationship Id="rId4" Type="http://schemas.openxmlformats.org/officeDocument/2006/relationships/slideLayout" Target="../slideLayouts/slideLayout41.xml"/><Relationship Id="rId9" Type="http://schemas.openxmlformats.org/officeDocument/2006/relationships/slideLayout" Target="../slideLayouts/slideLayout46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4.xml"/><Relationship Id="rId3" Type="http://schemas.openxmlformats.org/officeDocument/2006/relationships/slideLayout" Target="../slideLayouts/slideLayout49.xml"/><Relationship Id="rId7" Type="http://schemas.openxmlformats.org/officeDocument/2006/relationships/slideLayout" Target="../slideLayouts/slideLayout53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48.xml"/><Relationship Id="rId1" Type="http://schemas.openxmlformats.org/officeDocument/2006/relationships/slideLayout" Target="../slideLayouts/slideLayout47.xml"/><Relationship Id="rId6" Type="http://schemas.openxmlformats.org/officeDocument/2006/relationships/slideLayout" Target="../slideLayouts/slideLayout52.xml"/><Relationship Id="rId11" Type="http://schemas.openxmlformats.org/officeDocument/2006/relationships/slideLayout" Target="../slideLayouts/slideLayout57.xml"/><Relationship Id="rId5" Type="http://schemas.openxmlformats.org/officeDocument/2006/relationships/slideLayout" Target="../slideLayouts/slideLayout51.xml"/><Relationship Id="rId10" Type="http://schemas.openxmlformats.org/officeDocument/2006/relationships/slideLayout" Target="../slideLayouts/slideLayout56.xml"/><Relationship Id="rId4" Type="http://schemas.openxmlformats.org/officeDocument/2006/relationships/slideLayout" Target="../slideLayouts/slideLayout50.xml"/><Relationship Id="rId9" Type="http://schemas.openxmlformats.org/officeDocument/2006/relationships/slideLayout" Target="../slideLayouts/slideLayout55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5.xml"/><Relationship Id="rId3" Type="http://schemas.openxmlformats.org/officeDocument/2006/relationships/slideLayout" Target="../slideLayouts/slideLayout60.xml"/><Relationship Id="rId7" Type="http://schemas.openxmlformats.org/officeDocument/2006/relationships/slideLayout" Target="../slideLayouts/slideLayout64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59.xml"/><Relationship Id="rId1" Type="http://schemas.openxmlformats.org/officeDocument/2006/relationships/slideLayout" Target="../slideLayouts/slideLayout58.xml"/><Relationship Id="rId6" Type="http://schemas.openxmlformats.org/officeDocument/2006/relationships/slideLayout" Target="../slideLayouts/slideLayout63.xml"/><Relationship Id="rId11" Type="http://schemas.openxmlformats.org/officeDocument/2006/relationships/slideLayout" Target="../slideLayouts/slideLayout68.xml"/><Relationship Id="rId5" Type="http://schemas.openxmlformats.org/officeDocument/2006/relationships/slideLayout" Target="../slideLayouts/slideLayout62.xml"/><Relationship Id="rId10" Type="http://schemas.openxmlformats.org/officeDocument/2006/relationships/slideLayout" Target="../slideLayouts/slideLayout67.xml"/><Relationship Id="rId4" Type="http://schemas.openxmlformats.org/officeDocument/2006/relationships/slideLayout" Target="../slideLayouts/slideLayout61.xml"/><Relationship Id="rId9" Type="http://schemas.openxmlformats.org/officeDocument/2006/relationships/slideLayout" Target="../slideLayouts/slideLayout66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6.xml"/><Relationship Id="rId3" Type="http://schemas.openxmlformats.org/officeDocument/2006/relationships/slideLayout" Target="../slideLayouts/slideLayout71.xml"/><Relationship Id="rId7" Type="http://schemas.openxmlformats.org/officeDocument/2006/relationships/slideLayout" Target="../slideLayouts/slideLayout75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0.xml"/><Relationship Id="rId1" Type="http://schemas.openxmlformats.org/officeDocument/2006/relationships/slideLayout" Target="../slideLayouts/slideLayout69.xml"/><Relationship Id="rId6" Type="http://schemas.openxmlformats.org/officeDocument/2006/relationships/slideLayout" Target="../slideLayouts/slideLayout74.xml"/><Relationship Id="rId11" Type="http://schemas.openxmlformats.org/officeDocument/2006/relationships/slideLayout" Target="../slideLayouts/slideLayout79.xml"/><Relationship Id="rId5" Type="http://schemas.openxmlformats.org/officeDocument/2006/relationships/slideLayout" Target="../slideLayouts/slideLayout73.xml"/><Relationship Id="rId10" Type="http://schemas.openxmlformats.org/officeDocument/2006/relationships/slideLayout" Target="../slideLayouts/slideLayout78.xml"/><Relationship Id="rId4" Type="http://schemas.openxmlformats.org/officeDocument/2006/relationships/slideLayout" Target="../slideLayouts/slideLayout72.xml"/><Relationship Id="rId9" Type="http://schemas.openxmlformats.org/officeDocument/2006/relationships/slideLayout" Target="../slideLayouts/slideLayout77.xml"/></Relationships>
</file>

<file path=ppt/slideMasters/_rels/slideMaster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7.xml"/><Relationship Id="rId3" Type="http://schemas.openxmlformats.org/officeDocument/2006/relationships/slideLayout" Target="../slideLayouts/slideLayout82.xml"/><Relationship Id="rId7" Type="http://schemas.openxmlformats.org/officeDocument/2006/relationships/slideLayout" Target="../slideLayouts/slideLayout86.xml"/><Relationship Id="rId2" Type="http://schemas.openxmlformats.org/officeDocument/2006/relationships/slideLayout" Target="../slideLayouts/slideLayout81.xml"/><Relationship Id="rId1" Type="http://schemas.openxmlformats.org/officeDocument/2006/relationships/slideLayout" Target="../slideLayouts/slideLayout80.xml"/><Relationship Id="rId6" Type="http://schemas.openxmlformats.org/officeDocument/2006/relationships/slideLayout" Target="../slideLayouts/slideLayout85.xml"/><Relationship Id="rId5" Type="http://schemas.openxmlformats.org/officeDocument/2006/relationships/slideLayout" Target="../slideLayouts/slideLayout84.xml"/><Relationship Id="rId10" Type="http://schemas.openxmlformats.org/officeDocument/2006/relationships/theme" Target="../theme/theme9.xml"/><Relationship Id="rId4" Type="http://schemas.openxmlformats.org/officeDocument/2006/relationships/slideLayout" Target="../slideLayouts/slideLayout83.xml"/><Relationship Id="rId9" Type="http://schemas.openxmlformats.org/officeDocument/2006/relationships/slideLayout" Target="../slideLayouts/slideLayout8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32881BB-5545-672C-6E13-EF4BFDBF831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6EB0D63-68A0-9B66-72DF-6C8FAAC1004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7E1AE01-2145-69B9-6B63-91678313BEFF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3CE45E7-AE3E-6605-E800-B99622039DF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BEA79FE-E7A2-EFA8-5B1A-C625A2FBFC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87244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7" r:id="rId4"/>
    <p:sldLayoutId id="2147483678" r:id="rId5"/>
    <p:sldLayoutId id="2147483680" r:id="rId6"/>
    <p:sldLayoutId id="2147483681" r:id="rId7"/>
    <p:sldLayoutId id="2147483682" r:id="rId8"/>
    <p:sldLayoutId id="2147483683" r:id="rId9"/>
    <p:sldLayoutId id="214748393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DEA93BC-D951-2999-6DF3-AA0CD30B8ECA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77EBDCC-9A87-9B21-8079-FAA0B54A699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432EB3CD-BFE4-1D04-756D-B5BB0FE5ED11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307F9C9-F716-7862-F13F-D60CB9E6A8C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59A330-A7D7-DF4F-2212-B1C0074F8930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5129971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1" r:id="rId1"/>
    <p:sldLayoutId id="2147483792" r:id="rId2"/>
    <p:sldLayoutId id="2147483793" r:id="rId3"/>
    <p:sldLayoutId id="2147483794" r:id="rId4"/>
    <p:sldLayoutId id="2147483795" r:id="rId5"/>
    <p:sldLayoutId id="2147483796" r:id="rId6"/>
    <p:sldLayoutId id="2147483797" r:id="rId7"/>
    <p:sldLayoutId id="2147483798" r:id="rId8"/>
    <p:sldLayoutId id="214748379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82B6B8F-D3E3-0F0D-A72E-726B8DB69A7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BFF7DECB-994A-FCAD-24AC-519D9260E52B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A93766BB-6EF8-EBAB-CFBE-B9A0224205C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4B412FF-4A6A-5E84-E14D-E5B4675F885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AAEBD01-AE15-5D8C-79B3-8FD4FDF5F92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632325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01" r:id="rId1"/>
    <p:sldLayoutId id="2147483802" r:id="rId2"/>
    <p:sldLayoutId id="2147483803" r:id="rId3"/>
    <p:sldLayoutId id="2147483804" r:id="rId4"/>
    <p:sldLayoutId id="2147483805" r:id="rId5"/>
    <p:sldLayoutId id="2147483806" r:id="rId6"/>
    <p:sldLayoutId id="2147483807" r:id="rId7"/>
    <p:sldLayoutId id="2147483808" r:id="rId8"/>
    <p:sldLayoutId id="2147483809" r:id="rId9"/>
    <p:sldLayoutId id="2147483810" r:id="rId10"/>
    <p:sldLayoutId id="2147483811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7DCAE728-2B5E-9610-7DEF-A26F7383759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53B30E58-9214-6597-78CC-D284191FC606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893423-9330-AA0C-CDD7-BF4A5BC2237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C1F2AF3-39EA-DC9F-A2B2-236D37F14BF3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9AC4F12-C9EB-ED35-256E-72032909BDF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9203346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618DA14-81A9-C8E5-9A88-934BF502FBDC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24C66D4D-43D7-B1DB-0746-0EF86240F3F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313530C-05DC-2E8E-0F8B-33C2727E38B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52C5473-2482-70FC-D979-8D9BC64B2CBF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14ACFECB-B689-3E33-33C3-438D2958AD35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7188658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23" r:id="rId1"/>
    <p:sldLayoutId id="2147483824" r:id="rId2"/>
    <p:sldLayoutId id="2147483825" r:id="rId3"/>
    <p:sldLayoutId id="2147483826" r:id="rId4"/>
    <p:sldLayoutId id="2147483827" r:id="rId5"/>
    <p:sldLayoutId id="2147483828" r:id="rId6"/>
    <p:sldLayoutId id="2147483829" r:id="rId7"/>
    <p:sldLayoutId id="2147483830" r:id="rId8"/>
    <p:sldLayoutId id="2147483831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D9394EB6-573F-CBAB-3A49-FAD95C375D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10324EF-1A90-9DDA-499E-92DC7FEE4D0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B2622A5-C884-4010-CB56-E39B23EF90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A2369FCE-1489-412E-837C-F59021E58D3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430E1E4-FF4C-C403-B91E-067DC3E9391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B908F0-5E33-74E7-4925-776727F6DA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298C236B-6DFE-4C15-BF31-D46EC4A84973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E947BB9-BC33-AA01-5FF4-B59346D4B1A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01DC011-66F1-B603-BF17-9A46FABC728E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3DF9C386-25A7-B584-4C6A-C5A8CE37A810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C774CE-90F9-96B2-4C04-F1170DB6A689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3CB6B815-7B66-3393-D51E-60AE478DBFC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DC2A276-FE8B-EFA1-47EB-B4CD475C02CF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5282951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33" r:id="rId1"/>
    <p:sldLayoutId id="2147483834" r:id="rId2"/>
    <p:sldLayoutId id="2147483835" r:id="rId3"/>
    <p:sldLayoutId id="2147483836" r:id="rId4"/>
    <p:sldLayoutId id="2147483837" r:id="rId5"/>
    <p:sldLayoutId id="2147483838" r:id="rId6"/>
    <p:sldLayoutId id="2147483839" r:id="rId7"/>
    <p:sldLayoutId id="2147483840" r:id="rId8"/>
    <p:sldLayoutId id="2147483841" r:id="rId9"/>
    <p:sldLayoutId id="2147483936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105AABBE-CCD1-5EF5-918A-9AE5E21EA532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DC563F91-9FF4-C169-22D9-A03DDB0E0A6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34020659-4335-78F6-0B76-92F7554F90FF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073462C-6DB9-F1A3-EFEE-D90884D9147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D25594A2-E834-A68B-42D3-3F0DF9A56435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6FC5036E-7C25-5943-9067-18F252DA4EE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3046317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44" r:id="rId1"/>
    <p:sldLayoutId id="2147483845" r:id="rId2"/>
    <p:sldLayoutId id="2147483846" r:id="rId3"/>
    <p:sldLayoutId id="2147483847" r:id="rId4"/>
    <p:sldLayoutId id="2147483848" r:id="rId5"/>
    <p:sldLayoutId id="2147483849" r:id="rId6"/>
    <p:sldLayoutId id="2147483850" r:id="rId7"/>
    <p:sldLayoutId id="2147483851" r:id="rId8"/>
    <p:sldLayoutId id="2147483852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E4C1DF56-55BB-2C1F-DC55-1B4A2AEA9F69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7CD969-52EA-BC24-8E5F-A56B4A2CDF12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E87943D8-F670-F081-2029-DDED1866D5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3A585FF-E291-EFF3-AE2E-4600AFB0904A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E65F4212-7FBD-F943-4E37-53F909A405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0126685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4" r:id="rId1"/>
    <p:sldLayoutId id="2147483855" r:id="rId2"/>
    <p:sldLayoutId id="2147483856" r:id="rId3"/>
    <p:sldLayoutId id="2147483857" r:id="rId4"/>
    <p:sldLayoutId id="2147483858" r:id="rId5"/>
    <p:sldLayoutId id="2147483859" r:id="rId6"/>
    <p:sldLayoutId id="2147483860" r:id="rId7"/>
    <p:sldLayoutId id="2147483861" r:id="rId8"/>
    <p:sldLayoutId id="2147483862" r:id="rId9"/>
    <p:sldLayoutId id="2147483863" r:id="rId10"/>
    <p:sldLayoutId id="214748386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65AC8A1-891B-36E0-7CB5-5748885493E1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C9667E39-C79C-9B4D-9FEE-11266CCA2E4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B9B55B2-F68D-23C4-8F3A-76C236D019A6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0AE6B7FE-8699-720B-CB62-C7A1037AFC4D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E16EC96-C34F-8870-0BF0-3EC46E1DCC48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43975911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6" r:id="rId1"/>
    <p:sldLayoutId id="2147483867" r:id="rId2"/>
    <p:sldLayoutId id="2147483868" r:id="rId3"/>
    <p:sldLayoutId id="2147483869" r:id="rId4"/>
    <p:sldLayoutId id="2147483870" r:id="rId5"/>
    <p:sldLayoutId id="2147483871" r:id="rId6"/>
    <p:sldLayoutId id="2147483872" r:id="rId7"/>
    <p:sldLayoutId id="2147483873" r:id="rId8"/>
    <p:sldLayoutId id="214748387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25CB09C-4609-9AFF-B655-8934F443DC62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>
                    <a:lumMod val="20000"/>
                    <a:lumOff val="8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C16BF5-1E14-5DD5-FA91-34F2569C8DA5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9D7F5FF9-5A42-56B1-0028-A47033B3634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D5C726A-A2ED-9E44-10DA-F2C6BF59FE86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F6F2DA6A-C932-0E56-EC3D-AF555A2D00E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96849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6" r:id="rId1"/>
    <p:sldLayoutId id="2147483876" r:id="rId2"/>
    <p:sldLayoutId id="2147483877" r:id="rId3"/>
    <p:sldLayoutId id="2147483878" r:id="rId4"/>
    <p:sldLayoutId id="2147483879" r:id="rId5"/>
    <p:sldLayoutId id="2147483880" r:id="rId6"/>
    <p:sldLayoutId id="2147483881" r:id="rId7"/>
    <p:sldLayoutId id="2147483882" r:id="rId8"/>
    <p:sldLayoutId id="2147483883" r:id="rId9"/>
    <p:sldLayoutId id="2147483884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EF7DF759-622C-877D-42DB-90EF599656F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88CD07A1-FACA-4C81-B890-F18F6450739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C5859FB-E25D-C658-C5D8-8ED8F099421A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717C9F3-3D4D-1988-FC32-B1DBD68AF9F4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E0C3B95C-F72E-CB0B-359C-12727A2801FA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096219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86" r:id="rId1"/>
    <p:sldLayoutId id="2147483887" r:id="rId2"/>
    <p:sldLayoutId id="2147483888" r:id="rId3"/>
    <p:sldLayoutId id="2147483889" r:id="rId4"/>
    <p:sldLayoutId id="2147483890" r:id="rId5"/>
    <p:sldLayoutId id="2147483891" r:id="rId6"/>
    <p:sldLayoutId id="2147483892" r:id="rId7"/>
    <p:sldLayoutId id="2147483893" r:id="rId8"/>
    <p:sldLayoutId id="2147483894" r:id="rId9"/>
    <p:sldLayoutId id="2147483927" r:id="rId10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928E8ED-9FF8-E183-0527-659B71EA4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F75FFDB0-9C3D-FD02-6661-F6035EB629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B762209-0179-3F46-0D30-0D4FA3C8CCF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4BDBCA-D758-4D31-AC8A-8D753105121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77CBDD0-0087-4456-7F54-F635D2AA3A7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A92976-5F52-80A8-9ED7-E6D3C4C3A9F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D353B87-FD7D-4BEF-8AF9-6F702E883271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AA10E01-62ED-1ECD-26F5-F75F33D2125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7E5D794-E3D6-570B-967F-85556AF7D85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064BF79-66E2-9BD3-6A98-E53E418425D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C7D463D-CD2D-50A2-C297-9B9CCD623CA3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A582A4E-2EEB-2DFB-93C5-BA894687D8F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EB73F605-4377-5E8D-250E-E5FEF7A25A79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353012172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9" r:id="rId4"/>
    <p:sldLayoutId id="2147483690" r:id="rId5"/>
    <p:sldLayoutId id="2147483691" r:id="rId6"/>
    <p:sldLayoutId id="2147483692" r:id="rId7"/>
    <p:sldLayoutId id="2147483693" r:id="rId8"/>
    <p:sldLayoutId id="2147483694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676400" y="730251"/>
            <a:ext cx="21031200" cy="2651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803B1E8C-BF75-EE1D-F5A9-5B5FBA2F89A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937079" y="1491356"/>
            <a:ext cx="1623842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bg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</a:t>
            </a:r>
            <a:r>
              <a:rPr lang="en-US" sz="1400" b="1" i="0" spc="300" dirty="0">
                <a:solidFill>
                  <a:schemeClr val="tx1">
                    <a:lumMod val="50000"/>
                    <a:lumOff val="5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 </a:t>
            </a:r>
            <a:r>
              <a:rPr lang="en-US" sz="1400" b="1" i="0" spc="300" dirty="0">
                <a:solidFill>
                  <a:schemeClr val="accent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OCEAN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6A4F226-B5CF-DA9E-5877-98E8B311ADFF}"/>
              </a:ext>
            </a:extLst>
          </p:cNvPr>
          <p:cNvGrpSpPr/>
          <p:nvPr userDrawn="1"/>
        </p:nvGrpSpPr>
        <p:grpSpPr>
          <a:xfrm>
            <a:off x="167640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869A437-4B42-A994-21E0-5945E74F53E5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751ACD4-D1D0-75CC-CC7D-B1D144C38B3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54D7EEF-6275-9A6B-D08D-3AA96B58D08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2573482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8" r:id="rId1"/>
    <p:sldLayoutId id="2147483909" r:id="rId2"/>
    <p:sldLayoutId id="2147483910" r:id="rId3"/>
    <p:sldLayoutId id="2147483911" r:id="rId4"/>
    <p:sldLayoutId id="2147483912" r:id="rId5"/>
    <p:sldLayoutId id="2147483913" r:id="rId6"/>
    <p:sldLayoutId id="2147483914" r:id="rId7"/>
    <p:sldLayoutId id="2147483919" r:id="rId8"/>
    <p:sldLayoutId id="2147483920" r:id="rId9"/>
    <p:sldLayoutId id="2147483921" r:id="rId10"/>
    <p:sldLayoutId id="2147483922" r:id="rId11"/>
    <p:sldLayoutId id="2147483924" r:id="rId12"/>
    <p:sldLayoutId id="2147483925" r:id="rId13"/>
  </p:sldLayoutIdLst>
  <p:hf hdr="0" ftr="0" dt="0"/>
  <p:txStyles>
    <p:titleStyle>
      <a:lvl1pPr algn="l" defTabSz="1828800" rtl="0" eaLnBrk="1" latinLnBrk="0" hangingPunct="1">
        <a:lnSpc>
          <a:spcPct val="90000"/>
        </a:lnSpc>
        <a:spcBef>
          <a:spcPct val="0"/>
        </a:spcBef>
        <a:buNone/>
        <a:defRPr sz="8800" b="1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457200" indent="-457200" algn="l" defTabSz="1828800" rtl="0" eaLnBrk="1" latinLnBrk="0" hangingPunct="1">
        <a:lnSpc>
          <a:spcPct val="90000"/>
        </a:lnSpc>
        <a:spcBef>
          <a:spcPts val="2000"/>
        </a:spcBef>
        <a:buFont typeface="Arial" panose="020B0604020202020204" pitchFamily="34" charset="0"/>
        <a:buChar char="•"/>
        <a:defRPr sz="5600" kern="1200">
          <a:solidFill>
            <a:schemeClr val="tx2"/>
          </a:solidFill>
          <a:latin typeface="+mn-lt"/>
          <a:ea typeface="+mn-ea"/>
          <a:cs typeface="+mn-cs"/>
        </a:defRPr>
      </a:lvl1pPr>
      <a:lvl2pPr marL="1371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800" kern="1200">
          <a:solidFill>
            <a:schemeClr val="tx2"/>
          </a:solidFill>
          <a:latin typeface="+mn-lt"/>
          <a:ea typeface="+mn-ea"/>
          <a:cs typeface="+mn-cs"/>
        </a:defRPr>
      </a:lvl2pPr>
      <a:lvl3pPr marL="2286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4000" kern="1200">
          <a:solidFill>
            <a:schemeClr val="tx2"/>
          </a:solidFill>
          <a:latin typeface="+mn-lt"/>
          <a:ea typeface="+mn-ea"/>
          <a:cs typeface="+mn-cs"/>
        </a:defRPr>
      </a:lvl3pPr>
      <a:lvl4pPr marL="3200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4pPr>
      <a:lvl5pPr marL="41148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2"/>
          </a:solidFill>
          <a:latin typeface="+mn-lt"/>
          <a:ea typeface="+mn-ea"/>
          <a:cs typeface="+mn-cs"/>
        </a:defRPr>
      </a:lvl5pPr>
      <a:lvl6pPr marL="50292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6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80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2400" indent="-457200" algn="l" defTabSz="18288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3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6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20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64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8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5200" algn="l" defTabSz="1828800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60BEAB59-9F78-984F-F4EB-04047DCA9B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B6BB563A-F249-3684-F0DC-7501346F8E61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62958E5-7129-F88A-16F1-B43654945EE2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ACBC600C-4152-7625-9BCE-D2EFC13FBFE2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959CCD0D-6D38-E52E-3B5D-66CB5C0F07A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428198435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97" r:id="rId1"/>
    <p:sldLayoutId id="2147483898" r:id="rId2"/>
    <p:sldLayoutId id="2147483899" r:id="rId3"/>
    <p:sldLayoutId id="2147483900" r:id="rId4"/>
    <p:sldLayoutId id="2147483901" r:id="rId5"/>
    <p:sldLayoutId id="2147483902" r:id="rId6"/>
    <p:sldLayoutId id="2147483903" r:id="rId7"/>
    <p:sldLayoutId id="2147483904" r:id="rId8"/>
    <p:sldLayoutId id="2147483905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600"/>
    </mc:Choice>
    <mc:Fallback xmlns="">
      <p:transition spd="slow" advClick="0" advTm="46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4F935CBD-6F7C-ABA5-3399-7BE662A8AF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ADF5025-EE7B-7121-4C2E-AE9F4E9CF1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FA91D32-AD3B-C5D1-2CFF-0D6D9E28CBAF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289DC63-53BF-4F10-89FC-DA2842D055D5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3F5AEE4-BC27-6855-123C-4955CA9FD28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E82F7F4-5AD0-2371-103F-49A7BFE9C0B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E26F896D-6AF7-497E-97D3-5FAA77CD0E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24261D5-FF9A-A1F1-13AE-561693F9E9EB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419869CC-FC6A-85B4-70DF-503E18E9565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B38AA8D-DB4C-7599-AFFF-A88D185507FE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7AF66ADC-C93C-3B3C-91D3-EF5607482E3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4265DE9D-9CE0-51DB-B9A3-50F840CB92B0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262A115B-940A-F167-2CFB-317ADC5E0306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447293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1" r:id="rId4"/>
    <p:sldLayoutId id="2147483702" r:id="rId5"/>
    <p:sldLayoutId id="2147483703" r:id="rId6"/>
    <p:sldLayoutId id="2147483704" r:id="rId7"/>
    <p:sldLayoutId id="2147483705" r:id="rId8"/>
    <p:sldLayoutId id="2147483706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1E48C65-5CC5-5A72-78FE-0CB1EABCC29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7B1D795-1B17-D36F-5161-4E66175F430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9A0BB14-681B-9099-78FB-D15331439458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69ADD89-E9A7-4E24-B7E6-C579456AB5B0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9A03E81-034F-F14A-DCF9-33574A5E7171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6B39754-AD89-96A5-52D4-CCA75AB12521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E6BA0D5-4FA3-41FE-B1F2-BC58BCC3433D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D7E0116-BC85-99EE-07DB-B8F9E2528317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D23755C6-B992-4E07-A6DD-AAC7148213E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0D510DEC-8EB6-A773-C90C-1865AF0FC154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808B1A39-5B65-00A3-8CAD-C69EC975CFAE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574ED1C-FEE6-C3CA-9678-CD4A7CEA21C8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365D742-B0C4-9407-8CD6-F57EF9939B6C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519642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3" r:id="rId4"/>
    <p:sldLayoutId id="2147483714" r:id="rId5"/>
    <p:sldLayoutId id="2147483715" r:id="rId6"/>
    <p:sldLayoutId id="2147483716" r:id="rId7"/>
    <p:sldLayoutId id="2147483717" r:id="rId8"/>
    <p:sldLayoutId id="2147483718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F8B7951-3A72-28C9-AD22-63792277F74D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9CCA4DD9-F684-A65B-C508-C7B14846031A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A84E3C1B-3D5B-7BEC-6445-209A4E6BF4E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70F7473-DA37-3C4E-CAD5-841E266B4C5C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4A6B64F-EC85-1475-62EC-EAD927E535D4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7800705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51B99A6-C76D-2CD2-CE38-6A995A278108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80B8B45-B249-EB68-EEE0-B479039FCC1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4ADDC6D-4CB9-3875-BDA2-DC8BE155B6CB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18BEECF-B772-3E61-DAC0-687D2C7A6829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76B1E64E-E4E3-C891-1F40-761DB7FF90FD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91960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E83F7C4-1407-3F5C-3102-5C3572104A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DEE3EFE-02F5-DCBA-AB18-892FBE5B436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949F596-0274-9614-F6F5-7344515E846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0EAB8A23-70D1-4D89-80AE-F3AA359A3EBA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224A944-FC5D-2BE9-BA73-4A09986E2E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C24F833-6FD9-FD8F-EF08-936CA7AC3D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8416D49A-9D60-4109-8293-C15A473C7D9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8DEFAB-D01F-B667-5A9D-C602AD9E4366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20D14861-E91F-1AD7-2E46-81D4EDE2BD0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58F3B272-EE74-E78C-2A0D-29F1EC857D18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619EF5F3-EE3F-082F-8CA6-9B46AE296AE1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BE874569-0180-4A5B-2B9F-0E25367DB767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8050550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6" r:id="rId1"/>
    <p:sldLayoutId id="2147483747" r:id="rId2"/>
    <p:sldLayoutId id="2147483748" r:id="rId3"/>
    <p:sldLayoutId id="2147483749" r:id="rId4"/>
    <p:sldLayoutId id="2147483750" r:id="rId5"/>
    <p:sldLayoutId id="2147483751" r:id="rId6"/>
    <p:sldLayoutId id="2147483752" r:id="rId7"/>
    <p:sldLayoutId id="2147483753" r:id="rId8"/>
    <p:sldLayoutId id="2147483754" r:id="rId9"/>
    <p:sldLayoutId id="2147483755" r:id="rId10"/>
    <p:sldLayoutId id="2147483756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29F4E5B9-AFE6-2EDA-2636-4B6B0506D2D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5732C22-375B-ED76-6606-B3848490D3A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CFD9AA-DF51-408F-F315-09AF9671F434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B88639F1-135F-4D4B-BA39-9A1236440256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45FCD94-8773-93D9-2EF3-FDAF3DE5968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FFFB00E-4C3A-56E2-69F6-C710446B369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C6B080-D978-4594-AD65-C11341F735E7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D256292-51E2-A0F1-455E-89CCF83FD1C7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34CDC524-C36B-E6F0-94D8-F10AA7267133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8255B5E7-83B9-EA7C-159A-A049C3C151F4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D229A060-03F1-1A5E-B8B4-7401B0021B37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C42F99EE-7649-C4B0-4BE7-A346C9F0E55B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180191265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A31254F-D9EC-27E8-33E6-4C02248EDF1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676400" y="730250"/>
            <a:ext cx="21031200" cy="265112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5EF94A1-212D-0756-5CFE-3057AE4B6D2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1676400" y="3651250"/>
            <a:ext cx="21031200" cy="870267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469A5A0-8AD1-3041-1060-256FC7987B5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6764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652A5EE-206B-40E7-97FC-A4452EE94D1E}" type="datetimeFigureOut">
              <a:rPr lang="en-US" smtClean="0"/>
              <a:t>12/5/2025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96463E6-B730-C755-3864-A757E92268C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8077200" y="12712700"/>
            <a:ext cx="82296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0E76D7B-D1CC-ED26-053E-BA2A66293D5A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7221200" y="12712700"/>
            <a:ext cx="5486400" cy="73025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5C39194C-745E-48CA-AB00-401DE51CB89E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7B5C20B-D7BB-6664-B447-FBD491987F89}"/>
              </a:ext>
            </a:extLst>
          </p:cNvPr>
          <p:cNvSpPr txBox="1"/>
          <p:nvPr userDrawn="1"/>
        </p:nvSpPr>
        <p:spPr>
          <a:xfrm>
            <a:off x="21687428" y="-738402"/>
            <a:ext cx="2759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j-lt"/>
              </a:rPr>
              <a:t>slideocean</a:t>
            </a:r>
            <a:r>
              <a:rPr lang="en-US" sz="2700" b="1" u="none" dirty="0">
                <a:solidFill>
                  <a:schemeClr val="bg2">
                    <a:lumMod val="50000"/>
                    <a:lumOff val="50000"/>
                  </a:schemeClr>
                </a:solidFill>
                <a:latin typeface="+mn-lt"/>
              </a:rPr>
              <a:t>.net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1CCAD0BF-B453-9468-9E07-CA8EF09DB415}"/>
              </a:ext>
            </a:extLst>
          </p:cNvPr>
          <p:cNvSpPr>
            <a:spLocks/>
          </p:cNvSpPr>
          <p:nvPr userDrawn="1"/>
        </p:nvSpPr>
        <p:spPr bwMode="auto">
          <a:xfrm rot="5400000">
            <a:off x="22719071" y="2243724"/>
            <a:ext cx="2059859" cy="2154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 anchor="ctr">
            <a:spAutoFit/>
          </a:bodyPr>
          <a:lstStyle/>
          <a:p>
            <a:pPr algn="l"/>
            <a:r>
              <a:rPr lang="en-US" sz="1400" b="1" i="0" spc="300" dirty="0">
                <a:solidFill>
                  <a:schemeClr val="accent1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SLIDEOCEAN</a:t>
            </a:r>
            <a:r>
              <a:rPr lang="en-US" sz="1400" b="1" i="0" spc="300" dirty="0">
                <a:solidFill>
                  <a:schemeClr val="accent5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.NET</a:t>
            </a: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1338A1D6-DF28-1CC5-F8E2-A8303573C428}"/>
              </a:ext>
            </a:extLst>
          </p:cNvPr>
          <p:cNvGrpSpPr/>
          <p:nvPr userDrawn="1"/>
        </p:nvGrpSpPr>
        <p:grpSpPr>
          <a:xfrm>
            <a:off x="1059851" y="12877821"/>
            <a:ext cx="1233098" cy="481946"/>
            <a:chOff x="444401" y="2552131"/>
            <a:chExt cx="5317337" cy="2078232"/>
          </a:xfrm>
        </p:grpSpPr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399EACBA-6C68-2968-73E1-9F8A3C778CBC}"/>
                </a:ext>
              </a:extLst>
            </p:cNvPr>
            <p:cNvSpPr/>
            <p:nvPr/>
          </p:nvSpPr>
          <p:spPr>
            <a:xfrm>
              <a:off x="44440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 dirty="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13D5117-E738-70F5-D81C-6F1EEAF1AC4B}"/>
                </a:ext>
              </a:extLst>
            </p:cNvPr>
            <p:cNvSpPr/>
            <p:nvPr/>
          </p:nvSpPr>
          <p:spPr>
            <a:xfrm>
              <a:off x="2071891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C42C26-72D2-E043-A7CC-B652F7FCC1C2}"/>
                </a:ext>
              </a:extLst>
            </p:cNvPr>
            <p:cNvSpPr/>
            <p:nvPr/>
          </p:nvSpPr>
          <p:spPr>
            <a:xfrm>
              <a:off x="3683506" y="2552131"/>
              <a:ext cx="2078232" cy="2078232"/>
            </a:xfrm>
            <a:custGeom>
              <a:avLst/>
              <a:gdLst>
                <a:gd name="connsiteX0" fmla="*/ 319992 w 639984"/>
                <a:gd name="connsiteY0" fmla="*/ 259546 h 639984"/>
                <a:gd name="connsiteX1" fmla="*/ 261602 w 639984"/>
                <a:gd name="connsiteY1" fmla="*/ 317936 h 639984"/>
                <a:gd name="connsiteX2" fmla="*/ 319992 w 639984"/>
                <a:gd name="connsiteY2" fmla="*/ 376326 h 639984"/>
                <a:gd name="connsiteX3" fmla="*/ 378382 w 639984"/>
                <a:gd name="connsiteY3" fmla="*/ 317936 h 639984"/>
                <a:gd name="connsiteX4" fmla="*/ 319992 w 639984"/>
                <a:gd name="connsiteY4" fmla="*/ 259546 h 639984"/>
                <a:gd name="connsiteX5" fmla="*/ 319992 w 639984"/>
                <a:gd name="connsiteY5" fmla="*/ 0 h 639984"/>
                <a:gd name="connsiteX6" fmla="*/ 639984 w 639984"/>
                <a:gd name="connsiteY6" fmla="*/ 319992 h 639984"/>
                <a:gd name="connsiteX7" fmla="*/ 319992 w 639984"/>
                <a:gd name="connsiteY7" fmla="*/ 639984 h 639984"/>
                <a:gd name="connsiteX8" fmla="*/ 0 w 639984"/>
                <a:gd name="connsiteY8" fmla="*/ 319992 h 639984"/>
                <a:gd name="connsiteX9" fmla="*/ 319992 w 639984"/>
                <a:gd name="connsiteY9" fmla="*/ 0 h 6399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39984" h="639984">
                  <a:moveTo>
                    <a:pt x="319992" y="259546"/>
                  </a:moveTo>
                  <a:cubicBezTo>
                    <a:pt x="287744" y="259546"/>
                    <a:pt x="261602" y="285688"/>
                    <a:pt x="261602" y="317936"/>
                  </a:cubicBezTo>
                  <a:cubicBezTo>
                    <a:pt x="261602" y="350184"/>
                    <a:pt x="287744" y="376326"/>
                    <a:pt x="319992" y="376326"/>
                  </a:cubicBezTo>
                  <a:cubicBezTo>
                    <a:pt x="352240" y="376326"/>
                    <a:pt x="378382" y="350184"/>
                    <a:pt x="378382" y="317936"/>
                  </a:cubicBezTo>
                  <a:cubicBezTo>
                    <a:pt x="378382" y="285688"/>
                    <a:pt x="352240" y="259546"/>
                    <a:pt x="319992" y="259546"/>
                  </a:cubicBezTo>
                  <a:close/>
                  <a:moveTo>
                    <a:pt x="319992" y="0"/>
                  </a:moveTo>
                  <a:cubicBezTo>
                    <a:pt x="496719" y="0"/>
                    <a:pt x="639984" y="143265"/>
                    <a:pt x="639984" y="319992"/>
                  </a:cubicBezTo>
                  <a:cubicBezTo>
                    <a:pt x="639984" y="496719"/>
                    <a:pt x="496719" y="639984"/>
                    <a:pt x="319992" y="639984"/>
                  </a:cubicBezTo>
                  <a:cubicBezTo>
                    <a:pt x="143265" y="639984"/>
                    <a:pt x="0" y="496719"/>
                    <a:pt x="0" y="319992"/>
                  </a:cubicBezTo>
                  <a:cubicBezTo>
                    <a:pt x="0" y="143265"/>
                    <a:pt x="143265" y="0"/>
                    <a:pt x="319992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4000"/>
            </a:p>
          </p:txBody>
        </p:sp>
      </p:grpSp>
    </p:spTree>
    <p:extLst>
      <p:ext uri="{BB962C8B-B14F-4D97-AF65-F5344CB8AC3E}">
        <p14:creationId xmlns:p14="http://schemas.microsoft.com/office/powerpoint/2010/main" val="21631248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</p:sldLayoutIdLst>
  <mc:AlternateContent xmlns:mc="http://schemas.openxmlformats.org/markup-compatibility/2006" xmlns:p14="http://schemas.microsoft.com/office/powerpoint/2010/main">
    <mc:Choice Requires="p14">
      <p:transition spd="slow" p14:dur="2000" advClick="0" advTm="4000"/>
    </mc:Choice>
    <mc:Fallback xmlns="">
      <p:transition spd="slow" advClick="0" advTm="4000"/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641E808D-27BA-3375-EF43-9EE9AFE1FBF7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!!MainTitle1">
            <a:extLst>
              <a:ext uri="{FF2B5EF4-FFF2-40B4-BE49-F238E27FC236}">
                <a16:creationId xmlns:a16="http://schemas.microsoft.com/office/drawing/2014/main" id="{D64BBFF4-9FF0-3499-FA36-BD166CB781D3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437F7F85-B1FC-CB09-82C6-DE37271F2820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6F01EDF0-0AA2-2B83-217B-53D1A66BBB12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1B69CC03-494E-2EC3-3730-3293C67B150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721B6ACA-9EF3-BFAD-DF40-82FDDD2B17F4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8F4C6F55-E30A-4E76-342F-C10D25012D58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FC215F6-2E47-2311-514E-5E0ADB14839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E1C15542-C240-4750-624A-631D23608215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2C9BCBB6-8338-00E1-7559-FDD1337B0AE2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30283B3E-8B4F-9110-E368-BC2A77A95F9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61711EDB-FDB9-EDFF-6E99-D1A85CD0ECCA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38091AE8-D648-09BC-C1F8-984C91C918D2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32A89B22-B13B-6B03-52A9-61A72DAC87C9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B8783BE9-ADA9-9B17-B4F9-5BFF11902223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8099BB9-464F-0411-981B-9CE1147CF3DF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3ACF3615-BBCF-4015-D9C0-E5A9673D65CF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A7BD506B-EEC2-C695-D5CB-966A6DEC18E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3EA6AB03-51F1-B8B1-10DA-93DB80270A00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D6504F43-9E10-D105-D378-E9D91E823F78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71B33089-A101-8D17-9DAD-A48D1960D6AB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A76BE94-3927-B5CC-E178-29DB12AC7E32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B6F81C0F-83D8-E4B3-094B-66549C71C778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AB1B0BC7-BE19-AD35-3644-13C5641174FE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B7FAAA1D-9D68-E425-7A5D-1CD5FAEB0888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6C8917E4-6691-6DAA-BEE9-156E9218E20E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A0A6936B-E0EE-3642-FD8C-8BFB46422806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59803510-1D30-7031-C795-BABF8F60A472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10EF20B2-D604-50F8-720F-599CFA6EE368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CDCFEB77-82BE-6339-7E35-068184E29F51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DDD01421-9011-12F1-E049-EA549338D928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48B76A48-5DF3-E6C9-4918-E9D2E72323BA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E290DB7C-3730-5F3B-1037-49A29EE67D85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097C5EA-CD73-E2E4-5123-75052C64B28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54B6EE13-D705-396A-579D-0E1EC961453E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0B23653D-994F-6548-E617-7980008F4A21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40849CD0-4415-92CB-AA7A-B9FB60AED635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A7550C7-8058-0C4C-48D4-FEB17ECF22F7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F1ED6E46-E5BD-DB4F-9828-5CACC3705002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EB5E761C-29F9-9189-618C-B76A8FA684C2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8833708-1AFA-816C-C1EF-16B1657A4E26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D51FF080-A092-C794-00C9-647598AE6D1A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9F2DA534-1913-8150-191B-1E52560F998B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DCAE4742-7196-32E6-2099-784CEA48C813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5441B36C-05F1-E95B-C9D6-C99F2C1EDF53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930E6DA-98C3-6AC8-1470-8E3E9F0C8B5E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F2434665-1E74-D7E5-39C5-AAE2370B28D6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12F73F17-E088-C7C4-C794-56C3651E9A00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FB678C76-9DD6-35FF-B139-57AE64256333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419CB8A-C60D-A4FB-DA0D-183D42235509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99C014E9-1109-0C73-2FCB-DFC52A50FC9F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1BF2B5CD-E0A9-A082-5886-E898B4206C5F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D466E20D-3727-4557-6ADC-0365891640A9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97" name="Freeform 230">
            <a:extLst>
              <a:ext uri="{FF2B5EF4-FFF2-40B4-BE49-F238E27FC236}">
                <a16:creationId xmlns:a16="http://schemas.microsoft.com/office/drawing/2014/main" id="{8FA73AED-F199-BF6A-9426-00E4CEFC9EFD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377">
            <a:extLst>
              <a:ext uri="{FF2B5EF4-FFF2-40B4-BE49-F238E27FC236}">
                <a16:creationId xmlns:a16="http://schemas.microsoft.com/office/drawing/2014/main" id="{A58EB9B4-5512-E2FA-FA72-D08A3EA3F7B9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231">
            <a:extLst>
              <a:ext uri="{FF2B5EF4-FFF2-40B4-BE49-F238E27FC236}">
                <a16:creationId xmlns:a16="http://schemas.microsoft.com/office/drawing/2014/main" id="{62E5B0EA-E970-BE0A-E145-165F6CD9FD57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58">
            <a:extLst>
              <a:ext uri="{FF2B5EF4-FFF2-40B4-BE49-F238E27FC236}">
                <a16:creationId xmlns:a16="http://schemas.microsoft.com/office/drawing/2014/main" id="{37DBEDFF-036F-D626-3E8C-1BC3C4AC15A8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CB4A7E24-913A-1EB7-3389-F2C119DDDC2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0833B5A0-DB95-0119-F2EC-62FADC7A63B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6644398-DB87-5C64-2B56-285BB9CCD9BB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BE58B875-4879-60C0-37A7-550DF6C797C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1462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2500"/>
    </mc:Choice>
    <mc:Fallback>
      <p:transition advClick="0" advTm="2500"/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42" grpId="0"/>
          <p:bldP spid="71" grpId="0" animBg="1"/>
          <p:bldP spid="71" grpId="1" animBg="1"/>
          <p:bldP spid="73" grpId="0" animBg="1"/>
          <p:bldP spid="74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" grpId="0"/>
          <p:bldP spid="42" grpId="0"/>
          <p:bldP spid="71" grpId="0" animBg="1"/>
          <p:bldP spid="71" grpId="1" animBg="1"/>
          <p:bldP spid="73" grpId="0" animBg="1"/>
          <p:bldP spid="74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7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271FB7F-035D-AA58-56D6-E035E92CA312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F14F71B4-8795-8C75-6757-748F7B803677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9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bg2">
                    <a:lumMod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4BD0B0D-E72D-A819-EB5D-7B8975FDA49B}"/>
              </a:ext>
            </a:extLst>
          </p:cNvPr>
          <p:cNvSpPr txBox="1"/>
          <p:nvPr/>
        </p:nvSpPr>
        <p:spPr>
          <a:xfrm>
            <a:off x="9204644" y="2424276"/>
            <a:ext cx="5974713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3">
                    <a:lumMod val="20000"/>
                    <a:lumOff val="80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3">
                  <a:lumMod val="20000"/>
                  <a:lumOff val="80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86C32C8D-5BB5-4267-43B8-9CCF0C807834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E950280-3996-F2A2-3F53-CF9DE9CE7A1B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5D443A36-FDC7-A452-AA28-C601EE589973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45466204-18F8-F825-53EC-9BA90F6916A6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4763BE9F-3E17-0961-5939-E8A1DC16A077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A3B7197-ADEE-CBEA-8185-B8AC938EABCF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EC38F9E9-DEF8-1F7B-4290-EA44BCAE43CC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1A8E1CA9-A52A-3CB2-E3A5-CF93AE4D579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AF7584A5-87FA-036F-62EF-3A545A2829D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F5D656C3-3BB6-529E-0515-6049BCE896D3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E4EDA8E4-C909-077F-64CB-FFE5CEBE7D75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EBC7EA1E-5D41-7ABE-A3B1-49FF47B467AA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EFD239A6-7348-84A8-0D6A-5720C5BBA7A7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F1F70F8-7AC5-F416-7FE7-CD7D148DAA9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32FEA81D-0187-2702-79EB-A994BEA77BF2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B877E738-961B-3DD5-BE6C-67187BD22D97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5B431541-5789-BD1C-AE50-3AC487569D8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EFC2E0B0-0947-CCEB-EA68-E75B5707A45A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0207362-82BB-8F28-23F0-DE4E0C0F0288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EB1182BB-958F-8C39-844C-4BAAA97BD359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34543CD5-B4B8-B778-1F89-1D81357A8C82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7619103B-6E88-72C9-66B1-F0A51064BAD9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7F869E63-237A-DF7F-EEDA-D3CD0BC1DD63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A4D3F4B7-A608-F111-C64E-8EED69033D99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C671658A-0474-3D0E-906D-538AC3ECD0FE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36E03C21-6FFB-6506-A9A0-B6EB35AB8014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DF475D78-D731-1A40-A207-84678A411C5C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69F4BF0-4435-8712-F9D4-0BA102E81769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8D4F5AAF-ACF0-5784-BF88-AC98F29CD600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5DE37A6A-486E-5CDC-8683-899842838A7F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A3FD48D7-6A4E-C2BD-E691-7F11BD319136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26C742BC-E0C6-3C54-BFBD-E95C9F2AD427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F41CFCD9-F0C6-7AD7-FAB6-5CCD5629F0B3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Freeform: Shape 141">
            <a:extLst>
              <a:ext uri="{FF2B5EF4-FFF2-40B4-BE49-F238E27FC236}">
                <a16:creationId xmlns:a16="http://schemas.microsoft.com/office/drawing/2014/main" id="{7C28E0CD-3EA0-2726-DF28-68E2558FDB05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3" name="Group 142">
            <a:extLst>
              <a:ext uri="{FF2B5EF4-FFF2-40B4-BE49-F238E27FC236}">
                <a16:creationId xmlns:a16="http://schemas.microsoft.com/office/drawing/2014/main" id="{D797C80B-C61D-248B-5D32-7690C3E01E7B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4A5ED3CA-A785-B4F6-5B97-524F4FF3B337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145" name="TextBox 144">
              <a:extLst>
                <a:ext uri="{FF2B5EF4-FFF2-40B4-BE49-F238E27FC236}">
                  <a16:creationId xmlns:a16="http://schemas.microsoft.com/office/drawing/2014/main" id="{B824F012-6009-09BA-50C2-2C02891FF5C4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46" name="TextBox 145">
              <a:extLst>
                <a:ext uri="{FF2B5EF4-FFF2-40B4-BE49-F238E27FC236}">
                  <a16:creationId xmlns:a16="http://schemas.microsoft.com/office/drawing/2014/main" id="{59EE7269-66CB-DD2B-B6AA-A23C1DBCBDBA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147" name="Rectangle: Rounded Corners 146">
            <a:extLst>
              <a:ext uri="{FF2B5EF4-FFF2-40B4-BE49-F238E27FC236}">
                <a16:creationId xmlns:a16="http://schemas.microsoft.com/office/drawing/2014/main" id="{D72A27A6-5258-761D-8071-C09765EF56C7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14F3D105-C135-21EE-9BF4-FB4DE5FD3F6E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49" name="Group 148">
            <a:extLst>
              <a:ext uri="{FF2B5EF4-FFF2-40B4-BE49-F238E27FC236}">
                <a16:creationId xmlns:a16="http://schemas.microsoft.com/office/drawing/2014/main" id="{B2959561-D8FC-E252-9F67-C6E2913A239F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E96DCBC3-D35A-D944-CF90-CFF4C34A3441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151" name="TextBox 150">
              <a:extLst>
                <a:ext uri="{FF2B5EF4-FFF2-40B4-BE49-F238E27FC236}">
                  <a16:creationId xmlns:a16="http://schemas.microsoft.com/office/drawing/2014/main" id="{3637F9EE-FE69-63DF-52AC-E42B214D4826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C01F596A-4492-CDA2-1A45-D06946AEDCFE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153" name="Rectangle: Rounded Corners 152">
            <a:extLst>
              <a:ext uri="{FF2B5EF4-FFF2-40B4-BE49-F238E27FC236}">
                <a16:creationId xmlns:a16="http://schemas.microsoft.com/office/drawing/2014/main" id="{C67516D9-4E03-07CB-D2ED-5AD6413B6F68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4" name="Freeform: Shape 153">
            <a:extLst>
              <a:ext uri="{FF2B5EF4-FFF2-40B4-BE49-F238E27FC236}">
                <a16:creationId xmlns:a16="http://schemas.microsoft.com/office/drawing/2014/main" id="{E8E582C4-0529-F042-ED39-A6134CCAC0B7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97A1A4E0-5EE5-9F71-EF97-02A58A0300E1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05FDD14F-76F5-CFBD-AF50-F145BFA71347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157" name="TextBox 156">
              <a:extLst>
                <a:ext uri="{FF2B5EF4-FFF2-40B4-BE49-F238E27FC236}">
                  <a16:creationId xmlns:a16="http://schemas.microsoft.com/office/drawing/2014/main" id="{8FD6A79D-CABC-065D-F0E2-1B67B44EB671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58" name="TextBox 157">
              <a:extLst>
                <a:ext uri="{FF2B5EF4-FFF2-40B4-BE49-F238E27FC236}">
                  <a16:creationId xmlns:a16="http://schemas.microsoft.com/office/drawing/2014/main" id="{78B70AF6-7776-20FF-320C-F100CCEC1BE3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159" name="Freeform 230">
            <a:extLst>
              <a:ext uri="{FF2B5EF4-FFF2-40B4-BE49-F238E27FC236}">
                <a16:creationId xmlns:a16="http://schemas.microsoft.com/office/drawing/2014/main" id="{F44B3ACF-FA70-C3E4-1149-5EAB7F5F104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0" name="Freeform 377">
            <a:extLst>
              <a:ext uri="{FF2B5EF4-FFF2-40B4-BE49-F238E27FC236}">
                <a16:creationId xmlns:a16="http://schemas.microsoft.com/office/drawing/2014/main" id="{478D8D62-49A3-CE64-81DE-F31932DA486B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1" name="Freeform 231">
            <a:extLst>
              <a:ext uri="{FF2B5EF4-FFF2-40B4-BE49-F238E27FC236}">
                <a16:creationId xmlns:a16="http://schemas.microsoft.com/office/drawing/2014/main" id="{0D7AFBA6-6B76-614E-D8DA-949260112B9E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2" name="Freeform 158">
            <a:extLst>
              <a:ext uri="{FF2B5EF4-FFF2-40B4-BE49-F238E27FC236}">
                <a16:creationId xmlns:a16="http://schemas.microsoft.com/office/drawing/2014/main" id="{91DC0281-4A44-981F-DF85-891C0FD4BF17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DE077D6A-A42E-DB43-D30A-D5390E08239F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C90F571F-8539-DFF3-3391-F027715A87A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5" name="Oval 164">
            <a:extLst>
              <a:ext uri="{FF2B5EF4-FFF2-40B4-BE49-F238E27FC236}">
                <a16:creationId xmlns:a16="http://schemas.microsoft.com/office/drawing/2014/main" id="{0406468D-E96D-247C-29D1-AB9D5012BC3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6" name="Oval 165">
            <a:extLst>
              <a:ext uri="{FF2B5EF4-FFF2-40B4-BE49-F238E27FC236}">
                <a16:creationId xmlns:a16="http://schemas.microsoft.com/office/drawing/2014/main" id="{C5AFDC28-7142-DDE6-171C-351DFCD62C40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52934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142" grpId="0" animBg="1"/>
          <p:bldP spid="147" grpId="0" animBg="1"/>
          <p:bldP spid="148" grpId="0" animBg="1"/>
          <p:bldP spid="153" grpId="0" animBg="1"/>
          <p:bldP spid="154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4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1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5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49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142" grpId="0" animBg="1"/>
          <p:bldP spid="147" grpId="0" animBg="1"/>
          <p:bldP spid="148" grpId="0" animBg="1"/>
          <p:bldP spid="153" grpId="0" animBg="1"/>
          <p:bldP spid="154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  <p:bldP spid="165" grpId="0" animBg="1"/>
          <p:bldP spid="166" grpId="0" animBg="1"/>
        </p:bldLst>
      </p:timing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3BF1E638-6517-7B36-3D8D-1E46B0F687A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!!MainTitle1">
            <a:extLst>
              <a:ext uri="{FF2B5EF4-FFF2-40B4-BE49-F238E27FC236}">
                <a16:creationId xmlns:a16="http://schemas.microsoft.com/office/drawing/2014/main" id="{949992A2-C092-326C-AE01-DEDC8CCB4F1B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40000"/>
                    <a:lumOff val="6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40000"/>
                  <a:lumOff val="6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79" name="!!SubTitle">
            <a:extLst>
              <a:ext uri="{FF2B5EF4-FFF2-40B4-BE49-F238E27FC236}">
                <a16:creationId xmlns:a16="http://schemas.microsoft.com/office/drawing/2014/main" id="{238F7885-2C2E-7F2D-F0E5-F6827570867A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bg2">
                    <a:lumMod val="75000"/>
                    <a:lumOff val="25000"/>
                  </a:schemeClr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bg2">
                  <a:lumMod val="75000"/>
                  <a:lumOff val="25000"/>
                </a:schemeClr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6" name="Group 85">
            <a:extLst>
              <a:ext uri="{FF2B5EF4-FFF2-40B4-BE49-F238E27FC236}">
                <a16:creationId xmlns:a16="http://schemas.microsoft.com/office/drawing/2014/main" id="{14B5EA27-723F-5DF8-F727-80C410133976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87" name="Straight Connector 86">
              <a:extLst>
                <a:ext uri="{FF2B5EF4-FFF2-40B4-BE49-F238E27FC236}">
                  <a16:creationId xmlns:a16="http://schemas.microsoft.com/office/drawing/2014/main" id="{555E9C45-C768-DEE6-0121-89DEF1CB698C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8" name="Arc 87">
              <a:extLst>
                <a:ext uri="{FF2B5EF4-FFF2-40B4-BE49-F238E27FC236}">
                  <a16:creationId xmlns:a16="http://schemas.microsoft.com/office/drawing/2014/main" id="{1B3FC7A5-27A4-2267-C8DB-30FB0D3F1D94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0" name="Straight Connector 109">
              <a:extLst>
                <a:ext uri="{FF2B5EF4-FFF2-40B4-BE49-F238E27FC236}">
                  <a16:creationId xmlns:a16="http://schemas.microsoft.com/office/drawing/2014/main" id="{16C3FCB3-227D-18D3-0DAC-C3135038185E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Connector 110">
              <a:extLst>
                <a:ext uri="{FF2B5EF4-FFF2-40B4-BE49-F238E27FC236}">
                  <a16:creationId xmlns:a16="http://schemas.microsoft.com/office/drawing/2014/main" id="{3326D3D6-8039-564F-FFD6-C66073CEB8C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Arc 111">
              <a:extLst>
                <a:ext uri="{FF2B5EF4-FFF2-40B4-BE49-F238E27FC236}">
                  <a16:creationId xmlns:a16="http://schemas.microsoft.com/office/drawing/2014/main" id="{1AFB96E3-909A-2B96-491E-7CC1372C75E8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30A5CA05-EAF6-FC3D-F5AB-B1DA8D24240E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BAE7B663-CA9E-F996-ED72-DA6226440F85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5" name="Arc 114">
              <a:extLst>
                <a:ext uri="{FF2B5EF4-FFF2-40B4-BE49-F238E27FC236}">
                  <a16:creationId xmlns:a16="http://schemas.microsoft.com/office/drawing/2014/main" id="{EB679F46-2B61-3176-058B-8B80B09F1074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16" name="Straight Connector 115">
              <a:extLst>
                <a:ext uri="{FF2B5EF4-FFF2-40B4-BE49-F238E27FC236}">
                  <a16:creationId xmlns:a16="http://schemas.microsoft.com/office/drawing/2014/main" id="{B749DB5A-76CC-6AC0-F5BE-47B024AD06DD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EA222D6A-80A8-1846-215D-624DB436E855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3945B113-99CC-D7C3-517C-454F9AC8A6CC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A2ADD8CF-C12B-F63F-83B9-396A45176CF7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9BBE9556-A59B-EBE2-3473-5649C77B2A4E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Arc 120">
              <a:extLst>
                <a:ext uri="{FF2B5EF4-FFF2-40B4-BE49-F238E27FC236}">
                  <a16:creationId xmlns:a16="http://schemas.microsoft.com/office/drawing/2014/main" id="{12743AD8-5F27-B15A-A5A4-9D76E39DA402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22" name="Straight Connector 121">
              <a:extLst>
                <a:ext uri="{FF2B5EF4-FFF2-40B4-BE49-F238E27FC236}">
                  <a16:creationId xmlns:a16="http://schemas.microsoft.com/office/drawing/2014/main" id="{344DA403-843F-42BD-2C87-B46DDF7056A4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Straight Connector 122">
              <a:extLst>
                <a:ext uri="{FF2B5EF4-FFF2-40B4-BE49-F238E27FC236}">
                  <a16:creationId xmlns:a16="http://schemas.microsoft.com/office/drawing/2014/main" id="{B8C29EC7-FE1B-FD84-2970-84E857B82DF2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4" name="Arc 123">
              <a:extLst>
                <a:ext uri="{FF2B5EF4-FFF2-40B4-BE49-F238E27FC236}">
                  <a16:creationId xmlns:a16="http://schemas.microsoft.com/office/drawing/2014/main" id="{EB7A3C0F-6425-A094-8E01-C8D35390FC99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grpSp>
        <p:nvGrpSpPr>
          <p:cNvPr id="125" name="Group 124">
            <a:extLst>
              <a:ext uri="{FF2B5EF4-FFF2-40B4-BE49-F238E27FC236}">
                <a16:creationId xmlns:a16="http://schemas.microsoft.com/office/drawing/2014/main" id="{6D749455-412A-43FA-BEDA-23B7BCFECF45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126" name="Straight Connector 125">
              <a:extLst>
                <a:ext uri="{FF2B5EF4-FFF2-40B4-BE49-F238E27FC236}">
                  <a16:creationId xmlns:a16="http://schemas.microsoft.com/office/drawing/2014/main" id="{B46A6ECD-347A-7930-D488-58F0F4861A14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7" name="Arc 126">
              <a:extLst>
                <a:ext uri="{FF2B5EF4-FFF2-40B4-BE49-F238E27FC236}">
                  <a16:creationId xmlns:a16="http://schemas.microsoft.com/office/drawing/2014/main" id="{C813B329-0076-1150-F4D8-18B03699B27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7BF09FEF-F60A-D4F1-B5DB-7F41A2568D1A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Straight Connector 128">
              <a:extLst>
                <a:ext uri="{FF2B5EF4-FFF2-40B4-BE49-F238E27FC236}">
                  <a16:creationId xmlns:a16="http://schemas.microsoft.com/office/drawing/2014/main" id="{50AD87AD-61CB-73E1-A078-414065951F85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0" name="Arc 129">
              <a:extLst>
                <a:ext uri="{FF2B5EF4-FFF2-40B4-BE49-F238E27FC236}">
                  <a16:creationId xmlns:a16="http://schemas.microsoft.com/office/drawing/2014/main" id="{9D578957-47FE-0883-5507-7E141A55A877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31" name="Freeform: Shape 130">
            <a:extLst>
              <a:ext uri="{FF2B5EF4-FFF2-40B4-BE49-F238E27FC236}">
                <a16:creationId xmlns:a16="http://schemas.microsoft.com/office/drawing/2014/main" id="{C84E490E-FC10-EB7F-EEE3-991AEA17B158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2" name="Rectangle 131">
            <a:extLst>
              <a:ext uri="{FF2B5EF4-FFF2-40B4-BE49-F238E27FC236}">
                <a16:creationId xmlns:a16="http://schemas.microsoft.com/office/drawing/2014/main" id="{A234B249-4491-9747-5BCE-E4E0FDD83E8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>
                    <a:lumMod val="40000"/>
                    <a:lumOff val="60000"/>
                  </a:schemeClr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133" name="Rectangle: Rounded Corners 132">
            <a:extLst>
              <a:ext uri="{FF2B5EF4-FFF2-40B4-BE49-F238E27FC236}">
                <a16:creationId xmlns:a16="http://schemas.microsoft.com/office/drawing/2014/main" id="{B8539FDA-FD3A-59B8-BB60-4EE73F30D84E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34" name="Freeform: Shape 133">
            <a:extLst>
              <a:ext uri="{FF2B5EF4-FFF2-40B4-BE49-F238E27FC236}">
                <a16:creationId xmlns:a16="http://schemas.microsoft.com/office/drawing/2014/main" id="{80DD6993-D506-ED56-4D01-959015DCC843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35" name="Group 134">
            <a:extLst>
              <a:ext uri="{FF2B5EF4-FFF2-40B4-BE49-F238E27FC236}">
                <a16:creationId xmlns:a16="http://schemas.microsoft.com/office/drawing/2014/main" id="{2BD260F0-96C9-A910-8868-A1EE7116959B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136" name="TextBox 135">
              <a:extLst>
                <a:ext uri="{FF2B5EF4-FFF2-40B4-BE49-F238E27FC236}">
                  <a16:creationId xmlns:a16="http://schemas.microsoft.com/office/drawing/2014/main" id="{D419566B-8731-95D1-EA19-04130C2B80B6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53444A44-0E40-2CE7-8117-0AF3A81CF7F2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35937FB2-695B-50A7-2EF1-3916864DF4CE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tx2">
                    <a:lumMod val="40000"/>
                    <a:lumOff val="60000"/>
                  </a:schemeClr>
                </a:solidFill>
              </a:endParaRPr>
            </a:p>
          </p:txBody>
        </p:sp>
      </p:grpSp>
      <p:sp>
        <p:nvSpPr>
          <p:cNvPr id="139" name="Rectangle: Rounded Corners 138">
            <a:extLst>
              <a:ext uri="{FF2B5EF4-FFF2-40B4-BE49-F238E27FC236}">
                <a16:creationId xmlns:a16="http://schemas.microsoft.com/office/drawing/2014/main" id="{4A952A54-3254-D913-84B6-19EE0115035C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0924E73B-FD7E-1313-B5A9-82F49F0376DF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1" name="Group 140">
            <a:extLst>
              <a:ext uri="{FF2B5EF4-FFF2-40B4-BE49-F238E27FC236}">
                <a16:creationId xmlns:a16="http://schemas.microsoft.com/office/drawing/2014/main" id="{E2681EEA-0A72-3348-D592-DB733AB45019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142" name="TextBox 141">
              <a:extLst>
                <a:ext uri="{FF2B5EF4-FFF2-40B4-BE49-F238E27FC236}">
                  <a16:creationId xmlns:a16="http://schemas.microsoft.com/office/drawing/2014/main" id="{1D61B515-779B-5E4B-39D6-A39451573848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143" name="TextBox 142">
              <a:extLst>
                <a:ext uri="{FF2B5EF4-FFF2-40B4-BE49-F238E27FC236}">
                  <a16:creationId xmlns:a16="http://schemas.microsoft.com/office/drawing/2014/main" id="{386A3643-A44A-CD60-9D2E-4E56574A5E7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44" name="TextBox 143">
              <a:extLst>
                <a:ext uri="{FF2B5EF4-FFF2-40B4-BE49-F238E27FC236}">
                  <a16:creationId xmlns:a16="http://schemas.microsoft.com/office/drawing/2014/main" id="{0FB8F076-C4F9-3A83-A945-A3C211492C56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/>
                  </a:solidFill>
                </a:rPr>
                <a:t>Phân</a:t>
              </a:r>
              <a:r>
                <a:rPr lang="en-US" sz="2000" b="1" dirty="0">
                  <a:solidFill>
                    <a:schemeClr val="accent2"/>
                  </a:solidFill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tích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145" name="Rectangle: Rounded Corners 144">
            <a:extLst>
              <a:ext uri="{FF2B5EF4-FFF2-40B4-BE49-F238E27FC236}">
                <a16:creationId xmlns:a16="http://schemas.microsoft.com/office/drawing/2014/main" id="{50AAAD06-272A-B76C-57AC-C3E620D64E7C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108CA453-CE9D-67B8-E826-A092B57B6F02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47" name="Group 146">
            <a:extLst>
              <a:ext uri="{FF2B5EF4-FFF2-40B4-BE49-F238E27FC236}">
                <a16:creationId xmlns:a16="http://schemas.microsoft.com/office/drawing/2014/main" id="{B7D9B26C-B8D2-6AD9-7A7C-20F85DD9F293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148" name="TextBox 147">
              <a:extLst>
                <a:ext uri="{FF2B5EF4-FFF2-40B4-BE49-F238E27FC236}">
                  <a16:creationId xmlns:a16="http://schemas.microsoft.com/office/drawing/2014/main" id="{8E89F116-95A3-64BF-C1CC-B4AF70B19479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149" name="TextBox 148">
              <a:extLst>
                <a:ext uri="{FF2B5EF4-FFF2-40B4-BE49-F238E27FC236}">
                  <a16:creationId xmlns:a16="http://schemas.microsoft.com/office/drawing/2014/main" id="{45BF552B-C4B7-29D8-4DB7-7AEFA72954EA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50" name="TextBox 149">
              <a:extLst>
                <a:ext uri="{FF2B5EF4-FFF2-40B4-BE49-F238E27FC236}">
                  <a16:creationId xmlns:a16="http://schemas.microsoft.com/office/drawing/2014/main" id="{A0A928A1-D4C8-773F-D800-4DC2748B212A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/>
                  </a:solidFill>
                </a:rPr>
                <a:t>Tối</a:t>
              </a:r>
              <a:r>
                <a:rPr lang="en-US" sz="2000" b="1" dirty="0">
                  <a:solidFill>
                    <a:schemeClr val="accent4"/>
                  </a:solidFill>
                </a:rPr>
                <a:t> </a:t>
              </a:r>
              <a:r>
                <a:rPr lang="en-US" sz="2000" b="1" dirty="0" err="1">
                  <a:solidFill>
                    <a:schemeClr val="accent4"/>
                  </a:solidFill>
                </a:rPr>
                <a:t>ưu</a:t>
              </a:r>
              <a:endParaRPr lang="vi-VN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151" name="Rectangle: Rounded Corners 150">
            <a:extLst>
              <a:ext uri="{FF2B5EF4-FFF2-40B4-BE49-F238E27FC236}">
                <a16:creationId xmlns:a16="http://schemas.microsoft.com/office/drawing/2014/main" id="{FDBCDE6C-44B1-F237-C23F-B761692C25E3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AA145EA3-D03D-1273-686B-79A67F509320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grpSp>
        <p:nvGrpSpPr>
          <p:cNvPr id="153" name="Group 152">
            <a:extLst>
              <a:ext uri="{FF2B5EF4-FFF2-40B4-BE49-F238E27FC236}">
                <a16:creationId xmlns:a16="http://schemas.microsoft.com/office/drawing/2014/main" id="{F7B5DEF1-63DF-E420-3F14-B2704E3E8E75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154" name="TextBox 153">
              <a:extLst>
                <a:ext uri="{FF2B5EF4-FFF2-40B4-BE49-F238E27FC236}">
                  <a16:creationId xmlns:a16="http://schemas.microsoft.com/office/drawing/2014/main" id="{009B30DC-B816-91C1-B2FC-45B8F2C2AA73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tx2">
                      <a:lumMod val="40000"/>
                      <a:lumOff val="60000"/>
                    </a:schemeClr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155" name="TextBox 154">
              <a:extLst>
                <a:ext uri="{FF2B5EF4-FFF2-40B4-BE49-F238E27FC236}">
                  <a16:creationId xmlns:a16="http://schemas.microsoft.com/office/drawing/2014/main" id="{B239CF1C-1BE9-899F-4CC3-13F328874B93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156" name="TextBox 155">
              <a:extLst>
                <a:ext uri="{FF2B5EF4-FFF2-40B4-BE49-F238E27FC236}">
                  <a16:creationId xmlns:a16="http://schemas.microsoft.com/office/drawing/2014/main" id="{7CCC59B3-BA67-60F7-3C12-C792B0E084F8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Giải</a:t>
              </a:r>
              <a:r>
                <a:rPr lang="en-US" sz="2000" b="1" dirty="0">
                  <a:solidFill>
                    <a:schemeClr val="accent3"/>
                  </a:solidFill>
                </a:rPr>
                <a:t>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pháp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157" name="Freeform 230">
            <a:extLst>
              <a:ext uri="{FF2B5EF4-FFF2-40B4-BE49-F238E27FC236}">
                <a16:creationId xmlns:a16="http://schemas.microsoft.com/office/drawing/2014/main" id="{469EF386-852B-AD91-324A-BF633B01CFB9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8" name="Freeform 377">
            <a:extLst>
              <a:ext uri="{FF2B5EF4-FFF2-40B4-BE49-F238E27FC236}">
                <a16:creationId xmlns:a16="http://schemas.microsoft.com/office/drawing/2014/main" id="{08BDB318-DBBC-E4BC-E1F8-A865B41FB540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59" name="Freeform 231">
            <a:extLst>
              <a:ext uri="{FF2B5EF4-FFF2-40B4-BE49-F238E27FC236}">
                <a16:creationId xmlns:a16="http://schemas.microsoft.com/office/drawing/2014/main" id="{87B7D005-BBF4-680F-CBA8-57C1D7FB74D4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0" name="Freeform 158">
            <a:extLst>
              <a:ext uri="{FF2B5EF4-FFF2-40B4-BE49-F238E27FC236}">
                <a16:creationId xmlns:a16="http://schemas.microsoft.com/office/drawing/2014/main" id="{718D49EF-84A4-3DB1-1CBB-6BCEC3491777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>
              <a:solidFill>
                <a:schemeClr val="tx2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161" name="Oval 160">
            <a:extLst>
              <a:ext uri="{FF2B5EF4-FFF2-40B4-BE49-F238E27FC236}">
                <a16:creationId xmlns:a16="http://schemas.microsoft.com/office/drawing/2014/main" id="{58547A00-3034-83F1-3FA4-6DDCC65DD87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2" name="Oval 161">
            <a:extLst>
              <a:ext uri="{FF2B5EF4-FFF2-40B4-BE49-F238E27FC236}">
                <a16:creationId xmlns:a16="http://schemas.microsoft.com/office/drawing/2014/main" id="{41D53017-F9B7-44A4-F37A-8D0012972EBA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3" name="Oval 162">
            <a:extLst>
              <a:ext uri="{FF2B5EF4-FFF2-40B4-BE49-F238E27FC236}">
                <a16:creationId xmlns:a16="http://schemas.microsoft.com/office/drawing/2014/main" id="{57372998-18E1-43B9-5B9B-0F1AFE3D883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64" name="Oval 163">
            <a:extLst>
              <a:ext uri="{FF2B5EF4-FFF2-40B4-BE49-F238E27FC236}">
                <a16:creationId xmlns:a16="http://schemas.microsoft.com/office/drawing/2014/main" id="{B3D9CA3E-9FBF-5F7D-1238-18E623B90B73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4527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9" grpId="0"/>
          <p:bldP spid="131" grpId="0" animBg="1"/>
          <p:bldP spid="131" grpId="1" animBg="1"/>
          <p:bldP spid="133" grpId="0" animBg="1"/>
          <p:bldP spid="134" grpId="0" animBg="1"/>
          <p:bldP spid="139" grpId="0" animBg="1"/>
          <p:bldP spid="140" grpId="0" animBg="1"/>
          <p:bldP spid="145" grpId="0" animBg="1"/>
          <p:bldP spid="146" grpId="0" animBg="1"/>
          <p:bldP spid="151" grpId="0" animBg="1"/>
          <p:bldP spid="152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1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1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13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1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1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1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13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1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1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1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1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1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1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1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1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1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15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15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1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14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1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14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7" grpId="0"/>
          <p:bldP spid="79" grpId="0"/>
          <p:bldP spid="131" grpId="0" animBg="1"/>
          <p:bldP spid="131" grpId="1" animBg="1"/>
          <p:bldP spid="133" grpId="0" animBg="1"/>
          <p:bldP spid="134" grpId="0" animBg="1"/>
          <p:bldP spid="139" grpId="0" animBg="1"/>
          <p:bldP spid="140" grpId="0" animBg="1"/>
          <p:bldP spid="145" grpId="0" animBg="1"/>
          <p:bldP spid="146" grpId="0" animBg="1"/>
          <p:bldP spid="151" grpId="0" animBg="1"/>
          <p:bldP spid="152" grpId="0" animBg="1"/>
          <p:bldP spid="157" grpId="0" animBg="1"/>
          <p:bldP spid="158" grpId="0" animBg="1"/>
          <p:bldP spid="159" grpId="0" animBg="1"/>
          <p:bldP spid="160" grpId="0" animBg="1"/>
          <p:bldP spid="161" grpId="0" animBg="1"/>
          <p:bldP spid="162" grpId="0" animBg="1"/>
          <p:bldP spid="163" grpId="0" animBg="1"/>
          <p:bldP spid="164" grpId="0" animBg="1"/>
        </p:bldLst>
      </p:timing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80FDED2-8C02-5779-A666-05BA16C16670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!!MainTitle1">
            <a:extLst>
              <a:ext uri="{FF2B5EF4-FFF2-40B4-BE49-F238E27FC236}">
                <a16:creationId xmlns:a16="http://schemas.microsoft.com/office/drawing/2014/main" id="{448F9F7D-6E84-743A-FE28-C4893131C3B5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accent3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" name="!!SubTitle">
            <a:extLst>
              <a:ext uri="{FF2B5EF4-FFF2-40B4-BE49-F238E27FC236}">
                <a16:creationId xmlns:a16="http://schemas.microsoft.com/office/drawing/2014/main" id="{EE8EE64C-951C-B869-230F-99C389B8EA62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5F4584B7-4AB2-B68D-6E77-84E9EECF74CC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CD609C92-F126-80F9-C020-23761513F35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B6D9356-0726-B70B-F0C7-E4610CAEFBCB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96EC222-1270-F152-DA38-2F01545E492A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1C1E449-BD0C-A7BB-D5FE-64D3EA98286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78026569-C5C1-94A9-77A1-3E65A7F108E3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7" name="Group 16">
            <a:extLst>
              <a:ext uri="{FF2B5EF4-FFF2-40B4-BE49-F238E27FC236}">
                <a16:creationId xmlns:a16="http://schemas.microsoft.com/office/drawing/2014/main" id="{A98F1E62-2CFF-7D55-AF19-800697C7A59F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1802CF4C-AEED-B08A-3BB0-F7928706C62F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F432D94D-0591-C609-2A6E-924D640BD278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2CA6B3AB-91B5-24DC-C4F4-3F754D456B60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DCE80961-F88F-5215-92A5-5535DA9C6EF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A132B517-9E2E-4246-CA38-CB319C7E1AC4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3B174668-C7B0-EB07-68F0-3190F18E9685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3C4BA2DF-EF26-82FD-8815-0EF4E125977C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15B0176E-0A8B-5FF6-54F6-872E282E43F0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A2B8B909-112C-BC43-355D-1CA5049E3F7F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C7285AB0-66B3-8E4E-ED64-50F28D721590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9F7A150F-5BDB-7204-4CAD-B5F0D82F4A4F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936DF550-02FB-F161-0AC3-12FBD6A9D51A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EFCB4FA3-7EB4-280D-37CE-E5866A0F94A4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6CA0FCA6-D250-A229-286D-0A610740516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F610BFBA-18E0-78C9-C5B6-F6A8BF08DF1A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10BB9829-1D6F-9962-0BE5-3E16248C2A3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4" name="Arc 33">
              <a:extLst>
                <a:ext uri="{FF2B5EF4-FFF2-40B4-BE49-F238E27FC236}">
                  <a16:creationId xmlns:a16="http://schemas.microsoft.com/office/drawing/2014/main" id="{34FA75FE-E319-4774-4C92-776F56A29F9E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1FBD44DA-5D61-EE31-0D6A-013A39648785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7DB3589D-5D16-F091-FDA6-846F248F5B7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7" name="Rectangle: Rounded Corners 36">
            <a:extLst>
              <a:ext uri="{FF2B5EF4-FFF2-40B4-BE49-F238E27FC236}">
                <a16:creationId xmlns:a16="http://schemas.microsoft.com/office/drawing/2014/main" id="{639C671E-E45D-00A6-A687-F902C5E98311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205E5010-B62D-C5FA-C43A-D2F4244358E1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DFC9AA13-7778-CA31-A27D-5057D3FF643D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9EF00D6-5F28-4115-4D99-D6A8DD5ACED0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8F8B1625-10B8-633B-5E03-55251DEA32D4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305270E1-6BC6-7F55-9D21-F0F1D65C8329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FEFE544F-95CC-4373-BCA7-B09F8778D8FF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0C007E9-22E2-3694-4B8A-83BE416B1AAA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6CAF253A-967E-C23F-A0F7-7F6F0FB2DE33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19EF6F73-3B29-3655-65EB-FD65AB054D78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1FEC5BD0-C1EC-2658-2CC9-9C820BFB859F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BE0A5C8E-579A-CF1C-C5E2-C04734698BB4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224A047B-4E33-EC88-C718-80EEE8031785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D01779A-A209-C198-667E-5DE1CDC924FF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BE08E7E0-6D67-1CCC-905C-3C6352169891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D179D0E0-0E52-DF16-08FB-494DFC5E1540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90D70245-CAE3-7353-5403-DE1703C69336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8C83280A-766D-2BD6-36F1-D6CFA79ED039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4BD61330-9DD5-A6C4-327F-4DC151F3E43C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1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E3D66A20-B7B4-46E3-F2AC-23C3B3C491F2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FA4853F0-BFC9-0B07-09B5-F0EA6BFB6414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C89E67E9-B6C4-EA8B-4029-5C4A35942285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70EF7879-799E-5E6E-480C-F819751FFD9D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D39B12E-38D0-E490-5F04-D4BE97B9FE76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97" name="Freeform 230">
            <a:extLst>
              <a:ext uri="{FF2B5EF4-FFF2-40B4-BE49-F238E27FC236}">
                <a16:creationId xmlns:a16="http://schemas.microsoft.com/office/drawing/2014/main" id="{F11A0DCB-98D1-5780-8D15-B1668041A247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377">
            <a:extLst>
              <a:ext uri="{FF2B5EF4-FFF2-40B4-BE49-F238E27FC236}">
                <a16:creationId xmlns:a16="http://schemas.microsoft.com/office/drawing/2014/main" id="{94184169-7778-E798-27BE-A9116BB0D45E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231">
            <a:extLst>
              <a:ext uri="{FF2B5EF4-FFF2-40B4-BE49-F238E27FC236}">
                <a16:creationId xmlns:a16="http://schemas.microsoft.com/office/drawing/2014/main" id="{656888F2-55E8-BBD0-3E33-3BE357E1092E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58">
            <a:extLst>
              <a:ext uri="{FF2B5EF4-FFF2-40B4-BE49-F238E27FC236}">
                <a16:creationId xmlns:a16="http://schemas.microsoft.com/office/drawing/2014/main" id="{A5B050CE-64D0-7479-712C-AF3586C6F3EC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7651E90-9D49-EE8A-F6D2-202B92FF8236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E9E37C1C-AC47-13AE-F065-A77C2237BD81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6B50E7C2-3220-F80B-5934-A838A4495492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ACF6FE63-A2D2-443A-6A72-6BF48EF53D0B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55329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35" grpId="0" animBg="1"/>
          <p:bldP spid="35" grpId="1" animBg="1"/>
          <p:bldP spid="37" grpId="0" animBg="1"/>
          <p:bldP spid="38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5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/>
          <p:bldP spid="6" grpId="0"/>
          <p:bldP spid="35" grpId="0" animBg="1"/>
          <p:bldP spid="35" grpId="1" animBg="1"/>
          <p:bldP spid="37" grpId="0" animBg="1"/>
          <p:bldP spid="38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95000"/>
            <a:lumOff val="5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5AB5D4BC-38C9-511C-79D8-D1D1C2B5814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C9F6AC3B-74E4-D3E3-5CC1-26CC86EBE05E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bg2">
                    <a:lumMod val="25000"/>
                    <a:lumOff val="75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75FA025-741F-15E8-569C-59F2B8069D28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C0622D09-FF93-5CF9-2280-04FF1A3F8910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AB8CA178-49D5-F2B2-5CBF-9C7D7C3CC2F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7E8836AF-2B7D-EF1D-04A5-C045E6FB9DD3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B9D07FDE-5F24-B46E-2CD3-F015173F74C8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DD1FB743-CC9D-E8BA-85A0-2043D88B754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1CF75E46-A57A-3BFC-6E9F-509F28524BB6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F7F395C-DD07-3857-5B51-730416BDE683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9B7A02E9-072F-5870-1BC4-371BA3DB4C78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CED1852F-7316-0C2B-296E-783EA82236C9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74F789EA-0441-7B38-55B9-B02DBD19EF1F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C6415BA-B62E-8F26-2FD0-61C2BF96948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2371797B-8EDE-DEFA-E001-9C5929C20B3A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2EFC5393-7B90-DDF2-2B82-F5452441A99C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289AEE69-4CA4-70E6-8F24-CC4084D9071E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7331C2FB-2CD8-69DE-844A-CA2D4559B15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4CE6B7AF-5CEC-C67C-112B-CB3F8309B600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94173127-0208-7D8D-3B7C-B22C67052572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04D3E989-225E-02AC-C37C-B812958EFE61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DAAC0401-E8A8-28B5-C6E2-42B47ACF763E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0DD5ADFF-9849-2A00-65D9-7F518FBA879D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EBD9BAB7-2D38-C5A0-9F72-052E721D0170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ED3AB36E-C136-350C-3705-9F66684753CC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CDA95A1E-85E4-3BED-4B7C-3C9DD4DCA367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C5DA6F4A-FD0C-98ED-267E-A38111D29A30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E47CC93F-3958-D44A-19E8-16996E098136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22D63DA3-9F08-87E2-CBF6-8544D10B030D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8B62F8B9-73FE-B629-986F-252AAFD6CC39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8CD7899B-C774-21F1-472B-64ABA202C9BC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A669E923-9C4E-AB55-0447-4E512CE54EFB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6628A299-27ED-EC99-A0E9-9FA1F3257D32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031E5BB0-3FBB-0EF3-FA27-7C814B3E0548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61C4E0B0-85FB-4A3D-EB37-2C78CE0CAD88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sát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474658A4-692E-3A27-BDBC-2E365A19222A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AB024A57-70BB-3D2C-93C5-4806BEE116D8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36531F3E-3F23-AD3A-898C-125A8FD44153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A9F7B661-96A1-ABEA-AFB6-B0238AB826DB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3597E983-CB9E-4A31-F631-48B39483D350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2">
                      <a:lumMod val="10000"/>
                      <a:lumOff val="90000"/>
                    </a:schemeClr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9E001E5-D88A-8141-FE32-F63F69E352BE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/>
                  </a:solidFill>
                </a:rPr>
                <a:t>Phân</a:t>
              </a:r>
              <a:r>
                <a:rPr lang="en-US" sz="2000" b="1" dirty="0">
                  <a:solidFill>
                    <a:schemeClr val="accent2"/>
                  </a:solidFill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tích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F9333A50-F92D-B671-9BF7-262A58074702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7E36CC8-338C-7422-CC30-ABD5EE0E1C3E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36C321E-9825-FD2E-A999-3B3CF14EC774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B6A59319-798F-2250-52A9-DF0E78BD3C39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2F0CAF39-46C5-C0E8-7B16-DDA298118C38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4D4049DF-875F-3902-D695-3DDEEDF1904F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/>
                  </a:solidFill>
                </a:rPr>
                <a:t>Tối</a:t>
              </a:r>
              <a:r>
                <a:rPr lang="en-US" sz="2000" b="1" dirty="0">
                  <a:solidFill>
                    <a:schemeClr val="accent4"/>
                  </a:solidFill>
                </a:rPr>
                <a:t> </a:t>
              </a:r>
              <a:r>
                <a:rPr lang="en-US" sz="2000" b="1" dirty="0" err="1">
                  <a:solidFill>
                    <a:schemeClr val="accent4"/>
                  </a:solidFill>
                </a:rPr>
                <a:t>ưu</a:t>
              </a:r>
              <a:endParaRPr lang="vi-VN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FFD3E43E-C6CD-3489-77CA-F11CB4D1972F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tx1">
              <a:lumMod val="10000"/>
            </a:schemeClr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CEECC55C-33A9-062A-5FCF-4A353C3BAEE3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5E82B28B-C3E6-0684-C3D7-F0C6BAD2D115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498238E1-336C-AAD8-3A4E-FAF3A195DB4E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893F2F34-0111-5A96-5E19-18F1920BD1BE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2">
                      <a:lumMod val="10000"/>
                      <a:lumOff val="90000"/>
                    </a:schemeClr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10000"/>
                    <a:lumOff val="90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B4CCADE0-F35D-9ECF-5435-DB8DBD4997A0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Giải</a:t>
              </a:r>
              <a:r>
                <a:rPr lang="en-US" sz="2000" b="1" dirty="0">
                  <a:solidFill>
                    <a:schemeClr val="accent3"/>
                  </a:solidFill>
                </a:rPr>
                <a:t>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pháp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58" name="Freeform 230">
            <a:extLst>
              <a:ext uri="{FF2B5EF4-FFF2-40B4-BE49-F238E27FC236}">
                <a16:creationId xmlns:a16="http://schemas.microsoft.com/office/drawing/2014/main" id="{CA41C2F8-7F25-FAFD-393F-5E045CDDE79A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377">
            <a:extLst>
              <a:ext uri="{FF2B5EF4-FFF2-40B4-BE49-F238E27FC236}">
                <a16:creationId xmlns:a16="http://schemas.microsoft.com/office/drawing/2014/main" id="{71CB2ADD-E05A-DF41-268F-D35D7276F67B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231">
            <a:extLst>
              <a:ext uri="{FF2B5EF4-FFF2-40B4-BE49-F238E27FC236}">
                <a16:creationId xmlns:a16="http://schemas.microsoft.com/office/drawing/2014/main" id="{3DA521AC-9C1D-A85E-E8CC-FAA64A3CDEAB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58">
            <a:extLst>
              <a:ext uri="{FF2B5EF4-FFF2-40B4-BE49-F238E27FC236}">
                <a16:creationId xmlns:a16="http://schemas.microsoft.com/office/drawing/2014/main" id="{9ACCE326-0B31-D6A2-CCF8-7C55B9455553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5B05F509-7559-E10F-2A8B-1034C64D04D0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107B3784-5922-4CAE-0D4B-C98A27F68A54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BE99F8B1-9A90-DB96-D416-0099C68A155C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DA89034E-C967-B1F3-6D57-C952A562054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223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prism dir="u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41" grpId="0" animBg="1"/>
          <p:bldP spid="46" grpId="0" animBg="1"/>
          <p:bldP spid="47" grpId="0" animBg="1"/>
          <p:bldP spid="52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41" grpId="0" animBg="1"/>
          <p:bldP spid="46" grpId="0" animBg="1"/>
          <p:bldP spid="47" grpId="0" animBg="1"/>
          <p:bldP spid="52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CB95D141-20AF-F621-1251-79E30615E624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C7A17580-64A7-2A65-F514-A5A2F5A906A3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45BAEDB8-337E-8761-82C2-BF585BE98146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8755F72C-F293-93D5-C6E5-40E4BEF8CB32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86C6E1F-6969-093A-9744-A2965B3238A8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D8CA22F6-3104-58F0-08CF-6DEF47313425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30AF4B90-60B1-AB34-8B05-AF4F80FCC059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0BC2343D-E571-91FB-D289-E08AF7272C3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F768D7EE-8A22-CA5E-1CBC-490ABCF21BA5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F8118C3-72FA-92D3-B6BD-A0DB4CC97706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A040FEBA-6287-0FA4-F76F-E161495E966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DCC21AC9-ADFF-9A2D-3F08-92AB3345A683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D6195A7C-C8B9-D8BC-71DB-7F8FEA018E92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A70B589A-CF30-5A89-B063-FD66CC9999C7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AEB06765-1DFD-FBF2-71CC-322EBAAFCF8C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A371590A-A3DD-632F-88C9-99CB593D1BDC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278FBA9A-7C13-CBF7-9536-12EFBBE85589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3CD6A467-E14E-54D4-ED14-25A064659F1C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AF68E83D-B2D8-724B-8803-8460F6FD4FD7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3F3562C5-105E-1222-0576-613CE1E7D663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139DEC1A-B77D-35FC-420E-0754ECFADF66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B93BE5F7-5A30-96D0-AA94-7FC527A46004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5F181411-AF36-A51D-2067-14D3BE10A366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14A677F9-90C1-0170-51DE-146013133B72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7858F71-B7EA-1A14-5BDE-4A269173CC15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E58FCCDE-0DFA-F2F5-7B4F-70B86671331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25814B3D-AB1E-04FC-A77F-ABC8F619578C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40C870B5-F4BF-C6EC-43AA-25A95CCE1E04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115FCBD3-786B-B016-4708-A43368C7E0B6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8BDC03F8-35C3-E799-691E-AEDA16EFF6BC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0164DA88-453A-6336-B41D-2060B852C5DD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B76A902-6E80-5161-8D3E-BA55796E59B7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B1B85A85-EBAC-E5DA-CCA4-8068CAEB607B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4BFFDFDB-96D3-C2E3-EB9E-97C4C9339A11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1338D211-DEAE-29AD-8FE3-D0E3298978DA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4AC9EF64-7E80-CCCD-0B45-792B538EFF1F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BC8044C1-5F47-A165-1230-53820F98973C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05652621-82EF-0E22-582B-7A799C845C3A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B7529C6E-69D8-C8B0-CF8D-3126CCEBCA8D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CBBD2F06-5C45-37BE-B552-0534ACFFE69D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25F6F643-65A2-2E6D-79D0-82D23AF909CB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AADBC836-B82E-E4D0-092F-8656A091CEA1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68874EC5-A592-09B9-365C-F1805B8A0DDA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6593FB30-4DBD-D7AD-4345-36E2502AA3A5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7FC7FF6-49F0-AFA1-A262-19503B7C2D5E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A2A34E1E-F54B-E974-F349-7A51B618F79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AF710BA7-5553-309A-1307-B56C19DD9602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589A8775-453C-FD1C-4F3B-9B67700F8625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0757D2BD-15DC-DE59-507F-A0D1ABD5957B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54A13DD4-D6B3-71E4-BAD1-825F1F3C19A6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5AE5B206-7C9D-0FB1-5480-45BE2A17C378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C542F0F5-65DA-A165-CD5C-09733D34A416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5DA46B6A-5135-C297-9597-EBD5B12C6BDC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97" name="Freeform 230">
            <a:extLst>
              <a:ext uri="{FF2B5EF4-FFF2-40B4-BE49-F238E27FC236}">
                <a16:creationId xmlns:a16="http://schemas.microsoft.com/office/drawing/2014/main" id="{FB4080B7-E7B5-1997-867E-EFA037162AA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377">
            <a:extLst>
              <a:ext uri="{FF2B5EF4-FFF2-40B4-BE49-F238E27FC236}">
                <a16:creationId xmlns:a16="http://schemas.microsoft.com/office/drawing/2014/main" id="{90E8DF55-7814-17AF-FDAD-E9C3E15586F6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231">
            <a:extLst>
              <a:ext uri="{FF2B5EF4-FFF2-40B4-BE49-F238E27FC236}">
                <a16:creationId xmlns:a16="http://schemas.microsoft.com/office/drawing/2014/main" id="{3211EE1A-35ED-4D3A-EDC6-1B594EFB765A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58">
            <a:extLst>
              <a:ext uri="{FF2B5EF4-FFF2-40B4-BE49-F238E27FC236}">
                <a16:creationId xmlns:a16="http://schemas.microsoft.com/office/drawing/2014/main" id="{12F4026D-AA7F-3239-BD62-95DC533DBDA1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6AC4423-67C1-7189-EB97-912A8E02B9C3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1F99B2D-103A-CEE7-0539-B4C07CC75C0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42231C4E-220C-8A91-E4F0-862A6442CADA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50354522-BA08-2BF9-4C49-F8114B18A257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701359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4" grpId="0" animBg="1"/>
          <p:bldP spid="34" grpId="1" animBg="1"/>
          <p:bldP spid="36" grpId="0" animBg="1"/>
          <p:bldP spid="37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4" grpId="0" animBg="1"/>
          <p:bldP spid="34" grpId="1" animBg="1"/>
          <p:bldP spid="36" grpId="0" animBg="1"/>
          <p:bldP spid="37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5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9A532E41-B94B-DDE6-910D-B9AA7B18A79C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!!MainTitle1">
            <a:extLst>
              <a:ext uri="{FF2B5EF4-FFF2-40B4-BE49-F238E27FC236}">
                <a16:creationId xmlns:a16="http://schemas.microsoft.com/office/drawing/2014/main" id="{6BF27D1E-69B9-8A1C-76E8-547B2AED70DA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42" name="!!SubTitle">
            <a:extLst>
              <a:ext uri="{FF2B5EF4-FFF2-40B4-BE49-F238E27FC236}">
                <a16:creationId xmlns:a16="http://schemas.microsoft.com/office/drawing/2014/main" id="{5B382F1F-AA73-CDDC-E167-9519CF17CF03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2"/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2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BA9B80FC-1923-ACD5-27B5-57A310CE4E7B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48" name="Straight Connector 47">
              <a:extLst>
                <a:ext uri="{FF2B5EF4-FFF2-40B4-BE49-F238E27FC236}">
                  <a16:creationId xmlns:a16="http://schemas.microsoft.com/office/drawing/2014/main" id="{BE846AF0-B734-3435-F490-C588834B9152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Arc 48">
              <a:extLst>
                <a:ext uri="{FF2B5EF4-FFF2-40B4-BE49-F238E27FC236}">
                  <a16:creationId xmlns:a16="http://schemas.microsoft.com/office/drawing/2014/main" id="{56D69B7F-4E35-1C51-C2D3-3CD6ECFD1BE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0" name="Straight Connector 49">
              <a:extLst>
                <a:ext uri="{FF2B5EF4-FFF2-40B4-BE49-F238E27FC236}">
                  <a16:creationId xmlns:a16="http://schemas.microsoft.com/office/drawing/2014/main" id="{1F4612C9-43AD-6112-A89A-A0B0343C2E15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>
              <a:extLst>
                <a:ext uri="{FF2B5EF4-FFF2-40B4-BE49-F238E27FC236}">
                  <a16:creationId xmlns:a16="http://schemas.microsoft.com/office/drawing/2014/main" id="{2C21BE9D-9E2A-54DA-93DB-3EC78FDAD70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2" name="Arc 51">
              <a:extLst>
                <a:ext uri="{FF2B5EF4-FFF2-40B4-BE49-F238E27FC236}">
                  <a16:creationId xmlns:a16="http://schemas.microsoft.com/office/drawing/2014/main" id="{6C5CA1FD-2F67-CDB3-9456-1492B172C964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3" name="Group 52">
            <a:extLst>
              <a:ext uri="{FF2B5EF4-FFF2-40B4-BE49-F238E27FC236}">
                <a16:creationId xmlns:a16="http://schemas.microsoft.com/office/drawing/2014/main" id="{D275B1DD-DAF8-D534-1322-6256E40F0AC0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54" name="Straight Connector 53">
              <a:extLst>
                <a:ext uri="{FF2B5EF4-FFF2-40B4-BE49-F238E27FC236}">
                  <a16:creationId xmlns:a16="http://schemas.microsoft.com/office/drawing/2014/main" id="{53574AD5-7B8E-A04D-B9FF-DF360A084A6C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5" name="Arc 54">
              <a:extLst>
                <a:ext uri="{FF2B5EF4-FFF2-40B4-BE49-F238E27FC236}">
                  <a16:creationId xmlns:a16="http://schemas.microsoft.com/office/drawing/2014/main" id="{B9F773FF-7D7A-94CA-A5F0-E68A5A34360E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2490A850-BC4B-E099-B5D6-23F8EAE29EF8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86FE4C30-5EE4-3521-90A1-015531030C44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8" name="Arc 57">
              <a:extLst>
                <a:ext uri="{FF2B5EF4-FFF2-40B4-BE49-F238E27FC236}">
                  <a16:creationId xmlns:a16="http://schemas.microsoft.com/office/drawing/2014/main" id="{179A3E84-6C9A-94ED-5202-22D5853A6D58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65EB6DB6-2B3B-4BB5-2E7A-54471EC22BF1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60" name="Straight Connector 59">
              <a:extLst>
                <a:ext uri="{FF2B5EF4-FFF2-40B4-BE49-F238E27FC236}">
                  <a16:creationId xmlns:a16="http://schemas.microsoft.com/office/drawing/2014/main" id="{ACC0B6BA-3504-9A76-81F8-5A2675F64FD0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1" name="Arc 60">
              <a:extLst>
                <a:ext uri="{FF2B5EF4-FFF2-40B4-BE49-F238E27FC236}">
                  <a16:creationId xmlns:a16="http://schemas.microsoft.com/office/drawing/2014/main" id="{5346D302-2B53-C672-3EC5-33BB2F66764D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2" name="Straight Connector 61">
              <a:extLst>
                <a:ext uri="{FF2B5EF4-FFF2-40B4-BE49-F238E27FC236}">
                  <a16:creationId xmlns:a16="http://schemas.microsoft.com/office/drawing/2014/main" id="{40403CD9-6C0C-0A72-2CA7-C5A6ED6245C2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>
              <a:extLst>
                <a:ext uri="{FF2B5EF4-FFF2-40B4-BE49-F238E27FC236}">
                  <a16:creationId xmlns:a16="http://schemas.microsoft.com/office/drawing/2014/main" id="{CD7EE62E-9423-D213-E5B7-0004E1AA9A41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4" name="Arc 63">
              <a:extLst>
                <a:ext uri="{FF2B5EF4-FFF2-40B4-BE49-F238E27FC236}">
                  <a16:creationId xmlns:a16="http://schemas.microsoft.com/office/drawing/2014/main" id="{C361E723-527E-2BC6-9067-C0EEFC6A4B96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293F5628-11DD-FFB0-6BA1-432CF568C06C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66" name="Straight Connector 65">
              <a:extLst>
                <a:ext uri="{FF2B5EF4-FFF2-40B4-BE49-F238E27FC236}">
                  <a16:creationId xmlns:a16="http://schemas.microsoft.com/office/drawing/2014/main" id="{469AF189-7D0A-01DD-07C8-4796BB8CC9EC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67" name="Arc 66">
              <a:extLst>
                <a:ext uri="{FF2B5EF4-FFF2-40B4-BE49-F238E27FC236}">
                  <a16:creationId xmlns:a16="http://schemas.microsoft.com/office/drawing/2014/main" id="{CB2D4E03-1622-EBBD-529D-7C0AF46AAF1E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4D7FE675-1C84-87B5-460B-8D222F8D6817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1BDA2D05-940C-5956-97ED-30CF7B128F55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Arc 69">
              <a:extLst>
                <a:ext uri="{FF2B5EF4-FFF2-40B4-BE49-F238E27FC236}">
                  <a16:creationId xmlns:a16="http://schemas.microsoft.com/office/drawing/2014/main" id="{43BA30C6-D3EE-1EA9-8B92-87D9CC01CC05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9C5DB356-679D-D24C-34CB-F5FA6B146523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211B84B8-C866-2839-F1DD-644A2B150A2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04AEAA96-42F4-3184-FF6C-4F0AE6E420FA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7B27D747-5863-C626-7632-39BCB28B2175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396A37C0-9280-06A9-543F-B2F83B9026A8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716D858E-A944-8646-3266-7EAC0106DAAB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6B776D1D-25C3-B5FC-6870-5205455F85CE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274D7144-D63D-994D-2F66-C175210FB61A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6D120934-CD7B-883E-0729-5B885ED1A582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0D767529-CBC6-C8D1-D90A-51A6D615B378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F55AA062-C6A6-A91C-2A7F-1AD9A294E489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712AC79C-6FB0-49C4-7D88-C8123176B51B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78485587-6E98-0A8E-451B-50FF406E1630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tx2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6861EA80-4CE0-B670-1A8C-F58E0446D957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CE1954CE-CF7E-E19D-F6DE-C9233FF48F04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40579F17-7BD0-A052-549E-30105D95841F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32115C8E-69A2-F284-5E35-81291C872061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097DA1D8-7B0D-219C-65DD-4F7F3840CA2C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2AB69DBC-EBE4-A978-8653-9E3701136B0B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21629587-C531-E736-A3E5-2E4054C56AEC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195E6BDA-8D5C-54EC-DF5E-800DFE2EA418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C951E701-734F-4198-4EA3-4510DCBAA34F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6707AA00-E02E-CFC2-771C-465890BA463D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25F17192-EFBA-C8FF-365E-B4F0A20974CA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2">
                      <a:lumMod val="10000"/>
                      <a:lumOff val="90000"/>
                    </a:schemeClr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0A0A09B2-5FBD-5C9D-3AD7-6F5CE798277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tx2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tx2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C2249628-6C78-CAFC-AF94-6B0813FD7122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97" name="Freeform 230">
            <a:extLst>
              <a:ext uri="{FF2B5EF4-FFF2-40B4-BE49-F238E27FC236}">
                <a16:creationId xmlns:a16="http://schemas.microsoft.com/office/drawing/2014/main" id="{1CE84107-0867-09D1-6EC3-335F0A9B7EC1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377">
            <a:extLst>
              <a:ext uri="{FF2B5EF4-FFF2-40B4-BE49-F238E27FC236}">
                <a16:creationId xmlns:a16="http://schemas.microsoft.com/office/drawing/2014/main" id="{70AFFAC5-9FBD-606C-DE02-7014D44874D6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231">
            <a:extLst>
              <a:ext uri="{FF2B5EF4-FFF2-40B4-BE49-F238E27FC236}">
                <a16:creationId xmlns:a16="http://schemas.microsoft.com/office/drawing/2014/main" id="{7748E9D2-0AE8-9A13-B6FF-7F64C6C00F43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58">
            <a:extLst>
              <a:ext uri="{FF2B5EF4-FFF2-40B4-BE49-F238E27FC236}">
                <a16:creationId xmlns:a16="http://schemas.microsoft.com/office/drawing/2014/main" id="{FCD2C0E1-AB6A-78FB-692A-CEC3755DD01B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39414EDD-28A8-FB57-0848-3777D803DCA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42F7B43D-ED50-8C7D-0B87-1D2DC7D83C67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0BB92875-248B-FEF4-1BE2-66BC76AB0D2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06943EFA-93AF-0D94-998A-F8F430E7C295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468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71" grpId="0" animBg="1"/>
          <p:bldP spid="71" grpId="1" animBg="1"/>
          <p:bldP spid="73" grpId="0" animBg="1"/>
          <p:bldP spid="74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7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7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71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7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/>
          <p:bldP spid="42" grpId="0"/>
          <p:bldP spid="71" grpId="0" animBg="1"/>
          <p:bldP spid="71" grpId="1" animBg="1"/>
          <p:bldP spid="73" grpId="0" animBg="1"/>
          <p:bldP spid="74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BCB4BD7C-A0F8-739A-EE90-9C40E4750F6E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!!MainTitle1">
            <a:extLst>
              <a:ext uri="{FF2B5EF4-FFF2-40B4-BE49-F238E27FC236}">
                <a16:creationId xmlns:a16="http://schemas.microsoft.com/office/drawing/2014/main" id="{9F48A0DD-22C3-BF0F-02EA-C3C5A3B336A5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64" name="!!SubTitle">
            <a:extLst>
              <a:ext uri="{FF2B5EF4-FFF2-40B4-BE49-F238E27FC236}">
                <a16:creationId xmlns:a16="http://schemas.microsoft.com/office/drawing/2014/main" id="{B215494B-46FF-65F9-CC70-FAF3CBBAD40F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A6E553DB-022E-9203-BE51-5416B4270E61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7A13DD1D-F9DC-AF5F-87A1-54C8B2C60422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5AB88730-A2DD-1B1A-E78B-2B98CFE47B31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8F3F44B9-F093-2C35-0DE7-6CBD424953AC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102" name="Group 101">
            <a:extLst>
              <a:ext uri="{FF2B5EF4-FFF2-40B4-BE49-F238E27FC236}">
                <a16:creationId xmlns:a16="http://schemas.microsoft.com/office/drawing/2014/main" id="{2EBA2209-5D2B-9BC0-CBF7-2C9E3D6F75C2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103" name="Straight Connector 102">
              <a:extLst>
                <a:ext uri="{FF2B5EF4-FFF2-40B4-BE49-F238E27FC236}">
                  <a16:creationId xmlns:a16="http://schemas.microsoft.com/office/drawing/2014/main" id="{3AFE9A87-DF1F-2E5D-6392-C5F653857103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Arc 103">
              <a:extLst>
                <a:ext uri="{FF2B5EF4-FFF2-40B4-BE49-F238E27FC236}">
                  <a16:creationId xmlns:a16="http://schemas.microsoft.com/office/drawing/2014/main" id="{886E28BE-11B0-0484-75E0-991F27547BFB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05" name="Straight Connector 104">
              <a:extLst>
                <a:ext uri="{FF2B5EF4-FFF2-40B4-BE49-F238E27FC236}">
                  <a16:creationId xmlns:a16="http://schemas.microsoft.com/office/drawing/2014/main" id="{0249A2D6-D72F-F362-D954-17EB8E0923E5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A209A4AD-4028-515C-EB67-F8F5B483D3A3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7" name="Arc 106">
              <a:extLst>
                <a:ext uri="{FF2B5EF4-FFF2-40B4-BE49-F238E27FC236}">
                  <a16:creationId xmlns:a16="http://schemas.microsoft.com/office/drawing/2014/main" id="{9D6BA251-2D6E-31D9-956B-3D5BD070112F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42131567-D66E-D20E-3218-24CDDAE744E6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B97CF0BB-330D-426C-F5AD-4D243B467B69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85" name="Arc 84">
              <a:extLst>
                <a:ext uri="{FF2B5EF4-FFF2-40B4-BE49-F238E27FC236}">
                  <a16:creationId xmlns:a16="http://schemas.microsoft.com/office/drawing/2014/main" id="{62CD9F14-F3C0-B302-2F4A-EB4B0EFD08BC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90" name="Straight Connector 89">
              <a:extLst>
                <a:ext uri="{FF2B5EF4-FFF2-40B4-BE49-F238E27FC236}">
                  <a16:creationId xmlns:a16="http://schemas.microsoft.com/office/drawing/2014/main" id="{27E2DCC5-C118-AED8-3A7F-CD625C61B67B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5" name="Straight Connector 94">
              <a:extLst>
                <a:ext uri="{FF2B5EF4-FFF2-40B4-BE49-F238E27FC236}">
                  <a16:creationId xmlns:a16="http://schemas.microsoft.com/office/drawing/2014/main" id="{4D2C951F-6F78-1EC5-AA87-3E0B00E9A3FC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98" name="Arc 97">
              <a:extLst>
                <a:ext uri="{FF2B5EF4-FFF2-40B4-BE49-F238E27FC236}">
                  <a16:creationId xmlns:a16="http://schemas.microsoft.com/office/drawing/2014/main" id="{38406CF4-EB9A-7A1D-6179-7BEA0596BD5C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1A1063B5-8981-0EF7-38C6-F3427344D6D4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117" name="Straight Connector 116">
              <a:extLst>
                <a:ext uri="{FF2B5EF4-FFF2-40B4-BE49-F238E27FC236}">
                  <a16:creationId xmlns:a16="http://schemas.microsoft.com/office/drawing/2014/main" id="{8E8CE4CB-0F1E-EC3E-F541-1F2A252E0FCF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8" name="Arc 117">
              <a:extLst>
                <a:ext uri="{FF2B5EF4-FFF2-40B4-BE49-F238E27FC236}">
                  <a16:creationId xmlns:a16="http://schemas.microsoft.com/office/drawing/2014/main" id="{FEAA7B10-50C6-6F58-E43D-33A129F609B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9" name="Straight Connector 118">
              <a:extLst>
                <a:ext uri="{FF2B5EF4-FFF2-40B4-BE49-F238E27FC236}">
                  <a16:creationId xmlns:a16="http://schemas.microsoft.com/office/drawing/2014/main" id="{2A78BD2D-C499-4582-71E5-AF9C110529DB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B9BF5E13-07F0-3CE8-A623-CAE134D61DF0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21" name="Arc 120">
              <a:extLst>
                <a:ext uri="{FF2B5EF4-FFF2-40B4-BE49-F238E27FC236}">
                  <a16:creationId xmlns:a16="http://schemas.microsoft.com/office/drawing/2014/main" id="{06BB5CC5-6E2F-721A-77FA-C2C1AB9E3391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87F094AD-946C-C938-52FE-AD3A92F0E996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112" name="Straight Connector 111">
              <a:extLst>
                <a:ext uri="{FF2B5EF4-FFF2-40B4-BE49-F238E27FC236}">
                  <a16:creationId xmlns:a16="http://schemas.microsoft.com/office/drawing/2014/main" id="{84BE7BB2-237A-88DE-0FA3-6EACE751B4CA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3" name="Arc 112">
              <a:extLst>
                <a:ext uri="{FF2B5EF4-FFF2-40B4-BE49-F238E27FC236}">
                  <a16:creationId xmlns:a16="http://schemas.microsoft.com/office/drawing/2014/main" id="{B32D8E88-FDD3-4D1E-8370-D90650B50D16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4" name="Straight Connector 113">
              <a:extLst>
                <a:ext uri="{FF2B5EF4-FFF2-40B4-BE49-F238E27FC236}">
                  <a16:creationId xmlns:a16="http://schemas.microsoft.com/office/drawing/2014/main" id="{384455C4-1B36-E197-ADA7-9EEB8F9535BA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Connector 114">
              <a:extLst>
                <a:ext uri="{FF2B5EF4-FFF2-40B4-BE49-F238E27FC236}">
                  <a16:creationId xmlns:a16="http://schemas.microsoft.com/office/drawing/2014/main" id="{B288A2F3-84EC-74F5-22D7-C772AB9D699D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Arc 115">
              <a:extLst>
                <a:ext uri="{FF2B5EF4-FFF2-40B4-BE49-F238E27FC236}">
                  <a16:creationId xmlns:a16="http://schemas.microsoft.com/office/drawing/2014/main" id="{EA912DD2-1EB0-35BD-BBDB-1264BECD9F5A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26" name="Freeform: Shape 125">
            <a:extLst>
              <a:ext uri="{FF2B5EF4-FFF2-40B4-BE49-F238E27FC236}">
                <a16:creationId xmlns:a16="http://schemas.microsoft.com/office/drawing/2014/main" id="{EB88A41B-3D5F-5D62-D6B5-E2E01A9CB45B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54FAAA4-8686-B757-4B7D-57E6F78C99D7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4B421808-3C6D-2C20-290E-EA2A689ED164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Freeform: Shape 15">
            <a:extLst>
              <a:ext uri="{FF2B5EF4-FFF2-40B4-BE49-F238E27FC236}">
                <a16:creationId xmlns:a16="http://schemas.microsoft.com/office/drawing/2014/main" id="{E4943652-1E8E-4628-318A-13B0284BE807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DA5B15B3-B6D3-DFF2-C11A-4FC1AA70EA25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2CEF9772-B906-1034-C46F-C92B62AC60DE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21" name="TextBox 20">
              <a:extLst>
                <a:ext uri="{FF2B5EF4-FFF2-40B4-BE49-F238E27FC236}">
                  <a16:creationId xmlns:a16="http://schemas.microsoft.com/office/drawing/2014/main" id="{744F9C2C-EF5B-B795-9295-4CC0EF3632F7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22" name="TextBox 21">
              <a:extLst>
                <a:ext uri="{FF2B5EF4-FFF2-40B4-BE49-F238E27FC236}">
                  <a16:creationId xmlns:a16="http://schemas.microsoft.com/office/drawing/2014/main" id="{97D25E88-F126-EACB-F14E-0E7CC5865D4D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28" name="Rectangle: Rounded Corners 27">
            <a:extLst>
              <a:ext uri="{FF2B5EF4-FFF2-40B4-BE49-F238E27FC236}">
                <a16:creationId xmlns:a16="http://schemas.microsoft.com/office/drawing/2014/main" id="{0EB626CD-1B96-DA34-65CE-D7501E5581F6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ABD42CE4-5DCD-8829-D6CC-E60ED86770D7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4F93498-324F-9495-913A-D8F50CBCFC5B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AED18A25-2D29-AAF2-5DE1-512C121273BE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22464A11-062D-1BB9-EEB0-728883FBBACA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C9A93975-BD35-76C6-041C-045EA2F247C1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4C2FBA45-211F-727B-4BB1-77872C585513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2B5CC029-DF9F-CCFD-B3C7-F9199C868FD5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888AE20-F560-6EB9-35F4-39B78C340ED1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1849ADC-5C3A-CC55-EE54-32BB901703D6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918F9568-2E76-05AE-A8BA-C318322DC5D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8FBB9A8B-E73E-1C2F-975D-EEBFFB04D1D0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39" name="Rectangle: Rounded Corners 38">
            <a:extLst>
              <a:ext uri="{FF2B5EF4-FFF2-40B4-BE49-F238E27FC236}">
                <a16:creationId xmlns:a16="http://schemas.microsoft.com/office/drawing/2014/main" id="{FF06F2F8-8D2B-B3D8-9841-EDFFEA4C7D91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A62742AC-566D-2495-561A-5B06B4E64F7A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7F5D85AF-3055-A506-3978-3A12D4464E5C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C96F0AA4-D8DE-6A58-9A2C-88473530CBF5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DAC10572-058A-4575-271F-43BF169B72CB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30DD0429-CF99-C521-1845-A4E359B41552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42" name="Freeform 230">
            <a:extLst>
              <a:ext uri="{FF2B5EF4-FFF2-40B4-BE49-F238E27FC236}">
                <a16:creationId xmlns:a16="http://schemas.microsoft.com/office/drawing/2014/main" id="{7FBDC91B-749E-7C02-2296-BD986CEAF20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0" name="Freeform 377">
            <a:extLst>
              <a:ext uri="{FF2B5EF4-FFF2-40B4-BE49-F238E27FC236}">
                <a16:creationId xmlns:a16="http://schemas.microsoft.com/office/drawing/2014/main" id="{CB394046-5A7F-1298-0988-2EB47515FBE1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2" name="Freeform 231">
            <a:extLst>
              <a:ext uri="{FF2B5EF4-FFF2-40B4-BE49-F238E27FC236}">
                <a16:creationId xmlns:a16="http://schemas.microsoft.com/office/drawing/2014/main" id="{66358854-49BD-8625-2DBB-594C9B17DEA6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33" name="Freeform 158">
            <a:extLst>
              <a:ext uri="{FF2B5EF4-FFF2-40B4-BE49-F238E27FC236}">
                <a16:creationId xmlns:a16="http://schemas.microsoft.com/office/drawing/2014/main" id="{CE4F5A88-E036-73EC-A0D5-0F4B975E0F3A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</p:spTree>
    <p:extLst>
      <p:ext uri="{BB962C8B-B14F-4D97-AF65-F5344CB8AC3E}">
        <p14:creationId xmlns:p14="http://schemas.microsoft.com/office/powerpoint/2010/main" val="37663497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1200" advClick="0" advTm="2500">
        <p14:prism dir="d"/>
      </p:transition>
    </mc:Choice>
    <mc:Fallback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2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750" fill="hold"/>
                                            <p:tgtEl>
                                              <p:spTgt spid="1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4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6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89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10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1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6" grpId="0" animBg="1"/>
          <p:bldP spid="74" grpId="0" animBg="1"/>
          <p:bldP spid="75" grpId="0" animBg="1"/>
          <p:bldP spid="76" grpId="0" animBg="1"/>
          <p:bldP spid="126" grpId="0" animBg="1"/>
          <p:bldP spid="126" grpId="1" animBg="1"/>
          <p:bldP spid="7" grpId="0" animBg="1"/>
          <p:bldP spid="16" grpId="0" animBg="1"/>
          <p:bldP spid="28" grpId="0" animBg="1"/>
          <p:bldP spid="29" grpId="0" animBg="1"/>
          <p:bldP spid="46" grpId="0" animBg="1"/>
          <p:bldP spid="47" grpId="0" animBg="1"/>
          <p:bldP spid="39" grpId="0" animBg="1"/>
          <p:bldP spid="40" grpId="0" animBg="1"/>
          <p:bldP spid="42" grpId="0" animBg="1"/>
          <p:bldP spid="130" grpId="0" animBg="1"/>
          <p:bldP spid="132" grpId="0" animBg="1"/>
          <p:bldP spid="133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4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7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6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8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0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4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2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6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8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1" dur="750" fill="hold"/>
                                            <p:tgtEl>
                                              <p:spTgt spid="1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2" dur="750"/>
                                            <p:tgtEl>
                                              <p:spTgt spid="1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3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34" dur="750" fill="hold"/>
                                            <p:tgtEl>
                                              <p:spTgt spid="126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35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7" dur="500"/>
                                            <p:tgtEl>
                                              <p:spTgt spid="10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8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0" dur="500"/>
                                            <p:tgtEl>
                                              <p:spTgt spid="10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1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3" dur="500"/>
                                            <p:tgtEl>
                                              <p:spTgt spid="1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4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46" dur="500"/>
                                            <p:tgtEl>
                                              <p:spTgt spid="1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75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7" dur="10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58" dur="1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9" dur="900" decel="1000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3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750" fill="hold"/>
                                            <p:tgtEl>
                                              <p:spTgt spid="13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750"/>
                                            <p:tgtEl>
                                              <p:spTgt spid="1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125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75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77" dur="10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78" dur="1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9" dur="900" decel="1000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3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5" dur="750" fill="hold"/>
                                            <p:tgtEl>
                                              <p:spTgt spid="13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6" dur="750"/>
                                            <p:tgtEl>
                                              <p:spTgt spid="1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9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0" dur="125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7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7" dur="10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98" dur="1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9" dur="900" decel="1000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1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10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3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5" dur="75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6" dur="75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7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0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17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18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9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1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3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4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750" fill="hold"/>
                                            <p:tgtEl>
                                              <p:spTgt spid="13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750"/>
                                            <p:tgtEl>
                                              <p:spTgt spid="1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63" grpId="0"/>
          <p:bldP spid="64" grpId="0"/>
          <p:bldP spid="66" grpId="0" animBg="1"/>
          <p:bldP spid="74" grpId="0" animBg="1"/>
          <p:bldP spid="75" grpId="0" animBg="1"/>
          <p:bldP spid="76" grpId="0" animBg="1"/>
          <p:bldP spid="126" grpId="0" animBg="1"/>
          <p:bldP spid="126" grpId="1" animBg="1"/>
          <p:bldP spid="7" grpId="0" animBg="1"/>
          <p:bldP spid="16" grpId="0" animBg="1"/>
          <p:bldP spid="28" grpId="0" animBg="1"/>
          <p:bldP spid="29" grpId="0" animBg="1"/>
          <p:bldP spid="46" grpId="0" animBg="1"/>
          <p:bldP spid="47" grpId="0" animBg="1"/>
          <p:bldP spid="39" grpId="0" animBg="1"/>
          <p:bldP spid="40" grpId="0" animBg="1"/>
          <p:bldP spid="42" grpId="0" animBg="1"/>
          <p:bldP spid="130" grpId="0" animBg="1"/>
          <p:bldP spid="132" grpId="0" animBg="1"/>
          <p:bldP spid="133" grpId="0" animBg="1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90000"/>
            <a:lumOff val="1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86C5A513-B083-1713-059E-99417F04496F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26E43DE8-C1DD-D978-E08C-203FB2DF0978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F533BD98-88B5-B7D1-B160-7B54C1C92CE7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solidFill>
                  <a:schemeClr val="accent3"/>
                </a:solidFill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solidFill>
                <a:schemeClr val="accent3"/>
              </a:solidFill>
              <a:effectLst/>
              <a:uLnTx/>
              <a:uFillTx/>
              <a:latin typeface="Open Sans Light"/>
            </a:endParaRPr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0D7691DA-BC29-14ED-6F9A-6B559D0FFB5D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9" name="Straight Connector 8">
              <a:extLst>
                <a:ext uri="{FF2B5EF4-FFF2-40B4-BE49-F238E27FC236}">
                  <a16:creationId xmlns:a16="http://schemas.microsoft.com/office/drawing/2014/main" id="{2BD17DEE-E185-91C0-4F14-CA390AD1E4C8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815EDFA3-DCCC-6A81-038D-98978443BD54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ECE038E5-EC40-CFAC-56B4-E528E41AA7B5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BA0D9DC2-94B1-4716-3269-881ECFCF4FE9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6BC07692-DE11-0507-A28A-4DF6BC7652D3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753FEC73-E174-4A1B-2722-AD79291F9447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5" name="Straight Connector 14">
              <a:extLst>
                <a:ext uri="{FF2B5EF4-FFF2-40B4-BE49-F238E27FC236}">
                  <a16:creationId xmlns:a16="http://schemas.microsoft.com/office/drawing/2014/main" id="{0A2D90B8-0E21-E6D6-A9FB-2A4CD382D9D4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6FA2E0AC-324D-C998-60D5-451EFEC34C40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5042D6EE-2FB3-3339-B393-E6297CD16336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F532F97E-5AEF-8180-931A-9F56294A57F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9" name="Arc 18">
              <a:extLst>
                <a:ext uri="{FF2B5EF4-FFF2-40B4-BE49-F238E27FC236}">
                  <a16:creationId xmlns:a16="http://schemas.microsoft.com/office/drawing/2014/main" id="{09F425C7-0775-3667-7237-F1414450E32C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AE05881-F35D-B582-080B-9E430772A01B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1" name="Straight Connector 20">
              <a:extLst>
                <a:ext uri="{FF2B5EF4-FFF2-40B4-BE49-F238E27FC236}">
                  <a16:creationId xmlns:a16="http://schemas.microsoft.com/office/drawing/2014/main" id="{6BEDA238-0FD4-5E60-B429-A5E97AA73E27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2" name="Arc 21">
              <a:extLst>
                <a:ext uri="{FF2B5EF4-FFF2-40B4-BE49-F238E27FC236}">
                  <a16:creationId xmlns:a16="http://schemas.microsoft.com/office/drawing/2014/main" id="{C5BE1F2A-4052-20B3-2D67-287AB6F2A48E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3" name="Straight Connector 22">
              <a:extLst>
                <a:ext uri="{FF2B5EF4-FFF2-40B4-BE49-F238E27FC236}">
                  <a16:creationId xmlns:a16="http://schemas.microsoft.com/office/drawing/2014/main" id="{00E4B5AA-29F2-DF06-4209-6549B88610FC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D856D9A9-F3AF-B9F3-C2B6-E6AD849F50CB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5" name="Arc 24">
              <a:extLst>
                <a:ext uri="{FF2B5EF4-FFF2-40B4-BE49-F238E27FC236}">
                  <a16:creationId xmlns:a16="http://schemas.microsoft.com/office/drawing/2014/main" id="{A61DB579-B957-7993-13A3-A31E85B845F6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3F71156-C54E-1396-3DE9-A851757ECE05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27" name="Straight Connector 26">
              <a:extLst>
                <a:ext uri="{FF2B5EF4-FFF2-40B4-BE49-F238E27FC236}">
                  <a16:creationId xmlns:a16="http://schemas.microsoft.com/office/drawing/2014/main" id="{3CE6AB50-784B-5AD0-13B8-47C784318F4E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Arc 27">
              <a:extLst>
                <a:ext uri="{FF2B5EF4-FFF2-40B4-BE49-F238E27FC236}">
                  <a16:creationId xmlns:a16="http://schemas.microsoft.com/office/drawing/2014/main" id="{43221076-52FF-7063-BB6A-9952E4C072B7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B1268B26-AA62-6B47-976C-0570E61CDCF4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>
              <a:extLst>
                <a:ext uri="{FF2B5EF4-FFF2-40B4-BE49-F238E27FC236}">
                  <a16:creationId xmlns:a16="http://schemas.microsoft.com/office/drawing/2014/main" id="{D022899F-EF17-3547-4548-83C1F1DF5E17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1" name="Arc 30">
              <a:extLst>
                <a:ext uri="{FF2B5EF4-FFF2-40B4-BE49-F238E27FC236}">
                  <a16:creationId xmlns:a16="http://schemas.microsoft.com/office/drawing/2014/main" id="{437BEE10-7953-E247-C45C-ACA647DE1122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2" name="Freeform: Shape 31">
            <a:extLst>
              <a:ext uri="{FF2B5EF4-FFF2-40B4-BE49-F238E27FC236}">
                <a16:creationId xmlns:a16="http://schemas.microsoft.com/office/drawing/2014/main" id="{2CFC942D-9C83-FF9F-F983-62758ABE232F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99DE9FFB-B4C5-6383-7486-49D2A0553A70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4" name="Rectangle: Rounded Corners 33">
            <a:extLst>
              <a:ext uri="{FF2B5EF4-FFF2-40B4-BE49-F238E27FC236}">
                <a16:creationId xmlns:a16="http://schemas.microsoft.com/office/drawing/2014/main" id="{56B8634A-BFD6-1932-35B4-1D55B1F14CB9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C4159D76-A03E-5C0D-F442-0929A42E5623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61D4A817-7714-1EA9-AF5E-F837BB2EDEA1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37" name="TextBox 36">
              <a:extLst>
                <a:ext uri="{FF2B5EF4-FFF2-40B4-BE49-F238E27FC236}">
                  <a16:creationId xmlns:a16="http://schemas.microsoft.com/office/drawing/2014/main" id="{454477BE-FAB3-0D86-394C-17C6C91FD815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1">
                      <a:lumMod val="25000"/>
                      <a:lumOff val="75000"/>
                    </a:schemeClr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F1F369A1-FE2C-5562-818C-F45F6CC4BA0B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39" name="TextBox 38">
              <a:extLst>
                <a:ext uri="{FF2B5EF4-FFF2-40B4-BE49-F238E27FC236}">
                  <a16:creationId xmlns:a16="http://schemas.microsoft.com/office/drawing/2014/main" id="{318BD01C-FE02-1436-3EDE-5E0BBB734BEB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/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/>
                  </a:solidFill>
                </a:rPr>
                <a:t>sát</a:t>
              </a:r>
              <a:endParaRPr lang="vi-VN" sz="2000" b="1" dirty="0">
                <a:solidFill>
                  <a:schemeClr val="accent1"/>
                </a:solidFill>
              </a:endParaRPr>
            </a:p>
          </p:txBody>
        </p:sp>
      </p:grpSp>
      <p:sp>
        <p:nvSpPr>
          <p:cNvPr id="40" name="Rectangle: Rounded Corners 39">
            <a:extLst>
              <a:ext uri="{FF2B5EF4-FFF2-40B4-BE49-F238E27FC236}">
                <a16:creationId xmlns:a16="http://schemas.microsoft.com/office/drawing/2014/main" id="{01D6C0A3-77EA-1488-DAB2-4E0BC63DBC28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B1860A7B-C123-7534-FB2F-BF8CCA30B2EB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BF9CDE97-92E5-730B-2F2D-55D6FD099010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43" name="TextBox 42">
              <a:extLst>
                <a:ext uri="{FF2B5EF4-FFF2-40B4-BE49-F238E27FC236}">
                  <a16:creationId xmlns:a16="http://schemas.microsoft.com/office/drawing/2014/main" id="{60B2E17A-C1EF-D877-6B75-85E66CB58BCC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1">
                      <a:lumMod val="25000"/>
                      <a:lumOff val="75000"/>
                    </a:schemeClr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96BFF14A-4EDD-F7A7-8F51-B4311A262DDD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chemeClr val="bg1">
                      <a:lumMod val="25000"/>
                      <a:lumOff val="75000"/>
                    </a:schemeClr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7654257F-41BD-C411-B074-6233363EAA20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/>
                  </a:solidFill>
                </a:rPr>
                <a:t>Phân</a:t>
              </a:r>
              <a:r>
                <a:rPr lang="en-US" sz="2000" b="1" dirty="0">
                  <a:solidFill>
                    <a:schemeClr val="accent2"/>
                  </a:solidFill>
                </a:rPr>
                <a:t> </a:t>
              </a:r>
              <a:r>
                <a:rPr lang="en-US" sz="2000" b="1" dirty="0" err="1">
                  <a:solidFill>
                    <a:schemeClr val="accent2"/>
                  </a:solidFill>
                </a:rPr>
                <a:t>tích</a:t>
              </a:r>
              <a:endParaRPr lang="vi-VN" sz="2000" b="1" dirty="0">
                <a:solidFill>
                  <a:schemeClr val="accent2"/>
                </a:solidFill>
              </a:endParaRPr>
            </a:p>
          </p:txBody>
        </p:sp>
      </p:grpSp>
      <p:sp>
        <p:nvSpPr>
          <p:cNvPr id="46" name="Rectangle: Rounded Corners 45">
            <a:extLst>
              <a:ext uri="{FF2B5EF4-FFF2-40B4-BE49-F238E27FC236}">
                <a16:creationId xmlns:a16="http://schemas.microsoft.com/office/drawing/2014/main" id="{7EC236F1-D00F-0BB1-42A3-75C4A2B9B1BA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6570E0E3-79B3-DF3C-02AE-BDF4B83864B5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8" name="Group 47">
            <a:extLst>
              <a:ext uri="{FF2B5EF4-FFF2-40B4-BE49-F238E27FC236}">
                <a16:creationId xmlns:a16="http://schemas.microsoft.com/office/drawing/2014/main" id="{6A2654C1-BC3D-D9B1-AD44-9187911A2621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49" name="TextBox 48">
              <a:extLst>
                <a:ext uri="{FF2B5EF4-FFF2-40B4-BE49-F238E27FC236}">
                  <a16:creationId xmlns:a16="http://schemas.microsoft.com/office/drawing/2014/main" id="{27344E03-B8DD-6E97-1EAB-E8DE7F03496C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1">
                      <a:lumMod val="25000"/>
                      <a:lumOff val="75000"/>
                    </a:schemeClr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50" name="TextBox 49">
              <a:extLst>
                <a:ext uri="{FF2B5EF4-FFF2-40B4-BE49-F238E27FC236}">
                  <a16:creationId xmlns:a16="http://schemas.microsoft.com/office/drawing/2014/main" id="{D7D00E05-26CF-3B3C-BD9F-0E0175A7B0D8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1" name="TextBox 50">
              <a:extLst>
                <a:ext uri="{FF2B5EF4-FFF2-40B4-BE49-F238E27FC236}">
                  <a16:creationId xmlns:a16="http://schemas.microsoft.com/office/drawing/2014/main" id="{011F726E-2DD7-F967-7A16-8FE467966518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/>
                  </a:solidFill>
                </a:rPr>
                <a:t>Tối</a:t>
              </a:r>
              <a:r>
                <a:rPr lang="en-US" sz="2000" b="1" dirty="0">
                  <a:solidFill>
                    <a:schemeClr val="accent4"/>
                  </a:solidFill>
                </a:rPr>
                <a:t> </a:t>
              </a:r>
              <a:r>
                <a:rPr lang="en-US" sz="2000" b="1" dirty="0" err="1">
                  <a:solidFill>
                    <a:schemeClr val="accent4"/>
                  </a:solidFill>
                </a:rPr>
                <a:t>ưu</a:t>
              </a:r>
              <a:endParaRPr lang="vi-VN" sz="2000" b="1" dirty="0">
                <a:solidFill>
                  <a:schemeClr val="accent4"/>
                </a:solidFill>
              </a:endParaRPr>
            </a:p>
          </p:txBody>
        </p:sp>
      </p:grpSp>
      <p:sp>
        <p:nvSpPr>
          <p:cNvPr id="52" name="Rectangle: Rounded Corners 51">
            <a:extLst>
              <a:ext uri="{FF2B5EF4-FFF2-40B4-BE49-F238E27FC236}">
                <a16:creationId xmlns:a16="http://schemas.microsoft.com/office/drawing/2014/main" id="{A860956A-51E2-4A71-FFFE-A7F2FA56E4DE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Freeform: Shape 52">
            <a:extLst>
              <a:ext uri="{FF2B5EF4-FFF2-40B4-BE49-F238E27FC236}">
                <a16:creationId xmlns:a16="http://schemas.microsoft.com/office/drawing/2014/main" id="{B6764D57-45BF-ECE2-98A6-ED704E83899A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02E0481E-E36E-17D5-BFC6-B3E840B58EAB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96AA698B-695B-A034-09B8-9476123FEA99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chemeClr val="bg1">
                      <a:lumMod val="25000"/>
                      <a:lumOff val="75000"/>
                    </a:schemeClr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56" name="TextBox 55">
              <a:extLst>
                <a:ext uri="{FF2B5EF4-FFF2-40B4-BE49-F238E27FC236}">
                  <a16:creationId xmlns:a16="http://schemas.microsoft.com/office/drawing/2014/main" id="{46B12579-3AC3-62CF-6E58-03625DC2615C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chemeClr val="bg1">
                      <a:lumMod val="25000"/>
                      <a:lumOff val="75000"/>
                    </a:schemeClr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25000"/>
                    <a:lumOff val="75000"/>
                  </a:schemeClr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57" name="TextBox 56">
              <a:extLst>
                <a:ext uri="{FF2B5EF4-FFF2-40B4-BE49-F238E27FC236}">
                  <a16:creationId xmlns:a16="http://schemas.microsoft.com/office/drawing/2014/main" id="{C46447FF-8340-374F-012C-E4FA3B7F9F54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/>
                  </a:solidFill>
                </a:rPr>
                <a:t>Giải</a:t>
              </a:r>
              <a:r>
                <a:rPr lang="en-US" sz="2000" b="1" dirty="0">
                  <a:solidFill>
                    <a:schemeClr val="accent3"/>
                  </a:solidFill>
                </a:rPr>
                <a:t> </a:t>
              </a:r>
              <a:r>
                <a:rPr lang="en-US" sz="2000" b="1" dirty="0" err="1">
                  <a:solidFill>
                    <a:schemeClr val="accent3"/>
                  </a:solidFill>
                </a:rPr>
                <a:t>pháp</a:t>
              </a:r>
              <a:endParaRPr lang="vi-VN" sz="2000" b="1" dirty="0">
                <a:solidFill>
                  <a:schemeClr val="accent3"/>
                </a:solidFill>
              </a:endParaRPr>
            </a:p>
          </p:txBody>
        </p:sp>
      </p:grpSp>
      <p:sp>
        <p:nvSpPr>
          <p:cNvPr id="58" name="Freeform 230">
            <a:extLst>
              <a:ext uri="{FF2B5EF4-FFF2-40B4-BE49-F238E27FC236}">
                <a16:creationId xmlns:a16="http://schemas.microsoft.com/office/drawing/2014/main" id="{9CCD28FD-F3CC-8334-D854-35DDB4BE0123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59" name="Freeform 377">
            <a:extLst>
              <a:ext uri="{FF2B5EF4-FFF2-40B4-BE49-F238E27FC236}">
                <a16:creationId xmlns:a16="http://schemas.microsoft.com/office/drawing/2014/main" id="{5A7F4C38-5E4F-1BF0-8245-88698E885134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0" name="Freeform 231">
            <a:extLst>
              <a:ext uri="{FF2B5EF4-FFF2-40B4-BE49-F238E27FC236}">
                <a16:creationId xmlns:a16="http://schemas.microsoft.com/office/drawing/2014/main" id="{47F47D74-F465-9320-B80E-E28F79A1B27A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1" name="Freeform 158">
            <a:extLst>
              <a:ext uri="{FF2B5EF4-FFF2-40B4-BE49-F238E27FC236}">
                <a16:creationId xmlns:a16="http://schemas.microsoft.com/office/drawing/2014/main" id="{DB2E9255-53B7-622A-0FDD-0291E71D44C7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584D67F-21DA-C1CE-1CA1-54892A862FBA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800028A7-C616-7674-0806-E5C8D3CE42EB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DE56B1C0-651C-9AFE-EFA0-4EF755824D63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5" name="Oval 64">
            <a:extLst>
              <a:ext uri="{FF2B5EF4-FFF2-40B4-BE49-F238E27FC236}">
                <a16:creationId xmlns:a16="http://schemas.microsoft.com/office/drawing/2014/main" id="{6B155E1A-AC19-9AA2-B671-DFED9DA791E1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5706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14:gallery dir="l"/>
      </p:transition>
    </mc:Choice>
    <mc:Fallback xmlns="">
      <p:transition spd="slow" advClick="0" advTm="2500">
        <p:fade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41" grpId="0" animBg="1"/>
          <p:bldP spid="46" grpId="0" animBg="1"/>
          <p:bldP spid="47" grpId="0" animBg="1"/>
          <p:bldP spid="52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2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2" grpId="0" animBg="1"/>
          <p:bldP spid="32" grpId="1" animBg="1"/>
          <p:bldP spid="34" grpId="0" animBg="1"/>
          <p:bldP spid="35" grpId="0" animBg="1"/>
          <p:bldP spid="40" grpId="0" animBg="1"/>
          <p:bldP spid="41" grpId="0" animBg="1"/>
          <p:bldP spid="46" grpId="0" animBg="1"/>
          <p:bldP spid="47" grpId="0" animBg="1"/>
          <p:bldP spid="52" grpId="0" animBg="1"/>
          <p:bldP spid="53" grpId="0" animBg="1"/>
          <p:bldP spid="58" grpId="0" animBg="1"/>
          <p:bldP spid="59" grpId="0" animBg="1"/>
          <p:bldP spid="60" grpId="0" animBg="1"/>
          <p:bldP spid="61" grpId="0" animBg="1"/>
          <p:bldP spid="62" grpId="0" animBg="1"/>
          <p:bldP spid="63" grpId="0" animBg="1"/>
          <p:bldP spid="64" grpId="0" animBg="1"/>
          <p:bldP spid="65" grpId="0" animBg="1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>
            <a:lumMod val="10000"/>
            <a:lumOff val="90000"/>
          </a:schemeClr>
        </a:solidFill>
        <a:effectLst/>
      </p:bgPr>
    </p:bg>
    <p:spTree>
      <p:nvGrpSpPr>
        <p:cNvPr id="1" name="">
          <a:extLst>
            <a:ext uri="{FF2B5EF4-FFF2-40B4-BE49-F238E27FC236}">
              <a16:creationId xmlns:a16="http://schemas.microsoft.com/office/drawing/2014/main" id="{49176D5A-904F-9BA6-ADC6-B26A00170289}"/>
            </a:ext>
          </a:extLst>
        </p:cNvPr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!!MainTitle1">
            <a:extLst>
              <a:ext uri="{FF2B5EF4-FFF2-40B4-BE49-F238E27FC236}">
                <a16:creationId xmlns:a16="http://schemas.microsoft.com/office/drawing/2014/main" id="{5E9F4FC5-9DF0-65CE-6DF5-09AA2B1072D0}"/>
              </a:ext>
            </a:extLst>
          </p:cNvPr>
          <p:cNvSpPr txBox="1"/>
          <p:nvPr/>
        </p:nvSpPr>
        <p:spPr>
          <a:xfrm>
            <a:off x="7374831" y="1190307"/>
            <a:ext cx="9634369" cy="124649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defRPr/>
            </a:pPr>
            <a:r>
              <a:rPr lang="en-US" sz="7500" b="1" noProof="0" dirty="0">
                <a:solidFill>
                  <a:schemeClr val="tx2"/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latin typeface="+mj-lt"/>
              </a:rPr>
              <a:t>Insight Action </a:t>
            </a:r>
            <a:r>
              <a:rPr kumimoji="0" lang="en-US" sz="7500" i="0" u="none" strike="noStrike" kern="1200" cap="none" spc="0" normalizeH="0" noProof="0" dirty="0">
                <a:ln>
                  <a:noFill/>
                </a:ln>
                <a:solidFill>
                  <a:schemeClr val="tx2">
                    <a:lumMod val="50000"/>
                    <a:lumOff val="50000"/>
                  </a:schemeClr>
                </a:solidFill>
                <a:effectLst>
                  <a:outerShdw blurRad="127000" dist="101600" dir="5400000" algn="t" rotWithShape="0">
                    <a:prstClr val="black">
                      <a:alpha val="20000"/>
                    </a:prstClr>
                  </a:outerShdw>
                </a:effectLst>
                <a:uLnTx/>
                <a:uFillTx/>
                <a:latin typeface="+mj-lt"/>
              </a:rPr>
              <a:t>Loop</a:t>
            </a:r>
            <a:endParaRPr kumimoji="0" lang="en-US" sz="7500" i="0" u="none" strike="noStrike" kern="1200" cap="none" spc="0" normalizeH="0" baseline="0" noProof="0" dirty="0">
              <a:ln>
                <a:noFill/>
              </a:ln>
              <a:solidFill>
                <a:schemeClr val="tx2">
                  <a:lumMod val="50000"/>
                  <a:lumOff val="50000"/>
                </a:schemeClr>
              </a:solidFill>
              <a:effectLst>
                <a:outerShdw blurRad="127000" dist="101600" dir="5400000" algn="t" rotWithShape="0">
                  <a:prstClr val="black">
                    <a:alpha val="20000"/>
                  </a:prstClr>
                </a:outerShdw>
              </a:effectLst>
              <a:uLnTx/>
              <a:uFillTx/>
              <a:latin typeface="+mj-lt"/>
            </a:endParaRPr>
          </a:p>
        </p:txBody>
      </p:sp>
      <p:sp>
        <p:nvSpPr>
          <p:cNvPr id="3" name="!!SubTitle">
            <a:extLst>
              <a:ext uri="{FF2B5EF4-FFF2-40B4-BE49-F238E27FC236}">
                <a16:creationId xmlns:a16="http://schemas.microsoft.com/office/drawing/2014/main" id="{196FDD7C-4F19-34B8-C2D1-9CFD888885DF}"/>
              </a:ext>
            </a:extLst>
          </p:cNvPr>
          <p:cNvSpPr txBox="1"/>
          <p:nvPr/>
        </p:nvSpPr>
        <p:spPr>
          <a:xfrm>
            <a:off x="9309640" y="2424276"/>
            <a:ext cx="5764720" cy="461665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2400" dirty="0">
                <a:latin typeface="+mj-lt"/>
              </a:rPr>
              <a:t>WE SELL CONFIDENCE NOT TEMPLATES</a:t>
            </a:r>
            <a:endParaRPr kumimoji="0" lang="en-US" sz="2400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Open Sans Light"/>
            </a:endParaRPr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A5FABACB-5D6D-AE98-53CD-2F7632F70143}"/>
              </a:ext>
            </a:extLst>
          </p:cNvPr>
          <p:cNvGrpSpPr/>
          <p:nvPr/>
        </p:nvGrpSpPr>
        <p:grpSpPr>
          <a:xfrm flipV="1">
            <a:off x="9936480" y="8474420"/>
            <a:ext cx="1906426" cy="1695003"/>
            <a:chOff x="9936480" y="4720085"/>
            <a:chExt cx="1906426" cy="1695003"/>
          </a:xfrm>
        </p:grpSpPr>
        <p:cxnSp>
          <p:nvCxnSpPr>
            <p:cNvPr id="10" name="Straight Connector 9">
              <a:extLst>
                <a:ext uri="{FF2B5EF4-FFF2-40B4-BE49-F238E27FC236}">
                  <a16:creationId xmlns:a16="http://schemas.microsoft.com/office/drawing/2014/main" id="{C8DD1BB9-6E89-E529-3127-DD0D3A889234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A24E2B95-20A1-0344-30F0-73693FC826A4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2" name="Straight Connector 11">
              <a:extLst>
                <a:ext uri="{FF2B5EF4-FFF2-40B4-BE49-F238E27FC236}">
                  <a16:creationId xmlns:a16="http://schemas.microsoft.com/office/drawing/2014/main" id="{E906D50D-96D3-32A5-B499-E0046FCA7621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>
              <a:extLst>
                <a:ext uri="{FF2B5EF4-FFF2-40B4-BE49-F238E27FC236}">
                  <a16:creationId xmlns:a16="http://schemas.microsoft.com/office/drawing/2014/main" id="{A86ED6F6-C9FE-B054-4358-BEF6934875C8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Arc 13">
              <a:extLst>
                <a:ext uri="{FF2B5EF4-FFF2-40B4-BE49-F238E27FC236}">
                  <a16:creationId xmlns:a16="http://schemas.microsoft.com/office/drawing/2014/main" id="{7E171D66-557F-C5DF-9DF0-8C0C9C41E782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2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15" name="Group 14">
            <a:extLst>
              <a:ext uri="{FF2B5EF4-FFF2-40B4-BE49-F238E27FC236}">
                <a16:creationId xmlns:a16="http://schemas.microsoft.com/office/drawing/2014/main" id="{31876585-FC6C-173F-A4C5-7DA5FA95040A}"/>
              </a:ext>
            </a:extLst>
          </p:cNvPr>
          <p:cNvGrpSpPr/>
          <p:nvPr/>
        </p:nvGrpSpPr>
        <p:grpSpPr>
          <a:xfrm>
            <a:off x="9936480" y="5893592"/>
            <a:ext cx="1906426" cy="1695003"/>
            <a:chOff x="9936480" y="4720085"/>
            <a:chExt cx="1906426" cy="1695003"/>
          </a:xfrm>
        </p:grpSpPr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65E42741-AB07-DE12-A266-19E85D1672CA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17" name="Arc 16">
              <a:extLst>
                <a:ext uri="{FF2B5EF4-FFF2-40B4-BE49-F238E27FC236}">
                  <a16:creationId xmlns:a16="http://schemas.microsoft.com/office/drawing/2014/main" id="{908016D1-2308-F507-5134-E5ECE83A50EC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8" name="Straight Connector 17">
              <a:extLst>
                <a:ext uri="{FF2B5EF4-FFF2-40B4-BE49-F238E27FC236}">
                  <a16:creationId xmlns:a16="http://schemas.microsoft.com/office/drawing/2014/main" id="{A09A3C3D-A802-A37D-2599-13562E5557C3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>
              <a:extLst>
                <a:ext uri="{FF2B5EF4-FFF2-40B4-BE49-F238E27FC236}">
                  <a16:creationId xmlns:a16="http://schemas.microsoft.com/office/drawing/2014/main" id="{495887BE-4905-21A6-0AAC-4C016D427CEA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" name="Arc 19">
              <a:extLst>
                <a:ext uri="{FF2B5EF4-FFF2-40B4-BE49-F238E27FC236}">
                  <a16:creationId xmlns:a16="http://schemas.microsoft.com/office/drawing/2014/main" id="{0CF347B4-EFE9-AAF0-9B0A-7D3479A4A8DB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500602AC-6B9B-140F-43AE-488B9F46510A}"/>
              </a:ext>
            </a:extLst>
          </p:cNvPr>
          <p:cNvGrpSpPr/>
          <p:nvPr/>
        </p:nvGrpSpPr>
        <p:grpSpPr>
          <a:xfrm flipH="1" flipV="1">
            <a:off x="12522678" y="8474420"/>
            <a:ext cx="1906426" cy="1695003"/>
            <a:chOff x="9936480" y="4720085"/>
            <a:chExt cx="1906426" cy="1695003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79DA484-204E-12A0-886F-429F85DA0C2A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Arc 22">
              <a:extLst>
                <a:ext uri="{FF2B5EF4-FFF2-40B4-BE49-F238E27FC236}">
                  <a16:creationId xmlns:a16="http://schemas.microsoft.com/office/drawing/2014/main" id="{DFE91AE8-9C38-7C0C-5600-E758E60D74FD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EFF8BF77-7C08-E994-3BAF-9C426359B34D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>
              <a:extLst>
                <a:ext uri="{FF2B5EF4-FFF2-40B4-BE49-F238E27FC236}">
                  <a16:creationId xmlns:a16="http://schemas.microsoft.com/office/drawing/2014/main" id="{BB6CB54F-6FCB-B31B-99BC-39A140D173E6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Arc 26">
              <a:extLst>
                <a:ext uri="{FF2B5EF4-FFF2-40B4-BE49-F238E27FC236}">
                  <a16:creationId xmlns:a16="http://schemas.microsoft.com/office/drawing/2014/main" id="{993C30B4-E26F-32E0-0A7F-93A17A333FA3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3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11B86475-C30D-71B1-2102-654FB77D5425}"/>
              </a:ext>
            </a:extLst>
          </p:cNvPr>
          <p:cNvGrpSpPr/>
          <p:nvPr/>
        </p:nvGrpSpPr>
        <p:grpSpPr>
          <a:xfrm flipH="1">
            <a:off x="12522678" y="5893592"/>
            <a:ext cx="1906426" cy="1695003"/>
            <a:chOff x="9936480" y="4720085"/>
            <a:chExt cx="1906426" cy="1695003"/>
          </a:xfrm>
        </p:grpSpPr>
        <p:cxnSp>
          <p:nvCxnSpPr>
            <p:cNvPr id="29" name="Straight Connector 28">
              <a:extLst>
                <a:ext uri="{FF2B5EF4-FFF2-40B4-BE49-F238E27FC236}">
                  <a16:creationId xmlns:a16="http://schemas.microsoft.com/office/drawing/2014/main" id="{DED622AF-F515-31D4-DC35-C124BA53FA45}"/>
                </a:ext>
              </a:extLst>
            </p:cNvPr>
            <p:cNvCxnSpPr/>
            <p:nvPr/>
          </p:nvCxnSpPr>
          <p:spPr>
            <a:xfrm>
              <a:off x="9936480" y="4720086"/>
              <a:ext cx="1158240" cy="0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" name="Arc 29">
              <a:extLst>
                <a:ext uri="{FF2B5EF4-FFF2-40B4-BE49-F238E27FC236}">
                  <a16:creationId xmlns:a16="http://schemas.microsoft.com/office/drawing/2014/main" id="{4B613D6E-80CF-8202-5782-CD9E400EDAB8}"/>
                </a:ext>
              </a:extLst>
            </p:cNvPr>
            <p:cNvSpPr/>
            <p:nvPr/>
          </p:nvSpPr>
          <p:spPr>
            <a:xfrm>
              <a:off x="10843260" y="4720085"/>
              <a:ext cx="502920" cy="502920"/>
            </a:xfrm>
            <a:prstGeom prst="arc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F8854285-B5CD-8552-D26B-ED6B561A800B}"/>
                </a:ext>
              </a:extLst>
            </p:cNvPr>
            <p:cNvCxnSpPr>
              <a:cxnSpLocks/>
            </p:cNvCxnSpPr>
            <p:nvPr/>
          </p:nvCxnSpPr>
          <p:spPr>
            <a:xfrm>
              <a:off x="11345703" y="4971545"/>
              <a:ext cx="0" cy="985389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>
              <a:extLst>
                <a:ext uri="{FF2B5EF4-FFF2-40B4-BE49-F238E27FC236}">
                  <a16:creationId xmlns:a16="http://schemas.microsoft.com/office/drawing/2014/main" id="{3E64ABBC-778A-CEFC-BD7E-E60B1CC6735E}"/>
                </a:ext>
              </a:extLst>
            </p:cNvPr>
            <p:cNvCxnSpPr>
              <a:cxnSpLocks/>
            </p:cNvCxnSpPr>
            <p:nvPr/>
          </p:nvCxnSpPr>
          <p:spPr>
            <a:xfrm>
              <a:off x="11400758" y="6067425"/>
              <a:ext cx="343567" cy="347663"/>
            </a:xfrm>
            <a:prstGeom prst="line">
              <a:avLst/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3" name="Arc 32">
              <a:extLst>
                <a:ext uri="{FF2B5EF4-FFF2-40B4-BE49-F238E27FC236}">
                  <a16:creationId xmlns:a16="http://schemas.microsoft.com/office/drawing/2014/main" id="{C1102D04-1786-4916-0D0F-51968578B0EE}"/>
                </a:ext>
              </a:extLst>
            </p:cNvPr>
            <p:cNvSpPr/>
            <p:nvPr/>
          </p:nvSpPr>
          <p:spPr>
            <a:xfrm rot="10800000">
              <a:off x="11339986" y="5653535"/>
              <a:ext cx="502920" cy="502920"/>
            </a:xfrm>
            <a:prstGeom prst="arc">
              <a:avLst>
                <a:gd name="adj1" fmla="val 19170464"/>
                <a:gd name="adj2" fmla="val 20731578"/>
              </a:avLst>
            </a:prstGeom>
            <a:ln w="38100" cap="rnd">
              <a:solidFill>
                <a:schemeClr val="accent4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4" name="Freeform: Shape 33">
            <a:extLst>
              <a:ext uri="{FF2B5EF4-FFF2-40B4-BE49-F238E27FC236}">
                <a16:creationId xmlns:a16="http://schemas.microsoft.com/office/drawing/2014/main" id="{1F2E6C25-8115-0900-ED73-B26225AC4673}"/>
              </a:ext>
            </a:extLst>
          </p:cNvPr>
          <p:cNvSpPr/>
          <p:nvPr/>
        </p:nvSpPr>
        <p:spPr>
          <a:xfrm>
            <a:off x="11580021" y="7437347"/>
            <a:ext cx="1223960" cy="1223960"/>
          </a:xfrm>
          <a:custGeom>
            <a:avLst/>
            <a:gdLst>
              <a:gd name="connsiteX0" fmla="*/ 611980 w 1223960"/>
              <a:gd name="connsiteY0" fmla="*/ 360521 h 1223960"/>
              <a:gd name="connsiteX1" fmla="*/ 360521 w 1223960"/>
              <a:gd name="connsiteY1" fmla="*/ 611980 h 1223960"/>
              <a:gd name="connsiteX2" fmla="*/ 611980 w 1223960"/>
              <a:gd name="connsiteY2" fmla="*/ 863439 h 1223960"/>
              <a:gd name="connsiteX3" fmla="*/ 863439 w 1223960"/>
              <a:gd name="connsiteY3" fmla="*/ 611980 h 1223960"/>
              <a:gd name="connsiteX4" fmla="*/ 611980 w 1223960"/>
              <a:gd name="connsiteY4" fmla="*/ 360521 h 1223960"/>
              <a:gd name="connsiteX5" fmla="*/ 611980 w 1223960"/>
              <a:gd name="connsiteY5" fmla="*/ 0 h 1223960"/>
              <a:gd name="connsiteX6" fmla="*/ 1223960 w 1223960"/>
              <a:gd name="connsiteY6" fmla="*/ 611980 h 1223960"/>
              <a:gd name="connsiteX7" fmla="*/ 611980 w 1223960"/>
              <a:gd name="connsiteY7" fmla="*/ 1223960 h 1223960"/>
              <a:gd name="connsiteX8" fmla="*/ 0 w 1223960"/>
              <a:gd name="connsiteY8" fmla="*/ 611980 h 1223960"/>
              <a:gd name="connsiteX9" fmla="*/ 611980 w 1223960"/>
              <a:gd name="connsiteY9" fmla="*/ 0 h 12239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1223960" h="1223960">
                <a:moveTo>
                  <a:pt x="611980" y="360521"/>
                </a:moveTo>
                <a:cubicBezTo>
                  <a:pt x="473103" y="360521"/>
                  <a:pt x="360521" y="473103"/>
                  <a:pt x="360521" y="611980"/>
                </a:cubicBezTo>
                <a:cubicBezTo>
                  <a:pt x="360521" y="750857"/>
                  <a:pt x="473103" y="863439"/>
                  <a:pt x="611980" y="863439"/>
                </a:cubicBezTo>
                <a:cubicBezTo>
                  <a:pt x="750857" y="863439"/>
                  <a:pt x="863439" y="750857"/>
                  <a:pt x="863439" y="611980"/>
                </a:cubicBezTo>
                <a:cubicBezTo>
                  <a:pt x="863439" y="473103"/>
                  <a:pt x="750857" y="360521"/>
                  <a:pt x="611980" y="360521"/>
                </a:cubicBezTo>
                <a:close/>
                <a:moveTo>
                  <a:pt x="611980" y="0"/>
                </a:moveTo>
                <a:cubicBezTo>
                  <a:pt x="949967" y="0"/>
                  <a:pt x="1223960" y="273993"/>
                  <a:pt x="1223960" y="611980"/>
                </a:cubicBezTo>
                <a:cubicBezTo>
                  <a:pt x="1223960" y="949967"/>
                  <a:pt x="949967" y="1223960"/>
                  <a:pt x="611980" y="1223960"/>
                </a:cubicBezTo>
                <a:cubicBezTo>
                  <a:pt x="273993" y="1223960"/>
                  <a:pt x="0" y="949967"/>
                  <a:pt x="0" y="611980"/>
                </a:cubicBezTo>
                <a:cubicBezTo>
                  <a:pt x="0" y="273993"/>
                  <a:pt x="273993" y="0"/>
                  <a:pt x="61198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994C52D7-3A98-41BA-9026-146FDE7E37B3}"/>
              </a:ext>
            </a:extLst>
          </p:cNvPr>
          <p:cNvSpPr>
            <a:spLocks/>
          </p:cNvSpPr>
          <p:nvPr/>
        </p:nvSpPr>
        <p:spPr bwMode="auto">
          <a:xfrm>
            <a:off x="2453578" y="12869525"/>
            <a:ext cx="1663073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 anchor="ctr">
            <a:spAutoFit/>
          </a:bodyPr>
          <a:lstStyle/>
          <a:p>
            <a:r>
              <a:rPr lang="en-US" sz="3000" i="0" spc="300" dirty="0">
                <a:solidFill>
                  <a:schemeClr val="tx2"/>
                </a:solidFill>
                <a:latin typeface="+mj-lt"/>
                <a:ea typeface="Roboto Black" charset="0"/>
                <a:cs typeface="Roboto Black" charset="0"/>
                <a:sym typeface="Bebas Neue" charset="0"/>
              </a:rPr>
              <a:t>#129</a:t>
            </a:r>
          </a:p>
        </p:txBody>
      </p:sp>
      <p:sp>
        <p:nvSpPr>
          <p:cNvPr id="36" name="Rectangle: Rounded Corners 35">
            <a:extLst>
              <a:ext uri="{FF2B5EF4-FFF2-40B4-BE49-F238E27FC236}">
                <a16:creationId xmlns:a16="http://schemas.microsoft.com/office/drawing/2014/main" id="{D1CF4A82-6B17-43D1-E543-81165322B805}"/>
              </a:ext>
            </a:extLst>
          </p:cNvPr>
          <p:cNvSpPr/>
          <p:nvPr/>
        </p:nvSpPr>
        <p:spPr>
          <a:xfrm rot="5400000">
            <a:off x="5070474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Freeform: Shape 36">
            <a:extLst>
              <a:ext uri="{FF2B5EF4-FFF2-40B4-BE49-F238E27FC236}">
                <a16:creationId xmlns:a16="http://schemas.microsoft.com/office/drawing/2014/main" id="{A816168C-5282-4EAC-3A16-839370CE6535}"/>
              </a:ext>
            </a:extLst>
          </p:cNvPr>
          <p:cNvSpPr/>
          <p:nvPr/>
        </p:nvSpPr>
        <p:spPr>
          <a:xfrm rot="16200000">
            <a:off x="7539431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FA8094EB-D037-EC2D-7E8D-4F6FC06688A4}"/>
              </a:ext>
            </a:extLst>
          </p:cNvPr>
          <p:cNvGrpSpPr/>
          <p:nvPr/>
        </p:nvGrpSpPr>
        <p:grpSpPr>
          <a:xfrm>
            <a:off x="3236933" y="5077895"/>
            <a:ext cx="3929836" cy="1621950"/>
            <a:chOff x="10702152" y="7925328"/>
            <a:chExt cx="2842398" cy="1621950"/>
          </a:xfrm>
        </p:grpSpPr>
        <p:sp>
          <p:nvSpPr>
            <p:cNvPr id="76" name="TextBox 75">
              <a:extLst>
                <a:ext uri="{FF2B5EF4-FFF2-40B4-BE49-F238E27FC236}">
                  <a16:creationId xmlns:a16="http://schemas.microsoft.com/office/drawing/2014/main" id="{A8E11801-6DB8-E2AE-42EA-DA84A8C1E21A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Nhận diện tín hiệu quan trọng và các yếu tố cần được tập trung.</a:t>
              </a:r>
            </a:p>
          </p:txBody>
        </p:sp>
        <p:sp>
          <p:nvSpPr>
            <p:cNvPr id="77" name="TextBox 76">
              <a:extLst>
                <a:ext uri="{FF2B5EF4-FFF2-40B4-BE49-F238E27FC236}">
                  <a16:creationId xmlns:a16="http://schemas.microsoft.com/office/drawing/2014/main" id="{3426E3FD-742F-35CD-BCC0-8E8FB3530AB6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OBSERVE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78" name="TextBox 77">
              <a:extLst>
                <a:ext uri="{FF2B5EF4-FFF2-40B4-BE49-F238E27FC236}">
                  <a16:creationId xmlns:a16="http://schemas.microsoft.com/office/drawing/2014/main" id="{FEDECD4F-5579-89A3-9CD8-28DC62374247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>
                  <a:solidFill>
                    <a:schemeClr val="accent1">
                      <a:lumMod val="75000"/>
                    </a:schemeClr>
                  </a:solidFill>
                </a:rPr>
                <a:t>Quan </a:t>
              </a:r>
              <a:r>
                <a:rPr lang="en-US" sz="2000" b="1" dirty="0" err="1">
                  <a:solidFill>
                    <a:schemeClr val="accent1">
                      <a:lumMod val="75000"/>
                    </a:schemeClr>
                  </a:solidFill>
                </a:rPr>
                <a:t>sát</a:t>
              </a:r>
              <a:endParaRPr lang="vi-VN" sz="2000" b="1" dirty="0">
                <a:solidFill>
                  <a:schemeClr val="accent1">
                    <a:lumMod val="75000"/>
                  </a:schemeClr>
                </a:solidFill>
              </a:endParaRPr>
            </a:p>
          </p:txBody>
        </p:sp>
      </p:grpSp>
      <p:sp>
        <p:nvSpPr>
          <p:cNvPr id="79" name="Rectangle: Rounded Corners 78">
            <a:extLst>
              <a:ext uri="{FF2B5EF4-FFF2-40B4-BE49-F238E27FC236}">
                <a16:creationId xmlns:a16="http://schemas.microsoft.com/office/drawing/2014/main" id="{BBF83BBC-B6FC-2650-9E5E-323487B622B5}"/>
              </a:ext>
            </a:extLst>
          </p:cNvPr>
          <p:cNvSpPr/>
          <p:nvPr/>
        </p:nvSpPr>
        <p:spPr>
          <a:xfrm rot="5400000">
            <a:off x="5070474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0" name="Freeform: Shape 79">
            <a:extLst>
              <a:ext uri="{FF2B5EF4-FFF2-40B4-BE49-F238E27FC236}">
                <a16:creationId xmlns:a16="http://schemas.microsoft.com/office/drawing/2014/main" id="{78779C2A-6534-A75C-261A-B14936EB10D5}"/>
              </a:ext>
            </a:extLst>
          </p:cNvPr>
          <p:cNvSpPr/>
          <p:nvPr/>
        </p:nvSpPr>
        <p:spPr>
          <a:xfrm rot="16200000">
            <a:off x="7539431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1" name="Group 80">
            <a:extLst>
              <a:ext uri="{FF2B5EF4-FFF2-40B4-BE49-F238E27FC236}">
                <a16:creationId xmlns:a16="http://schemas.microsoft.com/office/drawing/2014/main" id="{B2785955-E412-E7B6-1A7D-2D189D3CF01B}"/>
              </a:ext>
            </a:extLst>
          </p:cNvPr>
          <p:cNvGrpSpPr/>
          <p:nvPr/>
        </p:nvGrpSpPr>
        <p:grpSpPr>
          <a:xfrm>
            <a:off x="3236933" y="9338070"/>
            <a:ext cx="3929836" cy="1621950"/>
            <a:chOff x="10702152" y="7925328"/>
            <a:chExt cx="2842398" cy="1621950"/>
          </a:xfrm>
        </p:grpSpPr>
        <p:sp>
          <p:nvSpPr>
            <p:cNvPr id="82" name="TextBox 81">
              <a:extLst>
                <a:ext uri="{FF2B5EF4-FFF2-40B4-BE49-F238E27FC236}">
                  <a16:creationId xmlns:a16="http://schemas.microsoft.com/office/drawing/2014/main" id="{5CED6EFD-8238-F4D5-0567-E0897D5B84E9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Xác định nguyên nhân chính và chọn hướng giải quyết hợp lý nhất.</a:t>
              </a:r>
            </a:p>
          </p:txBody>
        </p:sp>
        <p:sp>
          <p:nvSpPr>
            <p:cNvPr id="83" name="TextBox 82">
              <a:extLst>
                <a:ext uri="{FF2B5EF4-FFF2-40B4-BE49-F238E27FC236}">
                  <a16:creationId xmlns:a16="http://schemas.microsoft.com/office/drawing/2014/main" id="{B76AB00F-D438-FECC-949C-8EFEF6ED2BB5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kumimoji="0" lang="en-US" sz="2800" b="1" i="0" u="none" strike="noStrike" kern="1200" cap="none" spc="0" normalizeH="0" baseline="0" noProof="0" dirty="0">
                  <a:ln>
                    <a:noFill/>
                  </a:ln>
                  <a:solidFill>
                    <a:sysClr val="windowText" lastClr="000000"/>
                  </a:solidFill>
                  <a:uLnTx/>
                  <a:uFillTx/>
                  <a:latin typeface="+mj-lt"/>
                </a:rPr>
                <a:t>ANALY</a:t>
              </a:r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ZE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84" name="TextBox 83">
              <a:extLst>
                <a:ext uri="{FF2B5EF4-FFF2-40B4-BE49-F238E27FC236}">
                  <a16:creationId xmlns:a16="http://schemas.microsoft.com/office/drawing/2014/main" id="{865D43B6-7E77-78C6-217B-CBFEA1C6A9B0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Phân</a:t>
              </a:r>
              <a:r>
                <a:rPr lang="en-US" sz="2000" b="1" dirty="0">
                  <a:solidFill>
                    <a:schemeClr val="accent2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2">
                      <a:lumMod val="75000"/>
                    </a:schemeClr>
                  </a:solidFill>
                </a:rPr>
                <a:t>tích</a:t>
              </a:r>
              <a:endParaRPr lang="vi-VN" sz="2000" b="1" dirty="0">
                <a:solidFill>
                  <a:schemeClr val="accent2">
                    <a:lumMod val="75000"/>
                  </a:schemeClr>
                </a:solidFill>
              </a:endParaRPr>
            </a:p>
          </p:txBody>
        </p:sp>
      </p:grpSp>
      <p:sp>
        <p:nvSpPr>
          <p:cNvPr id="85" name="Rectangle: Rounded Corners 84">
            <a:extLst>
              <a:ext uri="{FF2B5EF4-FFF2-40B4-BE49-F238E27FC236}">
                <a16:creationId xmlns:a16="http://schemas.microsoft.com/office/drawing/2014/main" id="{4DAB99F7-3378-0A32-8732-BC1FBA591059}"/>
              </a:ext>
            </a:extLst>
          </p:cNvPr>
          <p:cNvSpPr/>
          <p:nvPr/>
        </p:nvSpPr>
        <p:spPr>
          <a:xfrm rot="16200000" flipH="1">
            <a:off x="16278227" y="2040285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B3131141-4ABF-25FA-DEA0-FC071658602B}"/>
              </a:ext>
            </a:extLst>
          </p:cNvPr>
          <p:cNvSpPr/>
          <p:nvPr/>
        </p:nvSpPr>
        <p:spPr>
          <a:xfrm rot="5400000" flipH="1">
            <a:off x="14304564" y="4534644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87" name="Group 86">
            <a:extLst>
              <a:ext uri="{FF2B5EF4-FFF2-40B4-BE49-F238E27FC236}">
                <a16:creationId xmlns:a16="http://schemas.microsoft.com/office/drawing/2014/main" id="{C5AD9197-9BEE-723C-5EFB-636D71DD1D1D}"/>
              </a:ext>
            </a:extLst>
          </p:cNvPr>
          <p:cNvGrpSpPr/>
          <p:nvPr/>
        </p:nvGrpSpPr>
        <p:grpSpPr>
          <a:xfrm flipH="1">
            <a:off x="17217232" y="5077895"/>
            <a:ext cx="3929836" cy="1621950"/>
            <a:chOff x="10702152" y="7925328"/>
            <a:chExt cx="2842398" cy="1621950"/>
          </a:xfrm>
        </p:grpSpPr>
        <p:sp>
          <p:nvSpPr>
            <p:cNvPr id="88" name="TextBox 87">
              <a:extLst>
                <a:ext uri="{FF2B5EF4-FFF2-40B4-BE49-F238E27FC236}">
                  <a16:creationId xmlns:a16="http://schemas.microsoft.com/office/drawing/2014/main" id="{85FEADD2-F58F-6AE8-3E47-394061202632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Điều chỉnh giải pháp dựa trên phản hồi và kết quả thực nghiệm.</a:t>
              </a:r>
            </a:p>
          </p:txBody>
        </p:sp>
        <p:sp>
          <p:nvSpPr>
            <p:cNvPr id="89" name="TextBox 88">
              <a:extLst>
                <a:ext uri="{FF2B5EF4-FFF2-40B4-BE49-F238E27FC236}">
                  <a16:creationId xmlns:a16="http://schemas.microsoft.com/office/drawing/2014/main" id="{14CA101B-9F96-CC9B-EC36-F2F43BD57AA1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REFINE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0" name="TextBox 89">
              <a:extLst>
                <a:ext uri="{FF2B5EF4-FFF2-40B4-BE49-F238E27FC236}">
                  <a16:creationId xmlns:a16="http://schemas.microsoft.com/office/drawing/2014/main" id="{9EC580E9-B3DE-E8A1-ED7D-C2344F0F26DC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Tối</a:t>
              </a:r>
              <a:r>
                <a:rPr lang="en-US" sz="2000" b="1" dirty="0">
                  <a:solidFill>
                    <a:schemeClr val="accent4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4">
                      <a:lumMod val="75000"/>
                    </a:schemeClr>
                  </a:solidFill>
                </a:rPr>
                <a:t>ưu</a:t>
              </a:r>
              <a:endParaRPr lang="vi-VN" sz="2000" b="1" dirty="0">
                <a:solidFill>
                  <a:schemeClr val="accent4">
                    <a:lumMod val="75000"/>
                  </a:schemeClr>
                </a:solidFill>
              </a:endParaRPr>
            </a:p>
          </p:txBody>
        </p:sp>
      </p:grpSp>
      <p:sp>
        <p:nvSpPr>
          <p:cNvPr id="91" name="Rectangle: Rounded Corners 90">
            <a:extLst>
              <a:ext uri="{FF2B5EF4-FFF2-40B4-BE49-F238E27FC236}">
                <a16:creationId xmlns:a16="http://schemas.microsoft.com/office/drawing/2014/main" id="{2EC7F7F7-7DA9-08AB-57CC-FEC492A63335}"/>
              </a:ext>
            </a:extLst>
          </p:cNvPr>
          <p:cNvSpPr/>
          <p:nvPr/>
        </p:nvSpPr>
        <p:spPr>
          <a:xfrm rot="16200000" flipH="1">
            <a:off x="16278227" y="6300460"/>
            <a:ext cx="3035300" cy="7727949"/>
          </a:xfrm>
          <a:prstGeom prst="roundRect">
            <a:avLst>
              <a:gd name="adj" fmla="val 50000"/>
            </a:avLst>
          </a:prstGeom>
          <a:solidFill>
            <a:schemeClr val="bg2"/>
          </a:solidFill>
          <a:ln>
            <a:noFill/>
          </a:ln>
          <a:effectLst>
            <a:outerShdw blurRad="317500" dist="254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Freeform: Shape 91">
            <a:extLst>
              <a:ext uri="{FF2B5EF4-FFF2-40B4-BE49-F238E27FC236}">
                <a16:creationId xmlns:a16="http://schemas.microsoft.com/office/drawing/2014/main" id="{46B929D0-9A81-18DE-5AC5-BE8C250B4B26}"/>
              </a:ext>
            </a:extLst>
          </p:cNvPr>
          <p:cNvSpPr/>
          <p:nvPr/>
        </p:nvSpPr>
        <p:spPr>
          <a:xfrm rot="5400000" flipH="1">
            <a:off x="14304564" y="8794819"/>
            <a:ext cx="2540006" cy="2739230"/>
          </a:xfrm>
          <a:custGeom>
            <a:avLst/>
            <a:gdLst>
              <a:gd name="connsiteX0" fmla="*/ 2540006 w 2540006"/>
              <a:gd name="connsiteY0" fmla="*/ 395978 h 2739230"/>
              <a:gd name="connsiteX1" fmla="*/ 2540006 w 2540006"/>
              <a:gd name="connsiteY1" fmla="*/ 1469227 h 2739230"/>
              <a:gd name="connsiteX2" fmla="*/ 1270003 w 2540006"/>
              <a:gd name="connsiteY2" fmla="*/ 2739230 h 2739230"/>
              <a:gd name="connsiteX3" fmla="*/ 0 w 2540006"/>
              <a:gd name="connsiteY3" fmla="*/ 1469227 h 2739230"/>
              <a:gd name="connsiteX4" fmla="*/ 0 w 2540006"/>
              <a:gd name="connsiteY4" fmla="*/ 395973 h 2739230"/>
              <a:gd name="connsiteX5" fmla="*/ 11218 w 2540006"/>
              <a:gd name="connsiteY5" fmla="*/ 340405 h 2739230"/>
              <a:gd name="connsiteX6" fmla="*/ 142771 w 2540006"/>
              <a:gd name="connsiteY6" fmla="*/ 253206 h 2739230"/>
              <a:gd name="connsiteX7" fmla="*/ 1049183 w 2540006"/>
              <a:gd name="connsiteY7" fmla="*/ 253206 h 2739230"/>
              <a:gd name="connsiteX8" fmla="*/ 1270002 w 2540006"/>
              <a:gd name="connsiteY8" fmla="*/ 0 h 2739230"/>
              <a:gd name="connsiteX9" fmla="*/ 1490821 w 2540006"/>
              <a:gd name="connsiteY9" fmla="*/ 253206 h 2739230"/>
              <a:gd name="connsiteX10" fmla="*/ 2397234 w 2540006"/>
              <a:gd name="connsiteY10" fmla="*/ 253206 h 2739230"/>
              <a:gd name="connsiteX11" fmla="*/ 2540006 w 2540006"/>
              <a:gd name="connsiteY11" fmla="*/ 395978 h 27392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540006" h="2739230">
                <a:moveTo>
                  <a:pt x="2540006" y="395978"/>
                </a:moveTo>
                <a:lnTo>
                  <a:pt x="2540006" y="1469227"/>
                </a:lnTo>
                <a:cubicBezTo>
                  <a:pt x="2540006" y="2170630"/>
                  <a:pt x="1971406" y="2739230"/>
                  <a:pt x="1270003" y="2739230"/>
                </a:cubicBezTo>
                <a:cubicBezTo>
                  <a:pt x="568600" y="2739230"/>
                  <a:pt x="0" y="2170630"/>
                  <a:pt x="0" y="1469227"/>
                </a:cubicBezTo>
                <a:lnTo>
                  <a:pt x="0" y="395973"/>
                </a:lnTo>
                <a:lnTo>
                  <a:pt x="11218" y="340405"/>
                </a:lnTo>
                <a:cubicBezTo>
                  <a:pt x="32892" y="289162"/>
                  <a:pt x="83632" y="253206"/>
                  <a:pt x="142771" y="253206"/>
                </a:cubicBezTo>
                <a:lnTo>
                  <a:pt x="1049183" y="253206"/>
                </a:lnTo>
                <a:lnTo>
                  <a:pt x="1270002" y="0"/>
                </a:lnTo>
                <a:lnTo>
                  <a:pt x="1490821" y="253206"/>
                </a:lnTo>
                <a:lnTo>
                  <a:pt x="2397234" y="253206"/>
                </a:lnTo>
                <a:cubicBezTo>
                  <a:pt x="2476085" y="253206"/>
                  <a:pt x="2540006" y="317127"/>
                  <a:pt x="2540006" y="39597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ffectLst>
            <a:outerShdw blurRad="1016000" dist="381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93" name="Group 92">
            <a:extLst>
              <a:ext uri="{FF2B5EF4-FFF2-40B4-BE49-F238E27FC236}">
                <a16:creationId xmlns:a16="http://schemas.microsoft.com/office/drawing/2014/main" id="{B65B7DA9-C96F-1A1B-5C12-E761431C1733}"/>
              </a:ext>
            </a:extLst>
          </p:cNvPr>
          <p:cNvGrpSpPr/>
          <p:nvPr/>
        </p:nvGrpSpPr>
        <p:grpSpPr>
          <a:xfrm flipH="1">
            <a:off x="17217232" y="9338070"/>
            <a:ext cx="3929836" cy="1621950"/>
            <a:chOff x="10702152" y="7925328"/>
            <a:chExt cx="2842398" cy="1621950"/>
          </a:xfrm>
        </p:grpSpPr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A2290B05-9326-C3D8-16C7-28E4E44B94EC}"/>
                </a:ext>
              </a:extLst>
            </p:cNvPr>
            <p:cNvSpPr txBox="1"/>
            <p:nvPr/>
          </p:nvSpPr>
          <p:spPr>
            <a:xfrm>
              <a:off x="10702152" y="8870170"/>
              <a:ext cx="2842398" cy="677108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vi-VN" sz="1900" dirty="0">
                  <a:solidFill>
                    <a:sysClr val="windowText" lastClr="000000"/>
                  </a:solidFill>
                </a:rPr>
                <a:t>Xây dựng phương án khả thi dựa trên dữ liệu và yêu cầu đề ra.</a:t>
              </a:r>
            </a:p>
          </p:txBody>
        </p: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66B1F756-C636-3672-1A4C-26D2915EE367}"/>
                </a:ext>
              </a:extLst>
            </p:cNvPr>
            <p:cNvSpPr txBox="1"/>
            <p:nvPr/>
          </p:nvSpPr>
          <p:spPr>
            <a:xfrm>
              <a:off x="10872615" y="7925328"/>
              <a:ext cx="2501471" cy="523220"/>
            </a:xfrm>
            <a:prstGeom prst="rect">
              <a:avLst/>
            </a:prstGeom>
            <a:noFill/>
            <a:effectLst/>
          </p:spPr>
          <p:txBody>
            <a:bodyPr wrap="square" rtlCol="0" anchor="ctr">
              <a:spAutoFit/>
            </a:bodyPr>
            <a:lstStyle/>
            <a:p>
              <a:pPr lvl="0" algn="ctr"/>
              <a:r>
                <a:rPr lang="en-US" sz="2800" b="1" dirty="0">
                  <a:solidFill>
                    <a:sysClr val="windowText" lastClr="000000"/>
                  </a:solidFill>
                  <a:latin typeface="+mj-lt"/>
                </a:rPr>
                <a:t>CREATE</a:t>
              </a:r>
              <a:endParaRPr kumimoji="0" lang="en-US" sz="2800" b="1" i="0" u="none" strike="noStrike" kern="120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uLnTx/>
                <a:uFillTx/>
                <a:latin typeface="+mj-lt"/>
              </a:endParaRPr>
            </a:p>
          </p:txBody>
        </p: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F822B7A5-1BE6-7851-0205-E4E094BC0A9E}"/>
                </a:ext>
              </a:extLst>
            </p:cNvPr>
            <p:cNvSpPr txBox="1"/>
            <p:nvPr/>
          </p:nvSpPr>
          <p:spPr>
            <a:xfrm>
              <a:off x="10844297" y="8340916"/>
              <a:ext cx="2558107" cy="400110"/>
            </a:xfrm>
            <a:prstGeom prst="rect">
              <a:avLst/>
            </a:prstGeom>
            <a:noFill/>
          </p:spPr>
          <p:txBody>
            <a:bodyPr wrap="square" rtlCol="0" anchor="t">
              <a:spAutoFit/>
            </a:bodyPr>
            <a:lstStyle/>
            <a:p>
              <a:pPr algn="ctr"/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Giải</a:t>
              </a:r>
              <a:r>
                <a:rPr lang="en-US" sz="2000" b="1" dirty="0">
                  <a:solidFill>
                    <a:schemeClr val="accent3">
                      <a:lumMod val="75000"/>
                    </a:schemeClr>
                  </a:solidFill>
                </a:rPr>
                <a:t> </a:t>
              </a:r>
              <a:r>
                <a:rPr lang="en-US" sz="2000" b="1" dirty="0" err="1">
                  <a:solidFill>
                    <a:schemeClr val="accent3">
                      <a:lumMod val="75000"/>
                    </a:schemeClr>
                  </a:solidFill>
                </a:rPr>
                <a:t>pháp</a:t>
              </a:r>
              <a:endParaRPr lang="vi-VN" sz="2000" b="1" dirty="0">
                <a:solidFill>
                  <a:schemeClr val="accent3">
                    <a:lumMod val="75000"/>
                  </a:schemeClr>
                </a:solidFill>
              </a:endParaRPr>
            </a:p>
          </p:txBody>
        </p:sp>
      </p:grpSp>
      <p:sp>
        <p:nvSpPr>
          <p:cNvPr id="97" name="Freeform 230">
            <a:extLst>
              <a:ext uri="{FF2B5EF4-FFF2-40B4-BE49-F238E27FC236}">
                <a16:creationId xmlns:a16="http://schemas.microsoft.com/office/drawing/2014/main" id="{29A556B1-503C-B7F8-425C-EBAF7064518F}"/>
              </a:ext>
            </a:extLst>
          </p:cNvPr>
          <p:cNvSpPr>
            <a:spLocks noEditPoints="1"/>
          </p:cNvSpPr>
          <p:nvPr/>
        </p:nvSpPr>
        <p:spPr bwMode="auto">
          <a:xfrm flipH="1">
            <a:off x="15167769" y="9562442"/>
            <a:ext cx="778666" cy="1203984"/>
          </a:xfrm>
          <a:custGeom>
            <a:avLst/>
            <a:gdLst>
              <a:gd name="T0" fmla="*/ 41 w 496"/>
              <a:gd name="T1" fmla="*/ 386 h 768"/>
              <a:gd name="T2" fmla="*/ 0 w 496"/>
              <a:gd name="T3" fmla="*/ 249 h 768"/>
              <a:gd name="T4" fmla="*/ 248 w 496"/>
              <a:gd name="T5" fmla="*/ 0 h 768"/>
              <a:gd name="T6" fmla="*/ 496 w 496"/>
              <a:gd name="T7" fmla="*/ 249 h 768"/>
              <a:gd name="T8" fmla="*/ 456 w 496"/>
              <a:gd name="T9" fmla="*/ 386 h 768"/>
              <a:gd name="T10" fmla="*/ 391 w 496"/>
              <a:gd name="T11" fmla="*/ 547 h 768"/>
              <a:gd name="T12" fmla="*/ 105 w 496"/>
              <a:gd name="T13" fmla="*/ 547 h 768"/>
              <a:gd name="T14" fmla="*/ 41 w 496"/>
              <a:gd name="T15" fmla="*/ 386 h 768"/>
              <a:gd name="T16" fmla="*/ 136 w 496"/>
              <a:gd name="T17" fmla="*/ 657 h 768"/>
              <a:gd name="T18" fmla="*/ 361 w 496"/>
              <a:gd name="T19" fmla="*/ 657 h 768"/>
              <a:gd name="T20" fmla="*/ 171 w 496"/>
              <a:gd name="T21" fmla="*/ 768 h 768"/>
              <a:gd name="T22" fmla="*/ 325 w 496"/>
              <a:gd name="T23" fmla="*/ 768 h 7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96" h="768">
                <a:moveTo>
                  <a:pt x="41" y="386"/>
                </a:moveTo>
                <a:cubicBezTo>
                  <a:pt x="14" y="345"/>
                  <a:pt x="0" y="298"/>
                  <a:pt x="0" y="249"/>
                </a:cubicBezTo>
                <a:cubicBezTo>
                  <a:pt x="0" y="112"/>
                  <a:pt x="112" y="0"/>
                  <a:pt x="248" y="0"/>
                </a:cubicBezTo>
                <a:cubicBezTo>
                  <a:pt x="385" y="0"/>
                  <a:pt x="496" y="112"/>
                  <a:pt x="496" y="249"/>
                </a:cubicBezTo>
                <a:cubicBezTo>
                  <a:pt x="496" y="298"/>
                  <a:pt x="482" y="345"/>
                  <a:pt x="456" y="386"/>
                </a:cubicBezTo>
                <a:cubicBezTo>
                  <a:pt x="403" y="468"/>
                  <a:pt x="391" y="506"/>
                  <a:pt x="391" y="547"/>
                </a:cubicBezTo>
                <a:cubicBezTo>
                  <a:pt x="105" y="547"/>
                  <a:pt x="105" y="547"/>
                  <a:pt x="105" y="547"/>
                </a:cubicBezTo>
                <a:cubicBezTo>
                  <a:pt x="105" y="506"/>
                  <a:pt x="94" y="468"/>
                  <a:pt x="41" y="386"/>
                </a:cubicBezTo>
                <a:close/>
                <a:moveTo>
                  <a:pt x="136" y="657"/>
                </a:moveTo>
                <a:cubicBezTo>
                  <a:pt x="361" y="657"/>
                  <a:pt x="361" y="657"/>
                  <a:pt x="361" y="657"/>
                </a:cubicBezTo>
                <a:moveTo>
                  <a:pt x="171" y="768"/>
                </a:moveTo>
                <a:cubicBezTo>
                  <a:pt x="325" y="768"/>
                  <a:pt x="325" y="768"/>
                  <a:pt x="325" y="76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8" name="Freeform 377">
            <a:extLst>
              <a:ext uri="{FF2B5EF4-FFF2-40B4-BE49-F238E27FC236}">
                <a16:creationId xmlns:a16="http://schemas.microsoft.com/office/drawing/2014/main" id="{308A5451-A54A-A65C-FDFF-5586EFE1AEBD}"/>
              </a:ext>
            </a:extLst>
          </p:cNvPr>
          <p:cNvSpPr>
            <a:spLocks noEditPoints="1"/>
          </p:cNvSpPr>
          <p:nvPr/>
        </p:nvSpPr>
        <p:spPr bwMode="auto">
          <a:xfrm>
            <a:off x="8297099" y="5316278"/>
            <a:ext cx="1175962" cy="1175962"/>
          </a:xfrm>
          <a:custGeom>
            <a:avLst/>
            <a:gdLst>
              <a:gd name="T0" fmla="*/ 632 w 800"/>
              <a:gd name="T1" fmla="*/ 400 h 800"/>
              <a:gd name="T2" fmla="*/ 400 w 800"/>
              <a:gd name="T3" fmla="*/ 546 h 800"/>
              <a:gd name="T4" fmla="*/ 167 w 800"/>
              <a:gd name="T5" fmla="*/ 400 h 800"/>
              <a:gd name="T6" fmla="*/ 400 w 800"/>
              <a:gd name="T7" fmla="*/ 253 h 800"/>
              <a:gd name="T8" fmla="*/ 632 w 800"/>
              <a:gd name="T9" fmla="*/ 400 h 800"/>
              <a:gd name="T10" fmla="*/ 400 w 800"/>
              <a:gd name="T11" fmla="*/ 382 h 800"/>
              <a:gd name="T12" fmla="*/ 382 w 800"/>
              <a:gd name="T13" fmla="*/ 400 h 800"/>
              <a:gd name="T14" fmla="*/ 400 w 800"/>
              <a:gd name="T15" fmla="*/ 418 h 800"/>
              <a:gd name="T16" fmla="*/ 417 w 800"/>
              <a:gd name="T17" fmla="*/ 400 h 800"/>
              <a:gd name="T18" fmla="*/ 400 w 800"/>
              <a:gd name="T19" fmla="*/ 382 h 800"/>
              <a:gd name="T20" fmla="*/ 284 w 800"/>
              <a:gd name="T21" fmla="*/ 0 h 800"/>
              <a:gd name="T22" fmla="*/ 0 w 800"/>
              <a:gd name="T23" fmla="*/ 285 h 800"/>
              <a:gd name="T24" fmla="*/ 0 w 800"/>
              <a:gd name="T25" fmla="*/ 515 h 800"/>
              <a:gd name="T26" fmla="*/ 284 w 800"/>
              <a:gd name="T27" fmla="*/ 800 h 800"/>
              <a:gd name="T28" fmla="*/ 515 w 800"/>
              <a:gd name="T29" fmla="*/ 800 h 800"/>
              <a:gd name="T30" fmla="*/ 800 w 800"/>
              <a:gd name="T31" fmla="*/ 515 h 800"/>
              <a:gd name="T32" fmla="*/ 800 w 800"/>
              <a:gd name="T33" fmla="*/ 285 h 800"/>
              <a:gd name="T34" fmla="*/ 515 w 800"/>
              <a:gd name="T35" fmla="*/ 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00" h="800">
                <a:moveTo>
                  <a:pt x="632" y="400"/>
                </a:moveTo>
                <a:cubicBezTo>
                  <a:pt x="632" y="400"/>
                  <a:pt x="528" y="546"/>
                  <a:pt x="400" y="546"/>
                </a:cubicBezTo>
                <a:cubicBezTo>
                  <a:pt x="271" y="546"/>
                  <a:pt x="167" y="400"/>
                  <a:pt x="167" y="400"/>
                </a:cubicBezTo>
                <a:cubicBezTo>
                  <a:pt x="167" y="400"/>
                  <a:pt x="271" y="253"/>
                  <a:pt x="400" y="253"/>
                </a:cubicBezTo>
                <a:cubicBezTo>
                  <a:pt x="528" y="253"/>
                  <a:pt x="632" y="400"/>
                  <a:pt x="632" y="400"/>
                </a:cubicBezTo>
                <a:close/>
                <a:moveTo>
                  <a:pt x="400" y="382"/>
                </a:moveTo>
                <a:cubicBezTo>
                  <a:pt x="390" y="382"/>
                  <a:pt x="382" y="390"/>
                  <a:pt x="382" y="400"/>
                </a:cubicBezTo>
                <a:cubicBezTo>
                  <a:pt x="382" y="410"/>
                  <a:pt x="390" y="418"/>
                  <a:pt x="400" y="418"/>
                </a:cubicBezTo>
                <a:cubicBezTo>
                  <a:pt x="409" y="418"/>
                  <a:pt x="417" y="410"/>
                  <a:pt x="417" y="400"/>
                </a:cubicBezTo>
                <a:cubicBezTo>
                  <a:pt x="417" y="390"/>
                  <a:pt x="409" y="382"/>
                  <a:pt x="400" y="382"/>
                </a:cubicBezTo>
                <a:close/>
                <a:moveTo>
                  <a:pt x="284" y="0"/>
                </a:moveTo>
                <a:cubicBezTo>
                  <a:pt x="147" y="39"/>
                  <a:pt x="39" y="147"/>
                  <a:pt x="0" y="285"/>
                </a:cubicBezTo>
                <a:moveTo>
                  <a:pt x="0" y="515"/>
                </a:moveTo>
                <a:cubicBezTo>
                  <a:pt x="39" y="652"/>
                  <a:pt x="147" y="760"/>
                  <a:pt x="284" y="800"/>
                </a:cubicBezTo>
                <a:moveTo>
                  <a:pt x="515" y="800"/>
                </a:moveTo>
                <a:cubicBezTo>
                  <a:pt x="652" y="760"/>
                  <a:pt x="760" y="652"/>
                  <a:pt x="800" y="515"/>
                </a:cubicBezTo>
                <a:moveTo>
                  <a:pt x="800" y="285"/>
                </a:moveTo>
                <a:cubicBezTo>
                  <a:pt x="760" y="147"/>
                  <a:pt x="652" y="39"/>
                  <a:pt x="515" y="0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99" name="Freeform 231">
            <a:extLst>
              <a:ext uri="{FF2B5EF4-FFF2-40B4-BE49-F238E27FC236}">
                <a16:creationId xmlns:a16="http://schemas.microsoft.com/office/drawing/2014/main" id="{3300E0B9-7174-EC1C-3EAF-D4FD5ADD60B7}"/>
              </a:ext>
            </a:extLst>
          </p:cNvPr>
          <p:cNvSpPr>
            <a:spLocks noEditPoints="1"/>
          </p:cNvSpPr>
          <p:nvPr/>
        </p:nvSpPr>
        <p:spPr bwMode="auto">
          <a:xfrm>
            <a:off x="8215264" y="9779206"/>
            <a:ext cx="1344600" cy="987870"/>
          </a:xfrm>
          <a:custGeom>
            <a:avLst/>
            <a:gdLst>
              <a:gd name="T0" fmla="*/ 221 w 245"/>
              <a:gd name="T1" fmla="*/ 138 h 180"/>
              <a:gd name="T2" fmla="*/ 24 w 245"/>
              <a:gd name="T3" fmla="*/ 138 h 180"/>
              <a:gd name="T4" fmla="*/ 24 w 245"/>
              <a:gd name="T5" fmla="*/ 0 h 180"/>
              <a:gd name="T6" fmla="*/ 221 w 245"/>
              <a:gd name="T7" fmla="*/ 0 h 180"/>
              <a:gd name="T8" fmla="*/ 221 w 245"/>
              <a:gd name="T9" fmla="*/ 138 h 180"/>
              <a:gd name="T10" fmla="*/ 122 w 245"/>
              <a:gd name="T11" fmla="*/ 138 h 180"/>
              <a:gd name="T12" fmla="*/ 122 w 245"/>
              <a:gd name="T13" fmla="*/ 180 h 180"/>
              <a:gd name="T14" fmla="*/ 93 w 245"/>
              <a:gd name="T15" fmla="*/ 180 h 180"/>
              <a:gd name="T16" fmla="*/ 152 w 245"/>
              <a:gd name="T17" fmla="*/ 180 h 180"/>
              <a:gd name="T18" fmla="*/ 52 w 245"/>
              <a:gd name="T19" fmla="*/ 91 h 180"/>
              <a:gd name="T20" fmla="*/ 87 w 245"/>
              <a:gd name="T21" fmla="*/ 61 h 180"/>
              <a:gd name="T22" fmla="*/ 130 w 245"/>
              <a:gd name="T23" fmla="*/ 96 h 180"/>
              <a:gd name="T24" fmla="*/ 183 w 245"/>
              <a:gd name="T25" fmla="*/ 49 h 180"/>
              <a:gd name="T26" fmla="*/ 178 w 245"/>
              <a:gd name="T27" fmla="*/ 79 h 180"/>
              <a:gd name="T28" fmla="*/ 183 w 245"/>
              <a:gd name="T29" fmla="*/ 49 h 180"/>
              <a:gd name="T30" fmla="*/ 152 w 245"/>
              <a:gd name="T31" fmla="*/ 50 h 180"/>
              <a:gd name="T32" fmla="*/ 0 w 245"/>
              <a:gd name="T33" fmla="*/ 0 h 180"/>
              <a:gd name="T34" fmla="*/ 245 w 245"/>
              <a:gd name="T35" fmla="*/ 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245" h="180">
                <a:moveTo>
                  <a:pt x="221" y="138"/>
                </a:moveTo>
                <a:lnTo>
                  <a:pt x="24" y="138"/>
                </a:lnTo>
                <a:lnTo>
                  <a:pt x="24" y="0"/>
                </a:lnTo>
                <a:lnTo>
                  <a:pt x="221" y="0"/>
                </a:lnTo>
                <a:lnTo>
                  <a:pt x="221" y="138"/>
                </a:lnTo>
                <a:moveTo>
                  <a:pt x="122" y="138"/>
                </a:moveTo>
                <a:lnTo>
                  <a:pt x="122" y="180"/>
                </a:lnTo>
                <a:moveTo>
                  <a:pt x="93" y="180"/>
                </a:moveTo>
                <a:lnTo>
                  <a:pt x="152" y="180"/>
                </a:lnTo>
                <a:moveTo>
                  <a:pt x="52" y="91"/>
                </a:moveTo>
                <a:lnTo>
                  <a:pt x="87" y="61"/>
                </a:lnTo>
                <a:lnTo>
                  <a:pt x="130" y="96"/>
                </a:lnTo>
                <a:lnTo>
                  <a:pt x="183" y="49"/>
                </a:lnTo>
                <a:moveTo>
                  <a:pt x="178" y="79"/>
                </a:moveTo>
                <a:lnTo>
                  <a:pt x="183" y="49"/>
                </a:lnTo>
                <a:lnTo>
                  <a:pt x="152" y="50"/>
                </a:lnTo>
                <a:moveTo>
                  <a:pt x="0" y="0"/>
                </a:moveTo>
                <a:lnTo>
                  <a:pt x="245" y="0"/>
                </a:ln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0" name="Freeform 158">
            <a:extLst>
              <a:ext uri="{FF2B5EF4-FFF2-40B4-BE49-F238E27FC236}">
                <a16:creationId xmlns:a16="http://schemas.microsoft.com/office/drawing/2014/main" id="{A459B408-C053-8854-DBEC-E95B4AF51300}"/>
              </a:ext>
            </a:extLst>
          </p:cNvPr>
          <p:cNvSpPr>
            <a:spLocks noEditPoints="1"/>
          </p:cNvSpPr>
          <p:nvPr/>
        </p:nvSpPr>
        <p:spPr bwMode="auto">
          <a:xfrm>
            <a:off x="14928486" y="5253861"/>
            <a:ext cx="1221824" cy="1300796"/>
          </a:xfrm>
          <a:custGeom>
            <a:avLst/>
            <a:gdLst>
              <a:gd name="T0" fmla="*/ 966 w 1097"/>
              <a:gd name="T1" fmla="*/ 663 h 1168"/>
              <a:gd name="T2" fmla="*/ 1097 w 1097"/>
              <a:gd name="T3" fmla="*/ 802 h 1168"/>
              <a:gd name="T4" fmla="*/ 1012 w 1097"/>
              <a:gd name="T5" fmla="*/ 950 h 1168"/>
              <a:gd name="T6" fmla="*/ 826 w 1097"/>
              <a:gd name="T7" fmla="*/ 906 h 1168"/>
              <a:gd name="T8" fmla="*/ 689 w 1097"/>
              <a:gd name="T9" fmla="*/ 985 h 1168"/>
              <a:gd name="T10" fmla="*/ 634 w 1097"/>
              <a:gd name="T11" fmla="*/ 1168 h 1168"/>
              <a:gd name="T12" fmla="*/ 463 w 1097"/>
              <a:gd name="T13" fmla="*/ 1168 h 1168"/>
              <a:gd name="T14" fmla="*/ 408 w 1097"/>
              <a:gd name="T15" fmla="*/ 985 h 1168"/>
              <a:gd name="T16" fmla="*/ 271 w 1097"/>
              <a:gd name="T17" fmla="*/ 906 h 1168"/>
              <a:gd name="T18" fmla="*/ 85 w 1097"/>
              <a:gd name="T19" fmla="*/ 950 h 1168"/>
              <a:gd name="T20" fmla="*/ 0 w 1097"/>
              <a:gd name="T21" fmla="*/ 802 h 1168"/>
              <a:gd name="T22" fmla="*/ 131 w 1097"/>
              <a:gd name="T23" fmla="*/ 663 h 1168"/>
              <a:gd name="T24" fmla="*/ 124 w 1097"/>
              <a:gd name="T25" fmla="*/ 584 h 1168"/>
              <a:gd name="T26" fmla="*/ 131 w 1097"/>
              <a:gd name="T27" fmla="*/ 505 h 1168"/>
              <a:gd name="T28" fmla="*/ 0 w 1097"/>
              <a:gd name="T29" fmla="*/ 366 h 1168"/>
              <a:gd name="T30" fmla="*/ 85 w 1097"/>
              <a:gd name="T31" fmla="*/ 218 h 1168"/>
              <a:gd name="T32" fmla="*/ 271 w 1097"/>
              <a:gd name="T33" fmla="*/ 262 h 1168"/>
              <a:gd name="T34" fmla="*/ 408 w 1097"/>
              <a:gd name="T35" fmla="*/ 183 h 1168"/>
              <a:gd name="T36" fmla="*/ 463 w 1097"/>
              <a:gd name="T37" fmla="*/ 0 h 1168"/>
              <a:gd name="T38" fmla="*/ 634 w 1097"/>
              <a:gd name="T39" fmla="*/ 0 h 1168"/>
              <a:gd name="T40" fmla="*/ 689 w 1097"/>
              <a:gd name="T41" fmla="*/ 183 h 1168"/>
              <a:gd name="T42" fmla="*/ 826 w 1097"/>
              <a:gd name="T43" fmla="*/ 262 h 1168"/>
              <a:gd name="T44" fmla="*/ 1012 w 1097"/>
              <a:gd name="T45" fmla="*/ 218 h 1168"/>
              <a:gd name="T46" fmla="*/ 1097 w 1097"/>
              <a:gd name="T47" fmla="*/ 366 h 1168"/>
              <a:gd name="T48" fmla="*/ 966 w 1097"/>
              <a:gd name="T49" fmla="*/ 505 h 1168"/>
              <a:gd name="T50" fmla="*/ 974 w 1097"/>
              <a:gd name="T51" fmla="*/ 584 h 1168"/>
              <a:gd name="T52" fmla="*/ 966 w 1097"/>
              <a:gd name="T53" fmla="*/ 663 h 1168"/>
              <a:gd name="T54" fmla="*/ 340 w 1097"/>
              <a:gd name="T55" fmla="*/ 497 h 1168"/>
              <a:gd name="T56" fmla="*/ 549 w 1097"/>
              <a:gd name="T57" fmla="*/ 358 h 1168"/>
              <a:gd name="T58" fmla="*/ 770 w 1097"/>
              <a:gd name="T59" fmla="*/ 538 h 1168"/>
              <a:gd name="T60" fmla="*/ 652 w 1097"/>
              <a:gd name="T61" fmla="*/ 469 h 1168"/>
              <a:gd name="T62" fmla="*/ 770 w 1097"/>
              <a:gd name="T63" fmla="*/ 538 h 1168"/>
              <a:gd name="T64" fmla="*/ 786 w 1097"/>
              <a:gd name="T65" fmla="*/ 390 h 1168"/>
              <a:gd name="T66" fmla="*/ 327 w 1097"/>
              <a:gd name="T67" fmla="*/ 630 h 1168"/>
              <a:gd name="T68" fmla="*/ 549 w 1097"/>
              <a:gd name="T69" fmla="*/ 810 h 1168"/>
              <a:gd name="T70" fmla="*/ 757 w 1097"/>
              <a:gd name="T71" fmla="*/ 671 h 1168"/>
              <a:gd name="T72" fmla="*/ 445 w 1097"/>
              <a:gd name="T73" fmla="*/ 699 h 1168"/>
              <a:gd name="T74" fmla="*/ 327 w 1097"/>
              <a:gd name="T75" fmla="*/ 630 h 1168"/>
              <a:gd name="T76" fmla="*/ 311 w 1097"/>
              <a:gd name="T77" fmla="*/ 778 h 1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097" h="1168">
                <a:moveTo>
                  <a:pt x="966" y="663"/>
                </a:moveTo>
                <a:cubicBezTo>
                  <a:pt x="1097" y="802"/>
                  <a:pt x="1097" y="802"/>
                  <a:pt x="1097" y="802"/>
                </a:cubicBezTo>
                <a:cubicBezTo>
                  <a:pt x="1012" y="950"/>
                  <a:pt x="1012" y="950"/>
                  <a:pt x="1012" y="950"/>
                </a:cubicBezTo>
                <a:cubicBezTo>
                  <a:pt x="826" y="906"/>
                  <a:pt x="826" y="906"/>
                  <a:pt x="826" y="906"/>
                </a:cubicBezTo>
                <a:cubicBezTo>
                  <a:pt x="786" y="940"/>
                  <a:pt x="739" y="967"/>
                  <a:pt x="689" y="985"/>
                </a:cubicBezTo>
                <a:cubicBezTo>
                  <a:pt x="634" y="1168"/>
                  <a:pt x="634" y="1168"/>
                  <a:pt x="634" y="1168"/>
                </a:cubicBezTo>
                <a:cubicBezTo>
                  <a:pt x="463" y="1168"/>
                  <a:pt x="463" y="1168"/>
                  <a:pt x="463" y="1168"/>
                </a:cubicBezTo>
                <a:cubicBezTo>
                  <a:pt x="408" y="985"/>
                  <a:pt x="408" y="985"/>
                  <a:pt x="408" y="985"/>
                </a:cubicBezTo>
                <a:cubicBezTo>
                  <a:pt x="358" y="967"/>
                  <a:pt x="311" y="940"/>
                  <a:pt x="271" y="906"/>
                </a:cubicBezTo>
                <a:cubicBezTo>
                  <a:pt x="85" y="950"/>
                  <a:pt x="85" y="950"/>
                  <a:pt x="85" y="950"/>
                </a:cubicBezTo>
                <a:cubicBezTo>
                  <a:pt x="0" y="802"/>
                  <a:pt x="0" y="802"/>
                  <a:pt x="0" y="802"/>
                </a:cubicBezTo>
                <a:cubicBezTo>
                  <a:pt x="131" y="663"/>
                  <a:pt x="131" y="663"/>
                  <a:pt x="131" y="663"/>
                </a:cubicBezTo>
                <a:cubicBezTo>
                  <a:pt x="126" y="637"/>
                  <a:pt x="124" y="611"/>
                  <a:pt x="124" y="584"/>
                </a:cubicBezTo>
                <a:cubicBezTo>
                  <a:pt x="124" y="557"/>
                  <a:pt x="126" y="531"/>
                  <a:pt x="131" y="505"/>
                </a:cubicBezTo>
                <a:cubicBezTo>
                  <a:pt x="0" y="366"/>
                  <a:pt x="0" y="366"/>
                  <a:pt x="0" y="366"/>
                </a:cubicBezTo>
                <a:cubicBezTo>
                  <a:pt x="85" y="218"/>
                  <a:pt x="85" y="218"/>
                  <a:pt x="85" y="218"/>
                </a:cubicBezTo>
                <a:cubicBezTo>
                  <a:pt x="271" y="262"/>
                  <a:pt x="271" y="262"/>
                  <a:pt x="271" y="262"/>
                </a:cubicBezTo>
                <a:cubicBezTo>
                  <a:pt x="311" y="228"/>
                  <a:pt x="358" y="201"/>
                  <a:pt x="408" y="183"/>
                </a:cubicBezTo>
                <a:cubicBezTo>
                  <a:pt x="463" y="0"/>
                  <a:pt x="463" y="0"/>
                  <a:pt x="463" y="0"/>
                </a:cubicBezTo>
                <a:cubicBezTo>
                  <a:pt x="634" y="0"/>
                  <a:pt x="634" y="0"/>
                  <a:pt x="634" y="0"/>
                </a:cubicBezTo>
                <a:cubicBezTo>
                  <a:pt x="689" y="183"/>
                  <a:pt x="689" y="183"/>
                  <a:pt x="689" y="183"/>
                </a:cubicBezTo>
                <a:cubicBezTo>
                  <a:pt x="739" y="201"/>
                  <a:pt x="786" y="228"/>
                  <a:pt x="826" y="262"/>
                </a:cubicBezTo>
                <a:cubicBezTo>
                  <a:pt x="1012" y="218"/>
                  <a:pt x="1012" y="218"/>
                  <a:pt x="1012" y="218"/>
                </a:cubicBezTo>
                <a:cubicBezTo>
                  <a:pt x="1097" y="366"/>
                  <a:pt x="1097" y="366"/>
                  <a:pt x="1097" y="366"/>
                </a:cubicBezTo>
                <a:cubicBezTo>
                  <a:pt x="966" y="505"/>
                  <a:pt x="966" y="505"/>
                  <a:pt x="966" y="505"/>
                </a:cubicBezTo>
                <a:cubicBezTo>
                  <a:pt x="971" y="531"/>
                  <a:pt x="974" y="557"/>
                  <a:pt x="974" y="584"/>
                </a:cubicBezTo>
                <a:cubicBezTo>
                  <a:pt x="974" y="611"/>
                  <a:pt x="971" y="637"/>
                  <a:pt x="966" y="663"/>
                </a:cubicBezTo>
                <a:close/>
                <a:moveTo>
                  <a:pt x="340" y="497"/>
                </a:moveTo>
                <a:cubicBezTo>
                  <a:pt x="374" y="415"/>
                  <a:pt x="455" y="358"/>
                  <a:pt x="549" y="358"/>
                </a:cubicBezTo>
                <a:cubicBezTo>
                  <a:pt x="658" y="358"/>
                  <a:pt x="749" y="436"/>
                  <a:pt x="770" y="538"/>
                </a:cubicBezTo>
                <a:moveTo>
                  <a:pt x="652" y="469"/>
                </a:moveTo>
                <a:cubicBezTo>
                  <a:pt x="770" y="538"/>
                  <a:pt x="770" y="538"/>
                  <a:pt x="770" y="538"/>
                </a:cubicBezTo>
                <a:cubicBezTo>
                  <a:pt x="786" y="390"/>
                  <a:pt x="786" y="390"/>
                  <a:pt x="786" y="390"/>
                </a:cubicBezTo>
                <a:moveTo>
                  <a:pt x="327" y="630"/>
                </a:moveTo>
                <a:cubicBezTo>
                  <a:pt x="348" y="732"/>
                  <a:pt x="439" y="810"/>
                  <a:pt x="549" y="810"/>
                </a:cubicBezTo>
                <a:cubicBezTo>
                  <a:pt x="643" y="810"/>
                  <a:pt x="723" y="752"/>
                  <a:pt x="757" y="671"/>
                </a:cubicBezTo>
                <a:moveTo>
                  <a:pt x="445" y="699"/>
                </a:moveTo>
                <a:cubicBezTo>
                  <a:pt x="327" y="630"/>
                  <a:pt x="327" y="630"/>
                  <a:pt x="327" y="630"/>
                </a:cubicBezTo>
                <a:cubicBezTo>
                  <a:pt x="311" y="778"/>
                  <a:pt x="311" y="778"/>
                  <a:pt x="311" y="778"/>
                </a:cubicBezTo>
              </a:path>
            </a:pathLst>
          </a:custGeom>
          <a:noFill/>
          <a:ln w="38100">
            <a:solidFill>
              <a:schemeClr val="bg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182832" tIns="91416" rIns="182832" bIns="91416" numCol="1" anchor="t" anchorCtr="0" compatLnSpc="1">
            <a:prstTxWarp prst="textNoShape">
              <a:avLst/>
            </a:prstTxWarp>
          </a:bodyPr>
          <a:lstStyle/>
          <a:p>
            <a:endParaRPr lang="ru-UA" sz="7198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090EA57F-0190-7B76-A7D8-680ECC1C31E5}"/>
              </a:ext>
            </a:extLst>
          </p:cNvPr>
          <p:cNvSpPr/>
          <p:nvPr/>
        </p:nvSpPr>
        <p:spPr>
          <a:xfrm>
            <a:off x="11844135" y="851083"/>
            <a:ext cx="247918" cy="24791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2" name="Oval 101">
            <a:extLst>
              <a:ext uri="{FF2B5EF4-FFF2-40B4-BE49-F238E27FC236}">
                <a16:creationId xmlns:a16="http://schemas.microsoft.com/office/drawing/2014/main" id="{6E6F9B18-3D90-A4AB-4165-EA10E69969EE}"/>
              </a:ext>
            </a:extLst>
          </p:cNvPr>
          <p:cNvSpPr/>
          <p:nvPr/>
        </p:nvSpPr>
        <p:spPr>
          <a:xfrm>
            <a:off x="11380460" y="851083"/>
            <a:ext cx="247918" cy="2479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ECD3BF07-42BC-E941-5D74-475CDDF1EC17}"/>
              </a:ext>
            </a:extLst>
          </p:cNvPr>
          <p:cNvSpPr/>
          <p:nvPr/>
        </p:nvSpPr>
        <p:spPr>
          <a:xfrm>
            <a:off x="12307810" y="851083"/>
            <a:ext cx="247918" cy="24791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E704F4B-9D6A-19A8-E208-1DCDF636724D}"/>
              </a:ext>
            </a:extLst>
          </p:cNvPr>
          <p:cNvSpPr/>
          <p:nvPr/>
        </p:nvSpPr>
        <p:spPr>
          <a:xfrm>
            <a:off x="12771486" y="851083"/>
            <a:ext cx="247918" cy="24791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3435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Click="0" advTm="2500">
        <p:blinds dir="vert"/>
      </p:transition>
    </mc:Choice>
    <mc:Fallback xmlns="">
      <p:transition spd="slow" advClick="0" advTm="2500">
        <p:blinds dir="vert"/>
      </p:transition>
    </mc:Fallback>
  </mc:AlternateContent>
  <mc:AlternateContent xmlns:mc="http://schemas.openxmlformats.org/markup-compatibility/2006">
    <mc:Choice xmlns:p14="http://schemas.microsoft.com/office/powerpoint/2010/main"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 p14:presetBounceEnd="5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5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5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 p14:presetBounceEnd="6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3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3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 p14:presetBounceEnd="6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 p14:presetBounceEnd="6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 p14:presetBounceEnd="6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5000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5000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 p14:presetBounceEnd="75000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 p14:presetBounceEnd="75000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 p14:presetBounceEnd="75000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 p14:presetBounceEnd="75000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75000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75000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4" grpId="0" animBg="1"/>
          <p:bldP spid="34" grpId="1" animBg="1"/>
          <p:bldP spid="36" grpId="0" animBg="1"/>
          <p:bldP spid="37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Choice>
    <mc:Fallback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16" presetClass="entr" presetSubtype="37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barn(outVertical)">
                                          <p:cBhvr>
                                            <p:cTn id="11" dur="750"/>
                                            <p:tgtEl>
                                              <p:spTgt spid="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" dur="75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" dur="75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" presetID="6" presetClass="emph" presetSubtype="0" autoRev="1" fill="hold" grpId="1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animScale>
                                          <p:cBhvr>
                                            <p:cTn id="18" dur="750" fill="hold"/>
                                            <p:tgtEl>
                                              <p:spTgt spid="34"/>
                                            </p:tgtEl>
                                          </p:cBhvr>
                                          <p:by x="130000" y="130000"/>
                                        </p:animScale>
                                      </p:childTnLst>
                                    </p:cTn>
                                  </p:par>
                                  <p:par>
                                    <p:cTn id="19" presetID="22" presetClass="entr" presetSubtype="4" fill="hold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2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2" presetID="22" presetClass="entr" presetSubtype="1" fill="hold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22" presetClass="entr" presetSubtype="1" fill="hold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8" presetID="22" presetClass="entr" presetSubtype="4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30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2" presetClass="entr" presetSubtype="8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4" dur="125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5" presetID="2" presetClass="entr" presetSubtype="8" decel="50000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7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8" dur="75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9" presetID="37" presetClass="entr" presetSubtype="0" fill="hold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1" dur="1000"/>
                                            <p:tgtEl>
                                              <p:spTgt spid="75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2" dur="1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900" decel="100000" fill="hold"/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7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31" presetClass="entr" presetSubtype="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9" dur="75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0" dur="750"/>
                                            <p:tgtEl>
                                              <p:spTgt spid="9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8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1250" fill="hold"/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8" decel="50000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750" fill="hold"/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37" presetClass="entr" presetSubtype="0" fill="hold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61" dur="10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62" dur="1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900" decel="100000" fill="hold"/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31" presetClass="entr" presetSubtype="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9" dur="750" fill="hold"/>
                                            <p:tgtEl>
                                              <p:spTgt spid="9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0" dur="750"/>
                                            <p:tgtEl>
                                              <p:spTgt spid="9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1" presetID="2" presetClass="entr" presetSubtype="2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3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4" dur="125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5" presetID="2" presetClass="entr" presetSubtype="2" decel="50000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750" fill="hold"/>
                                            <p:tgtEl>
                                              <p:spTgt spid="9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9" presetID="37" presetClass="entr" presetSubtype="0" fill="hold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1" dur="1000"/>
                                            <p:tgtEl>
                                              <p:spTgt spid="93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82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900" decel="100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31" presetClass="entr" presetSubtype="0" fill="hold" grpId="0" nodeType="withEffect">
                                      <p:stCondLst>
                                        <p:cond delay="150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75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75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1" presetID="2" presetClass="entr" presetSubtype="2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3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4" dur="1250" fill="hold"/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5" presetID="2" presetClass="entr" presetSubtype="2" decel="50000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7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8" dur="750" fill="hold"/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9" presetID="37" presetClass="entr" presetSubtype="0" fill="hold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1" dur="10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102" dur="1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900" decel="100000" fill="hold"/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4" dur="100" accel="100000" fill="hold">
                                              <p:stCondLst>
                                                <p:cond delay="90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-.03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5" presetID="31" presetClass="entr" presetSubtype="0" fill="hold" grpId="0" nodeType="withEffect">
                                      <p:stCondLst>
                                        <p:cond delay="175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9" dur="750" fill="hold"/>
                                            <p:tgtEl>
                                              <p:spTgt spid="10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0" dur="750"/>
                                            <p:tgtEl>
                                              <p:spTgt spid="10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2" presetClass="entr" presetSubtype="1" fill="hold" grpId="0" nodeType="withEffect">
                                      <p:stCondLst>
                                        <p:cond delay="50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4" dur="1000" fill="hold"/>
                                            <p:tgtEl>
                                              <p:spTgt spid="10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5" presetID="2" presetClass="entr" presetSubtype="1" fill="hold" grpId="0" nodeType="withEffect">
                                      <p:stCondLst>
                                        <p:cond delay="75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18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19" presetID="2" presetClass="entr" presetSubtype="1" fill="hold" grpId="0" nodeType="withEffect">
                                      <p:stCondLst>
                                        <p:cond delay="100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2" dur="1000" fill="hold"/>
                                            <p:tgtEl>
                                              <p:spTgt spid="10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23" presetID="2" presetClass="entr" presetSubtype="1" fill="hold" grpId="0" nodeType="withEffect">
                                      <p:stCondLst>
                                        <p:cond delay="1250"/>
                                      </p:stCondLst>
                                      <p:childTnLst>
                                        <p:set>
                                          <p:cBhvr>
                                            <p:cTn id="1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5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6" dur="1000" fill="hold"/>
                                            <p:tgtEl>
                                              <p:spTgt spid="10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/>
          <p:bldP spid="3" grpId="0"/>
          <p:bldP spid="34" grpId="0" animBg="1"/>
          <p:bldP spid="34" grpId="1" animBg="1"/>
          <p:bldP spid="36" grpId="0" animBg="1"/>
          <p:bldP spid="37" grpId="0" animBg="1"/>
          <p:bldP spid="79" grpId="0" animBg="1"/>
          <p:bldP spid="80" grpId="0" animBg="1"/>
          <p:bldP spid="85" grpId="0" animBg="1"/>
          <p:bldP spid="86" grpId="0" animBg="1"/>
          <p:bldP spid="91" grpId="0" animBg="1"/>
          <p:bldP spid="92" grpId="0" animBg="1"/>
          <p:bldP spid="97" grpId="0" animBg="1"/>
          <p:bldP spid="98" grpId="0" animBg="1"/>
          <p:bldP spid="99" grpId="0" animBg="1"/>
          <p:bldP spid="100" grpId="0" animBg="1"/>
          <p:bldP spid="101" grpId="0" animBg="1"/>
          <p:bldP spid="102" grpId="0" animBg="1"/>
          <p:bldP spid="103" grpId="0" animBg="1"/>
          <p:bldP spid="104" grpId="0" animBg="1"/>
        </p:bldLst>
      </p:timing>
    </mc:Fallback>
  </mc:AlternateContent>
</p:sld>
</file>

<file path=ppt/theme/theme1.xml><?xml version="1.0" encoding="utf-8"?>
<a:theme xmlns:a="http://schemas.openxmlformats.org/drawingml/2006/main" name="SO 02">
  <a:themeElements>
    <a:clrScheme name="CP2_D_0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88A740"/>
      </a:accent1>
      <a:accent2>
        <a:srgbClr val="D5DD64"/>
      </a:accent2>
      <a:accent3>
        <a:srgbClr val="204825"/>
      </a:accent3>
      <a:accent4>
        <a:srgbClr val="EF583D"/>
      </a:accent4>
      <a:accent5>
        <a:srgbClr val="F2F2F2"/>
      </a:accent5>
      <a:accent6>
        <a:srgbClr val="CECCD9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0.xml><?xml version="1.0" encoding="utf-8"?>
<a:theme xmlns:a="http://schemas.openxmlformats.org/drawingml/2006/main" name="1_SO 05">
  <a:themeElements>
    <a:clrScheme name="CP_D_59">
      <a:dk1>
        <a:srgbClr val="FFFFFF"/>
      </a:dk1>
      <a:lt1>
        <a:srgbClr val="6E808E"/>
      </a:lt1>
      <a:dk2>
        <a:srgbClr val="FFFFFF"/>
      </a:dk2>
      <a:lt2>
        <a:srgbClr val="242655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1.xml><?xml version="1.0" encoding="utf-8"?>
<a:theme xmlns:a="http://schemas.openxmlformats.org/drawingml/2006/main" name="1_SO 08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2.xml><?xml version="1.0" encoding="utf-8"?>
<a:theme xmlns:a="http://schemas.openxmlformats.org/drawingml/2006/main" name="1_SO 04">
  <a:themeElements>
    <a:clrScheme name="CP_L_94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CE54F5"/>
      </a:accent1>
      <a:accent2>
        <a:srgbClr val="A34FEB"/>
      </a:accent2>
      <a:accent3>
        <a:srgbClr val="7C47EE"/>
      </a:accent3>
      <a:accent4>
        <a:srgbClr val="6162F3"/>
      </a:accent4>
      <a:accent5>
        <a:srgbClr val="30B4F6"/>
      </a:accent5>
      <a:accent6>
        <a:srgbClr val="3DE9E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3.xml><?xml version="1.0" encoding="utf-8"?>
<a:theme xmlns:a="http://schemas.openxmlformats.org/drawingml/2006/main" name="1_SO 03">
  <a:themeElements>
    <a:clrScheme name="CP_L_86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010030"/>
      </a:accent1>
      <a:accent2>
        <a:srgbClr val="160078"/>
      </a:accent2>
      <a:accent3>
        <a:srgbClr val="7226FF"/>
      </a:accent3>
      <a:accent4>
        <a:srgbClr val="F042FF"/>
      </a:accent4>
      <a:accent5>
        <a:srgbClr val="87F5F5"/>
      </a:accent5>
      <a:accent6>
        <a:srgbClr val="FFE5F1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4.xml><?xml version="1.0" encoding="utf-8"?>
<a:theme xmlns:a="http://schemas.openxmlformats.org/drawingml/2006/main" name="1_SO 02">
  <a:themeElements>
    <a:clrScheme name="CP2_D_19">
      <a:dk1>
        <a:srgbClr val="F2F2F2"/>
      </a:dk1>
      <a:lt1>
        <a:srgbClr val="000000"/>
      </a:lt1>
      <a:dk2>
        <a:srgbClr val="FFFFFF"/>
      </a:dk2>
      <a:lt2>
        <a:srgbClr val="0E2841"/>
      </a:lt2>
      <a:accent1>
        <a:srgbClr val="EB008B"/>
      </a:accent1>
      <a:accent2>
        <a:srgbClr val="AD148E"/>
      </a:accent2>
      <a:accent3>
        <a:srgbClr val="5C2E90"/>
      </a:accent3>
      <a:accent4>
        <a:srgbClr val="2E37FE"/>
      </a:accent4>
      <a:accent5>
        <a:srgbClr val="6666FF"/>
      </a:accent5>
      <a:accent6>
        <a:srgbClr val="D1D1D1"/>
      </a:accent6>
      <a:hlink>
        <a:srgbClr val="467886"/>
      </a:hlink>
      <a:folHlink>
        <a:srgbClr val="96607D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5.xml><?xml version="1.0" encoding="utf-8"?>
<a:theme xmlns:a="http://schemas.openxmlformats.org/drawingml/2006/main" name="SO 01">
  <a:themeElements>
    <a:clrScheme name="CP_L_104">
      <a:dk1>
        <a:srgbClr val="251E3B"/>
      </a:dk1>
      <a:lt1>
        <a:srgbClr val="FFFFFF"/>
      </a:lt1>
      <a:dk2>
        <a:srgbClr val="595959"/>
      </a:dk2>
      <a:lt2>
        <a:srgbClr val="EEEEEE"/>
      </a:lt2>
      <a:accent1>
        <a:srgbClr val="0D4899"/>
      </a:accent1>
      <a:accent2>
        <a:srgbClr val="FF8C00"/>
      </a:accent2>
      <a:accent3>
        <a:srgbClr val="FF0039"/>
      </a:accent3>
      <a:accent4>
        <a:srgbClr val="1578FF"/>
      </a:accent4>
      <a:accent5>
        <a:srgbClr val="372F52"/>
      </a:accent5>
      <a:accent6>
        <a:srgbClr val="77BEB6"/>
      </a:accent6>
      <a:hlink>
        <a:srgbClr val="251E3B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16.xml><?xml version="1.0" encoding="utf-8"?>
<a:theme xmlns:a="http://schemas.openxmlformats.org/drawingml/2006/main" name="2_SO 07">
  <a:themeElements>
    <a:clrScheme name="CP_L_95">
      <a:dk1>
        <a:srgbClr val="383838"/>
      </a:dk1>
      <a:lt1>
        <a:srgbClr val="FFFFFF"/>
      </a:lt1>
      <a:dk2>
        <a:srgbClr val="666666"/>
      </a:dk2>
      <a:lt2>
        <a:srgbClr val="D9D9D9"/>
      </a:lt2>
      <a:accent1>
        <a:srgbClr val="86B1C1"/>
      </a:accent1>
      <a:accent2>
        <a:srgbClr val="A8CEDF"/>
      </a:accent2>
      <a:accent3>
        <a:srgbClr val="FFC480"/>
      </a:accent3>
      <a:accent4>
        <a:srgbClr val="D6876D"/>
      </a:accent4>
      <a:accent5>
        <a:srgbClr val="808A4A"/>
      </a:accent5>
      <a:accent6>
        <a:srgbClr val="676E45"/>
      </a:accent6>
      <a:hlink>
        <a:srgbClr val="383838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7.xml><?xml version="1.0" encoding="utf-8"?>
<a:theme xmlns:a="http://schemas.openxmlformats.org/drawingml/2006/main" name="2_SO 06">
  <a:themeElements>
    <a:clrScheme name="a_LeadConsulting_07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8.xml><?xml version="1.0" encoding="utf-8"?>
<a:theme xmlns:a="http://schemas.openxmlformats.org/drawingml/2006/main" name="2_SO 05">
  <a:themeElements>
    <a:clrScheme name="CP_NEU_D_06">
      <a:dk1>
        <a:srgbClr val="10141A"/>
      </a:dk1>
      <a:lt1>
        <a:sysClr val="window" lastClr="FFFFFF"/>
      </a:lt1>
      <a:dk2>
        <a:srgbClr val="334257"/>
      </a:dk2>
      <a:lt2>
        <a:srgbClr val="242E3D"/>
      </a:lt2>
      <a:accent1>
        <a:srgbClr val="6E84A6"/>
      </a:accent1>
      <a:accent2>
        <a:srgbClr val="FFD000"/>
      </a:accent2>
      <a:accent3>
        <a:srgbClr val="00E6F2"/>
      </a:accent3>
      <a:accent4>
        <a:srgbClr val="006EFF"/>
      </a:accent4>
      <a:accent5>
        <a:srgbClr val="065381"/>
      </a:accent5>
      <a:accent6>
        <a:srgbClr val="BD114D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19.xml><?xml version="1.0" encoding="utf-8"?>
<a:theme xmlns:a="http://schemas.openxmlformats.org/drawingml/2006/main" name="2_SO 03">
  <a:themeElements>
    <a:clrScheme name="CP2_L_12">
      <a:dk1>
        <a:srgbClr val="7F7F7F"/>
      </a:dk1>
      <a:lt1>
        <a:srgbClr val="FFFFFF"/>
      </a:lt1>
      <a:dk2>
        <a:srgbClr val="000000"/>
      </a:dk2>
      <a:lt2>
        <a:srgbClr val="FFFFFF"/>
      </a:lt2>
      <a:accent1>
        <a:srgbClr val="E59D27"/>
      </a:accent1>
      <a:accent2>
        <a:srgbClr val="D63628"/>
      </a:accent2>
      <a:accent3>
        <a:srgbClr val="49205C"/>
      </a:accent3>
      <a:accent4>
        <a:srgbClr val="1E6F9E"/>
      </a:accent4>
      <a:accent5>
        <a:srgbClr val="67BDBA"/>
      </a:accent5>
      <a:accent6>
        <a:srgbClr val="DAD2BB"/>
      </a:accent6>
      <a:hlink>
        <a:srgbClr val="E7E7E7"/>
      </a:hlink>
      <a:folHlink>
        <a:srgbClr val="D8786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.xml><?xml version="1.0" encoding="utf-8"?>
<a:theme xmlns:a="http://schemas.openxmlformats.org/drawingml/2006/main" name="SO 03">
  <a:themeElements>
    <a:clrScheme name="Business_2Tones_L_Pink">
      <a:dk1>
        <a:srgbClr val="2A2833"/>
      </a:dk1>
      <a:lt1>
        <a:srgbClr val="FFFFFF"/>
      </a:lt1>
      <a:dk2>
        <a:srgbClr val="2A2834"/>
      </a:dk2>
      <a:lt2>
        <a:srgbClr val="FAFBFF"/>
      </a:lt2>
      <a:accent1>
        <a:srgbClr val="DB6BA7"/>
      </a:accent1>
      <a:accent2>
        <a:srgbClr val="FF0066"/>
      </a:accent2>
      <a:accent3>
        <a:srgbClr val="C6CED4"/>
      </a:accent3>
      <a:accent4>
        <a:srgbClr val="A0A6AB"/>
      </a:accent4>
      <a:accent5>
        <a:srgbClr val="7F8387"/>
      </a:accent5>
      <a:accent6>
        <a:srgbClr val="66666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0.xml><?xml version="1.0" encoding="utf-8"?>
<a:theme xmlns:a="http://schemas.openxmlformats.org/drawingml/2006/main" name="Office 2013 - 2022 Theme">
  <a:themeElements>
    <a:clrScheme name="CP_L_51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F299C"/>
      </a:accent1>
      <a:accent2>
        <a:srgbClr val="16205B"/>
      </a:accent2>
      <a:accent3>
        <a:srgbClr val="0471FF"/>
      </a:accent3>
      <a:accent4>
        <a:srgbClr val="2BD2FF"/>
      </a:accent4>
      <a:accent5>
        <a:srgbClr val="A2AAF3"/>
      </a:accent5>
      <a:accent6>
        <a:srgbClr val="DFEBFB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 2013 - 2022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1.xml><?xml version="1.0" encoding="utf-8"?>
<a:theme xmlns:a="http://schemas.openxmlformats.org/drawingml/2006/main" name="3_SO 05">
  <a:themeElements>
    <a:clrScheme name="CP_L_80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5E56CC"/>
      </a:accent2>
      <a:accent3>
        <a:srgbClr val="9C85FF"/>
      </a:accent3>
      <a:accent4>
        <a:srgbClr val="FBCCFF"/>
      </a:accent4>
      <a:accent5>
        <a:srgbClr val="E7E3FF"/>
      </a:accent5>
      <a:accent6>
        <a:srgbClr val="FFDE68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2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SO 04">
  <a:themeElements>
    <a:clrScheme name="CP_D_87">
      <a:dk1>
        <a:srgbClr val="FFFFFF"/>
      </a:dk1>
      <a:lt1>
        <a:srgbClr val="2A2833"/>
      </a:lt1>
      <a:dk2>
        <a:srgbClr val="FAFBFF"/>
      </a:dk2>
      <a:lt2>
        <a:srgbClr val="2A2834"/>
      </a:lt2>
      <a:accent1>
        <a:srgbClr val="654351"/>
      </a:accent1>
      <a:accent2>
        <a:srgbClr val="865840"/>
      </a:accent2>
      <a:accent3>
        <a:srgbClr val="CEAE7F"/>
      </a:accent3>
      <a:accent4>
        <a:srgbClr val="EFF184"/>
      </a:accent4>
      <a:accent5>
        <a:srgbClr val="2DBDBD"/>
      </a:accent5>
      <a:accent6>
        <a:srgbClr val="537C8E"/>
      </a:accent6>
      <a:hlink>
        <a:srgbClr val="0AB2C8"/>
      </a:hlink>
      <a:folHlink>
        <a:srgbClr val="85DFD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4.xml><?xml version="1.0" encoding="utf-8"?>
<a:theme xmlns:a="http://schemas.openxmlformats.org/drawingml/2006/main" name="SO 05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5.xml><?xml version="1.0" encoding="utf-8"?>
<a:theme xmlns:a="http://schemas.openxmlformats.org/drawingml/2006/main" name="SO 06">
  <a:themeElements>
    <a:clrScheme name="CP_L_59">
      <a:dk1>
        <a:srgbClr val="6E808E"/>
      </a:dk1>
      <a:lt1>
        <a:srgbClr val="FFFFFF"/>
      </a:lt1>
      <a:dk2>
        <a:srgbClr val="242655"/>
      </a:dk2>
      <a:lt2>
        <a:srgbClr val="FFFFFF"/>
      </a:lt2>
      <a:accent1>
        <a:srgbClr val="135C5A"/>
      </a:accent1>
      <a:accent2>
        <a:srgbClr val="00996C"/>
      </a:accent2>
      <a:accent3>
        <a:srgbClr val="B5EAB1"/>
      </a:accent3>
      <a:accent4>
        <a:srgbClr val="ECFAD9"/>
      </a:accent4>
      <a:accent5>
        <a:srgbClr val="E6E300"/>
      </a:accent5>
      <a:accent6>
        <a:srgbClr val="C4CACA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6.xml><?xml version="1.0" encoding="utf-8"?>
<a:theme xmlns:a="http://schemas.openxmlformats.org/drawingml/2006/main" name="SO 07">
  <a:themeElements>
    <a:clrScheme name="CP_L_96">
      <a:dk1>
        <a:srgbClr val="000000"/>
      </a:dk1>
      <a:lt1>
        <a:srgbClr val="E5E8EC"/>
      </a:lt1>
      <a:dk2>
        <a:srgbClr val="2E2DA1"/>
      </a:dk2>
      <a:lt2>
        <a:srgbClr val="D1E1F6"/>
      </a:lt2>
      <a:accent1>
        <a:srgbClr val="EFBE39"/>
      </a:accent1>
      <a:accent2>
        <a:srgbClr val="E84D3B"/>
      </a:accent2>
      <a:accent3>
        <a:srgbClr val="20BBEB"/>
      </a:accent3>
      <a:accent4>
        <a:srgbClr val="6858C2"/>
      </a:accent4>
      <a:accent5>
        <a:srgbClr val="5342B4"/>
      </a:accent5>
      <a:accent6>
        <a:srgbClr val="F7AFB0"/>
      </a:accent6>
      <a:hlink>
        <a:srgbClr val="2E2DA1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7.xml><?xml version="1.0" encoding="utf-8"?>
<a:theme xmlns:a="http://schemas.openxmlformats.org/drawingml/2006/main" name="SO 08">
  <a:themeElements>
    <a:clrScheme name="SlideOcean - Light 07">
      <a:dk1>
        <a:srgbClr val="FFFFFF"/>
      </a:dk1>
      <a:lt1>
        <a:sysClr val="window" lastClr="FFFFFF"/>
      </a:lt1>
      <a:dk2>
        <a:srgbClr val="242E3D"/>
      </a:dk2>
      <a:lt2>
        <a:srgbClr val="FFFFFF"/>
      </a:lt2>
      <a:accent1>
        <a:srgbClr val="F72585"/>
      </a:accent1>
      <a:accent2>
        <a:srgbClr val="7209B7"/>
      </a:accent2>
      <a:accent3>
        <a:srgbClr val="3A0CA3"/>
      </a:accent3>
      <a:accent4>
        <a:srgbClr val="4361EE"/>
      </a:accent4>
      <a:accent5>
        <a:srgbClr val="4CC9F0"/>
      </a:accent5>
      <a:accent6>
        <a:srgbClr val="FEE440"/>
      </a:accent6>
      <a:hlink>
        <a:srgbClr val="F33B48"/>
      </a:hlink>
      <a:folHlink>
        <a:srgbClr val="FFC000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8.xml><?xml version="1.0" encoding="utf-8"?>
<a:theme xmlns:a="http://schemas.openxmlformats.org/drawingml/2006/main" name="1_SO 07">
  <a:themeElements>
    <a:clrScheme name="CP_L_118">
      <a:dk1>
        <a:srgbClr val="000000"/>
      </a:dk1>
      <a:lt1>
        <a:srgbClr val="FFFFFF"/>
      </a:lt1>
      <a:dk2>
        <a:srgbClr val="818181"/>
      </a:dk2>
      <a:lt2>
        <a:srgbClr val="E6E6E6"/>
      </a:lt2>
      <a:accent1>
        <a:srgbClr val="F7BF4A"/>
      </a:accent1>
      <a:accent2>
        <a:srgbClr val="63C0C4"/>
      </a:accent2>
      <a:accent3>
        <a:srgbClr val="EB5A7B"/>
      </a:accent3>
      <a:accent4>
        <a:srgbClr val="144971"/>
      </a:accent4>
      <a:accent5>
        <a:srgbClr val="FC5346"/>
      </a:accent5>
      <a:accent6>
        <a:srgbClr val="F2C1A2"/>
      </a:accent6>
      <a:hlink>
        <a:srgbClr val="0097A7"/>
      </a:hlink>
      <a:folHlink>
        <a:srgbClr val="0097A7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ppt/theme/theme9.xml><?xml version="1.0" encoding="utf-8"?>
<a:theme xmlns:a="http://schemas.openxmlformats.org/drawingml/2006/main" name="1_SO 06">
  <a:themeElements>
    <a:clrScheme name="CP_L_77">
      <a:dk1>
        <a:srgbClr val="374047"/>
      </a:dk1>
      <a:lt1>
        <a:srgbClr val="FFFFFF"/>
      </a:lt1>
      <a:dk2>
        <a:srgbClr val="242655"/>
      </a:dk2>
      <a:lt2>
        <a:srgbClr val="FFFFFF"/>
      </a:lt2>
      <a:accent1>
        <a:srgbClr val="393156"/>
      </a:accent1>
      <a:accent2>
        <a:srgbClr val="FDB4C5"/>
      </a:accent2>
      <a:accent3>
        <a:srgbClr val="FF514A"/>
      </a:accent3>
      <a:accent4>
        <a:srgbClr val="92AB9E"/>
      </a:accent4>
      <a:accent5>
        <a:srgbClr val="B8BFC7"/>
      </a:accent5>
      <a:accent6>
        <a:srgbClr val="CD9677"/>
      </a:accent6>
      <a:hlink>
        <a:srgbClr val="A8BFFE"/>
      </a:hlink>
      <a:folHlink>
        <a:srgbClr val="002691"/>
      </a:folHlink>
    </a:clrScheme>
    <a:fontScheme name="so_02">
      <a:majorFont>
        <a:latin typeface="UTM Avo"/>
        <a:ea typeface=""/>
        <a:cs typeface=""/>
      </a:majorFont>
      <a:minorFont>
        <a:latin typeface="Open Sans Light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13207</TotalTime>
  <Words>810</Words>
  <Application>Microsoft Office PowerPoint</Application>
  <PresentationFormat>Custom</PresentationFormat>
  <Paragraphs>150</Paragraphs>
  <Slides>10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21</vt:i4>
      </vt:variant>
      <vt:variant>
        <vt:lpstr>Slide Titles</vt:lpstr>
      </vt:variant>
      <vt:variant>
        <vt:i4>10</vt:i4>
      </vt:variant>
    </vt:vector>
  </HeadingPairs>
  <TitlesOfParts>
    <vt:vector size="36" baseType="lpstr">
      <vt:lpstr>Aptos</vt:lpstr>
      <vt:lpstr>Arial</vt:lpstr>
      <vt:lpstr>Calibri</vt:lpstr>
      <vt:lpstr>Open Sans Light</vt:lpstr>
      <vt:lpstr>UTM Avo</vt:lpstr>
      <vt:lpstr>SO 02</vt:lpstr>
      <vt:lpstr>SO 03</vt:lpstr>
      <vt:lpstr>SO 04</vt:lpstr>
      <vt:lpstr>SO 05</vt:lpstr>
      <vt:lpstr>SO 06</vt:lpstr>
      <vt:lpstr>SO 07</vt:lpstr>
      <vt:lpstr>SO 08</vt:lpstr>
      <vt:lpstr>1_SO 07</vt:lpstr>
      <vt:lpstr>1_SO 06</vt:lpstr>
      <vt:lpstr>1_SO 05</vt:lpstr>
      <vt:lpstr>1_SO 08</vt:lpstr>
      <vt:lpstr>1_SO 04</vt:lpstr>
      <vt:lpstr>1_SO 03</vt:lpstr>
      <vt:lpstr>1_SO 02</vt:lpstr>
      <vt:lpstr>SO 01</vt:lpstr>
      <vt:lpstr>2_SO 07</vt:lpstr>
      <vt:lpstr>2_SO 06</vt:lpstr>
      <vt:lpstr>2_SO 05</vt:lpstr>
      <vt:lpstr>2_SO 03</vt:lpstr>
      <vt:lpstr>Office 2013 - 2022 Theme</vt:lpstr>
      <vt:lpstr>3_SO 05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Slide Ocean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Infographic Design 129 - Insight Action Loop</dc:title>
  <dc:creator>Slide Ocean</dc:creator>
  <cp:lastModifiedBy>SO</cp:lastModifiedBy>
  <cp:revision>3129</cp:revision>
  <dcterms:created xsi:type="dcterms:W3CDTF">2024-04-24T08:43:56Z</dcterms:created>
  <dcterms:modified xsi:type="dcterms:W3CDTF">2025-12-05T02:03:16Z</dcterms:modified>
</cp:coreProperties>
</file>