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5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6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8.xml" ContentType="application/vnd.openxmlformats-officedocument.theme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9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10.xml" ContentType="application/vnd.openxmlformats-officedocument.theme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11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theme/theme12.xml" ContentType="application/vnd.openxmlformats-officedocument.theme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theme/theme13.xml" ContentType="application/vnd.openxmlformats-officedocument.theme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theme/theme14.xml" ContentType="application/vnd.openxmlformats-officedocument.theme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theme/theme15.xml" ContentType="application/vnd.openxmlformats-officedocument.theme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theme/theme16.xml" ContentType="application/vnd.openxmlformats-officedocument.theme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theme/theme17.xml" ContentType="application/vnd.openxmlformats-officedocument.theme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theme/theme18.xml" ContentType="application/vnd.openxmlformats-officedocument.theme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theme/theme19.xml" ContentType="application/vnd.openxmlformats-officedocument.theme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theme/theme20.xml" ContentType="application/vnd.openxmlformats-officedocument.theme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theme/theme21.xml" ContentType="application/vnd.openxmlformats-officedocument.theme+xml"/>
  <Override PartName="/ppt/theme/theme22.xml" ContentType="application/vnd.openxmlformats-officedocument.theme+xml"/>
  <Override PartName="/ppt/theme/theme2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43" r:id="rId15"/>
    <p:sldMasterId id="2147483853" r:id="rId16"/>
    <p:sldMasterId id="2147483865" r:id="rId17"/>
    <p:sldMasterId id="2147483875" r:id="rId18"/>
    <p:sldMasterId id="2147483885" r:id="rId19"/>
    <p:sldMasterId id="2147483907" r:id="rId20"/>
    <p:sldMasterId id="2147483896" r:id="rId21"/>
  </p:sldMasterIdLst>
  <p:notesMasterIdLst>
    <p:notesMasterId r:id="rId32"/>
  </p:notesMasterIdLst>
  <p:handoutMasterIdLst>
    <p:handoutMasterId r:id="rId33"/>
  </p:handoutMasterIdLst>
  <p:sldIdLst>
    <p:sldId id="2147378245" r:id="rId22"/>
    <p:sldId id="2147378262" r:id="rId23"/>
    <p:sldId id="2147378256" r:id="rId24"/>
    <p:sldId id="2147378261" r:id="rId25"/>
    <p:sldId id="2147378254" r:id="rId26"/>
    <p:sldId id="2147378258" r:id="rId27"/>
    <p:sldId id="2147378260" r:id="rId28"/>
    <p:sldId id="2147378257" r:id="rId29"/>
    <p:sldId id="2147378259" r:id="rId30"/>
    <p:sldId id="2147378255" r:id="rId31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BA9C"/>
    <a:srgbClr val="F5CDBB"/>
    <a:srgbClr val="EFC6AC"/>
    <a:srgbClr val="000000"/>
    <a:srgbClr val="1C1C1C"/>
    <a:srgbClr val="FFFFFF"/>
    <a:srgbClr val="D5D4DD"/>
    <a:srgbClr val="3D054F"/>
    <a:srgbClr val="A152FD"/>
    <a:srgbClr val="0B0A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068" autoAdjust="0"/>
    <p:restoredTop sz="96247" autoAdjust="0"/>
  </p:normalViewPr>
  <p:slideViewPr>
    <p:cSldViewPr snapToGrid="0">
      <p:cViewPr>
        <p:scale>
          <a:sx n="33" d="100"/>
          <a:sy n="33" d="100"/>
        </p:scale>
        <p:origin x="1770" y="2202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5.xml"/><Relationship Id="rId21" Type="http://schemas.openxmlformats.org/officeDocument/2006/relationships/slideMaster" Target="slideMasters/slideMaster21.xml"/><Relationship Id="rId34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4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8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2.xml"/><Relationship Id="rId28" Type="http://schemas.openxmlformats.org/officeDocument/2006/relationships/slide" Target="slides/slide7.xml"/><Relationship Id="rId36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1.xml"/><Relationship Id="rId27" Type="http://schemas.openxmlformats.org/officeDocument/2006/relationships/slide" Target="slides/slide6.xml"/><Relationship Id="rId30" Type="http://schemas.openxmlformats.org/officeDocument/2006/relationships/slide" Target="slides/slide9.xml"/><Relationship Id="rId35" Type="http://schemas.openxmlformats.org/officeDocument/2006/relationships/viewProps" Target="viewProps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0044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6724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12/3/2025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428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69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541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635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218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7220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55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957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012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DA04DF6-A178-CC86-58CF-DDE47B9492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26850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9F6FBCE-DF23-B705-6A68-3EA8454C4C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93563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0A09B02-333E-0C77-9E2E-E79CB5231E6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360276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CF6739C-54DB-C521-4C75-1F71258F0C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326988" y="7300279"/>
            <a:ext cx="3905796" cy="3657999"/>
          </a:xfrm>
          <a:custGeom>
            <a:avLst/>
            <a:gdLst>
              <a:gd name="connsiteX0" fmla="*/ 0 w 3905796"/>
              <a:gd name="connsiteY0" fmla="*/ 0 h 3657999"/>
              <a:gd name="connsiteX1" fmla="*/ 3905796 w 3905796"/>
              <a:gd name="connsiteY1" fmla="*/ 0 h 3657999"/>
              <a:gd name="connsiteX2" fmla="*/ 3905796 w 3905796"/>
              <a:gd name="connsiteY2" fmla="*/ 3657999 h 3657999"/>
              <a:gd name="connsiteX3" fmla="*/ 0 w 3905796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6" h="3657999">
                <a:moveTo>
                  <a:pt x="0" y="0"/>
                </a:moveTo>
                <a:lnTo>
                  <a:pt x="3905796" y="0"/>
                </a:lnTo>
                <a:lnTo>
                  <a:pt x="3905796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272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87190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85C9F-2092-2487-F066-A84BA88C1A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2263405-BDA9-2A9A-F29B-15225AA4E8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325351" y="3943350"/>
            <a:ext cx="10382250" cy="872490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3D80625-23B3-E645-4DA5-A8C5F3A1DC8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676401" y="3943350"/>
            <a:ext cx="10191750" cy="8724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1B187173-F3B3-D294-F8FC-5E7D5EC3E1AE}"/>
              </a:ext>
            </a:extLst>
          </p:cNvPr>
          <p:cNvSpPr/>
          <p:nvPr userDrawn="1"/>
        </p:nvSpPr>
        <p:spPr>
          <a:xfrm>
            <a:off x="24804060" y="11735753"/>
            <a:ext cx="6398880" cy="6398894"/>
          </a:xfrm>
          <a:custGeom>
            <a:avLst/>
            <a:gdLst>
              <a:gd name="connsiteX0" fmla="*/ 319992 w 639984"/>
              <a:gd name="connsiteY0" fmla="*/ 259546 h 639984"/>
              <a:gd name="connsiteX1" fmla="*/ 261602 w 639984"/>
              <a:gd name="connsiteY1" fmla="*/ 317936 h 639984"/>
              <a:gd name="connsiteX2" fmla="*/ 319992 w 639984"/>
              <a:gd name="connsiteY2" fmla="*/ 376326 h 639984"/>
              <a:gd name="connsiteX3" fmla="*/ 378382 w 639984"/>
              <a:gd name="connsiteY3" fmla="*/ 317936 h 639984"/>
              <a:gd name="connsiteX4" fmla="*/ 319992 w 639984"/>
              <a:gd name="connsiteY4" fmla="*/ 259546 h 639984"/>
              <a:gd name="connsiteX5" fmla="*/ 319992 w 639984"/>
              <a:gd name="connsiteY5" fmla="*/ 0 h 639984"/>
              <a:gd name="connsiteX6" fmla="*/ 639984 w 639984"/>
              <a:gd name="connsiteY6" fmla="*/ 319992 h 639984"/>
              <a:gd name="connsiteX7" fmla="*/ 319992 w 639984"/>
              <a:gd name="connsiteY7" fmla="*/ 639984 h 639984"/>
              <a:gd name="connsiteX8" fmla="*/ 0 w 639984"/>
              <a:gd name="connsiteY8" fmla="*/ 319992 h 639984"/>
              <a:gd name="connsiteX9" fmla="*/ 319992 w 639984"/>
              <a:gd name="connsiteY9" fmla="*/ 0 h 639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9984" h="639984">
                <a:moveTo>
                  <a:pt x="319992" y="259546"/>
                </a:moveTo>
                <a:cubicBezTo>
                  <a:pt x="287744" y="259546"/>
                  <a:pt x="261602" y="285688"/>
                  <a:pt x="261602" y="317936"/>
                </a:cubicBezTo>
                <a:cubicBezTo>
                  <a:pt x="261602" y="350184"/>
                  <a:pt x="287744" y="376326"/>
                  <a:pt x="319992" y="376326"/>
                </a:cubicBezTo>
                <a:cubicBezTo>
                  <a:pt x="352240" y="376326"/>
                  <a:pt x="378382" y="350184"/>
                  <a:pt x="378382" y="317936"/>
                </a:cubicBezTo>
                <a:cubicBezTo>
                  <a:pt x="378382" y="285688"/>
                  <a:pt x="352240" y="259546"/>
                  <a:pt x="319992" y="259546"/>
                </a:cubicBezTo>
                <a:close/>
                <a:moveTo>
                  <a:pt x="319992" y="0"/>
                </a:moveTo>
                <a:cubicBezTo>
                  <a:pt x="496719" y="0"/>
                  <a:pt x="639984" y="143265"/>
                  <a:pt x="639984" y="319992"/>
                </a:cubicBezTo>
                <a:cubicBezTo>
                  <a:pt x="639984" y="496719"/>
                  <a:pt x="496719" y="639984"/>
                  <a:pt x="319992" y="639984"/>
                </a:cubicBezTo>
                <a:cubicBezTo>
                  <a:pt x="143265" y="639984"/>
                  <a:pt x="0" y="496719"/>
                  <a:pt x="0" y="319992"/>
                </a:cubicBezTo>
                <a:cubicBezTo>
                  <a:pt x="0" y="143265"/>
                  <a:pt x="143265" y="0"/>
                  <a:pt x="319992" y="0"/>
                </a:cubicBezTo>
                <a:close/>
              </a:path>
            </a:pathLst>
          </a:custGeom>
          <a:solidFill>
            <a:schemeClr val="bg2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735394845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AE9FF42B-1FE8-42C3-8295-71F8875EB46A}" type="datetime1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6054780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932890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E7B8CE2-8A18-4D7E-BF98-30D7E0CD530E}" type="datetime1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1800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4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C731C930-EA37-48BE-9B38-2824ED9B28FE}" type="datetime1">
              <a:rPr lang="en-US" smtClean="0"/>
              <a:t>12/3/2025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8841915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291E6E97-6D84-42ED-850C-7A492C1482FB}" type="datetime1">
              <a:rPr lang="en-US" smtClean="0"/>
              <a:t>12/3/2025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037139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404585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21075171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8462699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E4D0B64E-87D1-46D7-9DAD-2C376C6EEBC8}" type="datetime1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609159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468600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9CA16E1F-89E3-4E14-99CD-43E2D166A752}" type="datetime1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01906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8000"/>
            </a:lvl1pPr>
          </a:lstStyle>
          <a:p>
            <a:r>
              <a:rPr lang="en-US" dirty="0"/>
              <a:t>YOUR MAIN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3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3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579082"/>
      </p:ext>
    </p:extLst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2159399"/>
      </p:ext>
    </p:extLst>
  </p:cSld>
  <p:clrMapOvr>
    <a:masterClrMapping/>
  </p:clrMapOvr>
  <p:transition/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1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29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230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415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549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33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792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5" Type="http://schemas.openxmlformats.org/officeDocument/2006/relationships/slideLayout" Target="../slideLayouts/slideLayout93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5.xml"/><Relationship Id="rId3" Type="http://schemas.openxmlformats.org/officeDocument/2006/relationships/slideLayout" Target="../slideLayouts/slideLayout100.xml"/><Relationship Id="rId7" Type="http://schemas.openxmlformats.org/officeDocument/2006/relationships/slideLayout" Target="../slideLayouts/slideLayout104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9.xml"/><Relationship Id="rId1" Type="http://schemas.openxmlformats.org/officeDocument/2006/relationships/slideLayout" Target="../slideLayouts/slideLayout98.xml"/><Relationship Id="rId6" Type="http://schemas.openxmlformats.org/officeDocument/2006/relationships/slideLayout" Target="../slideLayouts/slideLayout103.xml"/><Relationship Id="rId11" Type="http://schemas.openxmlformats.org/officeDocument/2006/relationships/slideLayout" Target="../slideLayouts/slideLayout108.xml"/><Relationship Id="rId5" Type="http://schemas.openxmlformats.org/officeDocument/2006/relationships/slideLayout" Target="../slideLayouts/slideLayout102.xml"/><Relationship Id="rId10" Type="http://schemas.openxmlformats.org/officeDocument/2006/relationships/slideLayout" Target="../slideLayouts/slideLayout107.xml"/><Relationship Id="rId4" Type="http://schemas.openxmlformats.org/officeDocument/2006/relationships/slideLayout" Target="../slideLayouts/slideLayout101.xml"/><Relationship Id="rId9" Type="http://schemas.openxmlformats.org/officeDocument/2006/relationships/slideLayout" Target="../slideLayouts/slideLayout106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5" Type="http://schemas.openxmlformats.org/officeDocument/2006/relationships/slideLayout" Target="../slideLayouts/slideLayout113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5.xml"/><Relationship Id="rId3" Type="http://schemas.openxmlformats.org/officeDocument/2006/relationships/slideLayout" Target="../slideLayouts/slideLayout120.xml"/><Relationship Id="rId7" Type="http://schemas.openxmlformats.org/officeDocument/2006/relationships/slideLayout" Target="../slideLayouts/slideLayout124.xml"/><Relationship Id="rId2" Type="http://schemas.openxmlformats.org/officeDocument/2006/relationships/slideLayout" Target="../slideLayouts/slideLayout119.xml"/><Relationship Id="rId1" Type="http://schemas.openxmlformats.org/officeDocument/2006/relationships/slideLayout" Target="../slideLayouts/slideLayout118.xml"/><Relationship Id="rId6" Type="http://schemas.openxmlformats.org/officeDocument/2006/relationships/slideLayout" Target="../slideLayouts/slideLayout123.xml"/><Relationship Id="rId5" Type="http://schemas.openxmlformats.org/officeDocument/2006/relationships/slideLayout" Target="../slideLayouts/slideLayout122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1.xml"/><Relationship Id="rId9" Type="http://schemas.openxmlformats.org/officeDocument/2006/relationships/slideLayout" Target="../slideLayouts/slideLayout126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4.xml"/><Relationship Id="rId3" Type="http://schemas.openxmlformats.org/officeDocument/2006/relationships/slideLayout" Target="../slideLayouts/slideLayout129.xml"/><Relationship Id="rId7" Type="http://schemas.openxmlformats.org/officeDocument/2006/relationships/slideLayout" Target="../slideLayouts/slideLayout133.xml"/><Relationship Id="rId2" Type="http://schemas.openxmlformats.org/officeDocument/2006/relationships/slideLayout" Target="../slideLayouts/slideLayout128.xml"/><Relationship Id="rId1" Type="http://schemas.openxmlformats.org/officeDocument/2006/relationships/slideLayout" Target="../slideLayouts/slideLayout127.xml"/><Relationship Id="rId6" Type="http://schemas.openxmlformats.org/officeDocument/2006/relationships/slideLayout" Target="../slideLayouts/slideLayout132.xml"/><Relationship Id="rId11" Type="http://schemas.openxmlformats.org/officeDocument/2006/relationships/theme" Target="../theme/theme14.xml"/><Relationship Id="rId5" Type="http://schemas.openxmlformats.org/officeDocument/2006/relationships/slideLayout" Target="../slideLayouts/slideLayout131.xml"/><Relationship Id="rId10" Type="http://schemas.openxmlformats.org/officeDocument/2006/relationships/slideLayout" Target="../slideLayouts/slideLayout136.xml"/><Relationship Id="rId4" Type="http://schemas.openxmlformats.org/officeDocument/2006/relationships/slideLayout" Target="../slideLayouts/slideLayout130.xml"/><Relationship Id="rId9" Type="http://schemas.openxmlformats.org/officeDocument/2006/relationships/slideLayout" Target="../slideLayouts/slideLayout135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4.xml"/><Relationship Id="rId3" Type="http://schemas.openxmlformats.org/officeDocument/2006/relationships/slideLayout" Target="../slideLayouts/slideLayout139.xml"/><Relationship Id="rId7" Type="http://schemas.openxmlformats.org/officeDocument/2006/relationships/slideLayout" Target="../slideLayouts/slideLayout143.xml"/><Relationship Id="rId2" Type="http://schemas.openxmlformats.org/officeDocument/2006/relationships/slideLayout" Target="../slideLayouts/slideLayout138.xml"/><Relationship Id="rId1" Type="http://schemas.openxmlformats.org/officeDocument/2006/relationships/slideLayout" Target="../slideLayouts/slideLayout137.xml"/><Relationship Id="rId6" Type="http://schemas.openxmlformats.org/officeDocument/2006/relationships/slideLayout" Target="../slideLayouts/slideLayout142.xml"/><Relationship Id="rId5" Type="http://schemas.openxmlformats.org/officeDocument/2006/relationships/slideLayout" Target="../slideLayouts/slideLayout141.xml"/><Relationship Id="rId10" Type="http://schemas.openxmlformats.org/officeDocument/2006/relationships/theme" Target="../theme/theme15.xml"/><Relationship Id="rId4" Type="http://schemas.openxmlformats.org/officeDocument/2006/relationships/slideLayout" Target="../slideLayouts/slideLayout140.xml"/><Relationship Id="rId9" Type="http://schemas.openxmlformats.org/officeDocument/2006/relationships/slideLayout" Target="../slideLayouts/slideLayout145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3.xml"/><Relationship Id="rId3" Type="http://schemas.openxmlformats.org/officeDocument/2006/relationships/slideLayout" Target="../slideLayouts/slideLayout148.xml"/><Relationship Id="rId7" Type="http://schemas.openxmlformats.org/officeDocument/2006/relationships/slideLayout" Target="../slideLayouts/slideLayout152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47.xml"/><Relationship Id="rId1" Type="http://schemas.openxmlformats.org/officeDocument/2006/relationships/slideLayout" Target="../slideLayouts/slideLayout146.xml"/><Relationship Id="rId6" Type="http://schemas.openxmlformats.org/officeDocument/2006/relationships/slideLayout" Target="../slideLayouts/slideLayout151.xml"/><Relationship Id="rId11" Type="http://schemas.openxmlformats.org/officeDocument/2006/relationships/slideLayout" Target="../slideLayouts/slideLayout156.xml"/><Relationship Id="rId5" Type="http://schemas.openxmlformats.org/officeDocument/2006/relationships/slideLayout" Target="../slideLayouts/slideLayout150.xml"/><Relationship Id="rId10" Type="http://schemas.openxmlformats.org/officeDocument/2006/relationships/slideLayout" Target="../slideLayouts/slideLayout155.xml"/><Relationship Id="rId4" Type="http://schemas.openxmlformats.org/officeDocument/2006/relationships/slideLayout" Target="../slideLayouts/slideLayout149.xml"/><Relationship Id="rId9" Type="http://schemas.openxmlformats.org/officeDocument/2006/relationships/slideLayout" Target="../slideLayouts/slideLayout15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4.xml"/><Relationship Id="rId3" Type="http://schemas.openxmlformats.org/officeDocument/2006/relationships/slideLayout" Target="../slideLayouts/slideLayout159.xml"/><Relationship Id="rId7" Type="http://schemas.openxmlformats.org/officeDocument/2006/relationships/slideLayout" Target="../slideLayouts/slideLayout163.xml"/><Relationship Id="rId2" Type="http://schemas.openxmlformats.org/officeDocument/2006/relationships/slideLayout" Target="../slideLayouts/slideLayout158.xml"/><Relationship Id="rId1" Type="http://schemas.openxmlformats.org/officeDocument/2006/relationships/slideLayout" Target="../slideLayouts/slideLayout157.xml"/><Relationship Id="rId6" Type="http://schemas.openxmlformats.org/officeDocument/2006/relationships/slideLayout" Target="../slideLayouts/slideLayout162.xml"/><Relationship Id="rId5" Type="http://schemas.openxmlformats.org/officeDocument/2006/relationships/slideLayout" Target="../slideLayouts/slideLayout161.xml"/><Relationship Id="rId10" Type="http://schemas.openxmlformats.org/officeDocument/2006/relationships/theme" Target="../theme/theme17.xml"/><Relationship Id="rId4" Type="http://schemas.openxmlformats.org/officeDocument/2006/relationships/slideLayout" Target="../slideLayouts/slideLayout160.xml"/><Relationship Id="rId9" Type="http://schemas.openxmlformats.org/officeDocument/2006/relationships/slideLayout" Target="../slideLayouts/slideLayout165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3.xml"/><Relationship Id="rId3" Type="http://schemas.openxmlformats.org/officeDocument/2006/relationships/slideLayout" Target="../slideLayouts/slideLayout168.xml"/><Relationship Id="rId7" Type="http://schemas.openxmlformats.org/officeDocument/2006/relationships/slideLayout" Target="../slideLayouts/slideLayout172.xml"/><Relationship Id="rId2" Type="http://schemas.openxmlformats.org/officeDocument/2006/relationships/slideLayout" Target="../slideLayouts/slideLayout167.xml"/><Relationship Id="rId1" Type="http://schemas.openxmlformats.org/officeDocument/2006/relationships/slideLayout" Target="../slideLayouts/slideLayout166.xml"/><Relationship Id="rId6" Type="http://schemas.openxmlformats.org/officeDocument/2006/relationships/slideLayout" Target="../slideLayouts/slideLayout171.xml"/><Relationship Id="rId11" Type="http://schemas.openxmlformats.org/officeDocument/2006/relationships/theme" Target="../theme/theme18.xml"/><Relationship Id="rId5" Type="http://schemas.openxmlformats.org/officeDocument/2006/relationships/slideLayout" Target="../slideLayouts/slideLayout170.xml"/><Relationship Id="rId10" Type="http://schemas.openxmlformats.org/officeDocument/2006/relationships/slideLayout" Target="../slideLayouts/slideLayout175.xml"/><Relationship Id="rId4" Type="http://schemas.openxmlformats.org/officeDocument/2006/relationships/slideLayout" Target="../slideLayouts/slideLayout169.xml"/><Relationship Id="rId9" Type="http://schemas.openxmlformats.org/officeDocument/2006/relationships/slideLayout" Target="../slideLayouts/slideLayout174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3.xml"/><Relationship Id="rId3" Type="http://schemas.openxmlformats.org/officeDocument/2006/relationships/slideLayout" Target="../slideLayouts/slideLayout178.xml"/><Relationship Id="rId7" Type="http://schemas.openxmlformats.org/officeDocument/2006/relationships/slideLayout" Target="../slideLayouts/slideLayout182.xml"/><Relationship Id="rId2" Type="http://schemas.openxmlformats.org/officeDocument/2006/relationships/slideLayout" Target="../slideLayouts/slideLayout177.xml"/><Relationship Id="rId1" Type="http://schemas.openxmlformats.org/officeDocument/2006/relationships/slideLayout" Target="../slideLayouts/slideLayout176.xml"/><Relationship Id="rId6" Type="http://schemas.openxmlformats.org/officeDocument/2006/relationships/slideLayout" Target="../slideLayouts/slideLayout181.xml"/><Relationship Id="rId11" Type="http://schemas.openxmlformats.org/officeDocument/2006/relationships/theme" Target="../theme/theme19.xml"/><Relationship Id="rId5" Type="http://schemas.openxmlformats.org/officeDocument/2006/relationships/slideLayout" Target="../slideLayouts/slideLayout180.xml"/><Relationship Id="rId10" Type="http://schemas.openxmlformats.org/officeDocument/2006/relationships/slideLayout" Target="../slideLayouts/slideLayout185.xml"/><Relationship Id="rId4" Type="http://schemas.openxmlformats.org/officeDocument/2006/relationships/slideLayout" Target="../slideLayouts/slideLayout179.xml"/><Relationship Id="rId9" Type="http://schemas.openxmlformats.org/officeDocument/2006/relationships/slideLayout" Target="../slideLayouts/slideLayout18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3.xml"/><Relationship Id="rId13" Type="http://schemas.openxmlformats.org/officeDocument/2006/relationships/slideLayout" Target="../slideLayouts/slideLayout198.xml"/><Relationship Id="rId3" Type="http://schemas.openxmlformats.org/officeDocument/2006/relationships/slideLayout" Target="../slideLayouts/slideLayout188.xml"/><Relationship Id="rId7" Type="http://schemas.openxmlformats.org/officeDocument/2006/relationships/slideLayout" Target="../slideLayouts/slideLayout192.xml"/><Relationship Id="rId12" Type="http://schemas.openxmlformats.org/officeDocument/2006/relationships/slideLayout" Target="../slideLayouts/slideLayout197.xml"/><Relationship Id="rId2" Type="http://schemas.openxmlformats.org/officeDocument/2006/relationships/slideLayout" Target="../slideLayouts/slideLayout187.xml"/><Relationship Id="rId1" Type="http://schemas.openxmlformats.org/officeDocument/2006/relationships/slideLayout" Target="../slideLayouts/slideLayout186.xml"/><Relationship Id="rId6" Type="http://schemas.openxmlformats.org/officeDocument/2006/relationships/slideLayout" Target="../slideLayouts/slideLayout191.xml"/><Relationship Id="rId11" Type="http://schemas.openxmlformats.org/officeDocument/2006/relationships/slideLayout" Target="../slideLayouts/slideLayout196.xml"/><Relationship Id="rId5" Type="http://schemas.openxmlformats.org/officeDocument/2006/relationships/slideLayout" Target="../slideLayouts/slideLayout190.xml"/><Relationship Id="rId10" Type="http://schemas.openxmlformats.org/officeDocument/2006/relationships/slideLayout" Target="../slideLayouts/slideLayout195.xml"/><Relationship Id="rId4" Type="http://schemas.openxmlformats.org/officeDocument/2006/relationships/slideLayout" Target="../slideLayouts/slideLayout189.xml"/><Relationship Id="rId9" Type="http://schemas.openxmlformats.org/officeDocument/2006/relationships/slideLayout" Target="../slideLayouts/slideLayout194.xml"/><Relationship Id="rId14" Type="http://schemas.openxmlformats.org/officeDocument/2006/relationships/theme" Target="../theme/theme20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6.xml"/><Relationship Id="rId3" Type="http://schemas.openxmlformats.org/officeDocument/2006/relationships/slideLayout" Target="../slideLayouts/slideLayout201.xml"/><Relationship Id="rId7" Type="http://schemas.openxmlformats.org/officeDocument/2006/relationships/slideLayout" Target="../slideLayouts/slideLayout205.xml"/><Relationship Id="rId2" Type="http://schemas.openxmlformats.org/officeDocument/2006/relationships/slideLayout" Target="../slideLayouts/slideLayout200.xml"/><Relationship Id="rId1" Type="http://schemas.openxmlformats.org/officeDocument/2006/relationships/slideLayout" Target="../slideLayouts/slideLayout199.xml"/><Relationship Id="rId6" Type="http://schemas.openxmlformats.org/officeDocument/2006/relationships/slideLayout" Target="../slideLayouts/slideLayout204.xml"/><Relationship Id="rId5" Type="http://schemas.openxmlformats.org/officeDocument/2006/relationships/slideLayout" Target="../slideLayouts/slideLayout203.xml"/><Relationship Id="rId10" Type="http://schemas.openxmlformats.org/officeDocument/2006/relationships/theme" Target="../theme/theme21.xml"/><Relationship Id="rId4" Type="http://schemas.openxmlformats.org/officeDocument/2006/relationships/slideLayout" Target="../slideLayouts/slideLayout202.xml"/><Relationship Id="rId9" Type="http://schemas.openxmlformats.org/officeDocument/2006/relationships/slideLayout" Target="../slideLayouts/slideLayout20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4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5" Type="http://schemas.openxmlformats.org/officeDocument/2006/relationships/slideLayout" Target="../slideLayouts/slideLayout33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5" Type="http://schemas.openxmlformats.org/officeDocument/2006/relationships/slideLayout" Target="../slideLayouts/slideLayout42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0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7.xml"/><Relationship Id="rId3" Type="http://schemas.openxmlformats.org/officeDocument/2006/relationships/slideLayout" Target="../slideLayouts/slideLayout82.xml"/><Relationship Id="rId7" Type="http://schemas.openxmlformats.org/officeDocument/2006/relationships/slideLayout" Target="../slideLayouts/slideLayout86.xml"/><Relationship Id="rId2" Type="http://schemas.openxmlformats.org/officeDocument/2006/relationships/slideLayout" Target="../slideLayouts/slideLayout81.xml"/><Relationship Id="rId1" Type="http://schemas.openxmlformats.org/officeDocument/2006/relationships/slideLayout" Target="../slideLayouts/slideLayout80.xml"/><Relationship Id="rId6" Type="http://schemas.openxmlformats.org/officeDocument/2006/relationships/slideLayout" Target="../slideLayouts/slideLayout85.xml"/><Relationship Id="rId5" Type="http://schemas.openxmlformats.org/officeDocument/2006/relationships/slideLayout" Target="../slideLayouts/slideLayout84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3.xml"/><Relationship Id="rId9" Type="http://schemas.openxmlformats.org/officeDocument/2006/relationships/slideLayout" Target="../slideLayouts/slideLayout8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2881BB-5545-672C-6E13-EF4BFDBF831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EB0D63-68A0-9B66-72DF-6C8FAAC1004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7E1AE01-2145-69B9-6B63-91678313BEF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CE45E7-AE3E-6605-E800-B99622039DF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BEA79FE-E7A2-EFA8-5B1A-C625A2FBFC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  <p:sldLayoutId id="2147483937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DEA93BC-D951-2999-6DF3-AA0CD30B8EC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77EBDCC-9A87-9B21-8079-FAA0B54A699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32EB3CD-BFE4-1D04-756D-B5BB0FE5ED11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307F9C9-F716-7862-F13F-D60CB9E6A8C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159A330-A7D7-DF4F-2212-B1C0074F8930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82B6B8F-D3E3-0F0D-A72E-726B8DB69A7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FF7DECB-994A-FCAD-24AC-519D9260E52B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93766BB-6EF8-EBAB-CFBE-B9A0224205C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4B412FF-4A6A-5E84-E14D-E5B4675F885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AAEBD01-AE15-5D8C-79B3-8FD4FDF5F92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DCAE728-2B5E-9610-7DEF-A26F7383759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3B30E58-9214-6597-78CC-D284191FC60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893423-9330-AA0C-CDD7-BF4A5BC2237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C1F2AF3-39EA-DC9F-A2B2-236D37F14BF3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9AC4F12-C9EB-ED35-256E-72032909BDF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618DA14-81A9-C8E5-9A88-934BF502FBDC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4C66D4D-43D7-B1DB-0746-0EF86240F3F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313530C-05DC-2E8E-0F8B-33C2727E38B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52C5473-2482-70FC-D979-8D9BC64B2CBF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4ACFECB-B689-3E33-33C3-438D2958AD35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1DC011-66F1-B603-BF17-9A46FABC728E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F9C386-25A7-B584-4C6A-C5A8CE37A810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C774CE-90F9-96B2-4C04-F1170DB6A68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CB6B815-7B66-3393-D51E-60AE478DBFC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DC2A276-FE8B-EFA1-47EB-B4CD475C02CF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  <p:sldLayoutId id="2147483936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C563F91-9FF4-C169-22D9-A03DDB0E0A6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4020659-4335-78F6-0B76-92F7554F90FF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073462C-6DB9-F1A3-EFEE-D90884D9147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25594A2-E834-A68B-42D3-3F0DF9A5643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FC5036E-7C25-5943-9067-18F252DA4EE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304631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4C1DF56-55BB-2C1F-DC55-1B4A2AEA9F69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07CD969-52EA-BC24-8E5F-A56B4A2CDF12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87943D8-F670-F081-2029-DDED1866D5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3A585FF-E291-EFF3-AE2E-4600AFB0904A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E65F4212-7FBD-F943-4E37-53F909A405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65AC8A1-891B-36E0-7CB5-5748885493E1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9667E39-C79C-9B4D-9FEE-11266CCA2E4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B9B55B2-F68D-23C4-8F3A-76C236D019A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AE6B7FE-8699-720B-CB62-C7A1037AFC4D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E16EC96-C34F-8870-0BF0-3EC46E1DCC48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5CB09C-4609-9AFF-B655-8934F443DC6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6" r:id="rId1"/>
    <p:sldLayoutId id="2147483876" r:id="rId2"/>
    <p:sldLayoutId id="2147483877" r:id="rId3"/>
    <p:sldLayoutId id="2147483878" r:id="rId4"/>
    <p:sldLayoutId id="2147483879" r:id="rId5"/>
    <p:sldLayoutId id="2147483880" r:id="rId6"/>
    <p:sldLayoutId id="2147483881" r:id="rId7"/>
    <p:sldLayoutId id="2147483882" r:id="rId8"/>
    <p:sldLayoutId id="2147483883" r:id="rId9"/>
    <p:sldLayoutId id="2147483884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  <p:sldLayoutId id="2147483927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7E5D794-E3D6-570B-967F-85556AF7D85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064BF79-66E2-9BD3-6A98-E53E418425D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C7D463D-CD2D-50A2-C297-9B9CCD623CA3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A582A4E-2EEB-2DFB-93C5-BA894687D8F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EB73F605-4377-5E8D-250E-E5FEF7A25A79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03B1E8C-BF75-EE1D-F5A9-5B5FBA2F89A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937079" y="1491356"/>
            <a:ext cx="162384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bg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</a:t>
            </a:r>
            <a:r>
              <a:rPr lang="en-US" sz="1400" b="1" i="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</a:t>
            </a:r>
            <a:r>
              <a:rPr lang="en-US" sz="1400" b="1" i="0" spc="300" dirty="0">
                <a:solidFill>
                  <a:schemeClr val="accent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OCEAN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6A4F226-B5CF-DA9E-5877-98E8B311ADFF}"/>
              </a:ext>
            </a:extLst>
          </p:cNvPr>
          <p:cNvGrpSpPr/>
          <p:nvPr userDrawn="1"/>
        </p:nvGrpSpPr>
        <p:grpSpPr>
          <a:xfrm>
            <a:off x="167640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869A437-4B42-A994-21E0-5945E74F53E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751ACD4-D1D0-75CC-CC7D-B1D144C38B3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54D7EEF-6275-9A6B-D08D-3AA96B58D08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57348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  <p:sldLayoutId id="2147483909" r:id="rId2"/>
    <p:sldLayoutId id="2147483910" r:id="rId3"/>
    <p:sldLayoutId id="2147483911" r:id="rId4"/>
    <p:sldLayoutId id="2147483912" r:id="rId5"/>
    <p:sldLayoutId id="2147483913" r:id="rId6"/>
    <p:sldLayoutId id="2147483914" r:id="rId7"/>
    <p:sldLayoutId id="2147483919" r:id="rId8"/>
    <p:sldLayoutId id="2147483920" r:id="rId9"/>
    <p:sldLayoutId id="2147483921" r:id="rId10"/>
    <p:sldLayoutId id="2147483922" r:id="rId11"/>
    <p:sldLayoutId id="2147483924" r:id="rId12"/>
    <p:sldLayoutId id="2147483925" r:id="rId13"/>
  </p:sldLayoutIdLst>
  <p:hf hdr="0" ftr="0" dt="0"/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0BEAB59-9F78-984F-F4EB-04047DCA9B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3" r:id="rId7"/>
    <p:sldLayoutId id="2147483904" r:id="rId8"/>
    <p:sldLayoutId id="2147483905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19869CC-FC6A-85B4-70DF-503E18E9565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38AA8D-DB4C-7599-AFFF-A88D185507FE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AF66ADC-C93C-3B3C-91D3-EF5607482E3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265DE9D-9CE0-51DB-B9A3-50F840CB92B0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62A115B-940A-F167-2CFB-317ADC5E030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23755C6-B992-4E07-A6DD-AAC7148213E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D510DEC-8EB6-A773-C90C-1865AF0FC15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08B1A39-5B65-00A3-8CAD-C69EC975CFAE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574ED1C-FEE6-C3CA-9678-CD4A7CEA21C8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365D742-B0C4-9407-8CD6-F57EF9939B6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8B7951-3A72-28C9-AD22-63792277F74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CCA4DD9-F684-A65B-C508-C7B14846031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84E3C1B-3D5B-7BEC-6445-209A4E6BF4E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70F7473-DA37-3C4E-CAD5-841E266B4C5C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4A6B64F-EC85-1475-62EC-EAD927E535D4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51B99A6-C76D-2CD2-CE38-6A995A2781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80B8B45-B249-EB68-EEE0-B479039FCC1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4ADDC6D-4CB9-3875-BDA2-DC8BE155B6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18BEECF-B772-3E61-DAC0-687D2C7A682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6B1E64E-E4E3-C891-1F40-761DB7FF90F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D8DEFAB-D01F-B667-5A9D-C602AD9E436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0D14861-E91F-1AD7-2E46-81D4EDE2BD0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8F3B272-EE74-E78C-2A0D-29F1EC857D1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9EF5F3-EE3F-082F-8CA6-9B46AE296AE1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E874569-0180-4A5B-2B9F-0E25367DB7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D256292-51E2-A0F1-455E-89CCF83FD1C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4CDC524-C36B-E6F0-94D8-F10AA726713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255B5E7-83B9-EA7C-159A-A049C3C151F4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229A060-03F1-1A5E-B8B4-7401B0021B37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42F99EE-7649-C4B0-4BE7-A346C9F0E55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12/3/2025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CCAD0BF-B453-9468-9E07-CA8EF09DB41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338A1D6-DF28-1CC5-F8E2-A8303573C42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99EACBA-6C68-2968-73E1-9F8A3C778CB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13D5117-E738-70F5-D81C-6F1EEAF1AC4B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3C42C26-72D2-E043-A7CC-B652F7FCC1C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CB4BD7C-A0F8-739A-EE90-9C40E4750F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>
            <a:extLst>
              <a:ext uri="{FF2B5EF4-FFF2-40B4-BE49-F238E27FC236}">
                <a16:creationId xmlns:a16="http://schemas.microsoft.com/office/drawing/2014/main" id="{DBA91096-DFF9-463F-CD6F-394F02E01144}"/>
              </a:ext>
            </a:extLst>
          </p:cNvPr>
          <p:cNvSpPr>
            <a:spLocks/>
          </p:cNvSpPr>
          <p:nvPr/>
        </p:nvSpPr>
        <p:spPr>
          <a:xfrm>
            <a:off x="-421341" y="-11895492"/>
            <a:ext cx="25226682" cy="2522668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Freeform: Shape 85">
            <a:extLst>
              <a:ext uri="{FF2B5EF4-FFF2-40B4-BE49-F238E27FC236}">
                <a16:creationId xmlns:a16="http://schemas.microsoft.com/office/drawing/2014/main" id="{DB748B3B-775B-6CC8-76F4-92D4B013A99C}"/>
              </a:ext>
            </a:extLst>
          </p:cNvPr>
          <p:cNvSpPr/>
          <p:nvPr/>
        </p:nvSpPr>
        <p:spPr>
          <a:xfrm>
            <a:off x="5105400" y="-6368751"/>
            <a:ext cx="14173200" cy="14173200"/>
          </a:xfrm>
          <a:custGeom>
            <a:avLst/>
            <a:gdLst>
              <a:gd name="connsiteX0" fmla="*/ 7086600 w 14173200"/>
              <a:gd name="connsiteY0" fmla="*/ 2933700 h 14173200"/>
              <a:gd name="connsiteX1" fmla="*/ 2933700 w 14173200"/>
              <a:gd name="connsiteY1" fmla="*/ 7086600 h 14173200"/>
              <a:gd name="connsiteX2" fmla="*/ 7086600 w 14173200"/>
              <a:gd name="connsiteY2" fmla="*/ 11239500 h 14173200"/>
              <a:gd name="connsiteX3" fmla="*/ 11239500 w 14173200"/>
              <a:gd name="connsiteY3" fmla="*/ 7086600 h 14173200"/>
              <a:gd name="connsiteX4" fmla="*/ 7086600 w 14173200"/>
              <a:gd name="connsiteY4" fmla="*/ 2933700 h 14173200"/>
              <a:gd name="connsiteX5" fmla="*/ 7086600 w 14173200"/>
              <a:gd name="connsiteY5" fmla="*/ 0 h 14173200"/>
              <a:gd name="connsiteX6" fmla="*/ 14173200 w 14173200"/>
              <a:gd name="connsiteY6" fmla="*/ 7086600 h 14173200"/>
              <a:gd name="connsiteX7" fmla="*/ 7086600 w 14173200"/>
              <a:gd name="connsiteY7" fmla="*/ 14173200 h 14173200"/>
              <a:gd name="connsiteX8" fmla="*/ 0 w 14173200"/>
              <a:gd name="connsiteY8" fmla="*/ 7086600 h 14173200"/>
              <a:gd name="connsiteX9" fmla="*/ 7086600 w 14173200"/>
              <a:gd name="connsiteY9" fmla="*/ 0 h 1417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4173200" h="14173200">
                <a:moveTo>
                  <a:pt x="7086600" y="2933700"/>
                </a:moveTo>
                <a:cubicBezTo>
                  <a:pt x="4793016" y="2933700"/>
                  <a:pt x="2933700" y="4793017"/>
                  <a:pt x="2933700" y="7086600"/>
                </a:cubicBezTo>
                <a:cubicBezTo>
                  <a:pt x="2933700" y="9380183"/>
                  <a:pt x="4793016" y="11239500"/>
                  <a:pt x="7086600" y="11239500"/>
                </a:cubicBezTo>
                <a:cubicBezTo>
                  <a:pt x="9380184" y="11239500"/>
                  <a:pt x="11239500" y="9380183"/>
                  <a:pt x="11239500" y="7086600"/>
                </a:cubicBezTo>
                <a:cubicBezTo>
                  <a:pt x="11239500" y="4793017"/>
                  <a:pt x="9380184" y="2933700"/>
                  <a:pt x="7086600" y="2933700"/>
                </a:cubicBezTo>
                <a:close/>
                <a:moveTo>
                  <a:pt x="7086600" y="0"/>
                </a:moveTo>
                <a:cubicBezTo>
                  <a:pt x="11000420" y="0"/>
                  <a:pt x="14173200" y="3172779"/>
                  <a:pt x="14173200" y="7086600"/>
                </a:cubicBezTo>
                <a:cubicBezTo>
                  <a:pt x="14173200" y="11000421"/>
                  <a:pt x="11000420" y="14173200"/>
                  <a:pt x="7086600" y="14173200"/>
                </a:cubicBezTo>
                <a:cubicBezTo>
                  <a:pt x="3172780" y="14173200"/>
                  <a:pt x="0" y="11000421"/>
                  <a:pt x="0" y="7086600"/>
                </a:cubicBezTo>
                <a:cubicBezTo>
                  <a:pt x="0" y="3172779"/>
                  <a:pt x="3172780" y="0"/>
                  <a:pt x="7086600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id="{8DD5B581-F7E1-2213-4526-F52FE097C8C1}"/>
              </a:ext>
            </a:extLst>
          </p:cNvPr>
          <p:cNvGrpSpPr/>
          <p:nvPr/>
        </p:nvGrpSpPr>
        <p:grpSpPr>
          <a:xfrm>
            <a:off x="14601345" y="-278910"/>
            <a:ext cx="5776919" cy="10359252"/>
            <a:chOff x="14601345" y="-278910"/>
            <a:chExt cx="5776919" cy="10359252"/>
          </a:xfrm>
        </p:grpSpPr>
        <p:sp>
          <p:nvSpPr>
            <p:cNvPr id="51" name="Rectangle: Rounded Corners 50">
              <a:extLst>
                <a:ext uri="{FF2B5EF4-FFF2-40B4-BE49-F238E27FC236}">
                  <a16:creationId xmlns:a16="http://schemas.microsoft.com/office/drawing/2014/main" id="{F18B90C5-F589-D691-F33B-30E8F43E9325}"/>
                </a:ext>
              </a:extLst>
            </p:cNvPr>
            <p:cNvSpPr/>
            <p:nvPr/>
          </p:nvSpPr>
          <p:spPr>
            <a:xfrm rot="18900000">
              <a:off x="16604550" y="3940751"/>
              <a:ext cx="3773714" cy="6139591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outerShdw blurRad="1016000" dist="381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17380C9E-BD05-ADAA-4AFB-ACB1C647234D}"/>
                </a:ext>
              </a:extLst>
            </p:cNvPr>
            <p:cNvCxnSpPr>
              <a:cxnSpLocks/>
            </p:cNvCxnSpPr>
            <p:nvPr/>
          </p:nvCxnSpPr>
          <p:spPr>
            <a:xfrm rot="-2700000" flipV="1">
              <a:off x="14601345" y="-278910"/>
              <a:ext cx="0" cy="6814657"/>
            </a:xfrm>
            <a:prstGeom prst="line">
              <a:avLst/>
            </a:prstGeom>
            <a:ln w="3175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1977800E-1BD7-C8EA-C16D-87AE5CA8996F}"/>
                </a:ext>
              </a:extLst>
            </p:cNvPr>
            <p:cNvSpPr/>
            <p:nvPr/>
          </p:nvSpPr>
          <p:spPr>
            <a:xfrm rot="18900000">
              <a:off x="15074577" y="4655562"/>
              <a:ext cx="3382246" cy="1258554"/>
            </a:xfrm>
            <a:custGeom>
              <a:avLst/>
              <a:gdLst>
                <a:gd name="connsiteX0" fmla="*/ 1691123 w 3382246"/>
                <a:gd name="connsiteY0" fmla="*/ 0 h 1258554"/>
                <a:gd name="connsiteX1" fmla="*/ 3350247 w 3382246"/>
                <a:gd name="connsiteY1" fmla="*/ 987469 h 1258554"/>
                <a:gd name="connsiteX2" fmla="*/ 3382246 w 3382246"/>
                <a:gd name="connsiteY2" fmla="*/ 1053897 h 1258554"/>
                <a:gd name="connsiteX3" fmla="*/ 3119320 w 3382246"/>
                <a:gd name="connsiteY3" fmla="*/ 1114580 h 1258554"/>
                <a:gd name="connsiteX4" fmla="*/ 1691123 w 3382246"/>
                <a:gd name="connsiteY4" fmla="*/ 1258554 h 1258554"/>
                <a:gd name="connsiteX5" fmla="*/ 262926 w 3382246"/>
                <a:gd name="connsiteY5" fmla="*/ 1114580 h 1258554"/>
                <a:gd name="connsiteX6" fmla="*/ 0 w 3382246"/>
                <a:gd name="connsiteY6" fmla="*/ 1053897 h 1258554"/>
                <a:gd name="connsiteX7" fmla="*/ 32000 w 3382246"/>
                <a:gd name="connsiteY7" fmla="*/ 987469 h 1258554"/>
                <a:gd name="connsiteX8" fmla="*/ 1691123 w 3382246"/>
                <a:gd name="connsiteY8" fmla="*/ 0 h 1258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82246" h="1258554">
                  <a:moveTo>
                    <a:pt x="1691123" y="0"/>
                  </a:moveTo>
                  <a:cubicBezTo>
                    <a:pt x="2407554" y="0"/>
                    <a:pt x="3030727" y="399288"/>
                    <a:pt x="3350247" y="987469"/>
                  </a:cubicBezTo>
                  <a:lnTo>
                    <a:pt x="3382246" y="1053897"/>
                  </a:lnTo>
                  <a:lnTo>
                    <a:pt x="3119320" y="1114580"/>
                  </a:lnTo>
                  <a:cubicBezTo>
                    <a:pt x="2657999" y="1208979"/>
                    <a:pt x="2180351" y="1258554"/>
                    <a:pt x="1691123" y="1258554"/>
                  </a:cubicBezTo>
                  <a:cubicBezTo>
                    <a:pt x="1201895" y="1258554"/>
                    <a:pt x="724247" y="1208979"/>
                    <a:pt x="262926" y="1114580"/>
                  </a:cubicBezTo>
                  <a:lnTo>
                    <a:pt x="0" y="1053897"/>
                  </a:lnTo>
                  <a:lnTo>
                    <a:pt x="32000" y="987469"/>
                  </a:lnTo>
                  <a:cubicBezTo>
                    <a:pt x="351519" y="399288"/>
                    <a:pt x="974692" y="0"/>
                    <a:pt x="169112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36C3E00E-B925-CF37-9872-6E695AD63C59}"/>
              </a:ext>
            </a:extLst>
          </p:cNvPr>
          <p:cNvGrpSpPr/>
          <p:nvPr/>
        </p:nvGrpSpPr>
        <p:grpSpPr>
          <a:xfrm>
            <a:off x="10305143" y="678426"/>
            <a:ext cx="3773714" cy="12007060"/>
            <a:chOff x="10305143" y="678426"/>
            <a:chExt cx="3773714" cy="12007060"/>
          </a:xfrm>
        </p:grpSpPr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8D1D47F7-1A31-F818-0C43-256DC41A6F1D}"/>
                </a:ext>
              </a:extLst>
            </p:cNvPr>
            <p:cNvSpPr/>
            <p:nvPr/>
          </p:nvSpPr>
          <p:spPr>
            <a:xfrm>
              <a:off x="10305143" y="6545895"/>
              <a:ext cx="3773714" cy="6139591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outerShdw blurRad="1016000" dist="381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88646DEC-EE1F-827D-DB45-CA624803BA1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192000" y="678426"/>
              <a:ext cx="0" cy="6814657"/>
            </a:xfrm>
            <a:prstGeom prst="line">
              <a:avLst/>
            </a:prstGeom>
            <a:ln w="3175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4A7DFFD1-DCB8-3044-D267-48461C0B1956}"/>
                </a:ext>
              </a:extLst>
            </p:cNvPr>
            <p:cNvSpPr/>
            <p:nvPr/>
          </p:nvSpPr>
          <p:spPr>
            <a:xfrm>
              <a:off x="10500877" y="6545895"/>
              <a:ext cx="3382246" cy="1258554"/>
            </a:xfrm>
            <a:custGeom>
              <a:avLst/>
              <a:gdLst>
                <a:gd name="connsiteX0" fmla="*/ 1691123 w 3382246"/>
                <a:gd name="connsiteY0" fmla="*/ 0 h 1258554"/>
                <a:gd name="connsiteX1" fmla="*/ 3350247 w 3382246"/>
                <a:gd name="connsiteY1" fmla="*/ 987469 h 1258554"/>
                <a:gd name="connsiteX2" fmla="*/ 3382246 w 3382246"/>
                <a:gd name="connsiteY2" fmla="*/ 1053897 h 1258554"/>
                <a:gd name="connsiteX3" fmla="*/ 3119320 w 3382246"/>
                <a:gd name="connsiteY3" fmla="*/ 1114580 h 1258554"/>
                <a:gd name="connsiteX4" fmla="*/ 1691123 w 3382246"/>
                <a:gd name="connsiteY4" fmla="*/ 1258554 h 1258554"/>
                <a:gd name="connsiteX5" fmla="*/ 262926 w 3382246"/>
                <a:gd name="connsiteY5" fmla="*/ 1114580 h 1258554"/>
                <a:gd name="connsiteX6" fmla="*/ 0 w 3382246"/>
                <a:gd name="connsiteY6" fmla="*/ 1053897 h 1258554"/>
                <a:gd name="connsiteX7" fmla="*/ 32000 w 3382246"/>
                <a:gd name="connsiteY7" fmla="*/ 987469 h 1258554"/>
                <a:gd name="connsiteX8" fmla="*/ 1691123 w 3382246"/>
                <a:gd name="connsiteY8" fmla="*/ 0 h 1258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82246" h="1258554">
                  <a:moveTo>
                    <a:pt x="1691123" y="0"/>
                  </a:moveTo>
                  <a:cubicBezTo>
                    <a:pt x="2407554" y="0"/>
                    <a:pt x="3030727" y="399288"/>
                    <a:pt x="3350247" y="987469"/>
                  </a:cubicBezTo>
                  <a:lnTo>
                    <a:pt x="3382246" y="1053897"/>
                  </a:lnTo>
                  <a:lnTo>
                    <a:pt x="3119320" y="1114580"/>
                  </a:lnTo>
                  <a:cubicBezTo>
                    <a:pt x="2657999" y="1208979"/>
                    <a:pt x="2180351" y="1258554"/>
                    <a:pt x="1691123" y="1258554"/>
                  </a:cubicBezTo>
                  <a:cubicBezTo>
                    <a:pt x="1201895" y="1258554"/>
                    <a:pt x="724247" y="1208979"/>
                    <a:pt x="262926" y="1114580"/>
                  </a:cubicBezTo>
                  <a:lnTo>
                    <a:pt x="0" y="1053897"/>
                  </a:lnTo>
                  <a:lnTo>
                    <a:pt x="32000" y="987469"/>
                  </a:lnTo>
                  <a:cubicBezTo>
                    <a:pt x="351519" y="399288"/>
                    <a:pt x="974692" y="0"/>
                    <a:pt x="169112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EF085013-D1F0-D4A2-7CDE-607C20D79BF0}"/>
              </a:ext>
            </a:extLst>
          </p:cNvPr>
          <p:cNvGrpSpPr/>
          <p:nvPr/>
        </p:nvGrpSpPr>
        <p:grpSpPr>
          <a:xfrm>
            <a:off x="2833940" y="3141442"/>
            <a:ext cx="10345747" cy="5755962"/>
            <a:chOff x="2833940" y="3141442"/>
            <a:chExt cx="10345747" cy="5755962"/>
          </a:xfrm>
        </p:grpSpPr>
        <p:sp>
          <p:nvSpPr>
            <p:cNvPr id="58" name="Rectangle: Rounded Corners 57">
              <a:extLst>
                <a:ext uri="{FF2B5EF4-FFF2-40B4-BE49-F238E27FC236}">
                  <a16:creationId xmlns:a16="http://schemas.microsoft.com/office/drawing/2014/main" id="{141C0D00-D1E5-B755-AE0D-D746F8F7E320}"/>
                </a:ext>
              </a:extLst>
            </p:cNvPr>
            <p:cNvSpPr/>
            <p:nvPr/>
          </p:nvSpPr>
          <p:spPr>
            <a:xfrm rot="2700000">
              <a:off x="4016879" y="3940751"/>
              <a:ext cx="3773714" cy="6139591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outerShdw blurRad="1016000" dist="381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63043224-75F6-33FD-AF4F-99DD036A4F6D}"/>
                </a:ext>
              </a:extLst>
            </p:cNvPr>
            <p:cNvCxnSpPr>
              <a:cxnSpLocks/>
            </p:cNvCxnSpPr>
            <p:nvPr/>
          </p:nvCxnSpPr>
          <p:spPr>
            <a:xfrm rot="2700000" flipV="1">
              <a:off x="9772359" y="-265887"/>
              <a:ext cx="0" cy="6814657"/>
            </a:xfrm>
            <a:prstGeom prst="line">
              <a:avLst/>
            </a:prstGeom>
            <a:ln w="31750" cap="rnd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84B7C2CB-98A6-941F-633F-D3D91CD91DE1}"/>
                </a:ext>
              </a:extLst>
            </p:cNvPr>
            <p:cNvSpPr/>
            <p:nvPr/>
          </p:nvSpPr>
          <p:spPr>
            <a:xfrm rot="2700000">
              <a:off x="5938320" y="4655562"/>
              <a:ext cx="3382246" cy="1258554"/>
            </a:xfrm>
            <a:custGeom>
              <a:avLst/>
              <a:gdLst>
                <a:gd name="connsiteX0" fmla="*/ 1691123 w 3382246"/>
                <a:gd name="connsiteY0" fmla="*/ 0 h 1258554"/>
                <a:gd name="connsiteX1" fmla="*/ 3350247 w 3382246"/>
                <a:gd name="connsiteY1" fmla="*/ 987469 h 1258554"/>
                <a:gd name="connsiteX2" fmla="*/ 3382246 w 3382246"/>
                <a:gd name="connsiteY2" fmla="*/ 1053897 h 1258554"/>
                <a:gd name="connsiteX3" fmla="*/ 3119320 w 3382246"/>
                <a:gd name="connsiteY3" fmla="*/ 1114580 h 1258554"/>
                <a:gd name="connsiteX4" fmla="*/ 1691123 w 3382246"/>
                <a:gd name="connsiteY4" fmla="*/ 1258554 h 1258554"/>
                <a:gd name="connsiteX5" fmla="*/ 262926 w 3382246"/>
                <a:gd name="connsiteY5" fmla="*/ 1114580 h 1258554"/>
                <a:gd name="connsiteX6" fmla="*/ 0 w 3382246"/>
                <a:gd name="connsiteY6" fmla="*/ 1053897 h 1258554"/>
                <a:gd name="connsiteX7" fmla="*/ 32000 w 3382246"/>
                <a:gd name="connsiteY7" fmla="*/ 987469 h 1258554"/>
                <a:gd name="connsiteX8" fmla="*/ 1691123 w 3382246"/>
                <a:gd name="connsiteY8" fmla="*/ 0 h 1258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82246" h="1258554">
                  <a:moveTo>
                    <a:pt x="1691123" y="0"/>
                  </a:moveTo>
                  <a:cubicBezTo>
                    <a:pt x="2407554" y="0"/>
                    <a:pt x="3030727" y="399288"/>
                    <a:pt x="3350247" y="987469"/>
                  </a:cubicBezTo>
                  <a:lnTo>
                    <a:pt x="3382246" y="1053897"/>
                  </a:lnTo>
                  <a:lnTo>
                    <a:pt x="3119320" y="1114580"/>
                  </a:lnTo>
                  <a:cubicBezTo>
                    <a:pt x="2657999" y="1208979"/>
                    <a:pt x="2180351" y="1258554"/>
                    <a:pt x="1691123" y="1258554"/>
                  </a:cubicBezTo>
                  <a:cubicBezTo>
                    <a:pt x="1201895" y="1258554"/>
                    <a:pt x="724247" y="1208979"/>
                    <a:pt x="262926" y="1114580"/>
                  </a:cubicBezTo>
                  <a:lnTo>
                    <a:pt x="0" y="1053897"/>
                  </a:lnTo>
                  <a:lnTo>
                    <a:pt x="32000" y="987469"/>
                  </a:lnTo>
                  <a:cubicBezTo>
                    <a:pt x="351519" y="399288"/>
                    <a:pt x="974692" y="0"/>
                    <a:pt x="169112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854FAAA4-8686-B757-4B7D-57E6F78C99D7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#128</a:t>
            </a:r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E954AC4F-CD4E-80A9-136E-07C2EA66F5A7}"/>
              </a:ext>
            </a:extLst>
          </p:cNvPr>
          <p:cNvGrpSpPr/>
          <p:nvPr/>
        </p:nvGrpSpPr>
        <p:grpSpPr>
          <a:xfrm>
            <a:off x="10702152" y="8068870"/>
            <a:ext cx="2842398" cy="1934706"/>
            <a:chOff x="10702152" y="8068870"/>
            <a:chExt cx="2842398" cy="1934706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D68F9271-A0E2-57B3-9256-47F2093555AC}"/>
                </a:ext>
              </a:extLst>
            </p:cNvPr>
            <p:cNvSpPr txBox="1"/>
            <p:nvPr/>
          </p:nvSpPr>
          <p:spPr>
            <a:xfrm>
              <a:off x="10702152" y="9080246"/>
              <a:ext cx="2842398" cy="92333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dirty="0">
                  <a:solidFill>
                    <a:sysClr val="windowText" lastClr="000000"/>
                  </a:solidFill>
                </a:rPr>
                <a:t>Cung cấp thông tin rõ ràng, không che giấu để tăng sự tin cậy.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1B65E15-9199-41B6-2BA1-621E2144EAED}"/>
                </a:ext>
              </a:extLst>
            </p:cNvPr>
            <p:cNvSpPr txBox="1"/>
            <p:nvPr/>
          </p:nvSpPr>
          <p:spPr>
            <a:xfrm>
              <a:off x="10872615" y="8068870"/>
              <a:ext cx="250147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ysClr val="windowText" lastClr="000000"/>
                  </a:solidFill>
                  <a:latin typeface="+mj-lt"/>
                </a:rPr>
                <a:t>Transparency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7D643D39-1BEE-D4C9-A074-BBA5E6FCB2B9}"/>
                </a:ext>
              </a:extLst>
            </p:cNvPr>
            <p:cNvSpPr txBox="1"/>
            <p:nvPr/>
          </p:nvSpPr>
          <p:spPr>
            <a:xfrm>
              <a:off x="10844297" y="8456500"/>
              <a:ext cx="2558107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2"/>
                  </a:solidFill>
                </a:rPr>
                <a:t>Minh </a:t>
              </a:r>
              <a:r>
                <a:rPr lang="en-US" sz="2000" b="1" dirty="0" err="1">
                  <a:solidFill>
                    <a:schemeClr val="accent2"/>
                  </a:solidFill>
                </a:rPr>
                <a:t>bạch</a:t>
              </a:r>
              <a:endParaRPr lang="vi-VN" sz="2000" b="1" dirty="0">
                <a:solidFill>
                  <a:schemeClr val="accent2"/>
                </a:solidFill>
              </a:endParaRP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65942E86-D382-AD7B-9683-710D43435F11}"/>
              </a:ext>
            </a:extLst>
          </p:cNvPr>
          <p:cNvGrpSpPr/>
          <p:nvPr/>
        </p:nvGrpSpPr>
        <p:grpSpPr>
          <a:xfrm>
            <a:off x="17066375" y="5686666"/>
            <a:ext cx="2842398" cy="1854845"/>
            <a:chOff x="17160615" y="5686666"/>
            <a:chExt cx="2842398" cy="1854845"/>
          </a:xfrm>
        </p:grpSpPr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7CFBE39E-3B98-B916-6997-9C350E059E6B}"/>
                </a:ext>
              </a:extLst>
            </p:cNvPr>
            <p:cNvSpPr txBox="1"/>
            <p:nvPr/>
          </p:nvSpPr>
          <p:spPr>
            <a:xfrm>
              <a:off x="17160615" y="6618181"/>
              <a:ext cx="2842398" cy="92333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dirty="0">
                  <a:solidFill>
                    <a:sysClr val="windowText" lastClr="000000"/>
                  </a:solidFill>
                </a:rPr>
                <a:t>Luôn làm đúng như cam kết khiến người khác yên tâm dựa vào.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AC6B7E0C-9CBD-BCDA-8E07-6B6D0EB63C99}"/>
                </a:ext>
              </a:extLst>
            </p:cNvPr>
            <p:cNvSpPr txBox="1"/>
            <p:nvPr/>
          </p:nvSpPr>
          <p:spPr>
            <a:xfrm>
              <a:off x="17331079" y="5686666"/>
              <a:ext cx="250147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ysClr val="windowText" lastClr="000000"/>
                  </a:solidFill>
                  <a:latin typeface="+mj-lt"/>
                </a:rPr>
                <a:t>Reliability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A8A999FF-1F85-59AA-33F2-1301884168DE}"/>
                </a:ext>
              </a:extLst>
            </p:cNvPr>
            <p:cNvSpPr txBox="1"/>
            <p:nvPr/>
          </p:nvSpPr>
          <p:spPr>
            <a:xfrm>
              <a:off x="17302761" y="6036093"/>
              <a:ext cx="2558107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2000" b="1" dirty="0" err="1">
                  <a:solidFill>
                    <a:schemeClr val="accent3"/>
                  </a:solidFill>
                </a:rPr>
                <a:t>Đáng</a:t>
              </a:r>
              <a:r>
                <a:rPr lang="en-US" sz="2000" b="1" dirty="0">
                  <a:solidFill>
                    <a:schemeClr val="accent3"/>
                  </a:solidFill>
                </a:rPr>
                <a:t> tin </a:t>
              </a:r>
              <a:r>
                <a:rPr lang="en-US" sz="2000" b="1" dirty="0" err="1">
                  <a:solidFill>
                    <a:schemeClr val="accent3"/>
                  </a:solidFill>
                </a:rPr>
                <a:t>cậy</a:t>
              </a:r>
              <a:endParaRPr lang="vi-VN" sz="2000" b="1" dirty="0">
                <a:solidFill>
                  <a:schemeClr val="accent3"/>
                </a:solidFill>
              </a:endParaRPr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22EAA9E5-C923-D214-D4F4-7C58BC4E21AD}"/>
              </a:ext>
            </a:extLst>
          </p:cNvPr>
          <p:cNvGrpSpPr/>
          <p:nvPr/>
        </p:nvGrpSpPr>
        <p:grpSpPr>
          <a:xfrm>
            <a:off x="4333081" y="5686666"/>
            <a:ext cx="2842398" cy="1854845"/>
            <a:chOff x="4165731" y="5686666"/>
            <a:chExt cx="2842398" cy="1854845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8F74FA69-0A97-FB14-9E60-AA87CCA2DF33}"/>
                </a:ext>
              </a:extLst>
            </p:cNvPr>
            <p:cNvSpPr txBox="1"/>
            <p:nvPr/>
          </p:nvSpPr>
          <p:spPr>
            <a:xfrm>
              <a:off x="4165731" y="6618181"/>
              <a:ext cx="2842398" cy="92333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dirty="0">
                  <a:solidFill>
                    <a:sysClr val="windowText" lastClr="000000"/>
                  </a:solidFill>
                </a:rPr>
                <a:t>Thể hiện bản chất thật giúp người khác cảm nhận sự chân thành thực.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9F7A8872-E95A-6E9C-D7B3-719CF7BF719A}"/>
                </a:ext>
              </a:extLst>
            </p:cNvPr>
            <p:cNvSpPr txBox="1"/>
            <p:nvPr/>
          </p:nvSpPr>
          <p:spPr>
            <a:xfrm>
              <a:off x="4336195" y="5686666"/>
              <a:ext cx="250147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ysClr val="windowText" lastClr="000000"/>
                  </a:solidFill>
                  <a:latin typeface="+mj-lt"/>
                </a:rPr>
                <a:t>Authenticity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B2C5427F-7D00-924C-400A-517905ABC61F}"/>
                </a:ext>
              </a:extLst>
            </p:cNvPr>
            <p:cNvSpPr txBox="1"/>
            <p:nvPr/>
          </p:nvSpPr>
          <p:spPr>
            <a:xfrm>
              <a:off x="4307877" y="6036093"/>
              <a:ext cx="2558107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2000" b="1" dirty="0" err="1">
                  <a:solidFill>
                    <a:schemeClr val="accent1"/>
                  </a:solidFill>
                </a:rPr>
                <a:t>Chân</a:t>
              </a:r>
              <a:r>
                <a:rPr lang="en-US" sz="2000" b="1" dirty="0">
                  <a:solidFill>
                    <a:schemeClr val="accent1"/>
                  </a:solidFill>
                </a:rPr>
                <a:t> </a:t>
              </a:r>
              <a:r>
                <a:rPr lang="en-US" sz="2000" b="1" dirty="0" err="1">
                  <a:solidFill>
                    <a:schemeClr val="accent1"/>
                  </a:solidFill>
                </a:rPr>
                <a:t>thực</a:t>
              </a:r>
              <a:endParaRPr lang="vi-VN" sz="2000" b="1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11" name="Oval 10">
            <a:extLst>
              <a:ext uri="{FF2B5EF4-FFF2-40B4-BE49-F238E27FC236}">
                <a16:creationId xmlns:a16="http://schemas.microsoft.com/office/drawing/2014/main" id="{271E62DA-5117-381C-D599-5EC2DAF7994B}"/>
              </a:ext>
            </a:extLst>
          </p:cNvPr>
          <p:cNvSpPr/>
          <p:nvPr/>
        </p:nvSpPr>
        <p:spPr>
          <a:xfrm>
            <a:off x="8039100" y="-3435051"/>
            <a:ext cx="8305800" cy="83058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016000" dist="381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!!MainTitle1">
            <a:extLst>
              <a:ext uri="{FF2B5EF4-FFF2-40B4-BE49-F238E27FC236}">
                <a16:creationId xmlns:a16="http://schemas.microsoft.com/office/drawing/2014/main" id="{1EB3B4FB-EA5E-B4A4-7FC6-0E136278283B}"/>
              </a:ext>
            </a:extLst>
          </p:cNvPr>
          <p:cNvSpPr txBox="1"/>
          <p:nvPr/>
        </p:nvSpPr>
        <p:spPr>
          <a:xfrm>
            <a:off x="9969629" y="1120646"/>
            <a:ext cx="4444743" cy="240065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The Trust</a:t>
            </a:r>
            <a:endParaRPr lang="en-US" sz="7500" b="1" dirty="0">
              <a:solidFill>
                <a:schemeClr val="tx1">
                  <a:lumMod val="90000"/>
                  <a:lumOff val="1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  <a:p>
            <a:pPr lvl="0" algn="ctr">
              <a:defRPr/>
            </a:pP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Pillars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70" name="!!SubTitle">
            <a:extLst>
              <a:ext uri="{FF2B5EF4-FFF2-40B4-BE49-F238E27FC236}">
                <a16:creationId xmlns:a16="http://schemas.microsoft.com/office/drawing/2014/main" id="{9DDFAF6E-EEF8-B340-88D9-3764E783E11E}"/>
              </a:ext>
            </a:extLst>
          </p:cNvPr>
          <p:cNvSpPr txBox="1"/>
          <p:nvPr/>
        </p:nvSpPr>
        <p:spPr>
          <a:xfrm>
            <a:off x="10135187" y="820975"/>
            <a:ext cx="411362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+mj-lt"/>
              </a:rPr>
              <a:t>we sell CONFIDENCE not templates</a:t>
            </a:r>
            <a:endParaRPr kumimoji="0" lang="en-US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755D93C9-8490-0885-915B-F2CFCCA53E2D}"/>
              </a:ext>
            </a:extLst>
          </p:cNvPr>
          <p:cNvSpPr/>
          <p:nvPr/>
        </p:nvSpPr>
        <p:spPr>
          <a:xfrm>
            <a:off x="11794991" y="-396210"/>
            <a:ext cx="794018" cy="7940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421F297F-78B6-EC0F-B793-BAFB7C6D35F3}"/>
              </a:ext>
            </a:extLst>
          </p:cNvPr>
          <p:cNvSpPr/>
          <p:nvPr/>
        </p:nvSpPr>
        <p:spPr>
          <a:xfrm>
            <a:off x="10702151" y="-396210"/>
            <a:ext cx="794018" cy="7940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EAE3050F-C5E4-4165-D8D3-9BBD9E6BC0B3}"/>
              </a:ext>
            </a:extLst>
          </p:cNvPr>
          <p:cNvSpPr/>
          <p:nvPr/>
        </p:nvSpPr>
        <p:spPr>
          <a:xfrm>
            <a:off x="12887831" y="-396210"/>
            <a:ext cx="794018" cy="7940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8FAD2F8A-350E-434C-A34A-4E6F85286431}"/>
              </a:ext>
            </a:extLst>
          </p:cNvPr>
          <p:cNvSpPr txBox="1"/>
          <p:nvPr/>
        </p:nvSpPr>
        <p:spPr>
          <a:xfrm>
            <a:off x="7101532" y="4950554"/>
            <a:ext cx="937568" cy="64633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3600" b="1" dirty="0">
                <a:solidFill>
                  <a:schemeClr val="bg1"/>
                </a:solidFill>
                <a:latin typeface="+mj-lt"/>
              </a:rPr>
              <a:t>01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7C434737-064A-B621-903D-AB3B9C74C8AB}"/>
              </a:ext>
            </a:extLst>
          </p:cNvPr>
          <p:cNvSpPr txBox="1"/>
          <p:nvPr/>
        </p:nvSpPr>
        <p:spPr>
          <a:xfrm>
            <a:off x="11723216" y="6879200"/>
            <a:ext cx="937568" cy="64633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3600" b="1" dirty="0">
                <a:solidFill>
                  <a:schemeClr val="bg1"/>
                </a:solidFill>
                <a:latin typeface="+mj-lt"/>
              </a:rPr>
              <a:t>02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j-lt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58B5CCFD-667B-CD01-B2DC-5C2B5E85265E}"/>
              </a:ext>
            </a:extLst>
          </p:cNvPr>
          <p:cNvSpPr txBox="1"/>
          <p:nvPr/>
        </p:nvSpPr>
        <p:spPr>
          <a:xfrm>
            <a:off x="16393511" y="4950554"/>
            <a:ext cx="937568" cy="64633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3600" b="1" dirty="0">
                <a:solidFill>
                  <a:schemeClr val="bg1"/>
                </a:solidFill>
                <a:latin typeface="+mj-lt"/>
              </a:rPr>
              <a:t>03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j-lt"/>
            </a:endParaRPr>
          </a:p>
        </p:txBody>
      </p:sp>
      <p:sp>
        <p:nvSpPr>
          <p:cNvPr id="91" name="Freeform 167">
            <a:extLst>
              <a:ext uri="{FF2B5EF4-FFF2-40B4-BE49-F238E27FC236}">
                <a16:creationId xmlns:a16="http://schemas.microsoft.com/office/drawing/2014/main" id="{5FD1EC30-DA1B-6AB9-DD28-B12B463368AC}"/>
              </a:ext>
            </a:extLst>
          </p:cNvPr>
          <p:cNvSpPr>
            <a:spLocks noEditPoints="1"/>
          </p:cNvSpPr>
          <p:nvPr/>
        </p:nvSpPr>
        <p:spPr bwMode="auto">
          <a:xfrm>
            <a:off x="19044584" y="7888491"/>
            <a:ext cx="1015701" cy="1191754"/>
          </a:xfrm>
          <a:custGeom>
            <a:avLst/>
            <a:gdLst>
              <a:gd name="T0" fmla="*/ 75 w 225"/>
              <a:gd name="T1" fmla="*/ 264 h 264"/>
              <a:gd name="T2" fmla="*/ 0 w 225"/>
              <a:gd name="T3" fmla="*/ 264 h 264"/>
              <a:gd name="T4" fmla="*/ 0 w 225"/>
              <a:gd name="T5" fmla="*/ 198 h 264"/>
              <a:gd name="T6" fmla="*/ 75 w 225"/>
              <a:gd name="T7" fmla="*/ 198 h 264"/>
              <a:gd name="T8" fmla="*/ 75 w 225"/>
              <a:gd name="T9" fmla="*/ 264 h 264"/>
              <a:gd name="T10" fmla="*/ 150 w 225"/>
              <a:gd name="T11" fmla="*/ 126 h 264"/>
              <a:gd name="T12" fmla="*/ 75 w 225"/>
              <a:gd name="T13" fmla="*/ 126 h 264"/>
              <a:gd name="T14" fmla="*/ 75 w 225"/>
              <a:gd name="T15" fmla="*/ 264 h 264"/>
              <a:gd name="T16" fmla="*/ 150 w 225"/>
              <a:gd name="T17" fmla="*/ 264 h 264"/>
              <a:gd name="T18" fmla="*/ 150 w 225"/>
              <a:gd name="T19" fmla="*/ 126 h 264"/>
              <a:gd name="T20" fmla="*/ 225 w 225"/>
              <a:gd name="T21" fmla="*/ 173 h 264"/>
              <a:gd name="T22" fmla="*/ 150 w 225"/>
              <a:gd name="T23" fmla="*/ 173 h 264"/>
              <a:gd name="T24" fmla="*/ 150 w 225"/>
              <a:gd name="T25" fmla="*/ 264 h 264"/>
              <a:gd name="T26" fmla="*/ 225 w 225"/>
              <a:gd name="T27" fmla="*/ 264 h 264"/>
              <a:gd name="T28" fmla="*/ 225 w 225"/>
              <a:gd name="T29" fmla="*/ 173 h 264"/>
              <a:gd name="T30" fmla="*/ 97 w 225"/>
              <a:gd name="T31" fmla="*/ 31 h 264"/>
              <a:gd name="T32" fmla="*/ 64 w 225"/>
              <a:gd name="T33" fmla="*/ 36 h 264"/>
              <a:gd name="T34" fmla="*/ 88 w 225"/>
              <a:gd name="T35" fmla="*/ 59 h 264"/>
              <a:gd name="T36" fmla="*/ 82 w 225"/>
              <a:gd name="T37" fmla="*/ 93 h 264"/>
              <a:gd name="T38" fmla="*/ 112 w 225"/>
              <a:gd name="T39" fmla="*/ 77 h 264"/>
              <a:gd name="T40" fmla="*/ 143 w 225"/>
              <a:gd name="T41" fmla="*/ 93 h 264"/>
              <a:gd name="T42" fmla="*/ 137 w 225"/>
              <a:gd name="T43" fmla="*/ 59 h 264"/>
              <a:gd name="T44" fmla="*/ 161 w 225"/>
              <a:gd name="T45" fmla="*/ 36 h 264"/>
              <a:gd name="T46" fmla="*/ 128 w 225"/>
              <a:gd name="T47" fmla="*/ 31 h 264"/>
              <a:gd name="T48" fmla="*/ 112 w 225"/>
              <a:gd name="T49" fmla="*/ 0 h 264"/>
              <a:gd name="T50" fmla="*/ 97 w 225"/>
              <a:gd name="T51" fmla="*/ 31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25" h="264">
                <a:moveTo>
                  <a:pt x="75" y="264"/>
                </a:moveTo>
                <a:lnTo>
                  <a:pt x="0" y="264"/>
                </a:lnTo>
                <a:lnTo>
                  <a:pt x="0" y="198"/>
                </a:lnTo>
                <a:lnTo>
                  <a:pt x="75" y="198"/>
                </a:lnTo>
                <a:lnTo>
                  <a:pt x="75" y="264"/>
                </a:lnTo>
                <a:close/>
                <a:moveTo>
                  <a:pt x="150" y="126"/>
                </a:moveTo>
                <a:lnTo>
                  <a:pt x="75" y="126"/>
                </a:lnTo>
                <a:lnTo>
                  <a:pt x="75" y="264"/>
                </a:lnTo>
                <a:lnTo>
                  <a:pt x="150" y="264"/>
                </a:lnTo>
                <a:lnTo>
                  <a:pt x="150" y="126"/>
                </a:lnTo>
                <a:close/>
                <a:moveTo>
                  <a:pt x="225" y="173"/>
                </a:moveTo>
                <a:lnTo>
                  <a:pt x="150" y="173"/>
                </a:lnTo>
                <a:lnTo>
                  <a:pt x="150" y="264"/>
                </a:lnTo>
                <a:lnTo>
                  <a:pt x="225" y="264"/>
                </a:lnTo>
                <a:lnTo>
                  <a:pt x="225" y="173"/>
                </a:lnTo>
                <a:close/>
                <a:moveTo>
                  <a:pt x="97" y="31"/>
                </a:moveTo>
                <a:lnTo>
                  <a:pt x="64" y="36"/>
                </a:lnTo>
                <a:lnTo>
                  <a:pt x="88" y="59"/>
                </a:lnTo>
                <a:lnTo>
                  <a:pt x="82" y="93"/>
                </a:lnTo>
                <a:lnTo>
                  <a:pt x="112" y="77"/>
                </a:lnTo>
                <a:lnTo>
                  <a:pt x="143" y="93"/>
                </a:lnTo>
                <a:lnTo>
                  <a:pt x="137" y="59"/>
                </a:lnTo>
                <a:lnTo>
                  <a:pt x="161" y="36"/>
                </a:lnTo>
                <a:lnTo>
                  <a:pt x="128" y="31"/>
                </a:lnTo>
                <a:lnTo>
                  <a:pt x="112" y="0"/>
                </a:lnTo>
                <a:lnTo>
                  <a:pt x="97" y="31"/>
                </a:lnTo>
                <a:close/>
              </a:path>
            </a:pathLst>
          </a:custGeom>
          <a:noFill/>
          <a:ln w="28575">
            <a:solidFill>
              <a:schemeClr val="accent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2" name="Freeform 230">
            <a:extLst>
              <a:ext uri="{FF2B5EF4-FFF2-40B4-BE49-F238E27FC236}">
                <a16:creationId xmlns:a16="http://schemas.microsoft.com/office/drawing/2014/main" id="{7E99FA35-D96F-7447-2892-AFDE20B4AD0F}"/>
              </a:ext>
            </a:extLst>
          </p:cNvPr>
          <p:cNvSpPr>
            <a:spLocks noEditPoints="1"/>
          </p:cNvSpPr>
          <p:nvPr/>
        </p:nvSpPr>
        <p:spPr bwMode="auto">
          <a:xfrm>
            <a:off x="11794990" y="10607993"/>
            <a:ext cx="794020" cy="1227724"/>
          </a:xfrm>
          <a:custGeom>
            <a:avLst/>
            <a:gdLst>
              <a:gd name="T0" fmla="*/ 41 w 496"/>
              <a:gd name="T1" fmla="*/ 386 h 768"/>
              <a:gd name="T2" fmla="*/ 0 w 496"/>
              <a:gd name="T3" fmla="*/ 249 h 768"/>
              <a:gd name="T4" fmla="*/ 248 w 496"/>
              <a:gd name="T5" fmla="*/ 0 h 768"/>
              <a:gd name="T6" fmla="*/ 496 w 496"/>
              <a:gd name="T7" fmla="*/ 249 h 768"/>
              <a:gd name="T8" fmla="*/ 456 w 496"/>
              <a:gd name="T9" fmla="*/ 386 h 768"/>
              <a:gd name="T10" fmla="*/ 391 w 496"/>
              <a:gd name="T11" fmla="*/ 547 h 768"/>
              <a:gd name="T12" fmla="*/ 105 w 496"/>
              <a:gd name="T13" fmla="*/ 547 h 768"/>
              <a:gd name="T14" fmla="*/ 41 w 496"/>
              <a:gd name="T15" fmla="*/ 386 h 768"/>
              <a:gd name="T16" fmla="*/ 136 w 496"/>
              <a:gd name="T17" fmla="*/ 657 h 768"/>
              <a:gd name="T18" fmla="*/ 361 w 496"/>
              <a:gd name="T19" fmla="*/ 657 h 768"/>
              <a:gd name="T20" fmla="*/ 171 w 496"/>
              <a:gd name="T21" fmla="*/ 768 h 768"/>
              <a:gd name="T22" fmla="*/ 325 w 496"/>
              <a:gd name="T23" fmla="*/ 768 h 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96" h="768">
                <a:moveTo>
                  <a:pt x="41" y="386"/>
                </a:moveTo>
                <a:cubicBezTo>
                  <a:pt x="14" y="345"/>
                  <a:pt x="0" y="298"/>
                  <a:pt x="0" y="249"/>
                </a:cubicBezTo>
                <a:cubicBezTo>
                  <a:pt x="0" y="112"/>
                  <a:pt x="112" y="0"/>
                  <a:pt x="248" y="0"/>
                </a:cubicBezTo>
                <a:cubicBezTo>
                  <a:pt x="385" y="0"/>
                  <a:pt x="496" y="112"/>
                  <a:pt x="496" y="249"/>
                </a:cubicBezTo>
                <a:cubicBezTo>
                  <a:pt x="496" y="298"/>
                  <a:pt x="482" y="345"/>
                  <a:pt x="456" y="386"/>
                </a:cubicBezTo>
                <a:cubicBezTo>
                  <a:pt x="403" y="468"/>
                  <a:pt x="391" y="506"/>
                  <a:pt x="391" y="547"/>
                </a:cubicBezTo>
                <a:cubicBezTo>
                  <a:pt x="105" y="547"/>
                  <a:pt x="105" y="547"/>
                  <a:pt x="105" y="547"/>
                </a:cubicBezTo>
                <a:cubicBezTo>
                  <a:pt x="105" y="506"/>
                  <a:pt x="94" y="468"/>
                  <a:pt x="41" y="386"/>
                </a:cubicBezTo>
                <a:close/>
                <a:moveTo>
                  <a:pt x="136" y="657"/>
                </a:moveTo>
                <a:cubicBezTo>
                  <a:pt x="361" y="657"/>
                  <a:pt x="361" y="657"/>
                  <a:pt x="361" y="657"/>
                </a:cubicBezTo>
                <a:moveTo>
                  <a:pt x="171" y="768"/>
                </a:moveTo>
                <a:cubicBezTo>
                  <a:pt x="325" y="768"/>
                  <a:pt x="325" y="768"/>
                  <a:pt x="325" y="768"/>
                </a:cubicBezTo>
              </a:path>
            </a:pathLst>
          </a:custGeom>
          <a:noFill/>
          <a:ln w="285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368DEF31-E19F-F8E3-7B6D-1E78C87BF75A}"/>
              </a:ext>
            </a:extLst>
          </p:cNvPr>
          <p:cNvSpPr/>
          <p:nvPr/>
        </p:nvSpPr>
        <p:spPr>
          <a:xfrm>
            <a:off x="4663554" y="7888491"/>
            <a:ext cx="1152029" cy="1191754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28575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766349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500"/>
    </mc:Choice>
    <mc:Fallback xmlns="">
      <p:transition spd="slow" advClick="0" advTm="25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3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4" dur="1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" dur="1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8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10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1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6" dur="1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7" dur="1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40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41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9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8" dur="1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9" dur="1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1" fill="hold" grpId="0" nodeType="withEffect" p14:presetBounceEnd="7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62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63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0" dur="12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86" grpId="0" animBg="1"/>
          <p:bldP spid="11" grpId="0" animBg="1"/>
          <p:bldP spid="69" grpId="0"/>
          <p:bldP spid="70" grpId="0"/>
          <p:bldP spid="71" grpId="0" animBg="1"/>
          <p:bldP spid="72" grpId="0" animBg="1"/>
          <p:bldP spid="73" grpId="0" animBg="1"/>
          <p:bldP spid="78" grpId="0"/>
          <p:bldP spid="79" grpId="0"/>
          <p:bldP spid="80" grpId="0"/>
          <p:bldP spid="91" grpId="0" animBg="1"/>
          <p:bldP spid="92" grpId="0" animBg="1"/>
          <p:bldP spid="9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3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10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9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0" dur="12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86" grpId="0" animBg="1"/>
          <p:bldP spid="11" grpId="0" animBg="1"/>
          <p:bldP spid="69" grpId="0"/>
          <p:bldP spid="70" grpId="0"/>
          <p:bldP spid="71" grpId="0" animBg="1"/>
          <p:bldP spid="72" grpId="0" animBg="1"/>
          <p:bldP spid="73" grpId="0" animBg="1"/>
          <p:bldP spid="78" grpId="0"/>
          <p:bldP spid="79" grpId="0"/>
          <p:bldP spid="80" grpId="0"/>
          <p:bldP spid="91" grpId="0" animBg="1"/>
          <p:bldP spid="92" grpId="0" animBg="1"/>
          <p:bldP spid="93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271FB7F-035D-AA58-56D6-E035E92CA3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Oval 40">
            <a:extLst>
              <a:ext uri="{FF2B5EF4-FFF2-40B4-BE49-F238E27FC236}">
                <a16:creationId xmlns:a16="http://schemas.microsoft.com/office/drawing/2014/main" id="{E9E9452C-4299-21FE-C309-D36CC0DE1E36}"/>
              </a:ext>
            </a:extLst>
          </p:cNvPr>
          <p:cNvSpPr>
            <a:spLocks/>
          </p:cNvSpPr>
          <p:nvPr/>
        </p:nvSpPr>
        <p:spPr>
          <a:xfrm>
            <a:off x="-421341" y="-11895492"/>
            <a:ext cx="25226682" cy="25226682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DF49903E-7EB8-7177-3239-1C9ED8401510}"/>
              </a:ext>
            </a:extLst>
          </p:cNvPr>
          <p:cNvSpPr/>
          <p:nvPr/>
        </p:nvSpPr>
        <p:spPr>
          <a:xfrm>
            <a:off x="5105400" y="-6368751"/>
            <a:ext cx="14173200" cy="14173200"/>
          </a:xfrm>
          <a:custGeom>
            <a:avLst/>
            <a:gdLst>
              <a:gd name="connsiteX0" fmla="*/ 7086600 w 14173200"/>
              <a:gd name="connsiteY0" fmla="*/ 2933700 h 14173200"/>
              <a:gd name="connsiteX1" fmla="*/ 2933700 w 14173200"/>
              <a:gd name="connsiteY1" fmla="*/ 7086600 h 14173200"/>
              <a:gd name="connsiteX2" fmla="*/ 7086600 w 14173200"/>
              <a:gd name="connsiteY2" fmla="*/ 11239500 h 14173200"/>
              <a:gd name="connsiteX3" fmla="*/ 11239500 w 14173200"/>
              <a:gd name="connsiteY3" fmla="*/ 7086600 h 14173200"/>
              <a:gd name="connsiteX4" fmla="*/ 7086600 w 14173200"/>
              <a:gd name="connsiteY4" fmla="*/ 2933700 h 14173200"/>
              <a:gd name="connsiteX5" fmla="*/ 7086600 w 14173200"/>
              <a:gd name="connsiteY5" fmla="*/ 0 h 14173200"/>
              <a:gd name="connsiteX6" fmla="*/ 14173200 w 14173200"/>
              <a:gd name="connsiteY6" fmla="*/ 7086600 h 14173200"/>
              <a:gd name="connsiteX7" fmla="*/ 7086600 w 14173200"/>
              <a:gd name="connsiteY7" fmla="*/ 14173200 h 14173200"/>
              <a:gd name="connsiteX8" fmla="*/ 0 w 14173200"/>
              <a:gd name="connsiteY8" fmla="*/ 7086600 h 14173200"/>
              <a:gd name="connsiteX9" fmla="*/ 7086600 w 14173200"/>
              <a:gd name="connsiteY9" fmla="*/ 0 h 1417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4173200" h="14173200">
                <a:moveTo>
                  <a:pt x="7086600" y="2933700"/>
                </a:moveTo>
                <a:cubicBezTo>
                  <a:pt x="4793016" y="2933700"/>
                  <a:pt x="2933700" y="4793017"/>
                  <a:pt x="2933700" y="7086600"/>
                </a:cubicBezTo>
                <a:cubicBezTo>
                  <a:pt x="2933700" y="9380183"/>
                  <a:pt x="4793016" y="11239500"/>
                  <a:pt x="7086600" y="11239500"/>
                </a:cubicBezTo>
                <a:cubicBezTo>
                  <a:pt x="9380184" y="11239500"/>
                  <a:pt x="11239500" y="9380183"/>
                  <a:pt x="11239500" y="7086600"/>
                </a:cubicBezTo>
                <a:cubicBezTo>
                  <a:pt x="11239500" y="4793017"/>
                  <a:pt x="9380184" y="2933700"/>
                  <a:pt x="7086600" y="2933700"/>
                </a:cubicBezTo>
                <a:close/>
                <a:moveTo>
                  <a:pt x="7086600" y="0"/>
                </a:moveTo>
                <a:cubicBezTo>
                  <a:pt x="11000420" y="0"/>
                  <a:pt x="14173200" y="3172779"/>
                  <a:pt x="14173200" y="7086600"/>
                </a:cubicBezTo>
                <a:cubicBezTo>
                  <a:pt x="14173200" y="11000421"/>
                  <a:pt x="11000420" y="14173200"/>
                  <a:pt x="7086600" y="14173200"/>
                </a:cubicBezTo>
                <a:cubicBezTo>
                  <a:pt x="3172780" y="14173200"/>
                  <a:pt x="0" y="11000421"/>
                  <a:pt x="0" y="7086600"/>
                </a:cubicBezTo>
                <a:cubicBezTo>
                  <a:pt x="0" y="3172779"/>
                  <a:pt x="3172780" y="0"/>
                  <a:pt x="7086600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9810F942-772D-0D0D-321E-AD560C8EBB25}"/>
              </a:ext>
            </a:extLst>
          </p:cNvPr>
          <p:cNvGrpSpPr/>
          <p:nvPr/>
        </p:nvGrpSpPr>
        <p:grpSpPr>
          <a:xfrm>
            <a:off x="14601345" y="-278910"/>
            <a:ext cx="5776919" cy="10359252"/>
            <a:chOff x="14601345" y="-278910"/>
            <a:chExt cx="5776919" cy="10359252"/>
          </a:xfrm>
        </p:grpSpPr>
        <p:sp>
          <p:nvSpPr>
            <p:cNvPr id="44" name="Rectangle: Rounded Corners 43">
              <a:extLst>
                <a:ext uri="{FF2B5EF4-FFF2-40B4-BE49-F238E27FC236}">
                  <a16:creationId xmlns:a16="http://schemas.microsoft.com/office/drawing/2014/main" id="{684E59CE-FF5E-B6F3-A416-948B59440E13}"/>
                </a:ext>
              </a:extLst>
            </p:cNvPr>
            <p:cNvSpPr/>
            <p:nvPr/>
          </p:nvSpPr>
          <p:spPr>
            <a:xfrm rot="18900000">
              <a:off x="16604550" y="3940751"/>
              <a:ext cx="3773714" cy="6139591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outerShdw blurRad="1016000" dist="381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E710206E-D1F8-2CBA-5AA0-7462602A35AA}"/>
                </a:ext>
              </a:extLst>
            </p:cNvPr>
            <p:cNvCxnSpPr>
              <a:cxnSpLocks/>
            </p:cNvCxnSpPr>
            <p:nvPr/>
          </p:nvCxnSpPr>
          <p:spPr>
            <a:xfrm rot="-2700000" flipV="1">
              <a:off x="14601345" y="-278910"/>
              <a:ext cx="0" cy="6814657"/>
            </a:xfrm>
            <a:prstGeom prst="line">
              <a:avLst/>
            </a:prstGeom>
            <a:ln w="3175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2F1162B1-1B30-EE43-DE0A-3396CFC49728}"/>
                </a:ext>
              </a:extLst>
            </p:cNvPr>
            <p:cNvSpPr/>
            <p:nvPr/>
          </p:nvSpPr>
          <p:spPr>
            <a:xfrm rot="18900000">
              <a:off x="15074577" y="4655562"/>
              <a:ext cx="3382246" cy="1258554"/>
            </a:xfrm>
            <a:custGeom>
              <a:avLst/>
              <a:gdLst>
                <a:gd name="connsiteX0" fmla="*/ 1691123 w 3382246"/>
                <a:gd name="connsiteY0" fmla="*/ 0 h 1258554"/>
                <a:gd name="connsiteX1" fmla="*/ 3350247 w 3382246"/>
                <a:gd name="connsiteY1" fmla="*/ 987469 h 1258554"/>
                <a:gd name="connsiteX2" fmla="*/ 3382246 w 3382246"/>
                <a:gd name="connsiteY2" fmla="*/ 1053897 h 1258554"/>
                <a:gd name="connsiteX3" fmla="*/ 3119320 w 3382246"/>
                <a:gd name="connsiteY3" fmla="*/ 1114580 h 1258554"/>
                <a:gd name="connsiteX4" fmla="*/ 1691123 w 3382246"/>
                <a:gd name="connsiteY4" fmla="*/ 1258554 h 1258554"/>
                <a:gd name="connsiteX5" fmla="*/ 262926 w 3382246"/>
                <a:gd name="connsiteY5" fmla="*/ 1114580 h 1258554"/>
                <a:gd name="connsiteX6" fmla="*/ 0 w 3382246"/>
                <a:gd name="connsiteY6" fmla="*/ 1053897 h 1258554"/>
                <a:gd name="connsiteX7" fmla="*/ 32000 w 3382246"/>
                <a:gd name="connsiteY7" fmla="*/ 987469 h 1258554"/>
                <a:gd name="connsiteX8" fmla="*/ 1691123 w 3382246"/>
                <a:gd name="connsiteY8" fmla="*/ 0 h 1258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82246" h="1258554">
                  <a:moveTo>
                    <a:pt x="1691123" y="0"/>
                  </a:moveTo>
                  <a:cubicBezTo>
                    <a:pt x="2407554" y="0"/>
                    <a:pt x="3030727" y="399288"/>
                    <a:pt x="3350247" y="987469"/>
                  </a:cubicBezTo>
                  <a:lnTo>
                    <a:pt x="3382246" y="1053897"/>
                  </a:lnTo>
                  <a:lnTo>
                    <a:pt x="3119320" y="1114580"/>
                  </a:lnTo>
                  <a:cubicBezTo>
                    <a:pt x="2657999" y="1208979"/>
                    <a:pt x="2180351" y="1258554"/>
                    <a:pt x="1691123" y="1258554"/>
                  </a:cubicBezTo>
                  <a:cubicBezTo>
                    <a:pt x="1201895" y="1258554"/>
                    <a:pt x="724247" y="1208979"/>
                    <a:pt x="262926" y="1114580"/>
                  </a:cubicBezTo>
                  <a:lnTo>
                    <a:pt x="0" y="1053897"/>
                  </a:lnTo>
                  <a:lnTo>
                    <a:pt x="32000" y="987469"/>
                  </a:lnTo>
                  <a:cubicBezTo>
                    <a:pt x="351519" y="399288"/>
                    <a:pt x="974692" y="0"/>
                    <a:pt x="169112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D9462C93-4F2F-B498-5CB6-77D82ADDAC6E}"/>
              </a:ext>
            </a:extLst>
          </p:cNvPr>
          <p:cNvGrpSpPr/>
          <p:nvPr/>
        </p:nvGrpSpPr>
        <p:grpSpPr>
          <a:xfrm>
            <a:off x="10305143" y="678426"/>
            <a:ext cx="3773714" cy="12007060"/>
            <a:chOff x="10305143" y="678426"/>
            <a:chExt cx="3773714" cy="12007060"/>
          </a:xfrm>
        </p:grpSpPr>
        <p:sp>
          <p:nvSpPr>
            <p:cNvPr id="48" name="Rectangle: Rounded Corners 47">
              <a:extLst>
                <a:ext uri="{FF2B5EF4-FFF2-40B4-BE49-F238E27FC236}">
                  <a16:creationId xmlns:a16="http://schemas.microsoft.com/office/drawing/2014/main" id="{8F77005F-2157-BCFC-F04E-E0944FA59E76}"/>
                </a:ext>
              </a:extLst>
            </p:cNvPr>
            <p:cNvSpPr/>
            <p:nvPr/>
          </p:nvSpPr>
          <p:spPr>
            <a:xfrm>
              <a:off x="10305143" y="6545895"/>
              <a:ext cx="3773714" cy="6139591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outerShdw blurRad="1016000" dist="381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771B970A-1B0C-B3CA-4DF6-C7AC87A2620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192000" y="678426"/>
              <a:ext cx="0" cy="6814657"/>
            </a:xfrm>
            <a:prstGeom prst="line">
              <a:avLst/>
            </a:prstGeom>
            <a:ln w="3175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DAE54217-37EB-AF72-7F11-5E0EE2D47C07}"/>
                </a:ext>
              </a:extLst>
            </p:cNvPr>
            <p:cNvSpPr/>
            <p:nvPr/>
          </p:nvSpPr>
          <p:spPr>
            <a:xfrm>
              <a:off x="10500877" y="6545895"/>
              <a:ext cx="3382246" cy="1258554"/>
            </a:xfrm>
            <a:custGeom>
              <a:avLst/>
              <a:gdLst>
                <a:gd name="connsiteX0" fmla="*/ 1691123 w 3382246"/>
                <a:gd name="connsiteY0" fmla="*/ 0 h 1258554"/>
                <a:gd name="connsiteX1" fmla="*/ 3350247 w 3382246"/>
                <a:gd name="connsiteY1" fmla="*/ 987469 h 1258554"/>
                <a:gd name="connsiteX2" fmla="*/ 3382246 w 3382246"/>
                <a:gd name="connsiteY2" fmla="*/ 1053897 h 1258554"/>
                <a:gd name="connsiteX3" fmla="*/ 3119320 w 3382246"/>
                <a:gd name="connsiteY3" fmla="*/ 1114580 h 1258554"/>
                <a:gd name="connsiteX4" fmla="*/ 1691123 w 3382246"/>
                <a:gd name="connsiteY4" fmla="*/ 1258554 h 1258554"/>
                <a:gd name="connsiteX5" fmla="*/ 262926 w 3382246"/>
                <a:gd name="connsiteY5" fmla="*/ 1114580 h 1258554"/>
                <a:gd name="connsiteX6" fmla="*/ 0 w 3382246"/>
                <a:gd name="connsiteY6" fmla="*/ 1053897 h 1258554"/>
                <a:gd name="connsiteX7" fmla="*/ 32000 w 3382246"/>
                <a:gd name="connsiteY7" fmla="*/ 987469 h 1258554"/>
                <a:gd name="connsiteX8" fmla="*/ 1691123 w 3382246"/>
                <a:gd name="connsiteY8" fmla="*/ 0 h 1258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82246" h="1258554">
                  <a:moveTo>
                    <a:pt x="1691123" y="0"/>
                  </a:moveTo>
                  <a:cubicBezTo>
                    <a:pt x="2407554" y="0"/>
                    <a:pt x="3030727" y="399288"/>
                    <a:pt x="3350247" y="987469"/>
                  </a:cubicBezTo>
                  <a:lnTo>
                    <a:pt x="3382246" y="1053897"/>
                  </a:lnTo>
                  <a:lnTo>
                    <a:pt x="3119320" y="1114580"/>
                  </a:lnTo>
                  <a:cubicBezTo>
                    <a:pt x="2657999" y="1208979"/>
                    <a:pt x="2180351" y="1258554"/>
                    <a:pt x="1691123" y="1258554"/>
                  </a:cubicBezTo>
                  <a:cubicBezTo>
                    <a:pt x="1201895" y="1258554"/>
                    <a:pt x="724247" y="1208979"/>
                    <a:pt x="262926" y="1114580"/>
                  </a:cubicBezTo>
                  <a:lnTo>
                    <a:pt x="0" y="1053897"/>
                  </a:lnTo>
                  <a:lnTo>
                    <a:pt x="32000" y="987469"/>
                  </a:lnTo>
                  <a:cubicBezTo>
                    <a:pt x="351519" y="399288"/>
                    <a:pt x="974692" y="0"/>
                    <a:pt x="169112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1C0F8758-C01A-4E50-9BFC-1D1B2C902F5E}"/>
              </a:ext>
            </a:extLst>
          </p:cNvPr>
          <p:cNvGrpSpPr/>
          <p:nvPr/>
        </p:nvGrpSpPr>
        <p:grpSpPr>
          <a:xfrm>
            <a:off x="2833940" y="3141442"/>
            <a:ext cx="10345747" cy="5755962"/>
            <a:chOff x="2833940" y="3141442"/>
            <a:chExt cx="10345747" cy="5755962"/>
          </a:xfrm>
        </p:grpSpPr>
        <p:sp>
          <p:nvSpPr>
            <p:cNvPr id="52" name="Rectangle: Rounded Corners 51">
              <a:extLst>
                <a:ext uri="{FF2B5EF4-FFF2-40B4-BE49-F238E27FC236}">
                  <a16:creationId xmlns:a16="http://schemas.microsoft.com/office/drawing/2014/main" id="{1F60D8C9-E497-BE0F-27B0-822C2575897B}"/>
                </a:ext>
              </a:extLst>
            </p:cNvPr>
            <p:cNvSpPr/>
            <p:nvPr/>
          </p:nvSpPr>
          <p:spPr>
            <a:xfrm rot="2700000">
              <a:off x="4016879" y="3940751"/>
              <a:ext cx="3773714" cy="6139591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outerShdw blurRad="1016000" dist="381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1AAE95B3-36B4-AB20-AFCC-74DA9216F5B2}"/>
                </a:ext>
              </a:extLst>
            </p:cNvPr>
            <p:cNvCxnSpPr>
              <a:cxnSpLocks/>
            </p:cNvCxnSpPr>
            <p:nvPr/>
          </p:nvCxnSpPr>
          <p:spPr>
            <a:xfrm rot="2700000" flipV="1">
              <a:off x="9772359" y="-265887"/>
              <a:ext cx="0" cy="6814657"/>
            </a:xfrm>
            <a:prstGeom prst="line">
              <a:avLst/>
            </a:prstGeom>
            <a:ln w="31750" cap="rnd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8A62948-392B-3913-27ED-BD49C0CA0CF0}"/>
                </a:ext>
              </a:extLst>
            </p:cNvPr>
            <p:cNvSpPr/>
            <p:nvPr/>
          </p:nvSpPr>
          <p:spPr>
            <a:xfrm rot="2700000">
              <a:off x="5938320" y="4655562"/>
              <a:ext cx="3382246" cy="1258554"/>
            </a:xfrm>
            <a:custGeom>
              <a:avLst/>
              <a:gdLst>
                <a:gd name="connsiteX0" fmla="*/ 1691123 w 3382246"/>
                <a:gd name="connsiteY0" fmla="*/ 0 h 1258554"/>
                <a:gd name="connsiteX1" fmla="*/ 3350247 w 3382246"/>
                <a:gd name="connsiteY1" fmla="*/ 987469 h 1258554"/>
                <a:gd name="connsiteX2" fmla="*/ 3382246 w 3382246"/>
                <a:gd name="connsiteY2" fmla="*/ 1053897 h 1258554"/>
                <a:gd name="connsiteX3" fmla="*/ 3119320 w 3382246"/>
                <a:gd name="connsiteY3" fmla="*/ 1114580 h 1258554"/>
                <a:gd name="connsiteX4" fmla="*/ 1691123 w 3382246"/>
                <a:gd name="connsiteY4" fmla="*/ 1258554 h 1258554"/>
                <a:gd name="connsiteX5" fmla="*/ 262926 w 3382246"/>
                <a:gd name="connsiteY5" fmla="*/ 1114580 h 1258554"/>
                <a:gd name="connsiteX6" fmla="*/ 0 w 3382246"/>
                <a:gd name="connsiteY6" fmla="*/ 1053897 h 1258554"/>
                <a:gd name="connsiteX7" fmla="*/ 32000 w 3382246"/>
                <a:gd name="connsiteY7" fmla="*/ 987469 h 1258554"/>
                <a:gd name="connsiteX8" fmla="*/ 1691123 w 3382246"/>
                <a:gd name="connsiteY8" fmla="*/ 0 h 1258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82246" h="1258554">
                  <a:moveTo>
                    <a:pt x="1691123" y="0"/>
                  </a:moveTo>
                  <a:cubicBezTo>
                    <a:pt x="2407554" y="0"/>
                    <a:pt x="3030727" y="399288"/>
                    <a:pt x="3350247" y="987469"/>
                  </a:cubicBezTo>
                  <a:lnTo>
                    <a:pt x="3382246" y="1053897"/>
                  </a:lnTo>
                  <a:lnTo>
                    <a:pt x="3119320" y="1114580"/>
                  </a:lnTo>
                  <a:cubicBezTo>
                    <a:pt x="2657999" y="1208979"/>
                    <a:pt x="2180351" y="1258554"/>
                    <a:pt x="1691123" y="1258554"/>
                  </a:cubicBezTo>
                  <a:cubicBezTo>
                    <a:pt x="1201895" y="1258554"/>
                    <a:pt x="724247" y="1208979"/>
                    <a:pt x="262926" y="1114580"/>
                  </a:cubicBezTo>
                  <a:lnTo>
                    <a:pt x="0" y="1053897"/>
                  </a:lnTo>
                  <a:lnTo>
                    <a:pt x="32000" y="987469"/>
                  </a:lnTo>
                  <a:cubicBezTo>
                    <a:pt x="351519" y="399288"/>
                    <a:pt x="974692" y="0"/>
                    <a:pt x="169112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5" name="Rectangle 54">
            <a:extLst>
              <a:ext uri="{FF2B5EF4-FFF2-40B4-BE49-F238E27FC236}">
                <a16:creationId xmlns:a16="http://schemas.microsoft.com/office/drawing/2014/main" id="{DFE56BB7-C2BF-3191-77EB-DB05566AD715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#128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E0C0B157-035B-2D07-B8CE-43E5F3FBEBEF}"/>
              </a:ext>
            </a:extLst>
          </p:cNvPr>
          <p:cNvGrpSpPr/>
          <p:nvPr/>
        </p:nvGrpSpPr>
        <p:grpSpPr>
          <a:xfrm>
            <a:off x="10702152" y="8068870"/>
            <a:ext cx="2842398" cy="1934706"/>
            <a:chOff x="10702152" y="8068870"/>
            <a:chExt cx="2842398" cy="1934706"/>
          </a:xfrm>
        </p:grpSpPr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E26B61E2-4CAA-F4D9-B5A7-383BDC65BFB8}"/>
                </a:ext>
              </a:extLst>
            </p:cNvPr>
            <p:cNvSpPr txBox="1"/>
            <p:nvPr/>
          </p:nvSpPr>
          <p:spPr>
            <a:xfrm>
              <a:off x="10702152" y="9080246"/>
              <a:ext cx="2842398" cy="92333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dirty="0">
                  <a:solidFill>
                    <a:sysClr val="windowText" lastClr="000000"/>
                  </a:solidFill>
                </a:rPr>
                <a:t>Cung cấp thông tin rõ ràng, không che giấu để tăng sự tin cậy.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7A758070-5611-ACDA-8EC3-8587AAC30A98}"/>
                </a:ext>
              </a:extLst>
            </p:cNvPr>
            <p:cNvSpPr txBox="1"/>
            <p:nvPr/>
          </p:nvSpPr>
          <p:spPr>
            <a:xfrm>
              <a:off x="10872615" y="8068870"/>
              <a:ext cx="250147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ysClr val="windowText" lastClr="000000"/>
                  </a:solidFill>
                  <a:latin typeface="+mj-lt"/>
                </a:rPr>
                <a:t>Transparency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02064234-A2C0-9D25-328D-B40177D7E390}"/>
                </a:ext>
              </a:extLst>
            </p:cNvPr>
            <p:cNvSpPr txBox="1"/>
            <p:nvPr/>
          </p:nvSpPr>
          <p:spPr>
            <a:xfrm>
              <a:off x="10844297" y="8456500"/>
              <a:ext cx="2558107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2"/>
                  </a:solidFill>
                </a:rPr>
                <a:t>Minh </a:t>
              </a:r>
              <a:r>
                <a:rPr lang="en-US" sz="2000" b="1" dirty="0" err="1">
                  <a:solidFill>
                    <a:schemeClr val="accent2"/>
                  </a:solidFill>
                </a:rPr>
                <a:t>bạch</a:t>
              </a:r>
              <a:endParaRPr lang="vi-VN" sz="2000" b="1" dirty="0">
                <a:solidFill>
                  <a:schemeClr val="accent2"/>
                </a:solidFill>
              </a:endParaRP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D3282BA4-9C73-1DEC-15A2-09C07C0E2095}"/>
              </a:ext>
            </a:extLst>
          </p:cNvPr>
          <p:cNvGrpSpPr/>
          <p:nvPr/>
        </p:nvGrpSpPr>
        <p:grpSpPr>
          <a:xfrm>
            <a:off x="17066375" y="5686666"/>
            <a:ext cx="2842398" cy="1854845"/>
            <a:chOff x="17160615" y="5686666"/>
            <a:chExt cx="2842398" cy="1854845"/>
          </a:xfrm>
        </p:grpSpPr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4952E7C5-0158-48A8-1B83-E8961C36A6F1}"/>
                </a:ext>
              </a:extLst>
            </p:cNvPr>
            <p:cNvSpPr txBox="1"/>
            <p:nvPr/>
          </p:nvSpPr>
          <p:spPr>
            <a:xfrm>
              <a:off x="17160615" y="6618181"/>
              <a:ext cx="2842398" cy="92333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dirty="0">
                  <a:solidFill>
                    <a:sysClr val="windowText" lastClr="000000"/>
                  </a:solidFill>
                </a:rPr>
                <a:t>Luôn làm đúng như cam kết khiến người khác yên tâm dựa vào.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55BF3FB3-1C4A-6B11-E2FA-C3C465518114}"/>
                </a:ext>
              </a:extLst>
            </p:cNvPr>
            <p:cNvSpPr txBox="1"/>
            <p:nvPr/>
          </p:nvSpPr>
          <p:spPr>
            <a:xfrm>
              <a:off x="17331079" y="5686666"/>
              <a:ext cx="250147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ysClr val="windowText" lastClr="000000"/>
                  </a:solidFill>
                  <a:latin typeface="+mj-lt"/>
                </a:rPr>
                <a:t>Reliability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083457CC-71A6-4BFC-3A28-6AC40302AD0A}"/>
                </a:ext>
              </a:extLst>
            </p:cNvPr>
            <p:cNvSpPr txBox="1"/>
            <p:nvPr/>
          </p:nvSpPr>
          <p:spPr>
            <a:xfrm>
              <a:off x="17302761" y="6036093"/>
              <a:ext cx="2558107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2000" b="1" dirty="0" err="1">
                  <a:solidFill>
                    <a:schemeClr val="accent3"/>
                  </a:solidFill>
                </a:rPr>
                <a:t>Đáng</a:t>
              </a:r>
              <a:r>
                <a:rPr lang="en-US" sz="2000" b="1" dirty="0">
                  <a:solidFill>
                    <a:schemeClr val="accent3"/>
                  </a:solidFill>
                </a:rPr>
                <a:t> tin </a:t>
              </a:r>
              <a:r>
                <a:rPr lang="en-US" sz="2000" b="1" dirty="0" err="1">
                  <a:solidFill>
                    <a:schemeClr val="accent3"/>
                  </a:solidFill>
                </a:rPr>
                <a:t>cậy</a:t>
              </a:r>
              <a:endParaRPr lang="vi-VN" sz="2000" b="1" dirty="0">
                <a:solidFill>
                  <a:schemeClr val="accent3"/>
                </a:solidFill>
              </a:endParaRPr>
            </a:p>
          </p:txBody>
        </p: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F0F53E4C-378E-04E6-75D5-8E5734029D63}"/>
              </a:ext>
            </a:extLst>
          </p:cNvPr>
          <p:cNvGrpSpPr/>
          <p:nvPr/>
        </p:nvGrpSpPr>
        <p:grpSpPr>
          <a:xfrm>
            <a:off x="4333081" y="5686666"/>
            <a:ext cx="2842398" cy="1854845"/>
            <a:chOff x="4165731" y="5686666"/>
            <a:chExt cx="2842398" cy="1854845"/>
          </a:xfrm>
        </p:grpSpPr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4CA9F8DA-855D-7617-E80D-71AE44FA633F}"/>
                </a:ext>
              </a:extLst>
            </p:cNvPr>
            <p:cNvSpPr txBox="1"/>
            <p:nvPr/>
          </p:nvSpPr>
          <p:spPr>
            <a:xfrm>
              <a:off x="4165731" y="6618181"/>
              <a:ext cx="2842398" cy="92333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dirty="0">
                  <a:solidFill>
                    <a:sysClr val="windowText" lastClr="000000"/>
                  </a:solidFill>
                </a:rPr>
                <a:t>Thể hiện bản chất thật giúp người khác cảm nhận sự chân thành thực.</a:t>
              </a:r>
            </a:p>
          </p:txBody>
        </p:sp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162FCABD-6DCC-9AB5-17C3-99BDE1645935}"/>
                </a:ext>
              </a:extLst>
            </p:cNvPr>
            <p:cNvSpPr txBox="1"/>
            <p:nvPr/>
          </p:nvSpPr>
          <p:spPr>
            <a:xfrm>
              <a:off x="4336195" y="5686666"/>
              <a:ext cx="250147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ysClr val="windowText" lastClr="000000"/>
                  </a:solidFill>
                  <a:latin typeface="+mj-lt"/>
                </a:rPr>
                <a:t>Authenticity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1680212E-D9BB-7691-DFB2-37BBBB5C7814}"/>
                </a:ext>
              </a:extLst>
            </p:cNvPr>
            <p:cNvSpPr txBox="1"/>
            <p:nvPr/>
          </p:nvSpPr>
          <p:spPr>
            <a:xfrm>
              <a:off x="4307877" y="6036093"/>
              <a:ext cx="2558107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2000" b="1" dirty="0" err="1">
                  <a:solidFill>
                    <a:schemeClr val="accent1"/>
                  </a:solidFill>
                </a:rPr>
                <a:t>Chân</a:t>
              </a:r>
              <a:r>
                <a:rPr lang="en-US" sz="2000" b="1" dirty="0">
                  <a:solidFill>
                    <a:schemeClr val="accent1"/>
                  </a:solidFill>
                </a:rPr>
                <a:t> </a:t>
              </a:r>
              <a:r>
                <a:rPr lang="en-US" sz="2000" b="1" dirty="0" err="1">
                  <a:solidFill>
                    <a:schemeClr val="accent1"/>
                  </a:solidFill>
                </a:rPr>
                <a:t>thực</a:t>
              </a:r>
              <a:endParaRPr lang="vi-VN" sz="2000" b="1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132" name="Oval 131">
            <a:extLst>
              <a:ext uri="{FF2B5EF4-FFF2-40B4-BE49-F238E27FC236}">
                <a16:creationId xmlns:a16="http://schemas.microsoft.com/office/drawing/2014/main" id="{AB2E8352-FF94-B25C-C13B-451A4AFC8DCA}"/>
              </a:ext>
            </a:extLst>
          </p:cNvPr>
          <p:cNvSpPr/>
          <p:nvPr/>
        </p:nvSpPr>
        <p:spPr>
          <a:xfrm>
            <a:off x="8039100" y="-3435051"/>
            <a:ext cx="8305800" cy="83058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016000" dist="381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!!MainTitle1">
            <a:extLst>
              <a:ext uri="{FF2B5EF4-FFF2-40B4-BE49-F238E27FC236}">
                <a16:creationId xmlns:a16="http://schemas.microsoft.com/office/drawing/2014/main" id="{8713EB9D-58DC-00E3-0B57-E179BEF605C7}"/>
              </a:ext>
            </a:extLst>
          </p:cNvPr>
          <p:cNvSpPr txBox="1"/>
          <p:nvPr/>
        </p:nvSpPr>
        <p:spPr>
          <a:xfrm>
            <a:off x="9969629" y="1120646"/>
            <a:ext cx="4444743" cy="240065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The Trust</a:t>
            </a:r>
            <a:endParaRPr lang="en-US" sz="7500" b="1" dirty="0">
              <a:solidFill>
                <a:schemeClr val="tx1">
                  <a:lumMod val="90000"/>
                  <a:lumOff val="1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  <a:p>
            <a:pPr lvl="0" algn="ctr">
              <a:defRPr/>
            </a:pP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Pillars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34" name="!!SubTitle">
            <a:extLst>
              <a:ext uri="{FF2B5EF4-FFF2-40B4-BE49-F238E27FC236}">
                <a16:creationId xmlns:a16="http://schemas.microsoft.com/office/drawing/2014/main" id="{C802BE4D-14BF-17E3-739C-88B38C4B03F3}"/>
              </a:ext>
            </a:extLst>
          </p:cNvPr>
          <p:cNvSpPr txBox="1"/>
          <p:nvPr/>
        </p:nvSpPr>
        <p:spPr>
          <a:xfrm>
            <a:off x="10135187" y="820975"/>
            <a:ext cx="411362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+mj-lt"/>
              </a:rPr>
              <a:t>we sell CONFIDENCE not templates</a:t>
            </a:r>
            <a:endParaRPr kumimoji="0" lang="en-US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sp>
        <p:nvSpPr>
          <p:cNvPr id="135" name="Oval 134">
            <a:extLst>
              <a:ext uri="{FF2B5EF4-FFF2-40B4-BE49-F238E27FC236}">
                <a16:creationId xmlns:a16="http://schemas.microsoft.com/office/drawing/2014/main" id="{2146364E-05A1-F837-9B10-4EC48D429E65}"/>
              </a:ext>
            </a:extLst>
          </p:cNvPr>
          <p:cNvSpPr/>
          <p:nvPr/>
        </p:nvSpPr>
        <p:spPr>
          <a:xfrm>
            <a:off x="11794991" y="-396210"/>
            <a:ext cx="794018" cy="7940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6" name="Oval 135">
            <a:extLst>
              <a:ext uri="{FF2B5EF4-FFF2-40B4-BE49-F238E27FC236}">
                <a16:creationId xmlns:a16="http://schemas.microsoft.com/office/drawing/2014/main" id="{5CE299A0-AF0C-B7DB-0FFA-170783BB15B1}"/>
              </a:ext>
            </a:extLst>
          </p:cNvPr>
          <p:cNvSpPr/>
          <p:nvPr/>
        </p:nvSpPr>
        <p:spPr>
          <a:xfrm>
            <a:off x="10702151" y="-396210"/>
            <a:ext cx="794018" cy="7940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7" name="Oval 136">
            <a:extLst>
              <a:ext uri="{FF2B5EF4-FFF2-40B4-BE49-F238E27FC236}">
                <a16:creationId xmlns:a16="http://schemas.microsoft.com/office/drawing/2014/main" id="{A403A80D-7860-E6F9-6864-36BBACFE049E}"/>
              </a:ext>
            </a:extLst>
          </p:cNvPr>
          <p:cNvSpPr/>
          <p:nvPr/>
        </p:nvSpPr>
        <p:spPr>
          <a:xfrm>
            <a:off x="12887831" y="-396210"/>
            <a:ext cx="794018" cy="7940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C3F7C2A8-FA78-5862-8FDA-816A2CF895F9}"/>
              </a:ext>
            </a:extLst>
          </p:cNvPr>
          <p:cNvSpPr txBox="1"/>
          <p:nvPr/>
        </p:nvSpPr>
        <p:spPr>
          <a:xfrm>
            <a:off x="7101532" y="4950554"/>
            <a:ext cx="937568" cy="64633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3600" b="1" dirty="0">
                <a:solidFill>
                  <a:schemeClr val="bg1"/>
                </a:solidFill>
                <a:latin typeface="+mj-lt"/>
              </a:rPr>
              <a:t>01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j-lt"/>
            </a:endParaRP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D085A0D7-B5AD-E64F-2E75-FBF651E2DC1D}"/>
              </a:ext>
            </a:extLst>
          </p:cNvPr>
          <p:cNvSpPr txBox="1"/>
          <p:nvPr/>
        </p:nvSpPr>
        <p:spPr>
          <a:xfrm>
            <a:off x="11723216" y="6879200"/>
            <a:ext cx="937568" cy="64633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3600" b="1" dirty="0">
                <a:solidFill>
                  <a:schemeClr val="bg1"/>
                </a:solidFill>
                <a:latin typeface="+mj-lt"/>
              </a:rPr>
              <a:t>02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j-lt"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B97D8C4A-EB82-3DE9-B8D6-596047882144}"/>
              </a:ext>
            </a:extLst>
          </p:cNvPr>
          <p:cNvSpPr txBox="1"/>
          <p:nvPr/>
        </p:nvSpPr>
        <p:spPr>
          <a:xfrm>
            <a:off x="16393511" y="4950554"/>
            <a:ext cx="937568" cy="64633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3600" b="1" dirty="0">
                <a:solidFill>
                  <a:schemeClr val="bg1"/>
                </a:solidFill>
                <a:latin typeface="+mj-lt"/>
              </a:rPr>
              <a:t>03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j-lt"/>
            </a:endParaRPr>
          </a:p>
        </p:txBody>
      </p:sp>
      <p:sp>
        <p:nvSpPr>
          <p:cNvPr id="141" name="Freeform 167">
            <a:extLst>
              <a:ext uri="{FF2B5EF4-FFF2-40B4-BE49-F238E27FC236}">
                <a16:creationId xmlns:a16="http://schemas.microsoft.com/office/drawing/2014/main" id="{21AD1ACB-6616-00AA-EE41-9B5A5A0BAC61}"/>
              </a:ext>
            </a:extLst>
          </p:cNvPr>
          <p:cNvSpPr>
            <a:spLocks noEditPoints="1"/>
          </p:cNvSpPr>
          <p:nvPr/>
        </p:nvSpPr>
        <p:spPr bwMode="auto">
          <a:xfrm>
            <a:off x="19044584" y="7888491"/>
            <a:ext cx="1015701" cy="1191754"/>
          </a:xfrm>
          <a:custGeom>
            <a:avLst/>
            <a:gdLst>
              <a:gd name="T0" fmla="*/ 75 w 225"/>
              <a:gd name="T1" fmla="*/ 264 h 264"/>
              <a:gd name="T2" fmla="*/ 0 w 225"/>
              <a:gd name="T3" fmla="*/ 264 h 264"/>
              <a:gd name="T4" fmla="*/ 0 w 225"/>
              <a:gd name="T5" fmla="*/ 198 h 264"/>
              <a:gd name="T6" fmla="*/ 75 w 225"/>
              <a:gd name="T7" fmla="*/ 198 h 264"/>
              <a:gd name="T8" fmla="*/ 75 w 225"/>
              <a:gd name="T9" fmla="*/ 264 h 264"/>
              <a:gd name="T10" fmla="*/ 150 w 225"/>
              <a:gd name="T11" fmla="*/ 126 h 264"/>
              <a:gd name="T12" fmla="*/ 75 w 225"/>
              <a:gd name="T13" fmla="*/ 126 h 264"/>
              <a:gd name="T14" fmla="*/ 75 w 225"/>
              <a:gd name="T15" fmla="*/ 264 h 264"/>
              <a:gd name="T16" fmla="*/ 150 w 225"/>
              <a:gd name="T17" fmla="*/ 264 h 264"/>
              <a:gd name="T18" fmla="*/ 150 w 225"/>
              <a:gd name="T19" fmla="*/ 126 h 264"/>
              <a:gd name="T20" fmla="*/ 225 w 225"/>
              <a:gd name="T21" fmla="*/ 173 h 264"/>
              <a:gd name="T22" fmla="*/ 150 w 225"/>
              <a:gd name="T23" fmla="*/ 173 h 264"/>
              <a:gd name="T24" fmla="*/ 150 w 225"/>
              <a:gd name="T25" fmla="*/ 264 h 264"/>
              <a:gd name="T26" fmla="*/ 225 w 225"/>
              <a:gd name="T27" fmla="*/ 264 h 264"/>
              <a:gd name="T28" fmla="*/ 225 w 225"/>
              <a:gd name="T29" fmla="*/ 173 h 264"/>
              <a:gd name="T30" fmla="*/ 97 w 225"/>
              <a:gd name="T31" fmla="*/ 31 h 264"/>
              <a:gd name="T32" fmla="*/ 64 w 225"/>
              <a:gd name="T33" fmla="*/ 36 h 264"/>
              <a:gd name="T34" fmla="*/ 88 w 225"/>
              <a:gd name="T35" fmla="*/ 59 h 264"/>
              <a:gd name="T36" fmla="*/ 82 w 225"/>
              <a:gd name="T37" fmla="*/ 93 h 264"/>
              <a:gd name="T38" fmla="*/ 112 w 225"/>
              <a:gd name="T39" fmla="*/ 77 h 264"/>
              <a:gd name="T40" fmla="*/ 143 w 225"/>
              <a:gd name="T41" fmla="*/ 93 h 264"/>
              <a:gd name="T42" fmla="*/ 137 w 225"/>
              <a:gd name="T43" fmla="*/ 59 h 264"/>
              <a:gd name="T44" fmla="*/ 161 w 225"/>
              <a:gd name="T45" fmla="*/ 36 h 264"/>
              <a:gd name="T46" fmla="*/ 128 w 225"/>
              <a:gd name="T47" fmla="*/ 31 h 264"/>
              <a:gd name="T48" fmla="*/ 112 w 225"/>
              <a:gd name="T49" fmla="*/ 0 h 264"/>
              <a:gd name="T50" fmla="*/ 97 w 225"/>
              <a:gd name="T51" fmla="*/ 31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25" h="264">
                <a:moveTo>
                  <a:pt x="75" y="264"/>
                </a:moveTo>
                <a:lnTo>
                  <a:pt x="0" y="264"/>
                </a:lnTo>
                <a:lnTo>
                  <a:pt x="0" y="198"/>
                </a:lnTo>
                <a:lnTo>
                  <a:pt x="75" y="198"/>
                </a:lnTo>
                <a:lnTo>
                  <a:pt x="75" y="264"/>
                </a:lnTo>
                <a:close/>
                <a:moveTo>
                  <a:pt x="150" y="126"/>
                </a:moveTo>
                <a:lnTo>
                  <a:pt x="75" y="126"/>
                </a:lnTo>
                <a:lnTo>
                  <a:pt x="75" y="264"/>
                </a:lnTo>
                <a:lnTo>
                  <a:pt x="150" y="264"/>
                </a:lnTo>
                <a:lnTo>
                  <a:pt x="150" y="126"/>
                </a:lnTo>
                <a:close/>
                <a:moveTo>
                  <a:pt x="225" y="173"/>
                </a:moveTo>
                <a:lnTo>
                  <a:pt x="150" y="173"/>
                </a:lnTo>
                <a:lnTo>
                  <a:pt x="150" y="264"/>
                </a:lnTo>
                <a:lnTo>
                  <a:pt x="225" y="264"/>
                </a:lnTo>
                <a:lnTo>
                  <a:pt x="225" y="173"/>
                </a:lnTo>
                <a:close/>
                <a:moveTo>
                  <a:pt x="97" y="31"/>
                </a:moveTo>
                <a:lnTo>
                  <a:pt x="64" y="36"/>
                </a:lnTo>
                <a:lnTo>
                  <a:pt x="88" y="59"/>
                </a:lnTo>
                <a:lnTo>
                  <a:pt x="82" y="93"/>
                </a:lnTo>
                <a:lnTo>
                  <a:pt x="112" y="77"/>
                </a:lnTo>
                <a:lnTo>
                  <a:pt x="143" y="93"/>
                </a:lnTo>
                <a:lnTo>
                  <a:pt x="137" y="59"/>
                </a:lnTo>
                <a:lnTo>
                  <a:pt x="161" y="36"/>
                </a:lnTo>
                <a:lnTo>
                  <a:pt x="128" y="31"/>
                </a:lnTo>
                <a:lnTo>
                  <a:pt x="112" y="0"/>
                </a:lnTo>
                <a:lnTo>
                  <a:pt x="97" y="31"/>
                </a:lnTo>
                <a:close/>
              </a:path>
            </a:pathLst>
          </a:custGeom>
          <a:noFill/>
          <a:ln w="28575">
            <a:solidFill>
              <a:schemeClr val="accent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76" name="Freeform 230">
            <a:extLst>
              <a:ext uri="{FF2B5EF4-FFF2-40B4-BE49-F238E27FC236}">
                <a16:creationId xmlns:a16="http://schemas.microsoft.com/office/drawing/2014/main" id="{FCBFA73B-23F9-A00A-D10C-E10E117D477B}"/>
              </a:ext>
            </a:extLst>
          </p:cNvPr>
          <p:cNvSpPr>
            <a:spLocks noEditPoints="1"/>
          </p:cNvSpPr>
          <p:nvPr/>
        </p:nvSpPr>
        <p:spPr bwMode="auto">
          <a:xfrm>
            <a:off x="11794990" y="10607993"/>
            <a:ext cx="794020" cy="1227724"/>
          </a:xfrm>
          <a:custGeom>
            <a:avLst/>
            <a:gdLst>
              <a:gd name="T0" fmla="*/ 41 w 496"/>
              <a:gd name="T1" fmla="*/ 386 h 768"/>
              <a:gd name="T2" fmla="*/ 0 w 496"/>
              <a:gd name="T3" fmla="*/ 249 h 768"/>
              <a:gd name="T4" fmla="*/ 248 w 496"/>
              <a:gd name="T5" fmla="*/ 0 h 768"/>
              <a:gd name="T6" fmla="*/ 496 w 496"/>
              <a:gd name="T7" fmla="*/ 249 h 768"/>
              <a:gd name="T8" fmla="*/ 456 w 496"/>
              <a:gd name="T9" fmla="*/ 386 h 768"/>
              <a:gd name="T10" fmla="*/ 391 w 496"/>
              <a:gd name="T11" fmla="*/ 547 h 768"/>
              <a:gd name="T12" fmla="*/ 105 w 496"/>
              <a:gd name="T13" fmla="*/ 547 h 768"/>
              <a:gd name="T14" fmla="*/ 41 w 496"/>
              <a:gd name="T15" fmla="*/ 386 h 768"/>
              <a:gd name="T16" fmla="*/ 136 w 496"/>
              <a:gd name="T17" fmla="*/ 657 h 768"/>
              <a:gd name="T18" fmla="*/ 361 w 496"/>
              <a:gd name="T19" fmla="*/ 657 h 768"/>
              <a:gd name="T20" fmla="*/ 171 w 496"/>
              <a:gd name="T21" fmla="*/ 768 h 768"/>
              <a:gd name="T22" fmla="*/ 325 w 496"/>
              <a:gd name="T23" fmla="*/ 768 h 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96" h="768">
                <a:moveTo>
                  <a:pt x="41" y="386"/>
                </a:moveTo>
                <a:cubicBezTo>
                  <a:pt x="14" y="345"/>
                  <a:pt x="0" y="298"/>
                  <a:pt x="0" y="249"/>
                </a:cubicBezTo>
                <a:cubicBezTo>
                  <a:pt x="0" y="112"/>
                  <a:pt x="112" y="0"/>
                  <a:pt x="248" y="0"/>
                </a:cubicBezTo>
                <a:cubicBezTo>
                  <a:pt x="385" y="0"/>
                  <a:pt x="496" y="112"/>
                  <a:pt x="496" y="249"/>
                </a:cubicBezTo>
                <a:cubicBezTo>
                  <a:pt x="496" y="298"/>
                  <a:pt x="482" y="345"/>
                  <a:pt x="456" y="386"/>
                </a:cubicBezTo>
                <a:cubicBezTo>
                  <a:pt x="403" y="468"/>
                  <a:pt x="391" y="506"/>
                  <a:pt x="391" y="547"/>
                </a:cubicBezTo>
                <a:cubicBezTo>
                  <a:pt x="105" y="547"/>
                  <a:pt x="105" y="547"/>
                  <a:pt x="105" y="547"/>
                </a:cubicBezTo>
                <a:cubicBezTo>
                  <a:pt x="105" y="506"/>
                  <a:pt x="94" y="468"/>
                  <a:pt x="41" y="386"/>
                </a:cubicBezTo>
                <a:close/>
                <a:moveTo>
                  <a:pt x="136" y="657"/>
                </a:moveTo>
                <a:cubicBezTo>
                  <a:pt x="361" y="657"/>
                  <a:pt x="361" y="657"/>
                  <a:pt x="361" y="657"/>
                </a:cubicBezTo>
                <a:moveTo>
                  <a:pt x="171" y="768"/>
                </a:moveTo>
                <a:cubicBezTo>
                  <a:pt x="325" y="768"/>
                  <a:pt x="325" y="768"/>
                  <a:pt x="325" y="768"/>
                </a:cubicBezTo>
              </a:path>
            </a:pathLst>
          </a:custGeom>
          <a:noFill/>
          <a:ln w="285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77" name="Freeform: Shape 176">
            <a:extLst>
              <a:ext uri="{FF2B5EF4-FFF2-40B4-BE49-F238E27FC236}">
                <a16:creationId xmlns:a16="http://schemas.microsoft.com/office/drawing/2014/main" id="{B0716537-CB4E-16A8-F3DD-955E983962AF}"/>
              </a:ext>
            </a:extLst>
          </p:cNvPr>
          <p:cNvSpPr/>
          <p:nvPr/>
        </p:nvSpPr>
        <p:spPr>
          <a:xfrm>
            <a:off x="4663554" y="7888491"/>
            <a:ext cx="1152029" cy="1191754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28575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725293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500">
        <p14:gallery dir="l"/>
      </p:transition>
    </mc:Choice>
    <mc:Fallback xmlns="">
      <p:transition spd="slow" advClick="0" advTm="2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3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4" dur="1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" dur="1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8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10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1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6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7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40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41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9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8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9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1" fill="hold" grpId="0" nodeType="withEffect" p14:presetBounceEnd="7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62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63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0" dur="12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1" grpId="0" animBg="1"/>
          <p:bldP spid="42" grpId="0" animBg="1"/>
          <p:bldP spid="132" grpId="0" animBg="1"/>
          <p:bldP spid="133" grpId="0"/>
          <p:bldP spid="134" grpId="0"/>
          <p:bldP spid="135" grpId="0" animBg="1"/>
          <p:bldP spid="136" grpId="0" animBg="1"/>
          <p:bldP spid="137" grpId="0" animBg="1"/>
          <p:bldP spid="138" grpId="0"/>
          <p:bldP spid="139" grpId="0"/>
          <p:bldP spid="140" grpId="0"/>
          <p:bldP spid="141" grpId="0" animBg="1"/>
          <p:bldP spid="176" grpId="0" animBg="1"/>
          <p:bldP spid="177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3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10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9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0" dur="12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1" grpId="0" animBg="1"/>
          <p:bldP spid="42" grpId="0" animBg="1"/>
          <p:bldP spid="132" grpId="0" animBg="1"/>
          <p:bldP spid="133" grpId="0"/>
          <p:bldP spid="134" grpId="0"/>
          <p:bldP spid="135" grpId="0" animBg="1"/>
          <p:bldP spid="136" grpId="0" animBg="1"/>
          <p:bldP spid="137" grpId="0" animBg="1"/>
          <p:bldP spid="138" grpId="0"/>
          <p:bldP spid="139" grpId="0"/>
          <p:bldP spid="140" grpId="0"/>
          <p:bldP spid="141" grpId="0" animBg="1"/>
          <p:bldP spid="176" grpId="0" animBg="1"/>
          <p:bldP spid="177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0000"/>
            <a:lumOff val="1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BF1E638-6517-7B36-3D8D-1E46B0F687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Oval 36">
            <a:extLst>
              <a:ext uri="{FF2B5EF4-FFF2-40B4-BE49-F238E27FC236}">
                <a16:creationId xmlns:a16="http://schemas.microsoft.com/office/drawing/2014/main" id="{02851EFE-5B69-867F-0636-E9979FECE976}"/>
              </a:ext>
            </a:extLst>
          </p:cNvPr>
          <p:cNvSpPr>
            <a:spLocks/>
          </p:cNvSpPr>
          <p:nvPr/>
        </p:nvSpPr>
        <p:spPr>
          <a:xfrm>
            <a:off x="-421341" y="-11895492"/>
            <a:ext cx="25226682" cy="25226682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345E6998-DA70-1A27-B7BF-831B25FD7058}"/>
              </a:ext>
            </a:extLst>
          </p:cNvPr>
          <p:cNvSpPr/>
          <p:nvPr/>
        </p:nvSpPr>
        <p:spPr>
          <a:xfrm>
            <a:off x="5105400" y="-6368751"/>
            <a:ext cx="14173200" cy="14173200"/>
          </a:xfrm>
          <a:custGeom>
            <a:avLst/>
            <a:gdLst>
              <a:gd name="connsiteX0" fmla="*/ 7086600 w 14173200"/>
              <a:gd name="connsiteY0" fmla="*/ 2933700 h 14173200"/>
              <a:gd name="connsiteX1" fmla="*/ 2933700 w 14173200"/>
              <a:gd name="connsiteY1" fmla="*/ 7086600 h 14173200"/>
              <a:gd name="connsiteX2" fmla="*/ 7086600 w 14173200"/>
              <a:gd name="connsiteY2" fmla="*/ 11239500 h 14173200"/>
              <a:gd name="connsiteX3" fmla="*/ 11239500 w 14173200"/>
              <a:gd name="connsiteY3" fmla="*/ 7086600 h 14173200"/>
              <a:gd name="connsiteX4" fmla="*/ 7086600 w 14173200"/>
              <a:gd name="connsiteY4" fmla="*/ 2933700 h 14173200"/>
              <a:gd name="connsiteX5" fmla="*/ 7086600 w 14173200"/>
              <a:gd name="connsiteY5" fmla="*/ 0 h 14173200"/>
              <a:gd name="connsiteX6" fmla="*/ 14173200 w 14173200"/>
              <a:gd name="connsiteY6" fmla="*/ 7086600 h 14173200"/>
              <a:gd name="connsiteX7" fmla="*/ 7086600 w 14173200"/>
              <a:gd name="connsiteY7" fmla="*/ 14173200 h 14173200"/>
              <a:gd name="connsiteX8" fmla="*/ 0 w 14173200"/>
              <a:gd name="connsiteY8" fmla="*/ 7086600 h 14173200"/>
              <a:gd name="connsiteX9" fmla="*/ 7086600 w 14173200"/>
              <a:gd name="connsiteY9" fmla="*/ 0 h 1417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4173200" h="14173200">
                <a:moveTo>
                  <a:pt x="7086600" y="2933700"/>
                </a:moveTo>
                <a:cubicBezTo>
                  <a:pt x="4793016" y="2933700"/>
                  <a:pt x="2933700" y="4793017"/>
                  <a:pt x="2933700" y="7086600"/>
                </a:cubicBezTo>
                <a:cubicBezTo>
                  <a:pt x="2933700" y="9380183"/>
                  <a:pt x="4793016" y="11239500"/>
                  <a:pt x="7086600" y="11239500"/>
                </a:cubicBezTo>
                <a:cubicBezTo>
                  <a:pt x="9380184" y="11239500"/>
                  <a:pt x="11239500" y="9380183"/>
                  <a:pt x="11239500" y="7086600"/>
                </a:cubicBezTo>
                <a:cubicBezTo>
                  <a:pt x="11239500" y="4793017"/>
                  <a:pt x="9380184" y="2933700"/>
                  <a:pt x="7086600" y="2933700"/>
                </a:cubicBezTo>
                <a:close/>
                <a:moveTo>
                  <a:pt x="7086600" y="0"/>
                </a:moveTo>
                <a:cubicBezTo>
                  <a:pt x="11000420" y="0"/>
                  <a:pt x="14173200" y="3172779"/>
                  <a:pt x="14173200" y="7086600"/>
                </a:cubicBezTo>
                <a:cubicBezTo>
                  <a:pt x="14173200" y="11000421"/>
                  <a:pt x="11000420" y="14173200"/>
                  <a:pt x="7086600" y="14173200"/>
                </a:cubicBezTo>
                <a:cubicBezTo>
                  <a:pt x="3172780" y="14173200"/>
                  <a:pt x="0" y="11000421"/>
                  <a:pt x="0" y="7086600"/>
                </a:cubicBezTo>
                <a:cubicBezTo>
                  <a:pt x="0" y="3172779"/>
                  <a:pt x="3172780" y="0"/>
                  <a:pt x="7086600" y="0"/>
                </a:cubicBezTo>
                <a:close/>
              </a:path>
            </a:pathLst>
          </a:custGeom>
          <a:solidFill>
            <a:schemeClr val="tx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D9612A95-DB9D-36AA-DC27-D78692B2D5E1}"/>
              </a:ext>
            </a:extLst>
          </p:cNvPr>
          <p:cNvGrpSpPr/>
          <p:nvPr/>
        </p:nvGrpSpPr>
        <p:grpSpPr>
          <a:xfrm>
            <a:off x="14601345" y="-278910"/>
            <a:ext cx="5776919" cy="10359252"/>
            <a:chOff x="14601345" y="-278910"/>
            <a:chExt cx="5776919" cy="10359252"/>
          </a:xfrm>
        </p:grpSpPr>
        <p:sp>
          <p:nvSpPr>
            <p:cNvPr id="40" name="Rectangle: Rounded Corners 39">
              <a:extLst>
                <a:ext uri="{FF2B5EF4-FFF2-40B4-BE49-F238E27FC236}">
                  <a16:creationId xmlns:a16="http://schemas.microsoft.com/office/drawing/2014/main" id="{301510B9-5F94-7990-5EF8-9976D80339AE}"/>
                </a:ext>
              </a:extLst>
            </p:cNvPr>
            <p:cNvSpPr/>
            <p:nvPr/>
          </p:nvSpPr>
          <p:spPr>
            <a:xfrm rot="18900000">
              <a:off x="16604550" y="3940751"/>
              <a:ext cx="3773714" cy="6139591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outerShdw blurRad="1016000" dist="381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86B99F31-9D3C-A1C3-0779-2776BD57B1D9}"/>
                </a:ext>
              </a:extLst>
            </p:cNvPr>
            <p:cNvCxnSpPr>
              <a:cxnSpLocks/>
            </p:cNvCxnSpPr>
            <p:nvPr/>
          </p:nvCxnSpPr>
          <p:spPr>
            <a:xfrm rot="-2700000" flipV="1">
              <a:off x="14601345" y="-278910"/>
              <a:ext cx="0" cy="6814657"/>
            </a:xfrm>
            <a:prstGeom prst="line">
              <a:avLst/>
            </a:prstGeom>
            <a:ln w="3175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7D8A281E-A39B-9323-C940-BEF81D3D6E67}"/>
                </a:ext>
              </a:extLst>
            </p:cNvPr>
            <p:cNvSpPr/>
            <p:nvPr/>
          </p:nvSpPr>
          <p:spPr>
            <a:xfrm rot="18900000">
              <a:off x="15074577" y="4655562"/>
              <a:ext cx="3382246" cy="1258554"/>
            </a:xfrm>
            <a:custGeom>
              <a:avLst/>
              <a:gdLst>
                <a:gd name="connsiteX0" fmla="*/ 1691123 w 3382246"/>
                <a:gd name="connsiteY0" fmla="*/ 0 h 1258554"/>
                <a:gd name="connsiteX1" fmla="*/ 3350247 w 3382246"/>
                <a:gd name="connsiteY1" fmla="*/ 987469 h 1258554"/>
                <a:gd name="connsiteX2" fmla="*/ 3382246 w 3382246"/>
                <a:gd name="connsiteY2" fmla="*/ 1053897 h 1258554"/>
                <a:gd name="connsiteX3" fmla="*/ 3119320 w 3382246"/>
                <a:gd name="connsiteY3" fmla="*/ 1114580 h 1258554"/>
                <a:gd name="connsiteX4" fmla="*/ 1691123 w 3382246"/>
                <a:gd name="connsiteY4" fmla="*/ 1258554 h 1258554"/>
                <a:gd name="connsiteX5" fmla="*/ 262926 w 3382246"/>
                <a:gd name="connsiteY5" fmla="*/ 1114580 h 1258554"/>
                <a:gd name="connsiteX6" fmla="*/ 0 w 3382246"/>
                <a:gd name="connsiteY6" fmla="*/ 1053897 h 1258554"/>
                <a:gd name="connsiteX7" fmla="*/ 32000 w 3382246"/>
                <a:gd name="connsiteY7" fmla="*/ 987469 h 1258554"/>
                <a:gd name="connsiteX8" fmla="*/ 1691123 w 3382246"/>
                <a:gd name="connsiteY8" fmla="*/ 0 h 1258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82246" h="1258554">
                  <a:moveTo>
                    <a:pt x="1691123" y="0"/>
                  </a:moveTo>
                  <a:cubicBezTo>
                    <a:pt x="2407554" y="0"/>
                    <a:pt x="3030727" y="399288"/>
                    <a:pt x="3350247" y="987469"/>
                  </a:cubicBezTo>
                  <a:lnTo>
                    <a:pt x="3382246" y="1053897"/>
                  </a:lnTo>
                  <a:lnTo>
                    <a:pt x="3119320" y="1114580"/>
                  </a:lnTo>
                  <a:cubicBezTo>
                    <a:pt x="2657999" y="1208979"/>
                    <a:pt x="2180351" y="1258554"/>
                    <a:pt x="1691123" y="1258554"/>
                  </a:cubicBezTo>
                  <a:cubicBezTo>
                    <a:pt x="1201895" y="1258554"/>
                    <a:pt x="724247" y="1208979"/>
                    <a:pt x="262926" y="1114580"/>
                  </a:cubicBezTo>
                  <a:lnTo>
                    <a:pt x="0" y="1053897"/>
                  </a:lnTo>
                  <a:lnTo>
                    <a:pt x="32000" y="987469"/>
                  </a:lnTo>
                  <a:cubicBezTo>
                    <a:pt x="351519" y="399288"/>
                    <a:pt x="974692" y="0"/>
                    <a:pt x="169112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FCAEFABD-6F44-18C3-1EFE-824342C4E4EB}"/>
              </a:ext>
            </a:extLst>
          </p:cNvPr>
          <p:cNvGrpSpPr/>
          <p:nvPr/>
        </p:nvGrpSpPr>
        <p:grpSpPr>
          <a:xfrm>
            <a:off x="10305143" y="678426"/>
            <a:ext cx="3773714" cy="12007060"/>
            <a:chOff x="10305143" y="678426"/>
            <a:chExt cx="3773714" cy="12007060"/>
          </a:xfrm>
        </p:grpSpPr>
        <p:sp>
          <p:nvSpPr>
            <p:cNvPr id="44" name="Rectangle: Rounded Corners 43">
              <a:extLst>
                <a:ext uri="{FF2B5EF4-FFF2-40B4-BE49-F238E27FC236}">
                  <a16:creationId xmlns:a16="http://schemas.microsoft.com/office/drawing/2014/main" id="{DE9F0036-025A-EB9A-58E8-89E0A4E4A404}"/>
                </a:ext>
              </a:extLst>
            </p:cNvPr>
            <p:cNvSpPr/>
            <p:nvPr/>
          </p:nvSpPr>
          <p:spPr>
            <a:xfrm>
              <a:off x="10305143" y="6545895"/>
              <a:ext cx="3773714" cy="6139591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outerShdw blurRad="1016000" dist="381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5856DC9F-9FE4-E795-FE30-747E8F8D170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192000" y="678426"/>
              <a:ext cx="0" cy="6814657"/>
            </a:xfrm>
            <a:prstGeom prst="line">
              <a:avLst/>
            </a:prstGeom>
            <a:ln w="3175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5B508D77-E7AD-F70C-3946-5F8C80B7094E}"/>
                </a:ext>
              </a:extLst>
            </p:cNvPr>
            <p:cNvSpPr/>
            <p:nvPr/>
          </p:nvSpPr>
          <p:spPr>
            <a:xfrm>
              <a:off x="10500877" y="6545895"/>
              <a:ext cx="3382246" cy="1258554"/>
            </a:xfrm>
            <a:custGeom>
              <a:avLst/>
              <a:gdLst>
                <a:gd name="connsiteX0" fmla="*/ 1691123 w 3382246"/>
                <a:gd name="connsiteY0" fmla="*/ 0 h 1258554"/>
                <a:gd name="connsiteX1" fmla="*/ 3350247 w 3382246"/>
                <a:gd name="connsiteY1" fmla="*/ 987469 h 1258554"/>
                <a:gd name="connsiteX2" fmla="*/ 3382246 w 3382246"/>
                <a:gd name="connsiteY2" fmla="*/ 1053897 h 1258554"/>
                <a:gd name="connsiteX3" fmla="*/ 3119320 w 3382246"/>
                <a:gd name="connsiteY3" fmla="*/ 1114580 h 1258554"/>
                <a:gd name="connsiteX4" fmla="*/ 1691123 w 3382246"/>
                <a:gd name="connsiteY4" fmla="*/ 1258554 h 1258554"/>
                <a:gd name="connsiteX5" fmla="*/ 262926 w 3382246"/>
                <a:gd name="connsiteY5" fmla="*/ 1114580 h 1258554"/>
                <a:gd name="connsiteX6" fmla="*/ 0 w 3382246"/>
                <a:gd name="connsiteY6" fmla="*/ 1053897 h 1258554"/>
                <a:gd name="connsiteX7" fmla="*/ 32000 w 3382246"/>
                <a:gd name="connsiteY7" fmla="*/ 987469 h 1258554"/>
                <a:gd name="connsiteX8" fmla="*/ 1691123 w 3382246"/>
                <a:gd name="connsiteY8" fmla="*/ 0 h 1258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82246" h="1258554">
                  <a:moveTo>
                    <a:pt x="1691123" y="0"/>
                  </a:moveTo>
                  <a:cubicBezTo>
                    <a:pt x="2407554" y="0"/>
                    <a:pt x="3030727" y="399288"/>
                    <a:pt x="3350247" y="987469"/>
                  </a:cubicBezTo>
                  <a:lnTo>
                    <a:pt x="3382246" y="1053897"/>
                  </a:lnTo>
                  <a:lnTo>
                    <a:pt x="3119320" y="1114580"/>
                  </a:lnTo>
                  <a:cubicBezTo>
                    <a:pt x="2657999" y="1208979"/>
                    <a:pt x="2180351" y="1258554"/>
                    <a:pt x="1691123" y="1258554"/>
                  </a:cubicBezTo>
                  <a:cubicBezTo>
                    <a:pt x="1201895" y="1258554"/>
                    <a:pt x="724247" y="1208979"/>
                    <a:pt x="262926" y="1114580"/>
                  </a:cubicBezTo>
                  <a:lnTo>
                    <a:pt x="0" y="1053897"/>
                  </a:lnTo>
                  <a:lnTo>
                    <a:pt x="32000" y="987469"/>
                  </a:lnTo>
                  <a:cubicBezTo>
                    <a:pt x="351519" y="399288"/>
                    <a:pt x="974692" y="0"/>
                    <a:pt x="169112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11153449-8338-6A9A-21D4-31263AFB46F8}"/>
              </a:ext>
            </a:extLst>
          </p:cNvPr>
          <p:cNvGrpSpPr/>
          <p:nvPr/>
        </p:nvGrpSpPr>
        <p:grpSpPr>
          <a:xfrm>
            <a:off x="2833940" y="3141442"/>
            <a:ext cx="10345747" cy="5755962"/>
            <a:chOff x="2833940" y="3141442"/>
            <a:chExt cx="10345747" cy="5755962"/>
          </a:xfrm>
        </p:grpSpPr>
        <p:sp>
          <p:nvSpPr>
            <p:cNvPr id="72" name="Rectangle: Rounded Corners 71">
              <a:extLst>
                <a:ext uri="{FF2B5EF4-FFF2-40B4-BE49-F238E27FC236}">
                  <a16:creationId xmlns:a16="http://schemas.microsoft.com/office/drawing/2014/main" id="{5B867D8E-AB7E-A7EB-1E87-91FA75CD8ADA}"/>
                </a:ext>
              </a:extLst>
            </p:cNvPr>
            <p:cNvSpPr/>
            <p:nvPr/>
          </p:nvSpPr>
          <p:spPr>
            <a:xfrm rot="2700000">
              <a:off x="4016879" y="3940751"/>
              <a:ext cx="3773714" cy="6139591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outerShdw blurRad="1016000" dist="381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AC316C97-903B-BD90-0518-E12D1FF6DB2D}"/>
                </a:ext>
              </a:extLst>
            </p:cNvPr>
            <p:cNvCxnSpPr>
              <a:cxnSpLocks/>
            </p:cNvCxnSpPr>
            <p:nvPr/>
          </p:nvCxnSpPr>
          <p:spPr>
            <a:xfrm rot="2700000" flipV="1">
              <a:off x="9772359" y="-265887"/>
              <a:ext cx="0" cy="6814657"/>
            </a:xfrm>
            <a:prstGeom prst="line">
              <a:avLst/>
            </a:prstGeom>
            <a:ln w="31750" cap="rnd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0A18AB9A-DD53-D879-911D-6F6D123C6E66}"/>
                </a:ext>
              </a:extLst>
            </p:cNvPr>
            <p:cNvSpPr/>
            <p:nvPr/>
          </p:nvSpPr>
          <p:spPr>
            <a:xfrm rot="2700000">
              <a:off x="5938320" y="4655562"/>
              <a:ext cx="3382246" cy="1258554"/>
            </a:xfrm>
            <a:custGeom>
              <a:avLst/>
              <a:gdLst>
                <a:gd name="connsiteX0" fmla="*/ 1691123 w 3382246"/>
                <a:gd name="connsiteY0" fmla="*/ 0 h 1258554"/>
                <a:gd name="connsiteX1" fmla="*/ 3350247 w 3382246"/>
                <a:gd name="connsiteY1" fmla="*/ 987469 h 1258554"/>
                <a:gd name="connsiteX2" fmla="*/ 3382246 w 3382246"/>
                <a:gd name="connsiteY2" fmla="*/ 1053897 h 1258554"/>
                <a:gd name="connsiteX3" fmla="*/ 3119320 w 3382246"/>
                <a:gd name="connsiteY3" fmla="*/ 1114580 h 1258554"/>
                <a:gd name="connsiteX4" fmla="*/ 1691123 w 3382246"/>
                <a:gd name="connsiteY4" fmla="*/ 1258554 h 1258554"/>
                <a:gd name="connsiteX5" fmla="*/ 262926 w 3382246"/>
                <a:gd name="connsiteY5" fmla="*/ 1114580 h 1258554"/>
                <a:gd name="connsiteX6" fmla="*/ 0 w 3382246"/>
                <a:gd name="connsiteY6" fmla="*/ 1053897 h 1258554"/>
                <a:gd name="connsiteX7" fmla="*/ 32000 w 3382246"/>
                <a:gd name="connsiteY7" fmla="*/ 987469 h 1258554"/>
                <a:gd name="connsiteX8" fmla="*/ 1691123 w 3382246"/>
                <a:gd name="connsiteY8" fmla="*/ 0 h 1258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82246" h="1258554">
                  <a:moveTo>
                    <a:pt x="1691123" y="0"/>
                  </a:moveTo>
                  <a:cubicBezTo>
                    <a:pt x="2407554" y="0"/>
                    <a:pt x="3030727" y="399288"/>
                    <a:pt x="3350247" y="987469"/>
                  </a:cubicBezTo>
                  <a:lnTo>
                    <a:pt x="3382246" y="1053897"/>
                  </a:lnTo>
                  <a:lnTo>
                    <a:pt x="3119320" y="1114580"/>
                  </a:lnTo>
                  <a:cubicBezTo>
                    <a:pt x="2657999" y="1208979"/>
                    <a:pt x="2180351" y="1258554"/>
                    <a:pt x="1691123" y="1258554"/>
                  </a:cubicBezTo>
                  <a:cubicBezTo>
                    <a:pt x="1201895" y="1258554"/>
                    <a:pt x="724247" y="1208979"/>
                    <a:pt x="262926" y="1114580"/>
                  </a:cubicBezTo>
                  <a:lnTo>
                    <a:pt x="0" y="1053897"/>
                  </a:lnTo>
                  <a:lnTo>
                    <a:pt x="32000" y="987469"/>
                  </a:lnTo>
                  <a:cubicBezTo>
                    <a:pt x="351519" y="399288"/>
                    <a:pt x="974692" y="0"/>
                    <a:pt x="169112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75" name="Rectangle 74">
            <a:extLst>
              <a:ext uri="{FF2B5EF4-FFF2-40B4-BE49-F238E27FC236}">
                <a16:creationId xmlns:a16="http://schemas.microsoft.com/office/drawing/2014/main" id="{89177DAF-0B02-C313-560E-A37180090C92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#128</a:t>
            </a:r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8B3512DD-F22B-0A08-3B20-4AEC97D487F1}"/>
              </a:ext>
            </a:extLst>
          </p:cNvPr>
          <p:cNvGrpSpPr/>
          <p:nvPr/>
        </p:nvGrpSpPr>
        <p:grpSpPr>
          <a:xfrm>
            <a:off x="10702152" y="8068870"/>
            <a:ext cx="2842398" cy="1934706"/>
            <a:chOff x="10702152" y="8068870"/>
            <a:chExt cx="2842398" cy="1934706"/>
          </a:xfrm>
        </p:grpSpPr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332011B3-A422-3155-638E-8F52B4695DC8}"/>
                </a:ext>
              </a:extLst>
            </p:cNvPr>
            <p:cNvSpPr txBox="1"/>
            <p:nvPr/>
          </p:nvSpPr>
          <p:spPr>
            <a:xfrm>
              <a:off x="10702152" y="9080246"/>
              <a:ext cx="2842398" cy="92333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dirty="0">
                  <a:solidFill>
                    <a:sysClr val="windowText" lastClr="000000"/>
                  </a:solidFill>
                </a:rPr>
                <a:t>Cung cấp thông tin rõ ràng, không che giấu để tăng sự tin cậy.</a:t>
              </a: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137B80BF-35E5-16BF-670F-8B63C22EB1D2}"/>
                </a:ext>
              </a:extLst>
            </p:cNvPr>
            <p:cNvSpPr txBox="1"/>
            <p:nvPr/>
          </p:nvSpPr>
          <p:spPr>
            <a:xfrm>
              <a:off x="10872615" y="8068870"/>
              <a:ext cx="250147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ysClr val="windowText" lastClr="000000"/>
                  </a:solidFill>
                  <a:latin typeface="+mj-lt"/>
                </a:rPr>
                <a:t>Transparency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3EF1F59C-0CB2-CE21-1083-E18BCD1202E7}"/>
                </a:ext>
              </a:extLst>
            </p:cNvPr>
            <p:cNvSpPr txBox="1"/>
            <p:nvPr/>
          </p:nvSpPr>
          <p:spPr>
            <a:xfrm>
              <a:off x="10844297" y="8456500"/>
              <a:ext cx="2558107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2"/>
                  </a:solidFill>
                </a:rPr>
                <a:t>Minh </a:t>
              </a:r>
              <a:r>
                <a:rPr lang="en-US" sz="2000" b="1" dirty="0" err="1">
                  <a:solidFill>
                    <a:schemeClr val="accent2"/>
                  </a:solidFill>
                </a:rPr>
                <a:t>bạch</a:t>
              </a:r>
              <a:endParaRPr lang="vi-VN" sz="2000" b="1" dirty="0">
                <a:solidFill>
                  <a:schemeClr val="accent2"/>
                </a:solidFill>
              </a:endParaRPr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2841E9CA-DC23-CCB8-6D6D-77A7F1000491}"/>
              </a:ext>
            </a:extLst>
          </p:cNvPr>
          <p:cNvGrpSpPr/>
          <p:nvPr/>
        </p:nvGrpSpPr>
        <p:grpSpPr>
          <a:xfrm>
            <a:off x="17066375" y="5686666"/>
            <a:ext cx="2842398" cy="1854845"/>
            <a:chOff x="17160615" y="5686666"/>
            <a:chExt cx="2842398" cy="1854845"/>
          </a:xfrm>
        </p:grpSpPr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764F4C7E-1D4A-BB48-F3B4-2B7BEB5BBB18}"/>
                </a:ext>
              </a:extLst>
            </p:cNvPr>
            <p:cNvSpPr txBox="1"/>
            <p:nvPr/>
          </p:nvSpPr>
          <p:spPr>
            <a:xfrm>
              <a:off x="17160615" y="6618181"/>
              <a:ext cx="2842398" cy="92333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dirty="0">
                  <a:solidFill>
                    <a:sysClr val="windowText" lastClr="000000"/>
                  </a:solidFill>
                </a:rPr>
                <a:t>Luôn làm đúng như cam kết khiến người khác yên tâm dựa vào.</a:t>
              </a: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281B9D02-0D68-BCEC-9206-563DA2D8AE97}"/>
                </a:ext>
              </a:extLst>
            </p:cNvPr>
            <p:cNvSpPr txBox="1"/>
            <p:nvPr/>
          </p:nvSpPr>
          <p:spPr>
            <a:xfrm>
              <a:off x="17331079" y="5686666"/>
              <a:ext cx="250147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ysClr val="windowText" lastClr="000000"/>
                  </a:solidFill>
                  <a:latin typeface="+mj-lt"/>
                </a:rPr>
                <a:t>Reliability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5A44183C-55CC-4C9E-D15F-6FF9222324F6}"/>
                </a:ext>
              </a:extLst>
            </p:cNvPr>
            <p:cNvSpPr txBox="1"/>
            <p:nvPr/>
          </p:nvSpPr>
          <p:spPr>
            <a:xfrm>
              <a:off x="17302761" y="6036093"/>
              <a:ext cx="2558107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2000" b="1" dirty="0" err="1">
                  <a:solidFill>
                    <a:schemeClr val="accent3"/>
                  </a:solidFill>
                </a:rPr>
                <a:t>Đáng</a:t>
              </a:r>
              <a:r>
                <a:rPr lang="en-US" sz="2000" b="1" dirty="0">
                  <a:solidFill>
                    <a:schemeClr val="accent3"/>
                  </a:solidFill>
                </a:rPr>
                <a:t> tin </a:t>
              </a:r>
              <a:r>
                <a:rPr lang="en-US" sz="2000" b="1" dirty="0" err="1">
                  <a:solidFill>
                    <a:schemeClr val="accent3"/>
                  </a:solidFill>
                </a:rPr>
                <a:t>cậy</a:t>
              </a:r>
              <a:endParaRPr lang="vi-VN" sz="2000" b="1" dirty="0">
                <a:solidFill>
                  <a:schemeClr val="accent3"/>
                </a:solidFill>
              </a:endParaRPr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9D962561-EDB9-98DE-F3B1-C0998D0C6AF4}"/>
              </a:ext>
            </a:extLst>
          </p:cNvPr>
          <p:cNvGrpSpPr/>
          <p:nvPr/>
        </p:nvGrpSpPr>
        <p:grpSpPr>
          <a:xfrm>
            <a:off x="4333081" y="5686666"/>
            <a:ext cx="2842398" cy="1854845"/>
            <a:chOff x="4165731" y="5686666"/>
            <a:chExt cx="2842398" cy="1854845"/>
          </a:xfrm>
        </p:grpSpPr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32B9EAAF-5283-2ABF-B8F9-66A751CA2F75}"/>
                </a:ext>
              </a:extLst>
            </p:cNvPr>
            <p:cNvSpPr txBox="1"/>
            <p:nvPr/>
          </p:nvSpPr>
          <p:spPr>
            <a:xfrm>
              <a:off x="4165731" y="6618181"/>
              <a:ext cx="2842398" cy="92333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dirty="0">
                  <a:solidFill>
                    <a:sysClr val="windowText" lastClr="000000"/>
                  </a:solidFill>
                </a:rPr>
                <a:t>Thể hiện bản chất thật giúp người khác cảm nhận sự chân thành thực.</a:t>
              </a:r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1D301ADE-CE32-29B8-D2B6-D1F4AB9EBFFB}"/>
                </a:ext>
              </a:extLst>
            </p:cNvPr>
            <p:cNvSpPr txBox="1"/>
            <p:nvPr/>
          </p:nvSpPr>
          <p:spPr>
            <a:xfrm>
              <a:off x="4336195" y="5686666"/>
              <a:ext cx="250147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ysClr val="windowText" lastClr="000000"/>
                  </a:solidFill>
                  <a:latin typeface="+mj-lt"/>
                </a:rPr>
                <a:t>Authenticity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F0C2A39F-1D5B-17B7-B9AA-C07A10EB1C92}"/>
                </a:ext>
              </a:extLst>
            </p:cNvPr>
            <p:cNvSpPr txBox="1"/>
            <p:nvPr/>
          </p:nvSpPr>
          <p:spPr>
            <a:xfrm>
              <a:off x="4307877" y="6036093"/>
              <a:ext cx="2558107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2000" b="1" dirty="0" err="1">
                  <a:solidFill>
                    <a:schemeClr val="accent1"/>
                  </a:solidFill>
                </a:rPr>
                <a:t>Chân</a:t>
              </a:r>
              <a:r>
                <a:rPr lang="en-US" sz="2000" b="1" dirty="0">
                  <a:solidFill>
                    <a:schemeClr val="accent1"/>
                  </a:solidFill>
                </a:rPr>
                <a:t> </a:t>
              </a:r>
              <a:r>
                <a:rPr lang="en-US" sz="2000" b="1" dirty="0" err="1">
                  <a:solidFill>
                    <a:schemeClr val="accent1"/>
                  </a:solidFill>
                </a:rPr>
                <a:t>thực</a:t>
              </a:r>
              <a:endParaRPr lang="vi-VN" sz="2000" b="1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98" name="Oval 97">
            <a:extLst>
              <a:ext uri="{FF2B5EF4-FFF2-40B4-BE49-F238E27FC236}">
                <a16:creationId xmlns:a16="http://schemas.microsoft.com/office/drawing/2014/main" id="{E86E884C-43F4-418F-DDCB-836A67B491F2}"/>
              </a:ext>
            </a:extLst>
          </p:cNvPr>
          <p:cNvSpPr/>
          <p:nvPr/>
        </p:nvSpPr>
        <p:spPr>
          <a:xfrm>
            <a:off x="8039100" y="-3435051"/>
            <a:ext cx="8305800" cy="8305800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1016000" dist="381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!!MainTitle1">
            <a:extLst>
              <a:ext uri="{FF2B5EF4-FFF2-40B4-BE49-F238E27FC236}">
                <a16:creationId xmlns:a16="http://schemas.microsoft.com/office/drawing/2014/main" id="{481F6CCC-46CA-2FFE-04C7-7D15312C67AD}"/>
              </a:ext>
            </a:extLst>
          </p:cNvPr>
          <p:cNvSpPr txBox="1"/>
          <p:nvPr/>
        </p:nvSpPr>
        <p:spPr>
          <a:xfrm>
            <a:off x="9969629" y="1120646"/>
            <a:ext cx="4444743" cy="240065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The Trust</a:t>
            </a:r>
            <a:endParaRPr lang="en-US" sz="7500" b="1" dirty="0">
              <a:solidFill>
                <a:schemeClr val="bg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  <a:p>
            <a:pPr lvl="0" algn="ctr">
              <a:defRPr/>
            </a:pP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Pillars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00" name="!!SubTitle">
            <a:extLst>
              <a:ext uri="{FF2B5EF4-FFF2-40B4-BE49-F238E27FC236}">
                <a16:creationId xmlns:a16="http://schemas.microsoft.com/office/drawing/2014/main" id="{DBA9CEE9-CA6B-512F-B515-BD469C923C24}"/>
              </a:ext>
            </a:extLst>
          </p:cNvPr>
          <p:cNvSpPr txBox="1"/>
          <p:nvPr/>
        </p:nvSpPr>
        <p:spPr>
          <a:xfrm>
            <a:off x="10135187" y="820975"/>
            <a:ext cx="411362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chemeClr val="bg1"/>
                </a:solidFill>
                <a:latin typeface="+mj-lt"/>
              </a:rPr>
              <a:t>we sell CONFIDENCE not templates</a:t>
            </a:r>
            <a:endParaRPr kumimoji="0" lang="en-US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9619E463-E789-C30B-481E-5B008B14278E}"/>
              </a:ext>
            </a:extLst>
          </p:cNvPr>
          <p:cNvSpPr/>
          <p:nvPr/>
        </p:nvSpPr>
        <p:spPr>
          <a:xfrm>
            <a:off x="11794991" y="-396210"/>
            <a:ext cx="794018" cy="7940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B3B0107D-A70E-8E25-C3ED-DC21A905DD09}"/>
              </a:ext>
            </a:extLst>
          </p:cNvPr>
          <p:cNvSpPr/>
          <p:nvPr/>
        </p:nvSpPr>
        <p:spPr>
          <a:xfrm>
            <a:off x="10702151" y="-396210"/>
            <a:ext cx="794018" cy="7940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A2CF4AC0-60F5-EF2E-7A47-8EA17E66FF32}"/>
              </a:ext>
            </a:extLst>
          </p:cNvPr>
          <p:cNvSpPr/>
          <p:nvPr/>
        </p:nvSpPr>
        <p:spPr>
          <a:xfrm>
            <a:off x="12887831" y="-396210"/>
            <a:ext cx="794018" cy="7940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4EE2DD55-E574-1EF9-E9A4-25684558544A}"/>
              </a:ext>
            </a:extLst>
          </p:cNvPr>
          <p:cNvSpPr txBox="1"/>
          <p:nvPr/>
        </p:nvSpPr>
        <p:spPr>
          <a:xfrm>
            <a:off x="7101532" y="4950554"/>
            <a:ext cx="937568" cy="64633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3600" b="1" dirty="0">
                <a:solidFill>
                  <a:schemeClr val="bg1"/>
                </a:solidFill>
                <a:latin typeface="+mj-lt"/>
              </a:rPr>
              <a:t>01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j-lt"/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B7C5CDF6-217A-2993-9841-2A5FB874DCC4}"/>
              </a:ext>
            </a:extLst>
          </p:cNvPr>
          <p:cNvSpPr txBox="1"/>
          <p:nvPr/>
        </p:nvSpPr>
        <p:spPr>
          <a:xfrm>
            <a:off x="11723216" y="6879200"/>
            <a:ext cx="937568" cy="64633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3600" b="1" dirty="0">
                <a:solidFill>
                  <a:schemeClr val="bg1"/>
                </a:solidFill>
                <a:latin typeface="+mj-lt"/>
              </a:rPr>
              <a:t>02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j-lt"/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51EEE4B5-5427-14F0-753C-601305D6EA9F}"/>
              </a:ext>
            </a:extLst>
          </p:cNvPr>
          <p:cNvSpPr txBox="1"/>
          <p:nvPr/>
        </p:nvSpPr>
        <p:spPr>
          <a:xfrm>
            <a:off x="16393511" y="4950554"/>
            <a:ext cx="937568" cy="64633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3600" b="1" dirty="0">
                <a:solidFill>
                  <a:schemeClr val="bg1"/>
                </a:solidFill>
                <a:latin typeface="+mj-lt"/>
              </a:rPr>
              <a:t>03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j-lt"/>
            </a:endParaRPr>
          </a:p>
        </p:txBody>
      </p:sp>
      <p:sp>
        <p:nvSpPr>
          <p:cNvPr id="107" name="Freeform 167">
            <a:extLst>
              <a:ext uri="{FF2B5EF4-FFF2-40B4-BE49-F238E27FC236}">
                <a16:creationId xmlns:a16="http://schemas.microsoft.com/office/drawing/2014/main" id="{F3C02D3B-8BDD-0CF6-0C8D-1C26DB61AD12}"/>
              </a:ext>
            </a:extLst>
          </p:cNvPr>
          <p:cNvSpPr>
            <a:spLocks noEditPoints="1"/>
          </p:cNvSpPr>
          <p:nvPr/>
        </p:nvSpPr>
        <p:spPr bwMode="auto">
          <a:xfrm>
            <a:off x="19044584" y="7888491"/>
            <a:ext cx="1015701" cy="1191754"/>
          </a:xfrm>
          <a:custGeom>
            <a:avLst/>
            <a:gdLst>
              <a:gd name="T0" fmla="*/ 75 w 225"/>
              <a:gd name="T1" fmla="*/ 264 h 264"/>
              <a:gd name="T2" fmla="*/ 0 w 225"/>
              <a:gd name="T3" fmla="*/ 264 h 264"/>
              <a:gd name="T4" fmla="*/ 0 w 225"/>
              <a:gd name="T5" fmla="*/ 198 h 264"/>
              <a:gd name="T6" fmla="*/ 75 w 225"/>
              <a:gd name="T7" fmla="*/ 198 h 264"/>
              <a:gd name="T8" fmla="*/ 75 w 225"/>
              <a:gd name="T9" fmla="*/ 264 h 264"/>
              <a:gd name="T10" fmla="*/ 150 w 225"/>
              <a:gd name="T11" fmla="*/ 126 h 264"/>
              <a:gd name="T12" fmla="*/ 75 w 225"/>
              <a:gd name="T13" fmla="*/ 126 h 264"/>
              <a:gd name="T14" fmla="*/ 75 w 225"/>
              <a:gd name="T15" fmla="*/ 264 h 264"/>
              <a:gd name="T16" fmla="*/ 150 w 225"/>
              <a:gd name="T17" fmla="*/ 264 h 264"/>
              <a:gd name="T18" fmla="*/ 150 w 225"/>
              <a:gd name="T19" fmla="*/ 126 h 264"/>
              <a:gd name="T20" fmla="*/ 225 w 225"/>
              <a:gd name="T21" fmla="*/ 173 h 264"/>
              <a:gd name="T22" fmla="*/ 150 w 225"/>
              <a:gd name="T23" fmla="*/ 173 h 264"/>
              <a:gd name="T24" fmla="*/ 150 w 225"/>
              <a:gd name="T25" fmla="*/ 264 h 264"/>
              <a:gd name="T26" fmla="*/ 225 w 225"/>
              <a:gd name="T27" fmla="*/ 264 h 264"/>
              <a:gd name="T28" fmla="*/ 225 w 225"/>
              <a:gd name="T29" fmla="*/ 173 h 264"/>
              <a:gd name="T30" fmla="*/ 97 w 225"/>
              <a:gd name="T31" fmla="*/ 31 h 264"/>
              <a:gd name="T32" fmla="*/ 64 w 225"/>
              <a:gd name="T33" fmla="*/ 36 h 264"/>
              <a:gd name="T34" fmla="*/ 88 w 225"/>
              <a:gd name="T35" fmla="*/ 59 h 264"/>
              <a:gd name="T36" fmla="*/ 82 w 225"/>
              <a:gd name="T37" fmla="*/ 93 h 264"/>
              <a:gd name="T38" fmla="*/ 112 w 225"/>
              <a:gd name="T39" fmla="*/ 77 h 264"/>
              <a:gd name="T40" fmla="*/ 143 w 225"/>
              <a:gd name="T41" fmla="*/ 93 h 264"/>
              <a:gd name="T42" fmla="*/ 137 w 225"/>
              <a:gd name="T43" fmla="*/ 59 h 264"/>
              <a:gd name="T44" fmla="*/ 161 w 225"/>
              <a:gd name="T45" fmla="*/ 36 h 264"/>
              <a:gd name="T46" fmla="*/ 128 w 225"/>
              <a:gd name="T47" fmla="*/ 31 h 264"/>
              <a:gd name="T48" fmla="*/ 112 w 225"/>
              <a:gd name="T49" fmla="*/ 0 h 264"/>
              <a:gd name="T50" fmla="*/ 97 w 225"/>
              <a:gd name="T51" fmla="*/ 31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25" h="264">
                <a:moveTo>
                  <a:pt x="75" y="264"/>
                </a:moveTo>
                <a:lnTo>
                  <a:pt x="0" y="264"/>
                </a:lnTo>
                <a:lnTo>
                  <a:pt x="0" y="198"/>
                </a:lnTo>
                <a:lnTo>
                  <a:pt x="75" y="198"/>
                </a:lnTo>
                <a:lnTo>
                  <a:pt x="75" y="264"/>
                </a:lnTo>
                <a:close/>
                <a:moveTo>
                  <a:pt x="150" y="126"/>
                </a:moveTo>
                <a:lnTo>
                  <a:pt x="75" y="126"/>
                </a:lnTo>
                <a:lnTo>
                  <a:pt x="75" y="264"/>
                </a:lnTo>
                <a:lnTo>
                  <a:pt x="150" y="264"/>
                </a:lnTo>
                <a:lnTo>
                  <a:pt x="150" y="126"/>
                </a:lnTo>
                <a:close/>
                <a:moveTo>
                  <a:pt x="225" y="173"/>
                </a:moveTo>
                <a:lnTo>
                  <a:pt x="150" y="173"/>
                </a:lnTo>
                <a:lnTo>
                  <a:pt x="150" y="264"/>
                </a:lnTo>
                <a:lnTo>
                  <a:pt x="225" y="264"/>
                </a:lnTo>
                <a:lnTo>
                  <a:pt x="225" y="173"/>
                </a:lnTo>
                <a:close/>
                <a:moveTo>
                  <a:pt x="97" y="31"/>
                </a:moveTo>
                <a:lnTo>
                  <a:pt x="64" y="36"/>
                </a:lnTo>
                <a:lnTo>
                  <a:pt x="88" y="59"/>
                </a:lnTo>
                <a:lnTo>
                  <a:pt x="82" y="93"/>
                </a:lnTo>
                <a:lnTo>
                  <a:pt x="112" y="77"/>
                </a:lnTo>
                <a:lnTo>
                  <a:pt x="143" y="93"/>
                </a:lnTo>
                <a:lnTo>
                  <a:pt x="137" y="59"/>
                </a:lnTo>
                <a:lnTo>
                  <a:pt x="161" y="36"/>
                </a:lnTo>
                <a:lnTo>
                  <a:pt x="128" y="31"/>
                </a:lnTo>
                <a:lnTo>
                  <a:pt x="112" y="0"/>
                </a:lnTo>
                <a:lnTo>
                  <a:pt x="97" y="31"/>
                </a:lnTo>
                <a:close/>
              </a:path>
            </a:pathLst>
          </a:custGeom>
          <a:noFill/>
          <a:ln w="28575">
            <a:solidFill>
              <a:schemeClr val="accent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8" name="Freeform 230">
            <a:extLst>
              <a:ext uri="{FF2B5EF4-FFF2-40B4-BE49-F238E27FC236}">
                <a16:creationId xmlns:a16="http://schemas.microsoft.com/office/drawing/2014/main" id="{7C6B46DD-DBE5-50C1-CE89-3BF68E319605}"/>
              </a:ext>
            </a:extLst>
          </p:cNvPr>
          <p:cNvSpPr>
            <a:spLocks noEditPoints="1"/>
          </p:cNvSpPr>
          <p:nvPr/>
        </p:nvSpPr>
        <p:spPr bwMode="auto">
          <a:xfrm>
            <a:off x="11794990" y="10607993"/>
            <a:ext cx="794020" cy="1227724"/>
          </a:xfrm>
          <a:custGeom>
            <a:avLst/>
            <a:gdLst>
              <a:gd name="T0" fmla="*/ 41 w 496"/>
              <a:gd name="T1" fmla="*/ 386 h 768"/>
              <a:gd name="T2" fmla="*/ 0 w 496"/>
              <a:gd name="T3" fmla="*/ 249 h 768"/>
              <a:gd name="T4" fmla="*/ 248 w 496"/>
              <a:gd name="T5" fmla="*/ 0 h 768"/>
              <a:gd name="T6" fmla="*/ 496 w 496"/>
              <a:gd name="T7" fmla="*/ 249 h 768"/>
              <a:gd name="T8" fmla="*/ 456 w 496"/>
              <a:gd name="T9" fmla="*/ 386 h 768"/>
              <a:gd name="T10" fmla="*/ 391 w 496"/>
              <a:gd name="T11" fmla="*/ 547 h 768"/>
              <a:gd name="T12" fmla="*/ 105 w 496"/>
              <a:gd name="T13" fmla="*/ 547 h 768"/>
              <a:gd name="T14" fmla="*/ 41 w 496"/>
              <a:gd name="T15" fmla="*/ 386 h 768"/>
              <a:gd name="T16" fmla="*/ 136 w 496"/>
              <a:gd name="T17" fmla="*/ 657 h 768"/>
              <a:gd name="T18" fmla="*/ 361 w 496"/>
              <a:gd name="T19" fmla="*/ 657 h 768"/>
              <a:gd name="T20" fmla="*/ 171 w 496"/>
              <a:gd name="T21" fmla="*/ 768 h 768"/>
              <a:gd name="T22" fmla="*/ 325 w 496"/>
              <a:gd name="T23" fmla="*/ 768 h 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96" h="768">
                <a:moveTo>
                  <a:pt x="41" y="386"/>
                </a:moveTo>
                <a:cubicBezTo>
                  <a:pt x="14" y="345"/>
                  <a:pt x="0" y="298"/>
                  <a:pt x="0" y="249"/>
                </a:cubicBezTo>
                <a:cubicBezTo>
                  <a:pt x="0" y="112"/>
                  <a:pt x="112" y="0"/>
                  <a:pt x="248" y="0"/>
                </a:cubicBezTo>
                <a:cubicBezTo>
                  <a:pt x="385" y="0"/>
                  <a:pt x="496" y="112"/>
                  <a:pt x="496" y="249"/>
                </a:cubicBezTo>
                <a:cubicBezTo>
                  <a:pt x="496" y="298"/>
                  <a:pt x="482" y="345"/>
                  <a:pt x="456" y="386"/>
                </a:cubicBezTo>
                <a:cubicBezTo>
                  <a:pt x="403" y="468"/>
                  <a:pt x="391" y="506"/>
                  <a:pt x="391" y="547"/>
                </a:cubicBezTo>
                <a:cubicBezTo>
                  <a:pt x="105" y="547"/>
                  <a:pt x="105" y="547"/>
                  <a:pt x="105" y="547"/>
                </a:cubicBezTo>
                <a:cubicBezTo>
                  <a:pt x="105" y="506"/>
                  <a:pt x="94" y="468"/>
                  <a:pt x="41" y="386"/>
                </a:cubicBezTo>
                <a:close/>
                <a:moveTo>
                  <a:pt x="136" y="657"/>
                </a:moveTo>
                <a:cubicBezTo>
                  <a:pt x="361" y="657"/>
                  <a:pt x="361" y="657"/>
                  <a:pt x="361" y="657"/>
                </a:cubicBezTo>
                <a:moveTo>
                  <a:pt x="171" y="768"/>
                </a:moveTo>
                <a:cubicBezTo>
                  <a:pt x="325" y="768"/>
                  <a:pt x="325" y="768"/>
                  <a:pt x="325" y="768"/>
                </a:cubicBezTo>
              </a:path>
            </a:pathLst>
          </a:custGeom>
          <a:noFill/>
          <a:ln w="285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9" name="Freeform: Shape 108">
            <a:extLst>
              <a:ext uri="{FF2B5EF4-FFF2-40B4-BE49-F238E27FC236}">
                <a16:creationId xmlns:a16="http://schemas.microsoft.com/office/drawing/2014/main" id="{6D4B3290-3A48-9000-541F-C853719F28F7}"/>
              </a:ext>
            </a:extLst>
          </p:cNvPr>
          <p:cNvSpPr/>
          <p:nvPr/>
        </p:nvSpPr>
        <p:spPr>
          <a:xfrm>
            <a:off x="4663554" y="7888491"/>
            <a:ext cx="1152029" cy="1191754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28575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07452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500">
        <p14:gallery dir="l"/>
      </p:transition>
    </mc:Choice>
    <mc:Fallback xmlns="">
      <p:transition spd="slow" advClick="0" advTm="2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3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4" dur="1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" dur="1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8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1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1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6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7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40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41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9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8" dur="1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9" dur="1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1" fill="hold" grpId="0" nodeType="withEffect" p14:presetBounceEnd="7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62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63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0" dur="12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" grpId="0" animBg="1"/>
          <p:bldP spid="38" grpId="0" animBg="1"/>
          <p:bldP spid="98" grpId="0" animBg="1"/>
          <p:bldP spid="99" grpId="0"/>
          <p:bldP spid="100" grpId="0"/>
          <p:bldP spid="101" grpId="0" animBg="1"/>
          <p:bldP spid="102" grpId="0" animBg="1"/>
          <p:bldP spid="103" grpId="0" animBg="1"/>
          <p:bldP spid="104" grpId="0"/>
          <p:bldP spid="105" grpId="0"/>
          <p:bldP spid="106" grpId="0"/>
          <p:bldP spid="107" grpId="0" animBg="1"/>
          <p:bldP spid="108" grpId="0" animBg="1"/>
          <p:bldP spid="109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3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1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9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0" dur="12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" grpId="0" animBg="1"/>
          <p:bldP spid="38" grpId="0" animBg="1"/>
          <p:bldP spid="98" grpId="0" animBg="1"/>
          <p:bldP spid="99" grpId="0"/>
          <p:bldP spid="100" grpId="0"/>
          <p:bldP spid="101" grpId="0" animBg="1"/>
          <p:bldP spid="102" grpId="0" animBg="1"/>
          <p:bldP spid="103" grpId="0" animBg="1"/>
          <p:bldP spid="104" grpId="0"/>
          <p:bldP spid="105" grpId="0"/>
          <p:bldP spid="106" grpId="0"/>
          <p:bldP spid="107" grpId="0" animBg="1"/>
          <p:bldP spid="108" grpId="0" animBg="1"/>
          <p:bldP spid="109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80FDED2-8C02-5779-A666-05BA16C166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3850993D-A30D-36B5-6B76-242E44EF19D6}"/>
              </a:ext>
            </a:extLst>
          </p:cNvPr>
          <p:cNvSpPr>
            <a:spLocks/>
          </p:cNvSpPr>
          <p:nvPr/>
        </p:nvSpPr>
        <p:spPr>
          <a:xfrm>
            <a:off x="-421341" y="-11895492"/>
            <a:ext cx="25226682" cy="2522668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DF318DBC-401A-BE31-AE3D-D791FFDC06C2}"/>
              </a:ext>
            </a:extLst>
          </p:cNvPr>
          <p:cNvSpPr/>
          <p:nvPr/>
        </p:nvSpPr>
        <p:spPr>
          <a:xfrm>
            <a:off x="5105400" y="-6368751"/>
            <a:ext cx="14173200" cy="14173200"/>
          </a:xfrm>
          <a:custGeom>
            <a:avLst/>
            <a:gdLst>
              <a:gd name="connsiteX0" fmla="*/ 7086600 w 14173200"/>
              <a:gd name="connsiteY0" fmla="*/ 2933700 h 14173200"/>
              <a:gd name="connsiteX1" fmla="*/ 2933700 w 14173200"/>
              <a:gd name="connsiteY1" fmla="*/ 7086600 h 14173200"/>
              <a:gd name="connsiteX2" fmla="*/ 7086600 w 14173200"/>
              <a:gd name="connsiteY2" fmla="*/ 11239500 h 14173200"/>
              <a:gd name="connsiteX3" fmla="*/ 11239500 w 14173200"/>
              <a:gd name="connsiteY3" fmla="*/ 7086600 h 14173200"/>
              <a:gd name="connsiteX4" fmla="*/ 7086600 w 14173200"/>
              <a:gd name="connsiteY4" fmla="*/ 2933700 h 14173200"/>
              <a:gd name="connsiteX5" fmla="*/ 7086600 w 14173200"/>
              <a:gd name="connsiteY5" fmla="*/ 0 h 14173200"/>
              <a:gd name="connsiteX6" fmla="*/ 14173200 w 14173200"/>
              <a:gd name="connsiteY6" fmla="*/ 7086600 h 14173200"/>
              <a:gd name="connsiteX7" fmla="*/ 7086600 w 14173200"/>
              <a:gd name="connsiteY7" fmla="*/ 14173200 h 14173200"/>
              <a:gd name="connsiteX8" fmla="*/ 0 w 14173200"/>
              <a:gd name="connsiteY8" fmla="*/ 7086600 h 14173200"/>
              <a:gd name="connsiteX9" fmla="*/ 7086600 w 14173200"/>
              <a:gd name="connsiteY9" fmla="*/ 0 h 1417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4173200" h="14173200">
                <a:moveTo>
                  <a:pt x="7086600" y="2933700"/>
                </a:moveTo>
                <a:cubicBezTo>
                  <a:pt x="4793016" y="2933700"/>
                  <a:pt x="2933700" y="4793017"/>
                  <a:pt x="2933700" y="7086600"/>
                </a:cubicBezTo>
                <a:cubicBezTo>
                  <a:pt x="2933700" y="9380183"/>
                  <a:pt x="4793016" y="11239500"/>
                  <a:pt x="7086600" y="11239500"/>
                </a:cubicBezTo>
                <a:cubicBezTo>
                  <a:pt x="9380184" y="11239500"/>
                  <a:pt x="11239500" y="9380183"/>
                  <a:pt x="11239500" y="7086600"/>
                </a:cubicBezTo>
                <a:cubicBezTo>
                  <a:pt x="11239500" y="4793017"/>
                  <a:pt x="9380184" y="2933700"/>
                  <a:pt x="7086600" y="2933700"/>
                </a:cubicBezTo>
                <a:close/>
                <a:moveTo>
                  <a:pt x="7086600" y="0"/>
                </a:moveTo>
                <a:cubicBezTo>
                  <a:pt x="11000420" y="0"/>
                  <a:pt x="14173200" y="3172779"/>
                  <a:pt x="14173200" y="7086600"/>
                </a:cubicBezTo>
                <a:cubicBezTo>
                  <a:pt x="14173200" y="11000421"/>
                  <a:pt x="11000420" y="14173200"/>
                  <a:pt x="7086600" y="14173200"/>
                </a:cubicBezTo>
                <a:cubicBezTo>
                  <a:pt x="3172780" y="14173200"/>
                  <a:pt x="0" y="11000421"/>
                  <a:pt x="0" y="7086600"/>
                </a:cubicBezTo>
                <a:cubicBezTo>
                  <a:pt x="0" y="3172779"/>
                  <a:pt x="3172780" y="0"/>
                  <a:pt x="7086600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57A6636-0E7B-D5C6-900A-E7461061AD76}"/>
              </a:ext>
            </a:extLst>
          </p:cNvPr>
          <p:cNvGrpSpPr/>
          <p:nvPr/>
        </p:nvGrpSpPr>
        <p:grpSpPr>
          <a:xfrm>
            <a:off x="14601345" y="-278910"/>
            <a:ext cx="5776919" cy="10359252"/>
            <a:chOff x="14601345" y="-278910"/>
            <a:chExt cx="5776919" cy="10359252"/>
          </a:xfrm>
        </p:grpSpPr>
        <p:sp>
          <p:nvSpPr>
            <p:cNvPr id="39" name="Rectangle: Rounded Corners 38">
              <a:extLst>
                <a:ext uri="{FF2B5EF4-FFF2-40B4-BE49-F238E27FC236}">
                  <a16:creationId xmlns:a16="http://schemas.microsoft.com/office/drawing/2014/main" id="{5EC78EBD-9035-E1A9-66CC-6B4D66142238}"/>
                </a:ext>
              </a:extLst>
            </p:cNvPr>
            <p:cNvSpPr/>
            <p:nvPr/>
          </p:nvSpPr>
          <p:spPr>
            <a:xfrm rot="18900000">
              <a:off x="16604550" y="3940751"/>
              <a:ext cx="3773714" cy="6139591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outerShdw blurRad="1016000" dist="381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676DC718-B606-9E06-B4C0-FCA8E3E59CB4}"/>
                </a:ext>
              </a:extLst>
            </p:cNvPr>
            <p:cNvCxnSpPr>
              <a:cxnSpLocks/>
            </p:cNvCxnSpPr>
            <p:nvPr/>
          </p:nvCxnSpPr>
          <p:spPr>
            <a:xfrm rot="-2700000" flipV="1">
              <a:off x="14601345" y="-278910"/>
              <a:ext cx="0" cy="6814657"/>
            </a:xfrm>
            <a:prstGeom prst="line">
              <a:avLst/>
            </a:prstGeom>
            <a:ln w="3175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0BB7F3AC-CA39-EF36-0136-66B56A1A49F3}"/>
                </a:ext>
              </a:extLst>
            </p:cNvPr>
            <p:cNvSpPr/>
            <p:nvPr/>
          </p:nvSpPr>
          <p:spPr>
            <a:xfrm rot="18900000">
              <a:off x="15074577" y="4655562"/>
              <a:ext cx="3382246" cy="1258554"/>
            </a:xfrm>
            <a:custGeom>
              <a:avLst/>
              <a:gdLst>
                <a:gd name="connsiteX0" fmla="*/ 1691123 w 3382246"/>
                <a:gd name="connsiteY0" fmla="*/ 0 h 1258554"/>
                <a:gd name="connsiteX1" fmla="*/ 3350247 w 3382246"/>
                <a:gd name="connsiteY1" fmla="*/ 987469 h 1258554"/>
                <a:gd name="connsiteX2" fmla="*/ 3382246 w 3382246"/>
                <a:gd name="connsiteY2" fmla="*/ 1053897 h 1258554"/>
                <a:gd name="connsiteX3" fmla="*/ 3119320 w 3382246"/>
                <a:gd name="connsiteY3" fmla="*/ 1114580 h 1258554"/>
                <a:gd name="connsiteX4" fmla="*/ 1691123 w 3382246"/>
                <a:gd name="connsiteY4" fmla="*/ 1258554 h 1258554"/>
                <a:gd name="connsiteX5" fmla="*/ 262926 w 3382246"/>
                <a:gd name="connsiteY5" fmla="*/ 1114580 h 1258554"/>
                <a:gd name="connsiteX6" fmla="*/ 0 w 3382246"/>
                <a:gd name="connsiteY6" fmla="*/ 1053897 h 1258554"/>
                <a:gd name="connsiteX7" fmla="*/ 32000 w 3382246"/>
                <a:gd name="connsiteY7" fmla="*/ 987469 h 1258554"/>
                <a:gd name="connsiteX8" fmla="*/ 1691123 w 3382246"/>
                <a:gd name="connsiteY8" fmla="*/ 0 h 1258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82246" h="1258554">
                  <a:moveTo>
                    <a:pt x="1691123" y="0"/>
                  </a:moveTo>
                  <a:cubicBezTo>
                    <a:pt x="2407554" y="0"/>
                    <a:pt x="3030727" y="399288"/>
                    <a:pt x="3350247" y="987469"/>
                  </a:cubicBezTo>
                  <a:lnTo>
                    <a:pt x="3382246" y="1053897"/>
                  </a:lnTo>
                  <a:lnTo>
                    <a:pt x="3119320" y="1114580"/>
                  </a:lnTo>
                  <a:cubicBezTo>
                    <a:pt x="2657999" y="1208979"/>
                    <a:pt x="2180351" y="1258554"/>
                    <a:pt x="1691123" y="1258554"/>
                  </a:cubicBezTo>
                  <a:cubicBezTo>
                    <a:pt x="1201895" y="1258554"/>
                    <a:pt x="724247" y="1208979"/>
                    <a:pt x="262926" y="1114580"/>
                  </a:cubicBezTo>
                  <a:lnTo>
                    <a:pt x="0" y="1053897"/>
                  </a:lnTo>
                  <a:lnTo>
                    <a:pt x="32000" y="987469"/>
                  </a:lnTo>
                  <a:cubicBezTo>
                    <a:pt x="351519" y="399288"/>
                    <a:pt x="974692" y="0"/>
                    <a:pt x="169112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8F365B20-BFB7-4F0A-F0CE-AAD2203BB345}"/>
              </a:ext>
            </a:extLst>
          </p:cNvPr>
          <p:cNvGrpSpPr/>
          <p:nvPr/>
        </p:nvGrpSpPr>
        <p:grpSpPr>
          <a:xfrm>
            <a:off x="10305143" y="678426"/>
            <a:ext cx="3773714" cy="12007060"/>
            <a:chOff x="10305143" y="678426"/>
            <a:chExt cx="3773714" cy="12007060"/>
          </a:xfrm>
        </p:grpSpPr>
        <p:sp>
          <p:nvSpPr>
            <p:cNvPr id="43" name="Rectangle: Rounded Corners 42">
              <a:extLst>
                <a:ext uri="{FF2B5EF4-FFF2-40B4-BE49-F238E27FC236}">
                  <a16:creationId xmlns:a16="http://schemas.microsoft.com/office/drawing/2014/main" id="{C8D1636A-EFFE-8F75-F7DF-AC40F8E877B7}"/>
                </a:ext>
              </a:extLst>
            </p:cNvPr>
            <p:cNvSpPr/>
            <p:nvPr/>
          </p:nvSpPr>
          <p:spPr>
            <a:xfrm>
              <a:off x="10305143" y="6545895"/>
              <a:ext cx="3773714" cy="6139591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outerShdw blurRad="1016000" dist="381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989DC161-76FE-4CD2-BB37-8CF5CDCAC8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192000" y="678426"/>
              <a:ext cx="0" cy="6814657"/>
            </a:xfrm>
            <a:prstGeom prst="line">
              <a:avLst/>
            </a:prstGeom>
            <a:ln w="3175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DF2BAD4D-ABBE-C729-EF48-3EB3C99B4F91}"/>
                </a:ext>
              </a:extLst>
            </p:cNvPr>
            <p:cNvSpPr/>
            <p:nvPr/>
          </p:nvSpPr>
          <p:spPr>
            <a:xfrm>
              <a:off x="10500877" y="6545895"/>
              <a:ext cx="3382246" cy="1258554"/>
            </a:xfrm>
            <a:custGeom>
              <a:avLst/>
              <a:gdLst>
                <a:gd name="connsiteX0" fmla="*/ 1691123 w 3382246"/>
                <a:gd name="connsiteY0" fmla="*/ 0 h 1258554"/>
                <a:gd name="connsiteX1" fmla="*/ 3350247 w 3382246"/>
                <a:gd name="connsiteY1" fmla="*/ 987469 h 1258554"/>
                <a:gd name="connsiteX2" fmla="*/ 3382246 w 3382246"/>
                <a:gd name="connsiteY2" fmla="*/ 1053897 h 1258554"/>
                <a:gd name="connsiteX3" fmla="*/ 3119320 w 3382246"/>
                <a:gd name="connsiteY3" fmla="*/ 1114580 h 1258554"/>
                <a:gd name="connsiteX4" fmla="*/ 1691123 w 3382246"/>
                <a:gd name="connsiteY4" fmla="*/ 1258554 h 1258554"/>
                <a:gd name="connsiteX5" fmla="*/ 262926 w 3382246"/>
                <a:gd name="connsiteY5" fmla="*/ 1114580 h 1258554"/>
                <a:gd name="connsiteX6" fmla="*/ 0 w 3382246"/>
                <a:gd name="connsiteY6" fmla="*/ 1053897 h 1258554"/>
                <a:gd name="connsiteX7" fmla="*/ 32000 w 3382246"/>
                <a:gd name="connsiteY7" fmla="*/ 987469 h 1258554"/>
                <a:gd name="connsiteX8" fmla="*/ 1691123 w 3382246"/>
                <a:gd name="connsiteY8" fmla="*/ 0 h 1258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82246" h="1258554">
                  <a:moveTo>
                    <a:pt x="1691123" y="0"/>
                  </a:moveTo>
                  <a:cubicBezTo>
                    <a:pt x="2407554" y="0"/>
                    <a:pt x="3030727" y="399288"/>
                    <a:pt x="3350247" y="987469"/>
                  </a:cubicBezTo>
                  <a:lnTo>
                    <a:pt x="3382246" y="1053897"/>
                  </a:lnTo>
                  <a:lnTo>
                    <a:pt x="3119320" y="1114580"/>
                  </a:lnTo>
                  <a:cubicBezTo>
                    <a:pt x="2657999" y="1208979"/>
                    <a:pt x="2180351" y="1258554"/>
                    <a:pt x="1691123" y="1258554"/>
                  </a:cubicBezTo>
                  <a:cubicBezTo>
                    <a:pt x="1201895" y="1258554"/>
                    <a:pt x="724247" y="1208979"/>
                    <a:pt x="262926" y="1114580"/>
                  </a:cubicBezTo>
                  <a:lnTo>
                    <a:pt x="0" y="1053897"/>
                  </a:lnTo>
                  <a:lnTo>
                    <a:pt x="32000" y="987469"/>
                  </a:lnTo>
                  <a:cubicBezTo>
                    <a:pt x="351519" y="399288"/>
                    <a:pt x="974692" y="0"/>
                    <a:pt x="169112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E9DE1A34-BFE0-26CD-53DF-E56D45C7A1B8}"/>
              </a:ext>
            </a:extLst>
          </p:cNvPr>
          <p:cNvGrpSpPr/>
          <p:nvPr/>
        </p:nvGrpSpPr>
        <p:grpSpPr>
          <a:xfrm>
            <a:off x="2833940" y="3141442"/>
            <a:ext cx="10345747" cy="5755962"/>
            <a:chOff x="2833940" y="3141442"/>
            <a:chExt cx="10345747" cy="5755962"/>
          </a:xfrm>
        </p:grpSpPr>
        <p:sp>
          <p:nvSpPr>
            <p:cNvPr id="47" name="Rectangle: Rounded Corners 46">
              <a:extLst>
                <a:ext uri="{FF2B5EF4-FFF2-40B4-BE49-F238E27FC236}">
                  <a16:creationId xmlns:a16="http://schemas.microsoft.com/office/drawing/2014/main" id="{CEC52804-49FC-D402-59B8-79EF381768EB}"/>
                </a:ext>
              </a:extLst>
            </p:cNvPr>
            <p:cNvSpPr/>
            <p:nvPr/>
          </p:nvSpPr>
          <p:spPr>
            <a:xfrm rot="2700000">
              <a:off x="4016879" y="3940751"/>
              <a:ext cx="3773714" cy="6139591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outerShdw blurRad="1016000" dist="381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6046F6EB-9290-0F7F-E333-4684B6BF0425}"/>
                </a:ext>
              </a:extLst>
            </p:cNvPr>
            <p:cNvCxnSpPr>
              <a:cxnSpLocks/>
            </p:cNvCxnSpPr>
            <p:nvPr/>
          </p:nvCxnSpPr>
          <p:spPr>
            <a:xfrm rot="2700000" flipV="1">
              <a:off x="9772359" y="-265887"/>
              <a:ext cx="0" cy="6814657"/>
            </a:xfrm>
            <a:prstGeom prst="line">
              <a:avLst/>
            </a:prstGeom>
            <a:ln w="31750" cap="rnd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CF962DE5-F321-F844-C688-1E2F2E9A173D}"/>
                </a:ext>
              </a:extLst>
            </p:cNvPr>
            <p:cNvSpPr/>
            <p:nvPr/>
          </p:nvSpPr>
          <p:spPr>
            <a:xfrm rot="2700000">
              <a:off x="5938320" y="4655562"/>
              <a:ext cx="3382246" cy="1258554"/>
            </a:xfrm>
            <a:custGeom>
              <a:avLst/>
              <a:gdLst>
                <a:gd name="connsiteX0" fmla="*/ 1691123 w 3382246"/>
                <a:gd name="connsiteY0" fmla="*/ 0 h 1258554"/>
                <a:gd name="connsiteX1" fmla="*/ 3350247 w 3382246"/>
                <a:gd name="connsiteY1" fmla="*/ 987469 h 1258554"/>
                <a:gd name="connsiteX2" fmla="*/ 3382246 w 3382246"/>
                <a:gd name="connsiteY2" fmla="*/ 1053897 h 1258554"/>
                <a:gd name="connsiteX3" fmla="*/ 3119320 w 3382246"/>
                <a:gd name="connsiteY3" fmla="*/ 1114580 h 1258554"/>
                <a:gd name="connsiteX4" fmla="*/ 1691123 w 3382246"/>
                <a:gd name="connsiteY4" fmla="*/ 1258554 h 1258554"/>
                <a:gd name="connsiteX5" fmla="*/ 262926 w 3382246"/>
                <a:gd name="connsiteY5" fmla="*/ 1114580 h 1258554"/>
                <a:gd name="connsiteX6" fmla="*/ 0 w 3382246"/>
                <a:gd name="connsiteY6" fmla="*/ 1053897 h 1258554"/>
                <a:gd name="connsiteX7" fmla="*/ 32000 w 3382246"/>
                <a:gd name="connsiteY7" fmla="*/ 987469 h 1258554"/>
                <a:gd name="connsiteX8" fmla="*/ 1691123 w 3382246"/>
                <a:gd name="connsiteY8" fmla="*/ 0 h 1258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82246" h="1258554">
                  <a:moveTo>
                    <a:pt x="1691123" y="0"/>
                  </a:moveTo>
                  <a:cubicBezTo>
                    <a:pt x="2407554" y="0"/>
                    <a:pt x="3030727" y="399288"/>
                    <a:pt x="3350247" y="987469"/>
                  </a:cubicBezTo>
                  <a:lnTo>
                    <a:pt x="3382246" y="1053897"/>
                  </a:lnTo>
                  <a:lnTo>
                    <a:pt x="3119320" y="1114580"/>
                  </a:lnTo>
                  <a:cubicBezTo>
                    <a:pt x="2657999" y="1208979"/>
                    <a:pt x="2180351" y="1258554"/>
                    <a:pt x="1691123" y="1258554"/>
                  </a:cubicBezTo>
                  <a:cubicBezTo>
                    <a:pt x="1201895" y="1258554"/>
                    <a:pt x="724247" y="1208979"/>
                    <a:pt x="262926" y="1114580"/>
                  </a:cubicBezTo>
                  <a:lnTo>
                    <a:pt x="0" y="1053897"/>
                  </a:lnTo>
                  <a:lnTo>
                    <a:pt x="32000" y="987469"/>
                  </a:lnTo>
                  <a:cubicBezTo>
                    <a:pt x="351519" y="399288"/>
                    <a:pt x="974692" y="0"/>
                    <a:pt x="169112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0" name="Rectangle 49">
            <a:extLst>
              <a:ext uri="{FF2B5EF4-FFF2-40B4-BE49-F238E27FC236}">
                <a16:creationId xmlns:a16="http://schemas.microsoft.com/office/drawing/2014/main" id="{10B7DFEC-10E6-A051-1A61-2994A5C637AC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#128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38552084-637D-CDE2-2780-8BDA230542C6}"/>
              </a:ext>
            </a:extLst>
          </p:cNvPr>
          <p:cNvGrpSpPr/>
          <p:nvPr/>
        </p:nvGrpSpPr>
        <p:grpSpPr>
          <a:xfrm>
            <a:off x="10702152" y="8068870"/>
            <a:ext cx="2842398" cy="1934706"/>
            <a:chOff x="10702152" y="8068870"/>
            <a:chExt cx="2842398" cy="1934706"/>
          </a:xfrm>
        </p:grpSpPr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FF0F74FC-4FDA-131B-3B8F-DEFBDEF0A7FC}"/>
                </a:ext>
              </a:extLst>
            </p:cNvPr>
            <p:cNvSpPr txBox="1"/>
            <p:nvPr/>
          </p:nvSpPr>
          <p:spPr>
            <a:xfrm>
              <a:off x="10702152" y="9080246"/>
              <a:ext cx="2842398" cy="92333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dirty="0">
                  <a:solidFill>
                    <a:sysClr val="windowText" lastClr="000000"/>
                  </a:solidFill>
                </a:rPr>
                <a:t>Cung cấp thông tin rõ ràng, không che giấu để tăng sự tin cậy.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E0C1E2F2-7F83-F5DA-7D46-98F8B9B93F51}"/>
                </a:ext>
              </a:extLst>
            </p:cNvPr>
            <p:cNvSpPr txBox="1"/>
            <p:nvPr/>
          </p:nvSpPr>
          <p:spPr>
            <a:xfrm>
              <a:off x="10872615" y="8068870"/>
              <a:ext cx="250147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ysClr val="windowText" lastClr="000000"/>
                  </a:solidFill>
                  <a:latin typeface="+mj-lt"/>
                </a:rPr>
                <a:t>Transparency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BD0BF699-26BA-F65D-2DC0-BEF26F833D4D}"/>
                </a:ext>
              </a:extLst>
            </p:cNvPr>
            <p:cNvSpPr txBox="1"/>
            <p:nvPr/>
          </p:nvSpPr>
          <p:spPr>
            <a:xfrm>
              <a:off x="10844297" y="8456500"/>
              <a:ext cx="2558107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2"/>
                  </a:solidFill>
                </a:rPr>
                <a:t>Minh </a:t>
              </a:r>
              <a:r>
                <a:rPr lang="en-US" sz="2000" b="1" dirty="0" err="1">
                  <a:solidFill>
                    <a:schemeClr val="accent2"/>
                  </a:solidFill>
                </a:rPr>
                <a:t>bạch</a:t>
              </a:r>
              <a:endParaRPr lang="vi-VN" sz="2000" b="1" dirty="0">
                <a:solidFill>
                  <a:schemeClr val="accent2"/>
                </a:solidFill>
              </a:endParaRP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4F36FFE2-115A-987F-2E73-37B5D0F33040}"/>
              </a:ext>
            </a:extLst>
          </p:cNvPr>
          <p:cNvGrpSpPr/>
          <p:nvPr/>
        </p:nvGrpSpPr>
        <p:grpSpPr>
          <a:xfrm>
            <a:off x="17066375" y="5686666"/>
            <a:ext cx="2842398" cy="1854845"/>
            <a:chOff x="17160615" y="5686666"/>
            <a:chExt cx="2842398" cy="1854845"/>
          </a:xfrm>
        </p:grpSpPr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CB881642-C050-7E56-1720-8265834FA950}"/>
                </a:ext>
              </a:extLst>
            </p:cNvPr>
            <p:cNvSpPr txBox="1"/>
            <p:nvPr/>
          </p:nvSpPr>
          <p:spPr>
            <a:xfrm>
              <a:off x="17160615" y="6618181"/>
              <a:ext cx="2842398" cy="92333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dirty="0">
                  <a:solidFill>
                    <a:sysClr val="windowText" lastClr="000000"/>
                  </a:solidFill>
                </a:rPr>
                <a:t>Luôn làm đúng như cam kết khiến người khác yên tâm dựa vào.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54689F76-6FFB-C52D-CC2D-1E31CCFF2C36}"/>
                </a:ext>
              </a:extLst>
            </p:cNvPr>
            <p:cNvSpPr txBox="1"/>
            <p:nvPr/>
          </p:nvSpPr>
          <p:spPr>
            <a:xfrm>
              <a:off x="17331079" y="5686666"/>
              <a:ext cx="250147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ysClr val="windowText" lastClr="000000"/>
                  </a:solidFill>
                  <a:latin typeface="+mj-lt"/>
                </a:rPr>
                <a:t>Reliability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C3F65DD1-9AC8-4DF1-A004-021266D3BBFE}"/>
                </a:ext>
              </a:extLst>
            </p:cNvPr>
            <p:cNvSpPr txBox="1"/>
            <p:nvPr/>
          </p:nvSpPr>
          <p:spPr>
            <a:xfrm>
              <a:off x="17302761" y="6036093"/>
              <a:ext cx="2558107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2000" b="1" dirty="0" err="1">
                  <a:solidFill>
                    <a:schemeClr val="accent3"/>
                  </a:solidFill>
                </a:rPr>
                <a:t>Đáng</a:t>
              </a:r>
              <a:r>
                <a:rPr lang="en-US" sz="2000" b="1" dirty="0">
                  <a:solidFill>
                    <a:schemeClr val="accent3"/>
                  </a:solidFill>
                </a:rPr>
                <a:t> tin </a:t>
              </a:r>
              <a:r>
                <a:rPr lang="en-US" sz="2000" b="1" dirty="0" err="1">
                  <a:solidFill>
                    <a:schemeClr val="accent3"/>
                  </a:solidFill>
                </a:rPr>
                <a:t>cậy</a:t>
              </a:r>
              <a:endParaRPr lang="vi-VN" sz="2000" b="1" dirty="0">
                <a:solidFill>
                  <a:schemeClr val="accent3"/>
                </a:solidFill>
              </a:endParaRP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5C59E4F2-42A8-BBC6-DE8E-F8F3E98B5812}"/>
              </a:ext>
            </a:extLst>
          </p:cNvPr>
          <p:cNvGrpSpPr/>
          <p:nvPr/>
        </p:nvGrpSpPr>
        <p:grpSpPr>
          <a:xfrm>
            <a:off x="4333081" y="5686666"/>
            <a:ext cx="2842398" cy="1854845"/>
            <a:chOff x="4165731" y="5686666"/>
            <a:chExt cx="2842398" cy="1854845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E61032A4-F7EC-4BCC-6E7D-1D3F74C42D5E}"/>
                </a:ext>
              </a:extLst>
            </p:cNvPr>
            <p:cNvSpPr txBox="1"/>
            <p:nvPr/>
          </p:nvSpPr>
          <p:spPr>
            <a:xfrm>
              <a:off x="4165731" y="6618181"/>
              <a:ext cx="2842398" cy="92333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dirty="0">
                  <a:solidFill>
                    <a:sysClr val="windowText" lastClr="000000"/>
                  </a:solidFill>
                </a:rPr>
                <a:t>Thể hiện bản chất thật giúp người khác cảm nhận sự chân thành thực.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5551B0F8-14D6-9F1E-1FAB-0B92C164DB9E}"/>
                </a:ext>
              </a:extLst>
            </p:cNvPr>
            <p:cNvSpPr txBox="1"/>
            <p:nvPr/>
          </p:nvSpPr>
          <p:spPr>
            <a:xfrm>
              <a:off x="4336195" y="5686666"/>
              <a:ext cx="250147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ysClr val="windowText" lastClr="000000"/>
                  </a:solidFill>
                  <a:latin typeface="+mj-lt"/>
                </a:rPr>
                <a:t>Authenticity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61A2C6F9-F3B4-EE3D-2A77-9427BD5A5B57}"/>
                </a:ext>
              </a:extLst>
            </p:cNvPr>
            <p:cNvSpPr txBox="1"/>
            <p:nvPr/>
          </p:nvSpPr>
          <p:spPr>
            <a:xfrm>
              <a:off x="4307877" y="6036093"/>
              <a:ext cx="2558107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2000" b="1" dirty="0" err="1">
                  <a:solidFill>
                    <a:schemeClr val="accent1"/>
                  </a:solidFill>
                </a:rPr>
                <a:t>Chân</a:t>
              </a:r>
              <a:r>
                <a:rPr lang="en-US" sz="2000" b="1" dirty="0">
                  <a:solidFill>
                    <a:schemeClr val="accent1"/>
                  </a:solidFill>
                </a:rPr>
                <a:t> </a:t>
              </a:r>
              <a:r>
                <a:rPr lang="en-US" sz="2000" b="1" dirty="0" err="1">
                  <a:solidFill>
                    <a:schemeClr val="accent1"/>
                  </a:solidFill>
                </a:rPr>
                <a:t>thực</a:t>
              </a:r>
              <a:endParaRPr lang="vi-VN" sz="2000" b="1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63" name="Oval 62">
            <a:extLst>
              <a:ext uri="{FF2B5EF4-FFF2-40B4-BE49-F238E27FC236}">
                <a16:creationId xmlns:a16="http://schemas.microsoft.com/office/drawing/2014/main" id="{9693BD29-35A7-9B11-5595-092F6DEC1E04}"/>
              </a:ext>
            </a:extLst>
          </p:cNvPr>
          <p:cNvSpPr/>
          <p:nvPr/>
        </p:nvSpPr>
        <p:spPr>
          <a:xfrm>
            <a:off x="8039100" y="-3435051"/>
            <a:ext cx="8305800" cy="83058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016000" dist="381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!!MainTitle1">
            <a:extLst>
              <a:ext uri="{FF2B5EF4-FFF2-40B4-BE49-F238E27FC236}">
                <a16:creationId xmlns:a16="http://schemas.microsoft.com/office/drawing/2014/main" id="{BD7EDB5D-463E-CAE4-13C4-7B911BA2F377}"/>
              </a:ext>
            </a:extLst>
          </p:cNvPr>
          <p:cNvSpPr txBox="1"/>
          <p:nvPr/>
        </p:nvSpPr>
        <p:spPr>
          <a:xfrm>
            <a:off x="9969629" y="1120646"/>
            <a:ext cx="4444743" cy="240065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The Trust</a:t>
            </a:r>
            <a:endParaRPr lang="en-US" sz="7500" b="1" dirty="0">
              <a:solidFill>
                <a:schemeClr val="tx1">
                  <a:lumMod val="90000"/>
                  <a:lumOff val="1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  <a:p>
            <a:pPr lvl="0" algn="ctr">
              <a:defRPr/>
            </a:pP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Pillars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65" name="!!SubTitle">
            <a:extLst>
              <a:ext uri="{FF2B5EF4-FFF2-40B4-BE49-F238E27FC236}">
                <a16:creationId xmlns:a16="http://schemas.microsoft.com/office/drawing/2014/main" id="{EF18EC89-2366-59AF-B098-B09EE8722DA9}"/>
              </a:ext>
            </a:extLst>
          </p:cNvPr>
          <p:cNvSpPr txBox="1"/>
          <p:nvPr/>
        </p:nvSpPr>
        <p:spPr>
          <a:xfrm>
            <a:off x="10135187" y="820975"/>
            <a:ext cx="411362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+mj-lt"/>
              </a:rPr>
              <a:t>we sell CONFIDENCE not templates</a:t>
            </a:r>
            <a:endParaRPr kumimoji="0" lang="en-US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BC2A99AF-5CC7-25F7-6FFE-DED85E1F4BE3}"/>
              </a:ext>
            </a:extLst>
          </p:cNvPr>
          <p:cNvSpPr/>
          <p:nvPr/>
        </p:nvSpPr>
        <p:spPr>
          <a:xfrm>
            <a:off x="11794991" y="-396210"/>
            <a:ext cx="794018" cy="7940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70933F95-6C30-8B2A-1AF5-EE9F1C90CA31}"/>
              </a:ext>
            </a:extLst>
          </p:cNvPr>
          <p:cNvSpPr/>
          <p:nvPr/>
        </p:nvSpPr>
        <p:spPr>
          <a:xfrm>
            <a:off x="10702151" y="-396210"/>
            <a:ext cx="794018" cy="7940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03243C55-F694-E0BD-4029-517890B411D7}"/>
              </a:ext>
            </a:extLst>
          </p:cNvPr>
          <p:cNvSpPr/>
          <p:nvPr/>
        </p:nvSpPr>
        <p:spPr>
          <a:xfrm>
            <a:off x="12887831" y="-396210"/>
            <a:ext cx="794018" cy="7940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EBA06760-3B12-DE7E-60A6-7C6219FDFC33}"/>
              </a:ext>
            </a:extLst>
          </p:cNvPr>
          <p:cNvSpPr txBox="1"/>
          <p:nvPr/>
        </p:nvSpPr>
        <p:spPr>
          <a:xfrm>
            <a:off x="7101532" y="4950554"/>
            <a:ext cx="937568" cy="64633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3600" b="1" dirty="0">
                <a:solidFill>
                  <a:schemeClr val="bg1"/>
                </a:solidFill>
                <a:latin typeface="+mj-lt"/>
              </a:rPr>
              <a:t>01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004B1EA0-2B68-D2E8-E9C9-6C639286F2BD}"/>
              </a:ext>
            </a:extLst>
          </p:cNvPr>
          <p:cNvSpPr txBox="1"/>
          <p:nvPr/>
        </p:nvSpPr>
        <p:spPr>
          <a:xfrm>
            <a:off x="11723216" y="6879200"/>
            <a:ext cx="937568" cy="64633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3600" b="1" dirty="0">
                <a:solidFill>
                  <a:schemeClr val="bg1"/>
                </a:solidFill>
                <a:latin typeface="+mj-lt"/>
              </a:rPr>
              <a:t>02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j-lt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E15F2C63-360B-F6D9-775F-94301CBC3B36}"/>
              </a:ext>
            </a:extLst>
          </p:cNvPr>
          <p:cNvSpPr txBox="1"/>
          <p:nvPr/>
        </p:nvSpPr>
        <p:spPr>
          <a:xfrm>
            <a:off x="16393511" y="4950554"/>
            <a:ext cx="937568" cy="64633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3600" b="1" dirty="0">
                <a:solidFill>
                  <a:schemeClr val="bg1"/>
                </a:solidFill>
                <a:latin typeface="+mj-lt"/>
              </a:rPr>
              <a:t>03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j-lt"/>
            </a:endParaRPr>
          </a:p>
        </p:txBody>
      </p:sp>
      <p:sp>
        <p:nvSpPr>
          <p:cNvPr id="72" name="Freeform 167">
            <a:extLst>
              <a:ext uri="{FF2B5EF4-FFF2-40B4-BE49-F238E27FC236}">
                <a16:creationId xmlns:a16="http://schemas.microsoft.com/office/drawing/2014/main" id="{FB8E6B19-4DC5-4AC2-8F15-D137FA0382C7}"/>
              </a:ext>
            </a:extLst>
          </p:cNvPr>
          <p:cNvSpPr>
            <a:spLocks noEditPoints="1"/>
          </p:cNvSpPr>
          <p:nvPr/>
        </p:nvSpPr>
        <p:spPr bwMode="auto">
          <a:xfrm>
            <a:off x="19044584" y="7888491"/>
            <a:ext cx="1015701" cy="1191754"/>
          </a:xfrm>
          <a:custGeom>
            <a:avLst/>
            <a:gdLst>
              <a:gd name="T0" fmla="*/ 75 w 225"/>
              <a:gd name="T1" fmla="*/ 264 h 264"/>
              <a:gd name="T2" fmla="*/ 0 w 225"/>
              <a:gd name="T3" fmla="*/ 264 h 264"/>
              <a:gd name="T4" fmla="*/ 0 w 225"/>
              <a:gd name="T5" fmla="*/ 198 h 264"/>
              <a:gd name="T6" fmla="*/ 75 w 225"/>
              <a:gd name="T7" fmla="*/ 198 h 264"/>
              <a:gd name="T8" fmla="*/ 75 w 225"/>
              <a:gd name="T9" fmla="*/ 264 h 264"/>
              <a:gd name="T10" fmla="*/ 150 w 225"/>
              <a:gd name="T11" fmla="*/ 126 h 264"/>
              <a:gd name="T12" fmla="*/ 75 w 225"/>
              <a:gd name="T13" fmla="*/ 126 h 264"/>
              <a:gd name="T14" fmla="*/ 75 w 225"/>
              <a:gd name="T15" fmla="*/ 264 h 264"/>
              <a:gd name="T16" fmla="*/ 150 w 225"/>
              <a:gd name="T17" fmla="*/ 264 h 264"/>
              <a:gd name="T18" fmla="*/ 150 w 225"/>
              <a:gd name="T19" fmla="*/ 126 h 264"/>
              <a:gd name="T20" fmla="*/ 225 w 225"/>
              <a:gd name="T21" fmla="*/ 173 h 264"/>
              <a:gd name="T22" fmla="*/ 150 w 225"/>
              <a:gd name="T23" fmla="*/ 173 h 264"/>
              <a:gd name="T24" fmla="*/ 150 w 225"/>
              <a:gd name="T25" fmla="*/ 264 h 264"/>
              <a:gd name="T26" fmla="*/ 225 w 225"/>
              <a:gd name="T27" fmla="*/ 264 h 264"/>
              <a:gd name="T28" fmla="*/ 225 w 225"/>
              <a:gd name="T29" fmla="*/ 173 h 264"/>
              <a:gd name="T30" fmla="*/ 97 w 225"/>
              <a:gd name="T31" fmla="*/ 31 h 264"/>
              <a:gd name="T32" fmla="*/ 64 w 225"/>
              <a:gd name="T33" fmla="*/ 36 h 264"/>
              <a:gd name="T34" fmla="*/ 88 w 225"/>
              <a:gd name="T35" fmla="*/ 59 h 264"/>
              <a:gd name="T36" fmla="*/ 82 w 225"/>
              <a:gd name="T37" fmla="*/ 93 h 264"/>
              <a:gd name="T38" fmla="*/ 112 w 225"/>
              <a:gd name="T39" fmla="*/ 77 h 264"/>
              <a:gd name="T40" fmla="*/ 143 w 225"/>
              <a:gd name="T41" fmla="*/ 93 h 264"/>
              <a:gd name="T42" fmla="*/ 137 w 225"/>
              <a:gd name="T43" fmla="*/ 59 h 264"/>
              <a:gd name="T44" fmla="*/ 161 w 225"/>
              <a:gd name="T45" fmla="*/ 36 h 264"/>
              <a:gd name="T46" fmla="*/ 128 w 225"/>
              <a:gd name="T47" fmla="*/ 31 h 264"/>
              <a:gd name="T48" fmla="*/ 112 w 225"/>
              <a:gd name="T49" fmla="*/ 0 h 264"/>
              <a:gd name="T50" fmla="*/ 97 w 225"/>
              <a:gd name="T51" fmla="*/ 31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25" h="264">
                <a:moveTo>
                  <a:pt x="75" y="264"/>
                </a:moveTo>
                <a:lnTo>
                  <a:pt x="0" y="264"/>
                </a:lnTo>
                <a:lnTo>
                  <a:pt x="0" y="198"/>
                </a:lnTo>
                <a:lnTo>
                  <a:pt x="75" y="198"/>
                </a:lnTo>
                <a:lnTo>
                  <a:pt x="75" y="264"/>
                </a:lnTo>
                <a:close/>
                <a:moveTo>
                  <a:pt x="150" y="126"/>
                </a:moveTo>
                <a:lnTo>
                  <a:pt x="75" y="126"/>
                </a:lnTo>
                <a:lnTo>
                  <a:pt x="75" y="264"/>
                </a:lnTo>
                <a:lnTo>
                  <a:pt x="150" y="264"/>
                </a:lnTo>
                <a:lnTo>
                  <a:pt x="150" y="126"/>
                </a:lnTo>
                <a:close/>
                <a:moveTo>
                  <a:pt x="225" y="173"/>
                </a:moveTo>
                <a:lnTo>
                  <a:pt x="150" y="173"/>
                </a:lnTo>
                <a:lnTo>
                  <a:pt x="150" y="264"/>
                </a:lnTo>
                <a:lnTo>
                  <a:pt x="225" y="264"/>
                </a:lnTo>
                <a:lnTo>
                  <a:pt x="225" y="173"/>
                </a:lnTo>
                <a:close/>
                <a:moveTo>
                  <a:pt x="97" y="31"/>
                </a:moveTo>
                <a:lnTo>
                  <a:pt x="64" y="36"/>
                </a:lnTo>
                <a:lnTo>
                  <a:pt x="88" y="59"/>
                </a:lnTo>
                <a:lnTo>
                  <a:pt x="82" y="93"/>
                </a:lnTo>
                <a:lnTo>
                  <a:pt x="112" y="77"/>
                </a:lnTo>
                <a:lnTo>
                  <a:pt x="143" y="93"/>
                </a:lnTo>
                <a:lnTo>
                  <a:pt x="137" y="59"/>
                </a:lnTo>
                <a:lnTo>
                  <a:pt x="161" y="36"/>
                </a:lnTo>
                <a:lnTo>
                  <a:pt x="128" y="31"/>
                </a:lnTo>
                <a:lnTo>
                  <a:pt x="112" y="0"/>
                </a:lnTo>
                <a:lnTo>
                  <a:pt x="97" y="31"/>
                </a:lnTo>
                <a:close/>
              </a:path>
            </a:pathLst>
          </a:custGeom>
          <a:noFill/>
          <a:ln w="28575">
            <a:solidFill>
              <a:schemeClr val="accent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3" name="Freeform 230">
            <a:extLst>
              <a:ext uri="{FF2B5EF4-FFF2-40B4-BE49-F238E27FC236}">
                <a16:creationId xmlns:a16="http://schemas.microsoft.com/office/drawing/2014/main" id="{DD1803CF-8BD4-E263-AED0-71C261174B9E}"/>
              </a:ext>
            </a:extLst>
          </p:cNvPr>
          <p:cNvSpPr>
            <a:spLocks noEditPoints="1"/>
          </p:cNvSpPr>
          <p:nvPr/>
        </p:nvSpPr>
        <p:spPr bwMode="auto">
          <a:xfrm>
            <a:off x="11794990" y="10607993"/>
            <a:ext cx="794020" cy="1227724"/>
          </a:xfrm>
          <a:custGeom>
            <a:avLst/>
            <a:gdLst>
              <a:gd name="T0" fmla="*/ 41 w 496"/>
              <a:gd name="T1" fmla="*/ 386 h 768"/>
              <a:gd name="T2" fmla="*/ 0 w 496"/>
              <a:gd name="T3" fmla="*/ 249 h 768"/>
              <a:gd name="T4" fmla="*/ 248 w 496"/>
              <a:gd name="T5" fmla="*/ 0 h 768"/>
              <a:gd name="T6" fmla="*/ 496 w 496"/>
              <a:gd name="T7" fmla="*/ 249 h 768"/>
              <a:gd name="T8" fmla="*/ 456 w 496"/>
              <a:gd name="T9" fmla="*/ 386 h 768"/>
              <a:gd name="T10" fmla="*/ 391 w 496"/>
              <a:gd name="T11" fmla="*/ 547 h 768"/>
              <a:gd name="T12" fmla="*/ 105 w 496"/>
              <a:gd name="T13" fmla="*/ 547 h 768"/>
              <a:gd name="T14" fmla="*/ 41 w 496"/>
              <a:gd name="T15" fmla="*/ 386 h 768"/>
              <a:gd name="T16" fmla="*/ 136 w 496"/>
              <a:gd name="T17" fmla="*/ 657 h 768"/>
              <a:gd name="T18" fmla="*/ 361 w 496"/>
              <a:gd name="T19" fmla="*/ 657 h 768"/>
              <a:gd name="T20" fmla="*/ 171 w 496"/>
              <a:gd name="T21" fmla="*/ 768 h 768"/>
              <a:gd name="T22" fmla="*/ 325 w 496"/>
              <a:gd name="T23" fmla="*/ 768 h 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96" h="768">
                <a:moveTo>
                  <a:pt x="41" y="386"/>
                </a:moveTo>
                <a:cubicBezTo>
                  <a:pt x="14" y="345"/>
                  <a:pt x="0" y="298"/>
                  <a:pt x="0" y="249"/>
                </a:cubicBezTo>
                <a:cubicBezTo>
                  <a:pt x="0" y="112"/>
                  <a:pt x="112" y="0"/>
                  <a:pt x="248" y="0"/>
                </a:cubicBezTo>
                <a:cubicBezTo>
                  <a:pt x="385" y="0"/>
                  <a:pt x="496" y="112"/>
                  <a:pt x="496" y="249"/>
                </a:cubicBezTo>
                <a:cubicBezTo>
                  <a:pt x="496" y="298"/>
                  <a:pt x="482" y="345"/>
                  <a:pt x="456" y="386"/>
                </a:cubicBezTo>
                <a:cubicBezTo>
                  <a:pt x="403" y="468"/>
                  <a:pt x="391" y="506"/>
                  <a:pt x="391" y="547"/>
                </a:cubicBezTo>
                <a:cubicBezTo>
                  <a:pt x="105" y="547"/>
                  <a:pt x="105" y="547"/>
                  <a:pt x="105" y="547"/>
                </a:cubicBezTo>
                <a:cubicBezTo>
                  <a:pt x="105" y="506"/>
                  <a:pt x="94" y="468"/>
                  <a:pt x="41" y="386"/>
                </a:cubicBezTo>
                <a:close/>
                <a:moveTo>
                  <a:pt x="136" y="657"/>
                </a:moveTo>
                <a:cubicBezTo>
                  <a:pt x="361" y="657"/>
                  <a:pt x="361" y="657"/>
                  <a:pt x="361" y="657"/>
                </a:cubicBezTo>
                <a:moveTo>
                  <a:pt x="171" y="768"/>
                </a:moveTo>
                <a:cubicBezTo>
                  <a:pt x="325" y="768"/>
                  <a:pt x="325" y="768"/>
                  <a:pt x="325" y="768"/>
                </a:cubicBezTo>
              </a:path>
            </a:pathLst>
          </a:custGeom>
          <a:noFill/>
          <a:ln w="285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B2519129-20C6-C5ED-E35C-655125AF6B18}"/>
              </a:ext>
            </a:extLst>
          </p:cNvPr>
          <p:cNvSpPr/>
          <p:nvPr/>
        </p:nvSpPr>
        <p:spPr>
          <a:xfrm>
            <a:off x="4663554" y="7888491"/>
            <a:ext cx="1152029" cy="1191754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28575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495532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500">
        <p:blinds dir="vert"/>
      </p:transition>
    </mc:Choice>
    <mc:Fallback xmlns="">
      <p:transition spd="slow" advClick="0" advTm="2500">
        <p:blinds dir="vert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3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4" dur="1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" dur="1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8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1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6" dur="1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7" dur="1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40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41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9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8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9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1" fill="hold" grpId="0" nodeType="withEffect" p14:presetBounceEnd="7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62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63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0" dur="12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63" grpId="0" animBg="1"/>
          <p:bldP spid="64" grpId="0"/>
          <p:bldP spid="65" grpId="0"/>
          <p:bldP spid="66" grpId="0" animBg="1"/>
          <p:bldP spid="67" grpId="0" animBg="1"/>
          <p:bldP spid="68" grpId="0" animBg="1"/>
          <p:bldP spid="69" grpId="0"/>
          <p:bldP spid="70" grpId="0"/>
          <p:bldP spid="71" grpId="0"/>
          <p:bldP spid="72" grpId="0" animBg="1"/>
          <p:bldP spid="73" grpId="0" animBg="1"/>
          <p:bldP spid="74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3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9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0" dur="12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63" grpId="0" animBg="1"/>
          <p:bldP spid="64" grpId="0"/>
          <p:bldP spid="65" grpId="0"/>
          <p:bldP spid="66" grpId="0" animBg="1"/>
          <p:bldP spid="67" grpId="0" animBg="1"/>
          <p:bldP spid="68" grpId="0" animBg="1"/>
          <p:bldP spid="69" grpId="0"/>
          <p:bldP spid="70" grpId="0"/>
          <p:bldP spid="71" grpId="0"/>
          <p:bldP spid="72" grpId="0" animBg="1"/>
          <p:bldP spid="73" grpId="0" animBg="1"/>
          <p:bldP spid="74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B95D141-20AF-F621-1251-79E30615E6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>
            <a:extLst>
              <a:ext uri="{FF2B5EF4-FFF2-40B4-BE49-F238E27FC236}">
                <a16:creationId xmlns:a16="http://schemas.microsoft.com/office/drawing/2014/main" id="{CA3EC933-E5EC-6012-EFF7-60DB2CA794FB}"/>
              </a:ext>
            </a:extLst>
          </p:cNvPr>
          <p:cNvSpPr>
            <a:spLocks/>
          </p:cNvSpPr>
          <p:nvPr/>
        </p:nvSpPr>
        <p:spPr>
          <a:xfrm>
            <a:off x="-421341" y="-11895492"/>
            <a:ext cx="25226682" cy="2522668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F829C212-79CA-687C-A126-CE76719D8F8E}"/>
              </a:ext>
            </a:extLst>
          </p:cNvPr>
          <p:cNvSpPr/>
          <p:nvPr/>
        </p:nvSpPr>
        <p:spPr>
          <a:xfrm>
            <a:off x="5105400" y="-6368751"/>
            <a:ext cx="14173200" cy="14173200"/>
          </a:xfrm>
          <a:custGeom>
            <a:avLst/>
            <a:gdLst>
              <a:gd name="connsiteX0" fmla="*/ 7086600 w 14173200"/>
              <a:gd name="connsiteY0" fmla="*/ 2933700 h 14173200"/>
              <a:gd name="connsiteX1" fmla="*/ 2933700 w 14173200"/>
              <a:gd name="connsiteY1" fmla="*/ 7086600 h 14173200"/>
              <a:gd name="connsiteX2" fmla="*/ 7086600 w 14173200"/>
              <a:gd name="connsiteY2" fmla="*/ 11239500 h 14173200"/>
              <a:gd name="connsiteX3" fmla="*/ 11239500 w 14173200"/>
              <a:gd name="connsiteY3" fmla="*/ 7086600 h 14173200"/>
              <a:gd name="connsiteX4" fmla="*/ 7086600 w 14173200"/>
              <a:gd name="connsiteY4" fmla="*/ 2933700 h 14173200"/>
              <a:gd name="connsiteX5" fmla="*/ 7086600 w 14173200"/>
              <a:gd name="connsiteY5" fmla="*/ 0 h 14173200"/>
              <a:gd name="connsiteX6" fmla="*/ 14173200 w 14173200"/>
              <a:gd name="connsiteY6" fmla="*/ 7086600 h 14173200"/>
              <a:gd name="connsiteX7" fmla="*/ 7086600 w 14173200"/>
              <a:gd name="connsiteY7" fmla="*/ 14173200 h 14173200"/>
              <a:gd name="connsiteX8" fmla="*/ 0 w 14173200"/>
              <a:gd name="connsiteY8" fmla="*/ 7086600 h 14173200"/>
              <a:gd name="connsiteX9" fmla="*/ 7086600 w 14173200"/>
              <a:gd name="connsiteY9" fmla="*/ 0 h 1417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4173200" h="14173200">
                <a:moveTo>
                  <a:pt x="7086600" y="2933700"/>
                </a:moveTo>
                <a:cubicBezTo>
                  <a:pt x="4793016" y="2933700"/>
                  <a:pt x="2933700" y="4793017"/>
                  <a:pt x="2933700" y="7086600"/>
                </a:cubicBezTo>
                <a:cubicBezTo>
                  <a:pt x="2933700" y="9380183"/>
                  <a:pt x="4793016" y="11239500"/>
                  <a:pt x="7086600" y="11239500"/>
                </a:cubicBezTo>
                <a:cubicBezTo>
                  <a:pt x="9380184" y="11239500"/>
                  <a:pt x="11239500" y="9380183"/>
                  <a:pt x="11239500" y="7086600"/>
                </a:cubicBezTo>
                <a:cubicBezTo>
                  <a:pt x="11239500" y="4793017"/>
                  <a:pt x="9380184" y="2933700"/>
                  <a:pt x="7086600" y="2933700"/>
                </a:cubicBezTo>
                <a:close/>
                <a:moveTo>
                  <a:pt x="7086600" y="0"/>
                </a:moveTo>
                <a:cubicBezTo>
                  <a:pt x="11000420" y="0"/>
                  <a:pt x="14173200" y="3172779"/>
                  <a:pt x="14173200" y="7086600"/>
                </a:cubicBezTo>
                <a:cubicBezTo>
                  <a:pt x="14173200" y="11000421"/>
                  <a:pt x="11000420" y="14173200"/>
                  <a:pt x="7086600" y="14173200"/>
                </a:cubicBezTo>
                <a:cubicBezTo>
                  <a:pt x="3172780" y="14173200"/>
                  <a:pt x="0" y="11000421"/>
                  <a:pt x="0" y="7086600"/>
                </a:cubicBezTo>
                <a:cubicBezTo>
                  <a:pt x="0" y="3172779"/>
                  <a:pt x="3172780" y="0"/>
                  <a:pt x="7086600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B3694E32-E391-BA3F-D855-F11BD9B1BD72}"/>
              </a:ext>
            </a:extLst>
          </p:cNvPr>
          <p:cNvGrpSpPr/>
          <p:nvPr/>
        </p:nvGrpSpPr>
        <p:grpSpPr>
          <a:xfrm>
            <a:off x="14601345" y="-278910"/>
            <a:ext cx="5776919" cy="10359252"/>
            <a:chOff x="14601345" y="-278910"/>
            <a:chExt cx="5776919" cy="10359252"/>
          </a:xfrm>
        </p:grpSpPr>
        <p:sp>
          <p:nvSpPr>
            <p:cNvPr id="39" name="Rectangle: Rounded Corners 38">
              <a:extLst>
                <a:ext uri="{FF2B5EF4-FFF2-40B4-BE49-F238E27FC236}">
                  <a16:creationId xmlns:a16="http://schemas.microsoft.com/office/drawing/2014/main" id="{BA786369-2061-E5BE-F95D-03F8E38740DA}"/>
                </a:ext>
              </a:extLst>
            </p:cNvPr>
            <p:cNvSpPr/>
            <p:nvPr/>
          </p:nvSpPr>
          <p:spPr>
            <a:xfrm rot="18900000">
              <a:off x="16604550" y="3940751"/>
              <a:ext cx="3773714" cy="6139591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>
              <a:outerShdw blurRad="1016000" dist="381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2F62BDB6-767E-9F4A-4C5F-C99429D36106}"/>
                </a:ext>
              </a:extLst>
            </p:cNvPr>
            <p:cNvCxnSpPr>
              <a:cxnSpLocks/>
            </p:cNvCxnSpPr>
            <p:nvPr/>
          </p:nvCxnSpPr>
          <p:spPr>
            <a:xfrm rot="-2700000" flipV="1">
              <a:off x="14601345" y="-278910"/>
              <a:ext cx="0" cy="6814657"/>
            </a:xfrm>
            <a:prstGeom prst="line">
              <a:avLst/>
            </a:prstGeom>
            <a:ln w="3175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E78955B3-922D-E211-9673-00DDE3E84770}"/>
                </a:ext>
              </a:extLst>
            </p:cNvPr>
            <p:cNvSpPr/>
            <p:nvPr/>
          </p:nvSpPr>
          <p:spPr>
            <a:xfrm rot="18900000">
              <a:off x="15074577" y="4655562"/>
              <a:ext cx="3382246" cy="1258554"/>
            </a:xfrm>
            <a:custGeom>
              <a:avLst/>
              <a:gdLst>
                <a:gd name="connsiteX0" fmla="*/ 1691123 w 3382246"/>
                <a:gd name="connsiteY0" fmla="*/ 0 h 1258554"/>
                <a:gd name="connsiteX1" fmla="*/ 3350247 w 3382246"/>
                <a:gd name="connsiteY1" fmla="*/ 987469 h 1258554"/>
                <a:gd name="connsiteX2" fmla="*/ 3382246 w 3382246"/>
                <a:gd name="connsiteY2" fmla="*/ 1053897 h 1258554"/>
                <a:gd name="connsiteX3" fmla="*/ 3119320 w 3382246"/>
                <a:gd name="connsiteY3" fmla="*/ 1114580 h 1258554"/>
                <a:gd name="connsiteX4" fmla="*/ 1691123 w 3382246"/>
                <a:gd name="connsiteY4" fmla="*/ 1258554 h 1258554"/>
                <a:gd name="connsiteX5" fmla="*/ 262926 w 3382246"/>
                <a:gd name="connsiteY5" fmla="*/ 1114580 h 1258554"/>
                <a:gd name="connsiteX6" fmla="*/ 0 w 3382246"/>
                <a:gd name="connsiteY6" fmla="*/ 1053897 h 1258554"/>
                <a:gd name="connsiteX7" fmla="*/ 32000 w 3382246"/>
                <a:gd name="connsiteY7" fmla="*/ 987469 h 1258554"/>
                <a:gd name="connsiteX8" fmla="*/ 1691123 w 3382246"/>
                <a:gd name="connsiteY8" fmla="*/ 0 h 1258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82246" h="1258554">
                  <a:moveTo>
                    <a:pt x="1691123" y="0"/>
                  </a:moveTo>
                  <a:cubicBezTo>
                    <a:pt x="2407554" y="0"/>
                    <a:pt x="3030727" y="399288"/>
                    <a:pt x="3350247" y="987469"/>
                  </a:cubicBezTo>
                  <a:lnTo>
                    <a:pt x="3382246" y="1053897"/>
                  </a:lnTo>
                  <a:lnTo>
                    <a:pt x="3119320" y="1114580"/>
                  </a:lnTo>
                  <a:cubicBezTo>
                    <a:pt x="2657999" y="1208979"/>
                    <a:pt x="2180351" y="1258554"/>
                    <a:pt x="1691123" y="1258554"/>
                  </a:cubicBezTo>
                  <a:cubicBezTo>
                    <a:pt x="1201895" y="1258554"/>
                    <a:pt x="724247" y="1208979"/>
                    <a:pt x="262926" y="1114580"/>
                  </a:cubicBezTo>
                  <a:lnTo>
                    <a:pt x="0" y="1053897"/>
                  </a:lnTo>
                  <a:lnTo>
                    <a:pt x="32000" y="987469"/>
                  </a:lnTo>
                  <a:cubicBezTo>
                    <a:pt x="351519" y="399288"/>
                    <a:pt x="974692" y="0"/>
                    <a:pt x="169112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455FAD13-8BA6-ECB0-855B-C1FC0513005B}"/>
              </a:ext>
            </a:extLst>
          </p:cNvPr>
          <p:cNvGrpSpPr/>
          <p:nvPr/>
        </p:nvGrpSpPr>
        <p:grpSpPr>
          <a:xfrm>
            <a:off x="10305143" y="678426"/>
            <a:ext cx="3773714" cy="12007060"/>
            <a:chOff x="10305143" y="678426"/>
            <a:chExt cx="3773714" cy="12007060"/>
          </a:xfrm>
        </p:grpSpPr>
        <p:sp>
          <p:nvSpPr>
            <p:cNvPr id="43" name="Rectangle: Rounded Corners 42">
              <a:extLst>
                <a:ext uri="{FF2B5EF4-FFF2-40B4-BE49-F238E27FC236}">
                  <a16:creationId xmlns:a16="http://schemas.microsoft.com/office/drawing/2014/main" id="{D4173A16-34DA-59FD-A159-515C1F7E183E}"/>
                </a:ext>
              </a:extLst>
            </p:cNvPr>
            <p:cNvSpPr/>
            <p:nvPr/>
          </p:nvSpPr>
          <p:spPr>
            <a:xfrm>
              <a:off x="10305143" y="6545895"/>
              <a:ext cx="3773714" cy="6139591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>
              <a:outerShdw blurRad="1016000" dist="381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03541049-223C-5F82-FEA8-6819B4B7BD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192000" y="678426"/>
              <a:ext cx="0" cy="6814657"/>
            </a:xfrm>
            <a:prstGeom prst="line">
              <a:avLst/>
            </a:prstGeom>
            <a:ln w="3175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683416A-DEA1-4788-6936-BE7E7BD65668}"/>
                </a:ext>
              </a:extLst>
            </p:cNvPr>
            <p:cNvSpPr/>
            <p:nvPr/>
          </p:nvSpPr>
          <p:spPr>
            <a:xfrm>
              <a:off x="10500877" y="6545895"/>
              <a:ext cx="3382246" cy="1258554"/>
            </a:xfrm>
            <a:custGeom>
              <a:avLst/>
              <a:gdLst>
                <a:gd name="connsiteX0" fmla="*/ 1691123 w 3382246"/>
                <a:gd name="connsiteY0" fmla="*/ 0 h 1258554"/>
                <a:gd name="connsiteX1" fmla="*/ 3350247 w 3382246"/>
                <a:gd name="connsiteY1" fmla="*/ 987469 h 1258554"/>
                <a:gd name="connsiteX2" fmla="*/ 3382246 w 3382246"/>
                <a:gd name="connsiteY2" fmla="*/ 1053897 h 1258554"/>
                <a:gd name="connsiteX3" fmla="*/ 3119320 w 3382246"/>
                <a:gd name="connsiteY3" fmla="*/ 1114580 h 1258554"/>
                <a:gd name="connsiteX4" fmla="*/ 1691123 w 3382246"/>
                <a:gd name="connsiteY4" fmla="*/ 1258554 h 1258554"/>
                <a:gd name="connsiteX5" fmla="*/ 262926 w 3382246"/>
                <a:gd name="connsiteY5" fmla="*/ 1114580 h 1258554"/>
                <a:gd name="connsiteX6" fmla="*/ 0 w 3382246"/>
                <a:gd name="connsiteY6" fmla="*/ 1053897 h 1258554"/>
                <a:gd name="connsiteX7" fmla="*/ 32000 w 3382246"/>
                <a:gd name="connsiteY7" fmla="*/ 987469 h 1258554"/>
                <a:gd name="connsiteX8" fmla="*/ 1691123 w 3382246"/>
                <a:gd name="connsiteY8" fmla="*/ 0 h 1258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82246" h="1258554">
                  <a:moveTo>
                    <a:pt x="1691123" y="0"/>
                  </a:moveTo>
                  <a:cubicBezTo>
                    <a:pt x="2407554" y="0"/>
                    <a:pt x="3030727" y="399288"/>
                    <a:pt x="3350247" y="987469"/>
                  </a:cubicBezTo>
                  <a:lnTo>
                    <a:pt x="3382246" y="1053897"/>
                  </a:lnTo>
                  <a:lnTo>
                    <a:pt x="3119320" y="1114580"/>
                  </a:lnTo>
                  <a:cubicBezTo>
                    <a:pt x="2657999" y="1208979"/>
                    <a:pt x="2180351" y="1258554"/>
                    <a:pt x="1691123" y="1258554"/>
                  </a:cubicBezTo>
                  <a:cubicBezTo>
                    <a:pt x="1201895" y="1258554"/>
                    <a:pt x="724247" y="1208979"/>
                    <a:pt x="262926" y="1114580"/>
                  </a:cubicBezTo>
                  <a:lnTo>
                    <a:pt x="0" y="1053897"/>
                  </a:lnTo>
                  <a:lnTo>
                    <a:pt x="32000" y="987469"/>
                  </a:lnTo>
                  <a:cubicBezTo>
                    <a:pt x="351519" y="399288"/>
                    <a:pt x="974692" y="0"/>
                    <a:pt x="169112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751F72A-AEA9-A48B-337A-2CD5AC42ACED}"/>
              </a:ext>
            </a:extLst>
          </p:cNvPr>
          <p:cNvGrpSpPr/>
          <p:nvPr/>
        </p:nvGrpSpPr>
        <p:grpSpPr>
          <a:xfrm>
            <a:off x="2833940" y="3141442"/>
            <a:ext cx="10345747" cy="5755962"/>
            <a:chOff x="2833940" y="3141442"/>
            <a:chExt cx="10345747" cy="5755962"/>
          </a:xfrm>
        </p:grpSpPr>
        <p:sp>
          <p:nvSpPr>
            <p:cNvPr id="47" name="Rectangle: Rounded Corners 46">
              <a:extLst>
                <a:ext uri="{FF2B5EF4-FFF2-40B4-BE49-F238E27FC236}">
                  <a16:creationId xmlns:a16="http://schemas.microsoft.com/office/drawing/2014/main" id="{2FCCDFF0-E264-DD67-8CA2-3228B9EE166E}"/>
                </a:ext>
              </a:extLst>
            </p:cNvPr>
            <p:cNvSpPr/>
            <p:nvPr/>
          </p:nvSpPr>
          <p:spPr>
            <a:xfrm rot="2700000">
              <a:off x="4016879" y="3940751"/>
              <a:ext cx="3773714" cy="6139591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10000"/>
                <a:lumOff val="90000"/>
              </a:schemeClr>
            </a:solidFill>
            <a:ln>
              <a:noFill/>
            </a:ln>
            <a:effectLst>
              <a:outerShdw blurRad="1016000" dist="381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5F701B8-3463-BC7C-AB93-554500176EB3}"/>
                </a:ext>
              </a:extLst>
            </p:cNvPr>
            <p:cNvCxnSpPr>
              <a:cxnSpLocks/>
            </p:cNvCxnSpPr>
            <p:nvPr/>
          </p:nvCxnSpPr>
          <p:spPr>
            <a:xfrm rot="2700000" flipV="1">
              <a:off x="9772359" y="-265887"/>
              <a:ext cx="0" cy="6814657"/>
            </a:xfrm>
            <a:prstGeom prst="line">
              <a:avLst/>
            </a:prstGeom>
            <a:ln w="31750" cap="rnd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9F1FB110-2A1B-806C-8AF3-651757809859}"/>
                </a:ext>
              </a:extLst>
            </p:cNvPr>
            <p:cNvSpPr/>
            <p:nvPr/>
          </p:nvSpPr>
          <p:spPr>
            <a:xfrm rot="2700000">
              <a:off x="5938320" y="4655562"/>
              <a:ext cx="3382246" cy="1258554"/>
            </a:xfrm>
            <a:custGeom>
              <a:avLst/>
              <a:gdLst>
                <a:gd name="connsiteX0" fmla="*/ 1691123 w 3382246"/>
                <a:gd name="connsiteY0" fmla="*/ 0 h 1258554"/>
                <a:gd name="connsiteX1" fmla="*/ 3350247 w 3382246"/>
                <a:gd name="connsiteY1" fmla="*/ 987469 h 1258554"/>
                <a:gd name="connsiteX2" fmla="*/ 3382246 w 3382246"/>
                <a:gd name="connsiteY2" fmla="*/ 1053897 h 1258554"/>
                <a:gd name="connsiteX3" fmla="*/ 3119320 w 3382246"/>
                <a:gd name="connsiteY3" fmla="*/ 1114580 h 1258554"/>
                <a:gd name="connsiteX4" fmla="*/ 1691123 w 3382246"/>
                <a:gd name="connsiteY4" fmla="*/ 1258554 h 1258554"/>
                <a:gd name="connsiteX5" fmla="*/ 262926 w 3382246"/>
                <a:gd name="connsiteY5" fmla="*/ 1114580 h 1258554"/>
                <a:gd name="connsiteX6" fmla="*/ 0 w 3382246"/>
                <a:gd name="connsiteY6" fmla="*/ 1053897 h 1258554"/>
                <a:gd name="connsiteX7" fmla="*/ 32000 w 3382246"/>
                <a:gd name="connsiteY7" fmla="*/ 987469 h 1258554"/>
                <a:gd name="connsiteX8" fmla="*/ 1691123 w 3382246"/>
                <a:gd name="connsiteY8" fmla="*/ 0 h 1258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82246" h="1258554">
                  <a:moveTo>
                    <a:pt x="1691123" y="0"/>
                  </a:moveTo>
                  <a:cubicBezTo>
                    <a:pt x="2407554" y="0"/>
                    <a:pt x="3030727" y="399288"/>
                    <a:pt x="3350247" y="987469"/>
                  </a:cubicBezTo>
                  <a:lnTo>
                    <a:pt x="3382246" y="1053897"/>
                  </a:lnTo>
                  <a:lnTo>
                    <a:pt x="3119320" y="1114580"/>
                  </a:lnTo>
                  <a:cubicBezTo>
                    <a:pt x="2657999" y="1208979"/>
                    <a:pt x="2180351" y="1258554"/>
                    <a:pt x="1691123" y="1258554"/>
                  </a:cubicBezTo>
                  <a:cubicBezTo>
                    <a:pt x="1201895" y="1258554"/>
                    <a:pt x="724247" y="1208979"/>
                    <a:pt x="262926" y="1114580"/>
                  </a:cubicBezTo>
                  <a:lnTo>
                    <a:pt x="0" y="1053897"/>
                  </a:lnTo>
                  <a:lnTo>
                    <a:pt x="32000" y="987469"/>
                  </a:lnTo>
                  <a:cubicBezTo>
                    <a:pt x="351519" y="399288"/>
                    <a:pt x="974692" y="0"/>
                    <a:pt x="169112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0" name="Rectangle 49">
            <a:extLst>
              <a:ext uri="{FF2B5EF4-FFF2-40B4-BE49-F238E27FC236}">
                <a16:creationId xmlns:a16="http://schemas.microsoft.com/office/drawing/2014/main" id="{9FAAA6DF-289C-25CB-FCE9-D1F3096CB7BF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#128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0228E5E1-0E4F-7285-F253-50CCA23DBB2D}"/>
              </a:ext>
            </a:extLst>
          </p:cNvPr>
          <p:cNvGrpSpPr/>
          <p:nvPr/>
        </p:nvGrpSpPr>
        <p:grpSpPr>
          <a:xfrm>
            <a:off x="10702152" y="8068870"/>
            <a:ext cx="2842398" cy="1934706"/>
            <a:chOff x="10702152" y="8068870"/>
            <a:chExt cx="2842398" cy="1934706"/>
          </a:xfrm>
        </p:grpSpPr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E00A3D05-A443-D8D0-DD20-BB19AD06038F}"/>
                </a:ext>
              </a:extLst>
            </p:cNvPr>
            <p:cNvSpPr txBox="1"/>
            <p:nvPr/>
          </p:nvSpPr>
          <p:spPr>
            <a:xfrm>
              <a:off x="10702152" y="9080246"/>
              <a:ext cx="2842398" cy="92333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dirty="0">
                  <a:solidFill>
                    <a:sysClr val="windowText" lastClr="000000"/>
                  </a:solidFill>
                </a:rPr>
                <a:t>Cung cấp thông tin rõ ràng, không che giấu để tăng sự tin cậy.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B6249118-C686-F8FB-A9F2-C43D4D1E0C77}"/>
                </a:ext>
              </a:extLst>
            </p:cNvPr>
            <p:cNvSpPr txBox="1"/>
            <p:nvPr/>
          </p:nvSpPr>
          <p:spPr>
            <a:xfrm>
              <a:off x="10872615" y="8068870"/>
              <a:ext cx="250147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ysClr val="windowText" lastClr="000000"/>
                  </a:solidFill>
                  <a:latin typeface="+mj-lt"/>
                </a:rPr>
                <a:t>Transparency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EE5F3CF5-CC2A-B9B4-0582-532F0B9D07C0}"/>
                </a:ext>
              </a:extLst>
            </p:cNvPr>
            <p:cNvSpPr txBox="1"/>
            <p:nvPr/>
          </p:nvSpPr>
          <p:spPr>
            <a:xfrm>
              <a:off x="10844297" y="8456500"/>
              <a:ext cx="2558107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2"/>
                  </a:solidFill>
                </a:rPr>
                <a:t>Minh </a:t>
              </a:r>
              <a:r>
                <a:rPr lang="en-US" sz="2000" b="1" dirty="0" err="1">
                  <a:solidFill>
                    <a:schemeClr val="accent2"/>
                  </a:solidFill>
                </a:rPr>
                <a:t>bạch</a:t>
              </a:r>
              <a:endParaRPr lang="vi-VN" sz="2000" b="1" dirty="0">
                <a:solidFill>
                  <a:schemeClr val="accent2"/>
                </a:solidFill>
              </a:endParaRP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3784BF91-D7EA-FACE-E169-3C9865FDDCA2}"/>
              </a:ext>
            </a:extLst>
          </p:cNvPr>
          <p:cNvGrpSpPr/>
          <p:nvPr/>
        </p:nvGrpSpPr>
        <p:grpSpPr>
          <a:xfrm>
            <a:off x="17066375" y="5686666"/>
            <a:ext cx="2842398" cy="1854845"/>
            <a:chOff x="17160615" y="5686666"/>
            <a:chExt cx="2842398" cy="1854845"/>
          </a:xfrm>
        </p:grpSpPr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08065418-CC9E-82E5-E6FC-7555A11A7226}"/>
                </a:ext>
              </a:extLst>
            </p:cNvPr>
            <p:cNvSpPr txBox="1"/>
            <p:nvPr/>
          </p:nvSpPr>
          <p:spPr>
            <a:xfrm>
              <a:off x="17160615" y="6618181"/>
              <a:ext cx="2842398" cy="92333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dirty="0">
                  <a:solidFill>
                    <a:sysClr val="windowText" lastClr="000000"/>
                  </a:solidFill>
                </a:rPr>
                <a:t>Luôn làm đúng như cam kết khiến người khác yên tâm dựa vào.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8D43E2C3-BB91-C64C-C2AD-F3DFFA7467D4}"/>
                </a:ext>
              </a:extLst>
            </p:cNvPr>
            <p:cNvSpPr txBox="1"/>
            <p:nvPr/>
          </p:nvSpPr>
          <p:spPr>
            <a:xfrm>
              <a:off x="17331079" y="5686666"/>
              <a:ext cx="250147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ysClr val="windowText" lastClr="000000"/>
                  </a:solidFill>
                  <a:latin typeface="+mj-lt"/>
                </a:rPr>
                <a:t>Reliability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DC5EA88B-6026-9440-46CB-BCD690CFE8B6}"/>
                </a:ext>
              </a:extLst>
            </p:cNvPr>
            <p:cNvSpPr txBox="1"/>
            <p:nvPr/>
          </p:nvSpPr>
          <p:spPr>
            <a:xfrm>
              <a:off x="17302761" y="6036093"/>
              <a:ext cx="2558107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2000" b="1" dirty="0" err="1">
                  <a:solidFill>
                    <a:schemeClr val="accent3"/>
                  </a:solidFill>
                </a:rPr>
                <a:t>Đáng</a:t>
              </a:r>
              <a:r>
                <a:rPr lang="en-US" sz="2000" b="1" dirty="0">
                  <a:solidFill>
                    <a:schemeClr val="accent3"/>
                  </a:solidFill>
                </a:rPr>
                <a:t> tin </a:t>
              </a:r>
              <a:r>
                <a:rPr lang="en-US" sz="2000" b="1" dirty="0" err="1">
                  <a:solidFill>
                    <a:schemeClr val="accent3"/>
                  </a:solidFill>
                </a:rPr>
                <a:t>cậy</a:t>
              </a:r>
              <a:endParaRPr lang="vi-VN" sz="2000" b="1" dirty="0">
                <a:solidFill>
                  <a:schemeClr val="accent3"/>
                </a:solidFill>
              </a:endParaRP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AD4146AC-3E06-05D8-1F73-132C8100FDE7}"/>
              </a:ext>
            </a:extLst>
          </p:cNvPr>
          <p:cNvGrpSpPr/>
          <p:nvPr/>
        </p:nvGrpSpPr>
        <p:grpSpPr>
          <a:xfrm>
            <a:off x="4333081" y="5686666"/>
            <a:ext cx="2842398" cy="1854845"/>
            <a:chOff x="4165731" y="5686666"/>
            <a:chExt cx="2842398" cy="1854845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52B49CCB-DADA-E3F3-0309-B54A1A9856E5}"/>
                </a:ext>
              </a:extLst>
            </p:cNvPr>
            <p:cNvSpPr txBox="1"/>
            <p:nvPr/>
          </p:nvSpPr>
          <p:spPr>
            <a:xfrm>
              <a:off x="4165731" y="6618181"/>
              <a:ext cx="2842398" cy="92333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dirty="0">
                  <a:solidFill>
                    <a:sysClr val="windowText" lastClr="000000"/>
                  </a:solidFill>
                </a:rPr>
                <a:t>Thể hiện bản chất thật giúp người khác cảm nhận sự chân thành thực.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5FF336C2-5342-30C0-CAE9-7A76ECD8D799}"/>
                </a:ext>
              </a:extLst>
            </p:cNvPr>
            <p:cNvSpPr txBox="1"/>
            <p:nvPr/>
          </p:nvSpPr>
          <p:spPr>
            <a:xfrm>
              <a:off x="4336195" y="5686666"/>
              <a:ext cx="250147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ysClr val="windowText" lastClr="000000"/>
                  </a:solidFill>
                  <a:latin typeface="+mj-lt"/>
                </a:rPr>
                <a:t>Authenticity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9BFE71FC-1DBB-B84D-FA05-A3F0FCABEE61}"/>
                </a:ext>
              </a:extLst>
            </p:cNvPr>
            <p:cNvSpPr txBox="1"/>
            <p:nvPr/>
          </p:nvSpPr>
          <p:spPr>
            <a:xfrm>
              <a:off x="4307877" y="6036093"/>
              <a:ext cx="2558107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2000" b="1" dirty="0" err="1">
                  <a:solidFill>
                    <a:schemeClr val="accent1"/>
                  </a:solidFill>
                </a:rPr>
                <a:t>Chân</a:t>
              </a:r>
              <a:r>
                <a:rPr lang="en-US" sz="2000" b="1" dirty="0">
                  <a:solidFill>
                    <a:schemeClr val="accent1"/>
                  </a:solidFill>
                </a:rPr>
                <a:t> </a:t>
              </a:r>
              <a:r>
                <a:rPr lang="en-US" sz="2000" b="1" dirty="0" err="1">
                  <a:solidFill>
                    <a:schemeClr val="accent1"/>
                  </a:solidFill>
                </a:rPr>
                <a:t>thực</a:t>
              </a:r>
              <a:endParaRPr lang="vi-VN" sz="2000" b="1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63" name="Oval 62">
            <a:extLst>
              <a:ext uri="{FF2B5EF4-FFF2-40B4-BE49-F238E27FC236}">
                <a16:creationId xmlns:a16="http://schemas.microsoft.com/office/drawing/2014/main" id="{626C123B-2B2F-7164-B703-18B148F0EF38}"/>
              </a:ext>
            </a:extLst>
          </p:cNvPr>
          <p:cNvSpPr/>
          <p:nvPr/>
        </p:nvSpPr>
        <p:spPr>
          <a:xfrm>
            <a:off x="8039100" y="-3435051"/>
            <a:ext cx="8305800" cy="83058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016000" dist="381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!!MainTitle1">
            <a:extLst>
              <a:ext uri="{FF2B5EF4-FFF2-40B4-BE49-F238E27FC236}">
                <a16:creationId xmlns:a16="http://schemas.microsoft.com/office/drawing/2014/main" id="{A6C6A295-10AB-F972-27FA-85BB71FD0946}"/>
              </a:ext>
            </a:extLst>
          </p:cNvPr>
          <p:cNvSpPr txBox="1"/>
          <p:nvPr/>
        </p:nvSpPr>
        <p:spPr>
          <a:xfrm>
            <a:off x="9969629" y="1120646"/>
            <a:ext cx="4444743" cy="240065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The Trust</a:t>
            </a:r>
            <a:endParaRPr lang="en-US" sz="7500" b="1" dirty="0">
              <a:solidFill>
                <a:schemeClr val="accent4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  <a:p>
            <a:pPr lvl="0" algn="ctr">
              <a:defRPr/>
            </a:pP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Pillars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65" name="!!SubTitle">
            <a:extLst>
              <a:ext uri="{FF2B5EF4-FFF2-40B4-BE49-F238E27FC236}">
                <a16:creationId xmlns:a16="http://schemas.microsoft.com/office/drawing/2014/main" id="{11B5EF9F-AC08-2811-162B-459E59040D80}"/>
              </a:ext>
            </a:extLst>
          </p:cNvPr>
          <p:cNvSpPr txBox="1"/>
          <p:nvPr/>
        </p:nvSpPr>
        <p:spPr>
          <a:xfrm>
            <a:off x="10135187" y="820975"/>
            <a:ext cx="411362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+mj-lt"/>
              </a:rPr>
              <a:t>we sell CONFIDENCE not templates</a:t>
            </a:r>
            <a:endParaRPr kumimoji="0" lang="en-US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97B776F6-AF5E-E9CF-CD5F-21D9EFBA122F}"/>
              </a:ext>
            </a:extLst>
          </p:cNvPr>
          <p:cNvSpPr/>
          <p:nvPr/>
        </p:nvSpPr>
        <p:spPr>
          <a:xfrm>
            <a:off x="11794991" y="-396210"/>
            <a:ext cx="794018" cy="7940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0FBF5D95-B471-9532-F58A-284315D451C4}"/>
              </a:ext>
            </a:extLst>
          </p:cNvPr>
          <p:cNvSpPr/>
          <p:nvPr/>
        </p:nvSpPr>
        <p:spPr>
          <a:xfrm>
            <a:off x="10702151" y="-396210"/>
            <a:ext cx="794018" cy="7940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91FE9218-C093-5516-863F-02D1A718952D}"/>
              </a:ext>
            </a:extLst>
          </p:cNvPr>
          <p:cNvSpPr/>
          <p:nvPr/>
        </p:nvSpPr>
        <p:spPr>
          <a:xfrm>
            <a:off x="12887831" y="-396210"/>
            <a:ext cx="794018" cy="7940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B1903A1B-1C1D-5954-B146-3839992C058D}"/>
              </a:ext>
            </a:extLst>
          </p:cNvPr>
          <p:cNvSpPr txBox="1"/>
          <p:nvPr/>
        </p:nvSpPr>
        <p:spPr>
          <a:xfrm>
            <a:off x="7101532" y="4950554"/>
            <a:ext cx="937568" cy="64633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3600" b="1" dirty="0">
                <a:solidFill>
                  <a:schemeClr val="accent4"/>
                </a:solidFill>
                <a:latin typeface="+mj-lt"/>
              </a:rPr>
              <a:t>01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accent4"/>
              </a:solidFill>
              <a:uLnTx/>
              <a:uFillTx/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A2B44416-B8F8-4F4F-61DB-3EDDECEE3F4C}"/>
              </a:ext>
            </a:extLst>
          </p:cNvPr>
          <p:cNvSpPr txBox="1"/>
          <p:nvPr/>
        </p:nvSpPr>
        <p:spPr>
          <a:xfrm>
            <a:off x="11723216" y="6879200"/>
            <a:ext cx="937568" cy="64633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3600" b="1" dirty="0">
                <a:solidFill>
                  <a:schemeClr val="accent4"/>
                </a:solidFill>
                <a:latin typeface="+mj-lt"/>
              </a:rPr>
              <a:t>02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accent4"/>
              </a:solidFill>
              <a:uLnTx/>
              <a:uFillTx/>
              <a:latin typeface="+mj-lt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253EC2D9-3C96-7E21-434A-8912219011AC}"/>
              </a:ext>
            </a:extLst>
          </p:cNvPr>
          <p:cNvSpPr txBox="1"/>
          <p:nvPr/>
        </p:nvSpPr>
        <p:spPr>
          <a:xfrm>
            <a:off x="16393511" y="4950554"/>
            <a:ext cx="937568" cy="64633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3600" b="1" dirty="0">
                <a:solidFill>
                  <a:schemeClr val="accent4"/>
                </a:solidFill>
                <a:latin typeface="+mj-lt"/>
              </a:rPr>
              <a:t>03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accent4"/>
              </a:solidFill>
              <a:uLnTx/>
              <a:uFillTx/>
              <a:latin typeface="+mj-lt"/>
            </a:endParaRPr>
          </a:p>
        </p:txBody>
      </p:sp>
      <p:sp>
        <p:nvSpPr>
          <p:cNvPr id="72" name="Freeform 167">
            <a:extLst>
              <a:ext uri="{FF2B5EF4-FFF2-40B4-BE49-F238E27FC236}">
                <a16:creationId xmlns:a16="http://schemas.microsoft.com/office/drawing/2014/main" id="{EB924503-D0D8-6246-0839-C23162AD1947}"/>
              </a:ext>
            </a:extLst>
          </p:cNvPr>
          <p:cNvSpPr>
            <a:spLocks noEditPoints="1"/>
          </p:cNvSpPr>
          <p:nvPr/>
        </p:nvSpPr>
        <p:spPr bwMode="auto">
          <a:xfrm>
            <a:off x="19044584" y="7888491"/>
            <a:ext cx="1015701" cy="1191754"/>
          </a:xfrm>
          <a:custGeom>
            <a:avLst/>
            <a:gdLst>
              <a:gd name="T0" fmla="*/ 75 w 225"/>
              <a:gd name="T1" fmla="*/ 264 h 264"/>
              <a:gd name="T2" fmla="*/ 0 w 225"/>
              <a:gd name="T3" fmla="*/ 264 h 264"/>
              <a:gd name="T4" fmla="*/ 0 w 225"/>
              <a:gd name="T5" fmla="*/ 198 h 264"/>
              <a:gd name="T6" fmla="*/ 75 w 225"/>
              <a:gd name="T7" fmla="*/ 198 h 264"/>
              <a:gd name="T8" fmla="*/ 75 w 225"/>
              <a:gd name="T9" fmla="*/ 264 h 264"/>
              <a:gd name="T10" fmla="*/ 150 w 225"/>
              <a:gd name="T11" fmla="*/ 126 h 264"/>
              <a:gd name="T12" fmla="*/ 75 w 225"/>
              <a:gd name="T13" fmla="*/ 126 h 264"/>
              <a:gd name="T14" fmla="*/ 75 w 225"/>
              <a:gd name="T15" fmla="*/ 264 h 264"/>
              <a:gd name="T16" fmla="*/ 150 w 225"/>
              <a:gd name="T17" fmla="*/ 264 h 264"/>
              <a:gd name="T18" fmla="*/ 150 w 225"/>
              <a:gd name="T19" fmla="*/ 126 h 264"/>
              <a:gd name="T20" fmla="*/ 225 w 225"/>
              <a:gd name="T21" fmla="*/ 173 h 264"/>
              <a:gd name="T22" fmla="*/ 150 w 225"/>
              <a:gd name="T23" fmla="*/ 173 h 264"/>
              <a:gd name="T24" fmla="*/ 150 w 225"/>
              <a:gd name="T25" fmla="*/ 264 h 264"/>
              <a:gd name="T26" fmla="*/ 225 w 225"/>
              <a:gd name="T27" fmla="*/ 264 h 264"/>
              <a:gd name="T28" fmla="*/ 225 w 225"/>
              <a:gd name="T29" fmla="*/ 173 h 264"/>
              <a:gd name="T30" fmla="*/ 97 w 225"/>
              <a:gd name="T31" fmla="*/ 31 h 264"/>
              <a:gd name="T32" fmla="*/ 64 w 225"/>
              <a:gd name="T33" fmla="*/ 36 h 264"/>
              <a:gd name="T34" fmla="*/ 88 w 225"/>
              <a:gd name="T35" fmla="*/ 59 h 264"/>
              <a:gd name="T36" fmla="*/ 82 w 225"/>
              <a:gd name="T37" fmla="*/ 93 h 264"/>
              <a:gd name="T38" fmla="*/ 112 w 225"/>
              <a:gd name="T39" fmla="*/ 77 h 264"/>
              <a:gd name="T40" fmla="*/ 143 w 225"/>
              <a:gd name="T41" fmla="*/ 93 h 264"/>
              <a:gd name="T42" fmla="*/ 137 w 225"/>
              <a:gd name="T43" fmla="*/ 59 h 264"/>
              <a:gd name="T44" fmla="*/ 161 w 225"/>
              <a:gd name="T45" fmla="*/ 36 h 264"/>
              <a:gd name="T46" fmla="*/ 128 w 225"/>
              <a:gd name="T47" fmla="*/ 31 h 264"/>
              <a:gd name="T48" fmla="*/ 112 w 225"/>
              <a:gd name="T49" fmla="*/ 0 h 264"/>
              <a:gd name="T50" fmla="*/ 97 w 225"/>
              <a:gd name="T51" fmla="*/ 31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25" h="264">
                <a:moveTo>
                  <a:pt x="75" y="264"/>
                </a:moveTo>
                <a:lnTo>
                  <a:pt x="0" y="264"/>
                </a:lnTo>
                <a:lnTo>
                  <a:pt x="0" y="198"/>
                </a:lnTo>
                <a:lnTo>
                  <a:pt x="75" y="198"/>
                </a:lnTo>
                <a:lnTo>
                  <a:pt x="75" y="264"/>
                </a:lnTo>
                <a:close/>
                <a:moveTo>
                  <a:pt x="150" y="126"/>
                </a:moveTo>
                <a:lnTo>
                  <a:pt x="75" y="126"/>
                </a:lnTo>
                <a:lnTo>
                  <a:pt x="75" y="264"/>
                </a:lnTo>
                <a:lnTo>
                  <a:pt x="150" y="264"/>
                </a:lnTo>
                <a:lnTo>
                  <a:pt x="150" y="126"/>
                </a:lnTo>
                <a:close/>
                <a:moveTo>
                  <a:pt x="225" y="173"/>
                </a:moveTo>
                <a:lnTo>
                  <a:pt x="150" y="173"/>
                </a:lnTo>
                <a:lnTo>
                  <a:pt x="150" y="264"/>
                </a:lnTo>
                <a:lnTo>
                  <a:pt x="225" y="264"/>
                </a:lnTo>
                <a:lnTo>
                  <a:pt x="225" y="173"/>
                </a:lnTo>
                <a:close/>
                <a:moveTo>
                  <a:pt x="97" y="31"/>
                </a:moveTo>
                <a:lnTo>
                  <a:pt x="64" y="36"/>
                </a:lnTo>
                <a:lnTo>
                  <a:pt x="88" y="59"/>
                </a:lnTo>
                <a:lnTo>
                  <a:pt x="82" y="93"/>
                </a:lnTo>
                <a:lnTo>
                  <a:pt x="112" y="77"/>
                </a:lnTo>
                <a:lnTo>
                  <a:pt x="143" y="93"/>
                </a:lnTo>
                <a:lnTo>
                  <a:pt x="137" y="59"/>
                </a:lnTo>
                <a:lnTo>
                  <a:pt x="161" y="36"/>
                </a:lnTo>
                <a:lnTo>
                  <a:pt x="128" y="31"/>
                </a:lnTo>
                <a:lnTo>
                  <a:pt x="112" y="0"/>
                </a:lnTo>
                <a:lnTo>
                  <a:pt x="97" y="31"/>
                </a:lnTo>
                <a:close/>
              </a:path>
            </a:pathLst>
          </a:custGeom>
          <a:noFill/>
          <a:ln w="28575">
            <a:solidFill>
              <a:schemeClr val="accent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3" name="Freeform 230">
            <a:extLst>
              <a:ext uri="{FF2B5EF4-FFF2-40B4-BE49-F238E27FC236}">
                <a16:creationId xmlns:a16="http://schemas.microsoft.com/office/drawing/2014/main" id="{8593AD00-AD15-B8BD-1CAD-EC049CBB9E64}"/>
              </a:ext>
            </a:extLst>
          </p:cNvPr>
          <p:cNvSpPr>
            <a:spLocks noEditPoints="1"/>
          </p:cNvSpPr>
          <p:nvPr/>
        </p:nvSpPr>
        <p:spPr bwMode="auto">
          <a:xfrm>
            <a:off x="11794990" y="10607993"/>
            <a:ext cx="794020" cy="1227724"/>
          </a:xfrm>
          <a:custGeom>
            <a:avLst/>
            <a:gdLst>
              <a:gd name="T0" fmla="*/ 41 w 496"/>
              <a:gd name="T1" fmla="*/ 386 h 768"/>
              <a:gd name="T2" fmla="*/ 0 w 496"/>
              <a:gd name="T3" fmla="*/ 249 h 768"/>
              <a:gd name="T4" fmla="*/ 248 w 496"/>
              <a:gd name="T5" fmla="*/ 0 h 768"/>
              <a:gd name="T6" fmla="*/ 496 w 496"/>
              <a:gd name="T7" fmla="*/ 249 h 768"/>
              <a:gd name="T8" fmla="*/ 456 w 496"/>
              <a:gd name="T9" fmla="*/ 386 h 768"/>
              <a:gd name="T10" fmla="*/ 391 w 496"/>
              <a:gd name="T11" fmla="*/ 547 h 768"/>
              <a:gd name="T12" fmla="*/ 105 w 496"/>
              <a:gd name="T13" fmla="*/ 547 h 768"/>
              <a:gd name="T14" fmla="*/ 41 w 496"/>
              <a:gd name="T15" fmla="*/ 386 h 768"/>
              <a:gd name="T16" fmla="*/ 136 w 496"/>
              <a:gd name="T17" fmla="*/ 657 h 768"/>
              <a:gd name="T18" fmla="*/ 361 w 496"/>
              <a:gd name="T19" fmla="*/ 657 h 768"/>
              <a:gd name="T20" fmla="*/ 171 w 496"/>
              <a:gd name="T21" fmla="*/ 768 h 768"/>
              <a:gd name="T22" fmla="*/ 325 w 496"/>
              <a:gd name="T23" fmla="*/ 768 h 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96" h="768">
                <a:moveTo>
                  <a:pt x="41" y="386"/>
                </a:moveTo>
                <a:cubicBezTo>
                  <a:pt x="14" y="345"/>
                  <a:pt x="0" y="298"/>
                  <a:pt x="0" y="249"/>
                </a:cubicBezTo>
                <a:cubicBezTo>
                  <a:pt x="0" y="112"/>
                  <a:pt x="112" y="0"/>
                  <a:pt x="248" y="0"/>
                </a:cubicBezTo>
                <a:cubicBezTo>
                  <a:pt x="385" y="0"/>
                  <a:pt x="496" y="112"/>
                  <a:pt x="496" y="249"/>
                </a:cubicBezTo>
                <a:cubicBezTo>
                  <a:pt x="496" y="298"/>
                  <a:pt x="482" y="345"/>
                  <a:pt x="456" y="386"/>
                </a:cubicBezTo>
                <a:cubicBezTo>
                  <a:pt x="403" y="468"/>
                  <a:pt x="391" y="506"/>
                  <a:pt x="391" y="547"/>
                </a:cubicBezTo>
                <a:cubicBezTo>
                  <a:pt x="105" y="547"/>
                  <a:pt x="105" y="547"/>
                  <a:pt x="105" y="547"/>
                </a:cubicBezTo>
                <a:cubicBezTo>
                  <a:pt x="105" y="506"/>
                  <a:pt x="94" y="468"/>
                  <a:pt x="41" y="386"/>
                </a:cubicBezTo>
                <a:close/>
                <a:moveTo>
                  <a:pt x="136" y="657"/>
                </a:moveTo>
                <a:cubicBezTo>
                  <a:pt x="361" y="657"/>
                  <a:pt x="361" y="657"/>
                  <a:pt x="361" y="657"/>
                </a:cubicBezTo>
                <a:moveTo>
                  <a:pt x="171" y="768"/>
                </a:moveTo>
                <a:cubicBezTo>
                  <a:pt x="325" y="768"/>
                  <a:pt x="325" y="768"/>
                  <a:pt x="325" y="768"/>
                </a:cubicBezTo>
              </a:path>
            </a:pathLst>
          </a:custGeom>
          <a:noFill/>
          <a:ln w="285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0D12185C-AA4D-4C4A-637D-FF0B2DDF8ECE}"/>
              </a:ext>
            </a:extLst>
          </p:cNvPr>
          <p:cNvSpPr/>
          <p:nvPr/>
        </p:nvSpPr>
        <p:spPr>
          <a:xfrm>
            <a:off x="4663554" y="7888491"/>
            <a:ext cx="1152029" cy="1191754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28575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470135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500">
        <p14:gallery dir="l"/>
      </p:transition>
    </mc:Choice>
    <mc:Fallback xmlns="">
      <p:transition spd="slow" advClick="0" advTm="2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3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4" dur="1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" dur="1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8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1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6" dur="1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7" dur="1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40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41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9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8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9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1" fill="hold" grpId="0" nodeType="withEffect" p14:presetBounceEnd="7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62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63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0" dur="12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25" grpId="0" animBg="1"/>
          <p:bldP spid="63" grpId="0" animBg="1"/>
          <p:bldP spid="64" grpId="0"/>
          <p:bldP spid="65" grpId="0"/>
          <p:bldP spid="66" grpId="0" animBg="1"/>
          <p:bldP spid="67" grpId="0" animBg="1"/>
          <p:bldP spid="68" grpId="0" animBg="1"/>
          <p:bldP spid="69" grpId="0"/>
          <p:bldP spid="70" grpId="0"/>
          <p:bldP spid="71" grpId="0"/>
          <p:bldP spid="72" grpId="0" animBg="1"/>
          <p:bldP spid="73" grpId="0" animBg="1"/>
          <p:bldP spid="74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3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9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0" dur="12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25" grpId="0" animBg="1"/>
          <p:bldP spid="63" grpId="0" animBg="1"/>
          <p:bldP spid="64" grpId="0"/>
          <p:bldP spid="65" grpId="0"/>
          <p:bldP spid="66" grpId="0" animBg="1"/>
          <p:bldP spid="67" grpId="0" animBg="1"/>
          <p:bldP spid="68" grpId="0" animBg="1"/>
          <p:bldP spid="69" grpId="0"/>
          <p:bldP spid="70" grpId="0"/>
          <p:bldP spid="71" grpId="0"/>
          <p:bldP spid="72" grpId="0" animBg="1"/>
          <p:bldP spid="73" grpId="0" animBg="1"/>
          <p:bldP spid="74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10000"/>
            <a:lumOff val="9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AB5D4BC-38C9-511C-79D8-D1D1C2B581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Oval 74">
            <a:extLst>
              <a:ext uri="{FF2B5EF4-FFF2-40B4-BE49-F238E27FC236}">
                <a16:creationId xmlns:a16="http://schemas.microsoft.com/office/drawing/2014/main" id="{401194DE-0EE0-3C9C-1A85-F17669F2DB1D}"/>
              </a:ext>
            </a:extLst>
          </p:cNvPr>
          <p:cNvSpPr>
            <a:spLocks/>
          </p:cNvSpPr>
          <p:nvPr/>
        </p:nvSpPr>
        <p:spPr>
          <a:xfrm>
            <a:off x="-421341" y="-11895492"/>
            <a:ext cx="25226682" cy="2522668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508B16AD-1224-F6F3-826F-97FB4D752BBD}"/>
              </a:ext>
            </a:extLst>
          </p:cNvPr>
          <p:cNvSpPr/>
          <p:nvPr/>
        </p:nvSpPr>
        <p:spPr>
          <a:xfrm>
            <a:off x="5105400" y="-6368751"/>
            <a:ext cx="14173200" cy="14173200"/>
          </a:xfrm>
          <a:custGeom>
            <a:avLst/>
            <a:gdLst>
              <a:gd name="connsiteX0" fmla="*/ 7086600 w 14173200"/>
              <a:gd name="connsiteY0" fmla="*/ 2933700 h 14173200"/>
              <a:gd name="connsiteX1" fmla="*/ 2933700 w 14173200"/>
              <a:gd name="connsiteY1" fmla="*/ 7086600 h 14173200"/>
              <a:gd name="connsiteX2" fmla="*/ 7086600 w 14173200"/>
              <a:gd name="connsiteY2" fmla="*/ 11239500 h 14173200"/>
              <a:gd name="connsiteX3" fmla="*/ 11239500 w 14173200"/>
              <a:gd name="connsiteY3" fmla="*/ 7086600 h 14173200"/>
              <a:gd name="connsiteX4" fmla="*/ 7086600 w 14173200"/>
              <a:gd name="connsiteY4" fmla="*/ 2933700 h 14173200"/>
              <a:gd name="connsiteX5" fmla="*/ 7086600 w 14173200"/>
              <a:gd name="connsiteY5" fmla="*/ 0 h 14173200"/>
              <a:gd name="connsiteX6" fmla="*/ 14173200 w 14173200"/>
              <a:gd name="connsiteY6" fmla="*/ 7086600 h 14173200"/>
              <a:gd name="connsiteX7" fmla="*/ 7086600 w 14173200"/>
              <a:gd name="connsiteY7" fmla="*/ 14173200 h 14173200"/>
              <a:gd name="connsiteX8" fmla="*/ 0 w 14173200"/>
              <a:gd name="connsiteY8" fmla="*/ 7086600 h 14173200"/>
              <a:gd name="connsiteX9" fmla="*/ 7086600 w 14173200"/>
              <a:gd name="connsiteY9" fmla="*/ 0 h 1417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4173200" h="14173200">
                <a:moveTo>
                  <a:pt x="7086600" y="2933700"/>
                </a:moveTo>
                <a:cubicBezTo>
                  <a:pt x="4793016" y="2933700"/>
                  <a:pt x="2933700" y="4793017"/>
                  <a:pt x="2933700" y="7086600"/>
                </a:cubicBezTo>
                <a:cubicBezTo>
                  <a:pt x="2933700" y="9380183"/>
                  <a:pt x="4793016" y="11239500"/>
                  <a:pt x="7086600" y="11239500"/>
                </a:cubicBezTo>
                <a:cubicBezTo>
                  <a:pt x="9380184" y="11239500"/>
                  <a:pt x="11239500" y="9380183"/>
                  <a:pt x="11239500" y="7086600"/>
                </a:cubicBezTo>
                <a:cubicBezTo>
                  <a:pt x="11239500" y="4793017"/>
                  <a:pt x="9380184" y="2933700"/>
                  <a:pt x="7086600" y="2933700"/>
                </a:cubicBezTo>
                <a:close/>
                <a:moveTo>
                  <a:pt x="7086600" y="0"/>
                </a:moveTo>
                <a:cubicBezTo>
                  <a:pt x="11000420" y="0"/>
                  <a:pt x="14173200" y="3172779"/>
                  <a:pt x="14173200" y="7086600"/>
                </a:cubicBezTo>
                <a:cubicBezTo>
                  <a:pt x="14173200" y="11000421"/>
                  <a:pt x="11000420" y="14173200"/>
                  <a:pt x="7086600" y="14173200"/>
                </a:cubicBezTo>
                <a:cubicBezTo>
                  <a:pt x="3172780" y="14173200"/>
                  <a:pt x="0" y="11000421"/>
                  <a:pt x="0" y="7086600"/>
                </a:cubicBezTo>
                <a:cubicBezTo>
                  <a:pt x="0" y="3172779"/>
                  <a:pt x="3172780" y="0"/>
                  <a:pt x="7086600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639D93A7-54D6-A48D-38B1-99B1A0E612BC}"/>
              </a:ext>
            </a:extLst>
          </p:cNvPr>
          <p:cNvGrpSpPr/>
          <p:nvPr/>
        </p:nvGrpSpPr>
        <p:grpSpPr>
          <a:xfrm>
            <a:off x="14601345" y="-278910"/>
            <a:ext cx="5776919" cy="10359252"/>
            <a:chOff x="14601345" y="-278910"/>
            <a:chExt cx="5776919" cy="10359252"/>
          </a:xfrm>
        </p:grpSpPr>
        <p:sp>
          <p:nvSpPr>
            <p:cNvPr id="78" name="Rectangle: Rounded Corners 77">
              <a:extLst>
                <a:ext uri="{FF2B5EF4-FFF2-40B4-BE49-F238E27FC236}">
                  <a16:creationId xmlns:a16="http://schemas.microsoft.com/office/drawing/2014/main" id="{2A4490F7-F5AD-5BDB-CB26-3BE7DDF6FB2F}"/>
                </a:ext>
              </a:extLst>
            </p:cNvPr>
            <p:cNvSpPr/>
            <p:nvPr/>
          </p:nvSpPr>
          <p:spPr>
            <a:xfrm rot="18900000">
              <a:off x="16604550" y="3940751"/>
              <a:ext cx="3773714" cy="6139591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outerShdw blurRad="1016000" dist="381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6BEB57FF-D11F-27B2-26C0-E970C8C48DF2}"/>
                </a:ext>
              </a:extLst>
            </p:cNvPr>
            <p:cNvCxnSpPr>
              <a:cxnSpLocks/>
            </p:cNvCxnSpPr>
            <p:nvPr/>
          </p:nvCxnSpPr>
          <p:spPr>
            <a:xfrm rot="-2700000" flipV="1">
              <a:off x="14601345" y="-278910"/>
              <a:ext cx="0" cy="6814657"/>
            </a:xfrm>
            <a:prstGeom prst="line">
              <a:avLst/>
            </a:prstGeom>
            <a:ln w="3175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39D2B413-2B41-95A9-63F7-33E18A787E3E}"/>
                </a:ext>
              </a:extLst>
            </p:cNvPr>
            <p:cNvSpPr/>
            <p:nvPr/>
          </p:nvSpPr>
          <p:spPr>
            <a:xfrm rot="18900000">
              <a:off x="15074577" y="4655562"/>
              <a:ext cx="3382246" cy="1258554"/>
            </a:xfrm>
            <a:custGeom>
              <a:avLst/>
              <a:gdLst>
                <a:gd name="connsiteX0" fmla="*/ 1691123 w 3382246"/>
                <a:gd name="connsiteY0" fmla="*/ 0 h 1258554"/>
                <a:gd name="connsiteX1" fmla="*/ 3350247 w 3382246"/>
                <a:gd name="connsiteY1" fmla="*/ 987469 h 1258554"/>
                <a:gd name="connsiteX2" fmla="*/ 3382246 w 3382246"/>
                <a:gd name="connsiteY2" fmla="*/ 1053897 h 1258554"/>
                <a:gd name="connsiteX3" fmla="*/ 3119320 w 3382246"/>
                <a:gd name="connsiteY3" fmla="*/ 1114580 h 1258554"/>
                <a:gd name="connsiteX4" fmla="*/ 1691123 w 3382246"/>
                <a:gd name="connsiteY4" fmla="*/ 1258554 h 1258554"/>
                <a:gd name="connsiteX5" fmla="*/ 262926 w 3382246"/>
                <a:gd name="connsiteY5" fmla="*/ 1114580 h 1258554"/>
                <a:gd name="connsiteX6" fmla="*/ 0 w 3382246"/>
                <a:gd name="connsiteY6" fmla="*/ 1053897 h 1258554"/>
                <a:gd name="connsiteX7" fmla="*/ 32000 w 3382246"/>
                <a:gd name="connsiteY7" fmla="*/ 987469 h 1258554"/>
                <a:gd name="connsiteX8" fmla="*/ 1691123 w 3382246"/>
                <a:gd name="connsiteY8" fmla="*/ 0 h 1258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82246" h="1258554">
                  <a:moveTo>
                    <a:pt x="1691123" y="0"/>
                  </a:moveTo>
                  <a:cubicBezTo>
                    <a:pt x="2407554" y="0"/>
                    <a:pt x="3030727" y="399288"/>
                    <a:pt x="3350247" y="987469"/>
                  </a:cubicBezTo>
                  <a:lnTo>
                    <a:pt x="3382246" y="1053897"/>
                  </a:lnTo>
                  <a:lnTo>
                    <a:pt x="3119320" y="1114580"/>
                  </a:lnTo>
                  <a:cubicBezTo>
                    <a:pt x="2657999" y="1208979"/>
                    <a:pt x="2180351" y="1258554"/>
                    <a:pt x="1691123" y="1258554"/>
                  </a:cubicBezTo>
                  <a:cubicBezTo>
                    <a:pt x="1201895" y="1258554"/>
                    <a:pt x="724247" y="1208979"/>
                    <a:pt x="262926" y="1114580"/>
                  </a:cubicBezTo>
                  <a:lnTo>
                    <a:pt x="0" y="1053897"/>
                  </a:lnTo>
                  <a:lnTo>
                    <a:pt x="32000" y="987469"/>
                  </a:lnTo>
                  <a:cubicBezTo>
                    <a:pt x="351519" y="399288"/>
                    <a:pt x="974692" y="0"/>
                    <a:pt x="169112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6BC2FC3D-A9C3-E633-D825-E1C5C28C39F0}"/>
              </a:ext>
            </a:extLst>
          </p:cNvPr>
          <p:cNvGrpSpPr/>
          <p:nvPr/>
        </p:nvGrpSpPr>
        <p:grpSpPr>
          <a:xfrm>
            <a:off x="10305143" y="678426"/>
            <a:ext cx="3773714" cy="12007060"/>
            <a:chOff x="10305143" y="678426"/>
            <a:chExt cx="3773714" cy="12007060"/>
          </a:xfrm>
        </p:grpSpPr>
        <p:sp>
          <p:nvSpPr>
            <p:cNvPr id="82" name="Rectangle: Rounded Corners 81">
              <a:extLst>
                <a:ext uri="{FF2B5EF4-FFF2-40B4-BE49-F238E27FC236}">
                  <a16:creationId xmlns:a16="http://schemas.microsoft.com/office/drawing/2014/main" id="{04178865-63D2-14A6-AA4B-98D0FD7F5138}"/>
                </a:ext>
              </a:extLst>
            </p:cNvPr>
            <p:cNvSpPr/>
            <p:nvPr/>
          </p:nvSpPr>
          <p:spPr>
            <a:xfrm>
              <a:off x="10305143" y="6545895"/>
              <a:ext cx="3773714" cy="6139591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outerShdw blurRad="1016000" dist="381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F537092F-E924-1423-EF51-BDA4B6C5309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192000" y="678426"/>
              <a:ext cx="0" cy="6814657"/>
            </a:xfrm>
            <a:prstGeom prst="line">
              <a:avLst/>
            </a:prstGeom>
            <a:ln w="3175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F3440E0C-AAC6-0804-B70F-EC64DCA78877}"/>
                </a:ext>
              </a:extLst>
            </p:cNvPr>
            <p:cNvSpPr/>
            <p:nvPr/>
          </p:nvSpPr>
          <p:spPr>
            <a:xfrm>
              <a:off x="10500877" y="6545895"/>
              <a:ext cx="3382246" cy="1258554"/>
            </a:xfrm>
            <a:custGeom>
              <a:avLst/>
              <a:gdLst>
                <a:gd name="connsiteX0" fmla="*/ 1691123 w 3382246"/>
                <a:gd name="connsiteY0" fmla="*/ 0 h 1258554"/>
                <a:gd name="connsiteX1" fmla="*/ 3350247 w 3382246"/>
                <a:gd name="connsiteY1" fmla="*/ 987469 h 1258554"/>
                <a:gd name="connsiteX2" fmla="*/ 3382246 w 3382246"/>
                <a:gd name="connsiteY2" fmla="*/ 1053897 h 1258554"/>
                <a:gd name="connsiteX3" fmla="*/ 3119320 w 3382246"/>
                <a:gd name="connsiteY3" fmla="*/ 1114580 h 1258554"/>
                <a:gd name="connsiteX4" fmla="*/ 1691123 w 3382246"/>
                <a:gd name="connsiteY4" fmla="*/ 1258554 h 1258554"/>
                <a:gd name="connsiteX5" fmla="*/ 262926 w 3382246"/>
                <a:gd name="connsiteY5" fmla="*/ 1114580 h 1258554"/>
                <a:gd name="connsiteX6" fmla="*/ 0 w 3382246"/>
                <a:gd name="connsiteY6" fmla="*/ 1053897 h 1258554"/>
                <a:gd name="connsiteX7" fmla="*/ 32000 w 3382246"/>
                <a:gd name="connsiteY7" fmla="*/ 987469 h 1258554"/>
                <a:gd name="connsiteX8" fmla="*/ 1691123 w 3382246"/>
                <a:gd name="connsiteY8" fmla="*/ 0 h 1258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82246" h="1258554">
                  <a:moveTo>
                    <a:pt x="1691123" y="0"/>
                  </a:moveTo>
                  <a:cubicBezTo>
                    <a:pt x="2407554" y="0"/>
                    <a:pt x="3030727" y="399288"/>
                    <a:pt x="3350247" y="987469"/>
                  </a:cubicBezTo>
                  <a:lnTo>
                    <a:pt x="3382246" y="1053897"/>
                  </a:lnTo>
                  <a:lnTo>
                    <a:pt x="3119320" y="1114580"/>
                  </a:lnTo>
                  <a:cubicBezTo>
                    <a:pt x="2657999" y="1208979"/>
                    <a:pt x="2180351" y="1258554"/>
                    <a:pt x="1691123" y="1258554"/>
                  </a:cubicBezTo>
                  <a:cubicBezTo>
                    <a:pt x="1201895" y="1258554"/>
                    <a:pt x="724247" y="1208979"/>
                    <a:pt x="262926" y="1114580"/>
                  </a:cubicBezTo>
                  <a:lnTo>
                    <a:pt x="0" y="1053897"/>
                  </a:lnTo>
                  <a:lnTo>
                    <a:pt x="32000" y="987469"/>
                  </a:lnTo>
                  <a:cubicBezTo>
                    <a:pt x="351519" y="399288"/>
                    <a:pt x="974692" y="0"/>
                    <a:pt x="169112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A618C878-5455-78CB-8FF1-F9770D9E0867}"/>
              </a:ext>
            </a:extLst>
          </p:cNvPr>
          <p:cNvGrpSpPr/>
          <p:nvPr/>
        </p:nvGrpSpPr>
        <p:grpSpPr>
          <a:xfrm>
            <a:off x="2833940" y="3141442"/>
            <a:ext cx="10345747" cy="5755962"/>
            <a:chOff x="2833940" y="3141442"/>
            <a:chExt cx="10345747" cy="5755962"/>
          </a:xfrm>
        </p:grpSpPr>
        <p:sp>
          <p:nvSpPr>
            <p:cNvPr id="86" name="Rectangle: Rounded Corners 85">
              <a:extLst>
                <a:ext uri="{FF2B5EF4-FFF2-40B4-BE49-F238E27FC236}">
                  <a16:creationId xmlns:a16="http://schemas.microsoft.com/office/drawing/2014/main" id="{C4DD3C03-90E8-E685-D5CD-BC8699C6014C}"/>
                </a:ext>
              </a:extLst>
            </p:cNvPr>
            <p:cNvSpPr/>
            <p:nvPr/>
          </p:nvSpPr>
          <p:spPr>
            <a:xfrm rot="2700000">
              <a:off x="4016879" y="3940751"/>
              <a:ext cx="3773714" cy="6139591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outerShdw blurRad="1016000" dist="381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386B647F-570E-305A-70D0-FABC908D8E8B}"/>
                </a:ext>
              </a:extLst>
            </p:cNvPr>
            <p:cNvCxnSpPr>
              <a:cxnSpLocks/>
            </p:cNvCxnSpPr>
            <p:nvPr/>
          </p:nvCxnSpPr>
          <p:spPr>
            <a:xfrm rot="2700000" flipV="1">
              <a:off x="9772359" y="-265887"/>
              <a:ext cx="0" cy="6814657"/>
            </a:xfrm>
            <a:prstGeom prst="line">
              <a:avLst/>
            </a:prstGeom>
            <a:ln w="31750" cap="rnd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21E7679C-27D3-F126-8203-B8AA44F70035}"/>
                </a:ext>
              </a:extLst>
            </p:cNvPr>
            <p:cNvSpPr/>
            <p:nvPr/>
          </p:nvSpPr>
          <p:spPr>
            <a:xfrm rot="2700000">
              <a:off x="5938320" y="4655562"/>
              <a:ext cx="3382246" cy="1258554"/>
            </a:xfrm>
            <a:custGeom>
              <a:avLst/>
              <a:gdLst>
                <a:gd name="connsiteX0" fmla="*/ 1691123 w 3382246"/>
                <a:gd name="connsiteY0" fmla="*/ 0 h 1258554"/>
                <a:gd name="connsiteX1" fmla="*/ 3350247 w 3382246"/>
                <a:gd name="connsiteY1" fmla="*/ 987469 h 1258554"/>
                <a:gd name="connsiteX2" fmla="*/ 3382246 w 3382246"/>
                <a:gd name="connsiteY2" fmla="*/ 1053897 h 1258554"/>
                <a:gd name="connsiteX3" fmla="*/ 3119320 w 3382246"/>
                <a:gd name="connsiteY3" fmla="*/ 1114580 h 1258554"/>
                <a:gd name="connsiteX4" fmla="*/ 1691123 w 3382246"/>
                <a:gd name="connsiteY4" fmla="*/ 1258554 h 1258554"/>
                <a:gd name="connsiteX5" fmla="*/ 262926 w 3382246"/>
                <a:gd name="connsiteY5" fmla="*/ 1114580 h 1258554"/>
                <a:gd name="connsiteX6" fmla="*/ 0 w 3382246"/>
                <a:gd name="connsiteY6" fmla="*/ 1053897 h 1258554"/>
                <a:gd name="connsiteX7" fmla="*/ 32000 w 3382246"/>
                <a:gd name="connsiteY7" fmla="*/ 987469 h 1258554"/>
                <a:gd name="connsiteX8" fmla="*/ 1691123 w 3382246"/>
                <a:gd name="connsiteY8" fmla="*/ 0 h 1258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82246" h="1258554">
                  <a:moveTo>
                    <a:pt x="1691123" y="0"/>
                  </a:moveTo>
                  <a:cubicBezTo>
                    <a:pt x="2407554" y="0"/>
                    <a:pt x="3030727" y="399288"/>
                    <a:pt x="3350247" y="987469"/>
                  </a:cubicBezTo>
                  <a:lnTo>
                    <a:pt x="3382246" y="1053897"/>
                  </a:lnTo>
                  <a:lnTo>
                    <a:pt x="3119320" y="1114580"/>
                  </a:lnTo>
                  <a:cubicBezTo>
                    <a:pt x="2657999" y="1208979"/>
                    <a:pt x="2180351" y="1258554"/>
                    <a:pt x="1691123" y="1258554"/>
                  </a:cubicBezTo>
                  <a:cubicBezTo>
                    <a:pt x="1201895" y="1258554"/>
                    <a:pt x="724247" y="1208979"/>
                    <a:pt x="262926" y="1114580"/>
                  </a:cubicBezTo>
                  <a:lnTo>
                    <a:pt x="0" y="1053897"/>
                  </a:lnTo>
                  <a:lnTo>
                    <a:pt x="32000" y="987469"/>
                  </a:lnTo>
                  <a:cubicBezTo>
                    <a:pt x="351519" y="399288"/>
                    <a:pt x="974692" y="0"/>
                    <a:pt x="169112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89" name="Rectangle 88">
            <a:extLst>
              <a:ext uri="{FF2B5EF4-FFF2-40B4-BE49-F238E27FC236}">
                <a16:creationId xmlns:a16="http://schemas.microsoft.com/office/drawing/2014/main" id="{995EE5EA-0179-96EE-9F79-831AFC978077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#128</a:t>
            </a:r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03EE1B1D-C3FC-BE6E-7F03-8E8CA5F3B32D}"/>
              </a:ext>
            </a:extLst>
          </p:cNvPr>
          <p:cNvGrpSpPr/>
          <p:nvPr/>
        </p:nvGrpSpPr>
        <p:grpSpPr>
          <a:xfrm>
            <a:off x="10702152" y="8068870"/>
            <a:ext cx="2842398" cy="1934706"/>
            <a:chOff x="10702152" y="8068870"/>
            <a:chExt cx="2842398" cy="1934706"/>
          </a:xfrm>
        </p:grpSpPr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1FABBB2C-1824-B7AB-4644-A4012B96E015}"/>
                </a:ext>
              </a:extLst>
            </p:cNvPr>
            <p:cNvSpPr txBox="1"/>
            <p:nvPr/>
          </p:nvSpPr>
          <p:spPr>
            <a:xfrm>
              <a:off x="10702152" y="9080246"/>
              <a:ext cx="2842398" cy="92333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dirty="0">
                  <a:solidFill>
                    <a:sysClr val="windowText" lastClr="000000"/>
                  </a:solidFill>
                </a:rPr>
                <a:t>Cung cấp thông tin rõ ràng, không che giấu để tăng sự tin cậy.</a:t>
              </a: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00756696-5FA4-6C2F-DA39-FDAA4C782F3F}"/>
                </a:ext>
              </a:extLst>
            </p:cNvPr>
            <p:cNvSpPr txBox="1"/>
            <p:nvPr/>
          </p:nvSpPr>
          <p:spPr>
            <a:xfrm>
              <a:off x="10872615" y="8068870"/>
              <a:ext cx="250147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ysClr val="windowText" lastClr="000000"/>
                  </a:solidFill>
                  <a:latin typeface="+mj-lt"/>
                </a:rPr>
                <a:t>Transparency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4AF9C5FC-0C9C-1F63-5190-670FE04F36AB}"/>
                </a:ext>
              </a:extLst>
            </p:cNvPr>
            <p:cNvSpPr txBox="1"/>
            <p:nvPr/>
          </p:nvSpPr>
          <p:spPr>
            <a:xfrm>
              <a:off x="10844297" y="8456500"/>
              <a:ext cx="2558107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2"/>
                  </a:solidFill>
                </a:rPr>
                <a:t>Minh </a:t>
              </a:r>
              <a:r>
                <a:rPr lang="en-US" sz="2000" b="1" dirty="0" err="1">
                  <a:solidFill>
                    <a:schemeClr val="accent2"/>
                  </a:solidFill>
                </a:rPr>
                <a:t>bạch</a:t>
              </a:r>
              <a:endParaRPr lang="vi-VN" sz="2000" b="1" dirty="0">
                <a:solidFill>
                  <a:schemeClr val="accent2"/>
                </a:solidFill>
              </a:endParaRPr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4E35B1CE-AE16-8246-EF97-E5819E730D62}"/>
              </a:ext>
            </a:extLst>
          </p:cNvPr>
          <p:cNvGrpSpPr/>
          <p:nvPr/>
        </p:nvGrpSpPr>
        <p:grpSpPr>
          <a:xfrm>
            <a:off x="17066375" y="5686666"/>
            <a:ext cx="2842398" cy="1854845"/>
            <a:chOff x="17160615" y="5686666"/>
            <a:chExt cx="2842398" cy="1854845"/>
          </a:xfrm>
        </p:grpSpPr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DED573D9-DF8B-1722-AA39-B9F48D05E262}"/>
                </a:ext>
              </a:extLst>
            </p:cNvPr>
            <p:cNvSpPr txBox="1"/>
            <p:nvPr/>
          </p:nvSpPr>
          <p:spPr>
            <a:xfrm>
              <a:off x="17160615" y="6618181"/>
              <a:ext cx="2842398" cy="92333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dirty="0">
                  <a:solidFill>
                    <a:sysClr val="windowText" lastClr="000000"/>
                  </a:solidFill>
                </a:rPr>
                <a:t>Luôn làm đúng như cam kết khiến người khác yên tâm dựa vào.</a:t>
              </a:r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FB17997B-B31F-1A1D-264B-F3714404EE2F}"/>
                </a:ext>
              </a:extLst>
            </p:cNvPr>
            <p:cNvSpPr txBox="1"/>
            <p:nvPr/>
          </p:nvSpPr>
          <p:spPr>
            <a:xfrm>
              <a:off x="17331079" y="5686666"/>
              <a:ext cx="250147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ysClr val="windowText" lastClr="000000"/>
                  </a:solidFill>
                  <a:latin typeface="+mj-lt"/>
                </a:rPr>
                <a:t>Reliability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A1594FD1-3302-428D-043C-F5B77CFFC172}"/>
                </a:ext>
              </a:extLst>
            </p:cNvPr>
            <p:cNvSpPr txBox="1"/>
            <p:nvPr/>
          </p:nvSpPr>
          <p:spPr>
            <a:xfrm>
              <a:off x="17302761" y="6036093"/>
              <a:ext cx="2558107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2000" b="1" dirty="0" err="1">
                  <a:solidFill>
                    <a:schemeClr val="accent3"/>
                  </a:solidFill>
                </a:rPr>
                <a:t>Đáng</a:t>
              </a:r>
              <a:r>
                <a:rPr lang="en-US" sz="2000" b="1" dirty="0">
                  <a:solidFill>
                    <a:schemeClr val="accent3"/>
                  </a:solidFill>
                </a:rPr>
                <a:t> tin </a:t>
              </a:r>
              <a:r>
                <a:rPr lang="en-US" sz="2000" b="1" dirty="0" err="1">
                  <a:solidFill>
                    <a:schemeClr val="accent3"/>
                  </a:solidFill>
                </a:rPr>
                <a:t>cậy</a:t>
              </a:r>
              <a:endParaRPr lang="vi-VN" sz="2000" b="1" dirty="0">
                <a:solidFill>
                  <a:schemeClr val="accent3"/>
                </a:solidFill>
              </a:endParaRPr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F15A90F1-4A7D-6723-DAA6-E5488C6B1811}"/>
              </a:ext>
            </a:extLst>
          </p:cNvPr>
          <p:cNvGrpSpPr/>
          <p:nvPr/>
        </p:nvGrpSpPr>
        <p:grpSpPr>
          <a:xfrm>
            <a:off x="4333081" y="5686666"/>
            <a:ext cx="2842398" cy="1854845"/>
            <a:chOff x="4165731" y="5686666"/>
            <a:chExt cx="2842398" cy="1854845"/>
          </a:xfrm>
        </p:grpSpPr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8DB3A9F2-F82C-4E16-75ED-6F8F840258AB}"/>
                </a:ext>
              </a:extLst>
            </p:cNvPr>
            <p:cNvSpPr txBox="1"/>
            <p:nvPr/>
          </p:nvSpPr>
          <p:spPr>
            <a:xfrm>
              <a:off x="4165731" y="6618181"/>
              <a:ext cx="2842398" cy="92333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dirty="0">
                  <a:solidFill>
                    <a:sysClr val="windowText" lastClr="000000"/>
                  </a:solidFill>
                </a:rPr>
                <a:t>Thể hiện bản chất thật giúp người khác cảm nhận sự chân thành thực.</a:t>
              </a:r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C70E510D-4BA2-377A-5099-691F40DA0988}"/>
                </a:ext>
              </a:extLst>
            </p:cNvPr>
            <p:cNvSpPr txBox="1"/>
            <p:nvPr/>
          </p:nvSpPr>
          <p:spPr>
            <a:xfrm>
              <a:off x="4336195" y="5686666"/>
              <a:ext cx="250147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ysClr val="windowText" lastClr="000000"/>
                  </a:solidFill>
                  <a:latin typeface="+mj-lt"/>
                </a:rPr>
                <a:t>Authenticity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8A0F5980-1B7B-CBFD-CE2E-25FCE0D790DC}"/>
                </a:ext>
              </a:extLst>
            </p:cNvPr>
            <p:cNvSpPr txBox="1"/>
            <p:nvPr/>
          </p:nvSpPr>
          <p:spPr>
            <a:xfrm>
              <a:off x="4307877" y="6036093"/>
              <a:ext cx="2558107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2000" b="1" dirty="0" err="1">
                  <a:solidFill>
                    <a:schemeClr val="accent1"/>
                  </a:solidFill>
                </a:rPr>
                <a:t>Chân</a:t>
              </a:r>
              <a:r>
                <a:rPr lang="en-US" sz="2000" b="1" dirty="0">
                  <a:solidFill>
                    <a:schemeClr val="accent1"/>
                  </a:solidFill>
                </a:rPr>
                <a:t> </a:t>
              </a:r>
              <a:r>
                <a:rPr lang="en-US" sz="2000" b="1" dirty="0" err="1">
                  <a:solidFill>
                    <a:schemeClr val="accent1"/>
                  </a:solidFill>
                </a:rPr>
                <a:t>thực</a:t>
              </a:r>
              <a:endParaRPr lang="vi-VN" sz="2000" b="1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102" name="Oval 101">
            <a:extLst>
              <a:ext uri="{FF2B5EF4-FFF2-40B4-BE49-F238E27FC236}">
                <a16:creationId xmlns:a16="http://schemas.microsoft.com/office/drawing/2014/main" id="{D108B899-7C16-3F8C-72BA-FC6B9F5914AB}"/>
              </a:ext>
            </a:extLst>
          </p:cNvPr>
          <p:cNvSpPr/>
          <p:nvPr/>
        </p:nvSpPr>
        <p:spPr>
          <a:xfrm>
            <a:off x="8039100" y="-3435051"/>
            <a:ext cx="8305800" cy="83058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016000" dist="381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!!MainTitle1">
            <a:extLst>
              <a:ext uri="{FF2B5EF4-FFF2-40B4-BE49-F238E27FC236}">
                <a16:creationId xmlns:a16="http://schemas.microsoft.com/office/drawing/2014/main" id="{632A3F8A-959C-00C9-298E-F18DD944C2B3}"/>
              </a:ext>
            </a:extLst>
          </p:cNvPr>
          <p:cNvSpPr txBox="1"/>
          <p:nvPr/>
        </p:nvSpPr>
        <p:spPr>
          <a:xfrm>
            <a:off x="9969629" y="1120646"/>
            <a:ext cx="4444743" cy="240065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The Trust</a:t>
            </a:r>
            <a:endParaRPr lang="en-US" sz="7500" b="1" dirty="0">
              <a:solidFill>
                <a:schemeClr val="accent4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  <a:p>
            <a:pPr lvl="0" algn="ctr">
              <a:defRPr/>
            </a:pP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Pillars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04" name="!!SubTitle">
            <a:extLst>
              <a:ext uri="{FF2B5EF4-FFF2-40B4-BE49-F238E27FC236}">
                <a16:creationId xmlns:a16="http://schemas.microsoft.com/office/drawing/2014/main" id="{53EEEBF0-BB83-A857-7C63-5EF749E8803D}"/>
              </a:ext>
            </a:extLst>
          </p:cNvPr>
          <p:cNvSpPr txBox="1"/>
          <p:nvPr/>
        </p:nvSpPr>
        <p:spPr>
          <a:xfrm>
            <a:off x="10135187" y="820975"/>
            <a:ext cx="411362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+mj-lt"/>
              </a:rPr>
              <a:t>we sell CONFIDENCE not templates</a:t>
            </a:r>
            <a:endParaRPr kumimoji="0" lang="en-US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E4517EDD-5D65-95D3-5DF7-5D0D55CB8FD4}"/>
              </a:ext>
            </a:extLst>
          </p:cNvPr>
          <p:cNvSpPr/>
          <p:nvPr/>
        </p:nvSpPr>
        <p:spPr>
          <a:xfrm>
            <a:off x="11794991" y="-396210"/>
            <a:ext cx="794018" cy="7940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id="{17065CFA-1587-C67F-0F3C-8728A5774A58}"/>
              </a:ext>
            </a:extLst>
          </p:cNvPr>
          <p:cNvSpPr/>
          <p:nvPr/>
        </p:nvSpPr>
        <p:spPr>
          <a:xfrm>
            <a:off x="10702151" y="-396210"/>
            <a:ext cx="794018" cy="7940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id="{6BAC670D-88D6-03FE-87F4-B2EDD2EF4D1D}"/>
              </a:ext>
            </a:extLst>
          </p:cNvPr>
          <p:cNvSpPr/>
          <p:nvPr/>
        </p:nvSpPr>
        <p:spPr>
          <a:xfrm>
            <a:off x="12887831" y="-396210"/>
            <a:ext cx="794018" cy="7940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33E63DB0-0BAB-8830-3A47-D6F1650EF903}"/>
              </a:ext>
            </a:extLst>
          </p:cNvPr>
          <p:cNvSpPr txBox="1"/>
          <p:nvPr/>
        </p:nvSpPr>
        <p:spPr>
          <a:xfrm>
            <a:off x="7101532" y="4950554"/>
            <a:ext cx="937568" cy="64633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3600" b="1" dirty="0">
                <a:solidFill>
                  <a:schemeClr val="bg1"/>
                </a:solidFill>
                <a:latin typeface="+mj-lt"/>
              </a:rPr>
              <a:t>01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j-lt"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3B8B2F35-6300-493C-34B5-ECAB41A78C13}"/>
              </a:ext>
            </a:extLst>
          </p:cNvPr>
          <p:cNvSpPr txBox="1"/>
          <p:nvPr/>
        </p:nvSpPr>
        <p:spPr>
          <a:xfrm>
            <a:off x="11723216" y="6879200"/>
            <a:ext cx="937568" cy="64633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3600" b="1" dirty="0">
                <a:solidFill>
                  <a:schemeClr val="bg1"/>
                </a:solidFill>
                <a:latin typeface="+mj-lt"/>
              </a:rPr>
              <a:t>02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j-lt"/>
            </a:endParaRP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1D9F01B4-27FD-90F1-08ED-241FBBD430A1}"/>
              </a:ext>
            </a:extLst>
          </p:cNvPr>
          <p:cNvSpPr txBox="1"/>
          <p:nvPr/>
        </p:nvSpPr>
        <p:spPr>
          <a:xfrm>
            <a:off x="16393511" y="4950554"/>
            <a:ext cx="937568" cy="64633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3600" b="1" dirty="0">
                <a:solidFill>
                  <a:schemeClr val="bg1"/>
                </a:solidFill>
                <a:latin typeface="+mj-lt"/>
              </a:rPr>
              <a:t>03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j-lt"/>
            </a:endParaRPr>
          </a:p>
        </p:txBody>
      </p:sp>
      <p:sp>
        <p:nvSpPr>
          <p:cNvPr id="111" name="Freeform 167">
            <a:extLst>
              <a:ext uri="{FF2B5EF4-FFF2-40B4-BE49-F238E27FC236}">
                <a16:creationId xmlns:a16="http://schemas.microsoft.com/office/drawing/2014/main" id="{FE853334-0843-7494-2666-40572BA62832}"/>
              </a:ext>
            </a:extLst>
          </p:cNvPr>
          <p:cNvSpPr>
            <a:spLocks noEditPoints="1"/>
          </p:cNvSpPr>
          <p:nvPr/>
        </p:nvSpPr>
        <p:spPr bwMode="auto">
          <a:xfrm>
            <a:off x="19044584" y="7888491"/>
            <a:ext cx="1015701" cy="1191754"/>
          </a:xfrm>
          <a:custGeom>
            <a:avLst/>
            <a:gdLst>
              <a:gd name="T0" fmla="*/ 75 w 225"/>
              <a:gd name="T1" fmla="*/ 264 h 264"/>
              <a:gd name="T2" fmla="*/ 0 w 225"/>
              <a:gd name="T3" fmla="*/ 264 h 264"/>
              <a:gd name="T4" fmla="*/ 0 w 225"/>
              <a:gd name="T5" fmla="*/ 198 h 264"/>
              <a:gd name="T6" fmla="*/ 75 w 225"/>
              <a:gd name="T7" fmla="*/ 198 h 264"/>
              <a:gd name="T8" fmla="*/ 75 w 225"/>
              <a:gd name="T9" fmla="*/ 264 h 264"/>
              <a:gd name="T10" fmla="*/ 150 w 225"/>
              <a:gd name="T11" fmla="*/ 126 h 264"/>
              <a:gd name="T12" fmla="*/ 75 w 225"/>
              <a:gd name="T13" fmla="*/ 126 h 264"/>
              <a:gd name="T14" fmla="*/ 75 w 225"/>
              <a:gd name="T15" fmla="*/ 264 h 264"/>
              <a:gd name="T16" fmla="*/ 150 w 225"/>
              <a:gd name="T17" fmla="*/ 264 h 264"/>
              <a:gd name="T18" fmla="*/ 150 w 225"/>
              <a:gd name="T19" fmla="*/ 126 h 264"/>
              <a:gd name="T20" fmla="*/ 225 w 225"/>
              <a:gd name="T21" fmla="*/ 173 h 264"/>
              <a:gd name="T22" fmla="*/ 150 w 225"/>
              <a:gd name="T23" fmla="*/ 173 h 264"/>
              <a:gd name="T24" fmla="*/ 150 w 225"/>
              <a:gd name="T25" fmla="*/ 264 h 264"/>
              <a:gd name="T26" fmla="*/ 225 w 225"/>
              <a:gd name="T27" fmla="*/ 264 h 264"/>
              <a:gd name="T28" fmla="*/ 225 w 225"/>
              <a:gd name="T29" fmla="*/ 173 h 264"/>
              <a:gd name="T30" fmla="*/ 97 w 225"/>
              <a:gd name="T31" fmla="*/ 31 h 264"/>
              <a:gd name="T32" fmla="*/ 64 w 225"/>
              <a:gd name="T33" fmla="*/ 36 h 264"/>
              <a:gd name="T34" fmla="*/ 88 w 225"/>
              <a:gd name="T35" fmla="*/ 59 h 264"/>
              <a:gd name="T36" fmla="*/ 82 w 225"/>
              <a:gd name="T37" fmla="*/ 93 h 264"/>
              <a:gd name="T38" fmla="*/ 112 w 225"/>
              <a:gd name="T39" fmla="*/ 77 h 264"/>
              <a:gd name="T40" fmla="*/ 143 w 225"/>
              <a:gd name="T41" fmla="*/ 93 h 264"/>
              <a:gd name="T42" fmla="*/ 137 w 225"/>
              <a:gd name="T43" fmla="*/ 59 h 264"/>
              <a:gd name="T44" fmla="*/ 161 w 225"/>
              <a:gd name="T45" fmla="*/ 36 h 264"/>
              <a:gd name="T46" fmla="*/ 128 w 225"/>
              <a:gd name="T47" fmla="*/ 31 h 264"/>
              <a:gd name="T48" fmla="*/ 112 w 225"/>
              <a:gd name="T49" fmla="*/ 0 h 264"/>
              <a:gd name="T50" fmla="*/ 97 w 225"/>
              <a:gd name="T51" fmla="*/ 31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25" h="264">
                <a:moveTo>
                  <a:pt x="75" y="264"/>
                </a:moveTo>
                <a:lnTo>
                  <a:pt x="0" y="264"/>
                </a:lnTo>
                <a:lnTo>
                  <a:pt x="0" y="198"/>
                </a:lnTo>
                <a:lnTo>
                  <a:pt x="75" y="198"/>
                </a:lnTo>
                <a:lnTo>
                  <a:pt x="75" y="264"/>
                </a:lnTo>
                <a:close/>
                <a:moveTo>
                  <a:pt x="150" y="126"/>
                </a:moveTo>
                <a:lnTo>
                  <a:pt x="75" y="126"/>
                </a:lnTo>
                <a:lnTo>
                  <a:pt x="75" y="264"/>
                </a:lnTo>
                <a:lnTo>
                  <a:pt x="150" y="264"/>
                </a:lnTo>
                <a:lnTo>
                  <a:pt x="150" y="126"/>
                </a:lnTo>
                <a:close/>
                <a:moveTo>
                  <a:pt x="225" y="173"/>
                </a:moveTo>
                <a:lnTo>
                  <a:pt x="150" y="173"/>
                </a:lnTo>
                <a:lnTo>
                  <a:pt x="150" y="264"/>
                </a:lnTo>
                <a:lnTo>
                  <a:pt x="225" y="264"/>
                </a:lnTo>
                <a:lnTo>
                  <a:pt x="225" y="173"/>
                </a:lnTo>
                <a:close/>
                <a:moveTo>
                  <a:pt x="97" y="31"/>
                </a:moveTo>
                <a:lnTo>
                  <a:pt x="64" y="36"/>
                </a:lnTo>
                <a:lnTo>
                  <a:pt x="88" y="59"/>
                </a:lnTo>
                <a:lnTo>
                  <a:pt x="82" y="93"/>
                </a:lnTo>
                <a:lnTo>
                  <a:pt x="112" y="77"/>
                </a:lnTo>
                <a:lnTo>
                  <a:pt x="143" y="93"/>
                </a:lnTo>
                <a:lnTo>
                  <a:pt x="137" y="59"/>
                </a:lnTo>
                <a:lnTo>
                  <a:pt x="161" y="36"/>
                </a:lnTo>
                <a:lnTo>
                  <a:pt x="128" y="31"/>
                </a:lnTo>
                <a:lnTo>
                  <a:pt x="112" y="0"/>
                </a:lnTo>
                <a:lnTo>
                  <a:pt x="97" y="31"/>
                </a:lnTo>
                <a:close/>
              </a:path>
            </a:pathLst>
          </a:custGeom>
          <a:noFill/>
          <a:ln w="28575">
            <a:solidFill>
              <a:schemeClr val="accent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2" name="Freeform 230">
            <a:extLst>
              <a:ext uri="{FF2B5EF4-FFF2-40B4-BE49-F238E27FC236}">
                <a16:creationId xmlns:a16="http://schemas.microsoft.com/office/drawing/2014/main" id="{104B3D16-FB22-CCCC-92A3-38E71C317C74}"/>
              </a:ext>
            </a:extLst>
          </p:cNvPr>
          <p:cNvSpPr>
            <a:spLocks noEditPoints="1"/>
          </p:cNvSpPr>
          <p:nvPr/>
        </p:nvSpPr>
        <p:spPr bwMode="auto">
          <a:xfrm>
            <a:off x="11794990" y="10607993"/>
            <a:ext cx="794020" cy="1227724"/>
          </a:xfrm>
          <a:custGeom>
            <a:avLst/>
            <a:gdLst>
              <a:gd name="T0" fmla="*/ 41 w 496"/>
              <a:gd name="T1" fmla="*/ 386 h 768"/>
              <a:gd name="T2" fmla="*/ 0 w 496"/>
              <a:gd name="T3" fmla="*/ 249 h 768"/>
              <a:gd name="T4" fmla="*/ 248 w 496"/>
              <a:gd name="T5" fmla="*/ 0 h 768"/>
              <a:gd name="T6" fmla="*/ 496 w 496"/>
              <a:gd name="T7" fmla="*/ 249 h 768"/>
              <a:gd name="T8" fmla="*/ 456 w 496"/>
              <a:gd name="T9" fmla="*/ 386 h 768"/>
              <a:gd name="T10" fmla="*/ 391 w 496"/>
              <a:gd name="T11" fmla="*/ 547 h 768"/>
              <a:gd name="T12" fmla="*/ 105 w 496"/>
              <a:gd name="T13" fmla="*/ 547 h 768"/>
              <a:gd name="T14" fmla="*/ 41 w 496"/>
              <a:gd name="T15" fmla="*/ 386 h 768"/>
              <a:gd name="T16" fmla="*/ 136 w 496"/>
              <a:gd name="T17" fmla="*/ 657 h 768"/>
              <a:gd name="T18" fmla="*/ 361 w 496"/>
              <a:gd name="T19" fmla="*/ 657 h 768"/>
              <a:gd name="T20" fmla="*/ 171 w 496"/>
              <a:gd name="T21" fmla="*/ 768 h 768"/>
              <a:gd name="T22" fmla="*/ 325 w 496"/>
              <a:gd name="T23" fmla="*/ 768 h 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96" h="768">
                <a:moveTo>
                  <a:pt x="41" y="386"/>
                </a:moveTo>
                <a:cubicBezTo>
                  <a:pt x="14" y="345"/>
                  <a:pt x="0" y="298"/>
                  <a:pt x="0" y="249"/>
                </a:cubicBezTo>
                <a:cubicBezTo>
                  <a:pt x="0" y="112"/>
                  <a:pt x="112" y="0"/>
                  <a:pt x="248" y="0"/>
                </a:cubicBezTo>
                <a:cubicBezTo>
                  <a:pt x="385" y="0"/>
                  <a:pt x="496" y="112"/>
                  <a:pt x="496" y="249"/>
                </a:cubicBezTo>
                <a:cubicBezTo>
                  <a:pt x="496" y="298"/>
                  <a:pt x="482" y="345"/>
                  <a:pt x="456" y="386"/>
                </a:cubicBezTo>
                <a:cubicBezTo>
                  <a:pt x="403" y="468"/>
                  <a:pt x="391" y="506"/>
                  <a:pt x="391" y="547"/>
                </a:cubicBezTo>
                <a:cubicBezTo>
                  <a:pt x="105" y="547"/>
                  <a:pt x="105" y="547"/>
                  <a:pt x="105" y="547"/>
                </a:cubicBezTo>
                <a:cubicBezTo>
                  <a:pt x="105" y="506"/>
                  <a:pt x="94" y="468"/>
                  <a:pt x="41" y="386"/>
                </a:cubicBezTo>
                <a:close/>
                <a:moveTo>
                  <a:pt x="136" y="657"/>
                </a:moveTo>
                <a:cubicBezTo>
                  <a:pt x="361" y="657"/>
                  <a:pt x="361" y="657"/>
                  <a:pt x="361" y="657"/>
                </a:cubicBezTo>
                <a:moveTo>
                  <a:pt x="171" y="768"/>
                </a:moveTo>
                <a:cubicBezTo>
                  <a:pt x="325" y="768"/>
                  <a:pt x="325" y="768"/>
                  <a:pt x="325" y="768"/>
                </a:cubicBezTo>
              </a:path>
            </a:pathLst>
          </a:custGeom>
          <a:noFill/>
          <a:ln w="285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3" name="Freeform: Shape 112">
            <a:extLst>
              <a:ext uri="{FF2B5EF4-FFF2-40B4-BE49-F238E27FC236}">
                <a16:creationId xmlns:a16="http://schemas.microsoft.com/office/drawing/2014/main" id="{F6AB2185-AEE6-25AA-2F28-0BB0A5B7BBFD}"/>
              </a:ext>
            </a:extLst>
          </p:cNvPr>
          <p:cNvSpPr/>
          <p:nvPr/>
        </p:nvSpPr>
        <p:spPr>
          <a:xfrm>
            <a:off x="4663554" y="7888491"/>
            <a:ext cx="1152029" cy="1191754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28575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948223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500">
        <p14:prism dir="u"/>
      </p:transition>
    </mc:Choice>
    <mc:Fallback xmlns="">
      <p:transition spd="slow" advClick="0" advTm="2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3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4" dur="1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" dur="1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8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10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1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6" dur="1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7" dur="1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40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41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9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8" dur="1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9" dur="1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1" fill="hold" grpId="0" nodeType="withEffect" p14:presetBounceEnd="7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62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63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0" dur="125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5" grpId="0" animBg="1"/>
          <p:bldP spid="76" grpId="0" animBg="1"/>
          <p:bldP spid="102" grpId="0" animBg="1"/>
          <p:bldP spid="103" grpId="0"/>
          <p:bldP spid="104" grpId="0"/>
          <p:bldP spid="105" grpId="0" animBg="1"/>
          <p:bldP spid="106" grpId="0" animBg="1"/>
          <p:bldP spid="107" grpId="0" animBg="1"/>
          <p:bldP spid="108" grpId="0"/>
          <p:bldP spid="109" grpId="0"/>
          <p:bldP spid="110" grpId="0"/>
          <p:bldP spid="111" grpId="0" animBg="1"/>
          <p:bldP spid="112" grpId="0" animBg="1"/>
          <p:bldP spid="11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3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10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9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0" dur="125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5" grpId="0" animBg="1"/>
          <p:bldP spid="76" grpId="0" animBg="1"/>
          <p:bldP spid="102" grpId="0" animBg="1"/>
          <p:bldP spid="103" grpId="0"/>
          <p:bldP spid="104" grpId="0"/>
          <p:bldP spid="105" grpId="0" animBg="1"/>
          <p:bldP spid="106" grpId="0" animBg="1"/>
          <p:bldP spid="107" grpId="0" animBg="1"/>
          <p:bldP spid="108" grpId="0"/>
          <p:bldP spid="109" grpId="0"/>
          <p:bldP spid="110" grpId="0"/>
          <p:bldP spid="111" grpId="0" animBg="1"/>
          <p:bldP spid="112" grpId="0" animBg="1"/>
          <p:bldP spid="113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A532E41-B94B-DDE6-910D-B9AA7B18A7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80345C95-1AE0-EC4E-2B07-E53D9FA89E61}"/>
              </a:ext>
            </a:extLst>
          </p:cNvPr>
          <p:cNvSpPr>
            <a:spLocks/>
          </p:cNvSpPr>
          <p:nvPr/>
        </p:nvSpPr>
        <p:spPr>
          <a:xfrm>
            <a:off x="-421341" y="-11895492"/>
            <a:ext cx="25226682" cy="25226682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3E3BA485-1C5B-FA4D-CB7E-A66381627B6A}"/>
              </a:ext>
            </a:extLst>
          </p:cNvPr>
          <p:cNvSpPr/>
          <p:nvPr/>
        </p:nvSpPr>
        <p:spPr>
          <a:xfrm>
            <a:off x="5105400" y="-6368751"/>
            <a:ext cx="14173200" cy="14173200"/>
          </a:xfrm>
          <a:custGeom>
            <a:avLst/>
            <a:gdLst>
              <a:gd name="connsiteX0" fmla="*/ 7086600 w 14173200"/>
              <a:gd name="connsiteY0" fmla="*/ 2933700 h 14173200"/>
              <a:gd name="connsiteX1" fmla="*/ 2933700 w 14173200"/>
              <a:gd name="connsiteY1" fmla="*/ 7086600 h 14173200"/>
              <a:gd name="connsiteX2" fmla="*/ 7086600 w 14173200"/>
              <a:gd name="connsiteY2" fmla="*/ 11239500 h 14173200"/>
              <a:gd name="connsiteX3" fmla="*/ 11239500 w 14173200"/>
              <a:gd name="connsiteY3" fmla="*/ 7086600 h 14173200"/>
              <a:gd name="connsiteX4" fmla="*/ 7086600 w 14173200"/>
              <a:gd name="connsiteY4" fmla="*/ 2933700 h 14173200"/>
              <a:gd name="connsiteX5" fmla="*/ 7086600 w 14173200"/>
              <a:gd name="connsiteY5" fmla="*/ 0 h 14173200"/>
              <a:gd name="connsiteX6" fmla="*/ 14173200 w 14173200"/>
              <a:gd name="connsiteY6" fmla="*/ 7086600 h 14173200"/>
              <a:gd name="connsiteX7" fmla="*/ 7086600 w 14173200"/>
              <a:gd name="connsiteY7" fmla="*/ 14173200 h 14173200"/>
              <a:gd name="connsiteX8" fmla="*/ 0 w 14173200"/>
              <a:gd name="connsiteY8" fmla="*/ 7086600 h 14173200"/>
              <a:gd name="connsiteX9" fmla="*/ 7086600 w 14173200"/>
              <a:gd name="connsiteY9" fmla="*/ 0 h 1417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4173200" h="14173200">
                <a:moveTo>
                  <a:pt x="7086600" y="2933700"/>
                </a:moveTo>
                <a:cubicBezTo>
                  <a:pt x="4793016" y="2933700"/>
                  <a:pt x="2933700" y="4793017"/>
                  <a:pt x="2933700" y="7086600"/>
                </a:cubicBezTo>
                <a:cubicBezTo>
                  <a:pt x="2933700" y="9380183"/>
                  <a:pt x="4793016" y="11239500"/>
                  <a:pt x="7086600" y="11239500"/>
                </a:cubicBezTo>
                <a:cubicBezTo>
                  <a:pt x="9380184" y="11239500"/>
                  <a:pt x="11239500" y="9380183"/>
                  <a:pt x="11239500" y="7086600"/>
                </a:cubicBezTo>
                <a:cubicBezTo>
                  <a:pt x="11239500" y="4793017"/>
                  <a:pt x="9380184" y="2933700"/>
                  <a:pt x="7086600" y="2933700"/>
                </a:cubicBezTo>
                <a:close/>
                <a:moveTo>
                  <a:pt x="7086600" y="0"/>
                </a:moveTo>
                <a:cubicBezTo>
                  <a:pt x="11000420" y="0"/>
                  <a:pt x="14173200" y="3172779"/>
                  <a:pt x="14173200" y="7086600"/>
                </a:cubicBezTo>
                <a:cubicBezTo>
                  <a:pt x="14173200" y="11000421"/>
                  <a:pt x="11000420" y="14173200"/>
                  <a:pt x="7086600" y="14173200"/>
                </a:cubicBezTo>
                <a:cubicBezTo>
                  <a:pt x="3172780" y="14173200"/>
                  <a:pt x="0" y="11000421"/>
                  <a:pt x="0" y="7086600"/>
                </a:cubicBezTo>
                <a:cubicBezTo>
                  <a:pt x="0" y="3172779"/>
                  <a:pt x="3172780" y="0"/>
                  <a:pt x="7086600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28ECAEF-CAA5-BE85-FBAF-950C368B02FE}"/>
              </a:ext>
            </a:extLst>
          </p:cNvPr>
          <p:cNvGrpSpPr/>
          <p:nvPr/>
        </p:nvGrpSpPr>
        <p:grpSpPr>
          <a:xfrm>
            <a:off x="14601345" y="-278910"/>
            <a:ext cx="5776919" cy="10359252"/>
            <a:chOff x="14601345" y="-278910"/>
            <a:chExt cx="5776919" cy="10359252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AF061EBF-CA1C-891E-C1AE-1DAD2708ADF0}"/>
                </a:ext>
              </a:extLst>
            </p:cNvPr>
            <p:cNvSpPr/>
            <p:nvPr/>
          </p:nvSpPr>
          <p:spPr>
            <a:xfrm rot="18900000">
              <a:off x="16604550" y="3940751"/>
              <a:ext cx="3773714" cy="6139591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outerShdw blurRad="1016000" dist="381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142020EF-A133-7F3E-ECDF-0102238DC7CA}"/>
                </a:ext>
              </a:extLst>
            </p:cNvPr>
            <p:cNvCxnSpPr>
              <a:cxnSpLocks/>
            </p:cNvCxnSpPr>
            <p:nvPr/>
          </p:nvCxnSpPr>
          <p:spPr>
            <a:xfrm rot="-2700000" flipV="1">
              <a:off x="14601345" y="-278910"/>
              <a:ext cx="0" cy="6814657"/>
            </a:xfrm>
            <a:prstGeom prst="line">
              <a:avLst/>
            </a:prstGeom>
            <a:ln w="3175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5BD902F4-B566-8316-8048-0F559ADBD61A}"/>
                </a:ext>
              </a:extLst>
            </p:cNvPr>
            <p:cNvSpPr/>
            <p:nvPr/>
          </p:nvSpPr>
          <p:spPr>
            <a:xfrm rot="18900000">
              <a:off x="15074577" y="4655562"/>
              <a:ext cx="3382246" cy="1258554"/>
            </a:xfrm>
            <a:custGeom>
              <a:avLst/>
              <a:gdLst>
                <a:gd name="connsiteX0" fmla="*/ 1691123 w 3382246"/>
                <a:gd name="connsiteY0" fmla="*/ 0 h 1258554"/>
                <a:gd name="connsiteX1" fmla="*/ 3350247 w 3382246"/>
                <a:gd name="connsiteY1" fmla="*/ 987469 h 1258554"/>
                <a:gd name="connsiteX2" fmla="*/ 3382246 w 3382246"/>
                <a:gd name="connsiteY2" fmla="*/ 1053897 h 1258554"/>
                <a:gd name="connsiteX3" fmla="*/ 3119320 w 3382246"/>
                <a:gd name="connsiteY3" fmla="*/ 1114580 h 1258554"/>
                <a:gd name="connsiteX4" fmla="*/ 1691123 w 3382246"/>
                <a:gd name="connsiteY4" fmla="*/ 1258554 h 1258554"/>
                <a:gd name="connsiteX5" fmla="*/ 262926 w 3382246"/>
                <a:gd name="connsiteY5" fmla="*/ 1114580 h 1258554"/>
                <a:gd name="connsiteX6" fmla="*/ 0 w 3382246"/>
                <a:gd name="connsiteY6" fmla="*/ 1053897 h 1258554"/>
                <a:gd name="connsiteX7" fmla="*/ 32000 w 3382246"/>
                <a:gd name="connsiteY7" fmla="*/ 987469 h 1258554"/>
                <a:gd name="connsiteX8" fmla="*/ 1691123 w 3382246"/>
                <a:gd name="connsiteY8" fmla="*/ 0 h 1258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82246" h="1258554">
                  <a:moveTo>
                    <a:pt x="1691123" y="0"/>
                  </a:moveTo>
                  <a:cubicBezTo>
                    <a:pt x="2407554" y="0"/>
                    <a:pt x="3030727" y="399288"/>
                    <a:pt x="3350247" y="987469"/>
                  </a:cubicBezTo>
                  <a:lnTo>
                    <a:pt x="3382246" y="1053897"/>
                  </a:lnTo>
                  <a:lnTo>
                    <a:pt x="3119320" y="1114580"/>
                  </a:lnTo>
                  <a:cubicBezTo>
                    <a:pt x="2657999" y="1208979"/>
                    <a:pt x="2180351" y="1258554"/>
                    <a:pt x="1691123" y="1258554"/>
                  </a:cubicBezTo>
                  <a:cubicBezTo>
                    <a:pt x="1201895" y="1258554"/>
                    <a:pt x="724247" y="1208979"/>
                    <a:pt x="262926" y="1114580"/>
                  </a:cubicBezTo>
                  <a:lnTo>
                    <a:pt x="0" y="1053897"/>
                  </a:lnTo>
                  <a:lnTo>
                    <a:pt x="32000" y="987469"/>
                  </a:lnTo>
                  <a:cubicBezTo>
                    <a:pt x="351519" y="399288"/>
                    <a:pt x="974692" y="0"/>
                    <a:pt x="169112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58C969EC-8EE9-117D-B8F4-91A4AFF68FBC}"/>
              </a:ext>
            </a:extLst>
          </p:cNvPr>
          <p:cNvGrpSpPr/>
          <p:nvPr/>
        </p:nvGrpSpPr>
        <p:grpSpPr>
          <a:xfrm>
            <a:off x="10305143" y="678426"/>
            <a:ext cx="3773714" cy="12007060"/>
            <a:chOff x="10305143" y="678426"/>
            <a:chExt cx="3773714" cy="12007060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EBE25B16-C6BA-2064-C180-9E7FAFB93501}"/>
                </a:ext>
              </a:extLst>
            </p:cNvPr>
            <p:cNvSpPr/>
            <p:nvPr/>
          </p:nvSpPr>
          <p:spPr>
            <a:xfrm>
              <a:off x="10305143" y="6545895"/>
              <a:ext cx="3773714" cy="6139591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outerShdw blurRad="1016000" dist="381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16EFF707-5869-7B9A-F6E4-011F289167F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192000" y="678426"/>
              <a:ext cx="0" cy="6814657"/>
            </a:xfrm>
            <a:prstGeom prst="line">
              <a:avLst/>
            </a:prstGeom>
            <a:ln w="3175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58E12E7-387D-A1AD-63BF-E3377C485C30}"/>
                </a:ext>
              </a:extLst>
            </p:cNvPr>
            <p:cNvSpPr/>
            <p:nvPr/>
          </p:nvSpPr>
          <p:spPr>
            <a:xfrm>
              <a:off x="10500877" y="6545895"/>
              <a:ext cx="3382246" cy="1258554"/>
            </a:xfrm>
            <a:custGeom>
              <a:avLst/>
              <a:gdLst>
                <a:gd name="connsiteX0" fmla="*/ 1691123 w 3382246"/>
                <a:gd name="connsiteY0" fmla="*/ 0 h 1258554"/>
                <a:gd name="connsiteX1" fmla="*/ 3350247 w 3382246"/>
                <a:gd name="connsiteY1" fmla="*/ 987469 h 1258554"/>
                <a:gd name="connsiteX2" fmla="*/ 3382246 w 3382246"/>
                <a:gd name="connsiteY2" fmla="*/ 1053897 h 1258554"/>
                <a:gd name="connsiteX3" fmla="*/ 3119320 w 3382246"/>
                <a:gd name="connsiteY3" fmla="*/ 1114580 h 1258554"/>
                <a:gd name="connsiteX4" fmla="*/ 1691123 w 3382246"/>
                <a:gd name="connsiteY4" fmla="*/ 1258554 h 1258554"/>
                <a:gd name="connsiteX5" fmla="*/ 262926 w 3382246"/>
                <a:gd name="connsiteY5" fmla="*/ 1114580 h 1258554"/>
                <a:gd name="connsiteX6" fmla="*/ 0 w 3382246"/>
                <a:gd name="connsiteY6" fmla="*/ 1053897 h 1258554"/>
                <a:gd name="connsiteX7" fmla="*/ 32000 w 3382246"/>
                <a:gd name="connsiteY7" fmla="*/ 987469 h 1258554"/>
                <a:gd name="connsiteX8" fmla="*/ 1691123 w 3382246"/>
                <a:gd name="connsiteY8" fmla="*/ 0 h 1258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82246" h="1258554">
                  <a:moveTo>
                    <a:pt x="1691123" y="0"/>
                  </a:moveTo>
                  <a:cubicBezTo>
                    <a:pt x="2407554" y="0"/>
                    <a:pt x="3030727" y="399288"/>
                    <a:pt x="3350247" y="987469"/>
                  </a:cubicBezTo>
                  <a:lnTo>
                    <a:pt x="3382246" y="1053897"/>
                  </a:lnTo>
                  <a:lnTo>
                    <a:pt x="3119320" y="1114580"/>
                  </a:lnTo>
                  <a:cubicBezTo>
                    <a:pt x="2657999" y="1208979"/>
                    <a:pt x="2180351" y="1258554"/>
                    <a:pt x="1691123" y="1258554"/>
                  </a:cubicBezTo>
                  <a:cubicBezTo>
                    <a:pt x="1201895" y="1258554"/>
                    <a:pt x="724247" y="1208979"/>
                    <a:pt x="262926" y="1114580"/>
                  </a:cubicBezTo>
                  <a:lnTo>
                    <a:pt x="0" y="1053897"/>
                  </a:lnTo>
                  <a:lnTo>
                    <a:pt x="32000" y="987469"/>
                  </a:lnTo>
                  <a:cubicBezTo>
                    <a:pt x="351519" y="399288"/>
                    <a:pt x="974692" y="0"/>
                    <a:pt x="169112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424892C-677D-6D29-71E4-B7DC1F63C851}"/>
              </a:ext>
            </a:extLst>
          </p:cNvPr>
          <p:cNvGrpSpPr/>
          <p:nvPr/>
        </p:nvGrpSpPr>
        <p:grpSpPr>
          <a:xfrm>
            <a:off x="2833940" y="3141442"/>
            <a:ext cx="10345747" cy="5755962"/>
            <a:chOff x="2833940" y="3141442"/>
            <a:chExt cx="10345747" cy="5755962"/>
          </a:xfrm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912120D0-188B-4214-853B-23EC419832C9}"/>
                </a:ext>
              </a:extLst>
            </p:cNvPr>
            <p:cNvSpPr/>
            <p:nvPr/>
          </p:nvSpPr>
          <p:spPr>
            <a:xfrm rot="2700000">
              <a:off x="4016879" y="3940751"/>
              <a:ext cx="3773714" cy="6139591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outerShdw blurRad="1016000" dist="381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BA4DF722-DA6A-97E9-1BAC-1508219E66A3}"/>
                </a:ext>
              </a:extLst>
            </p:cNvPr>
            <p:cNvCxnSpPr>
              <a:cxnSpLocks/>
            </p:cNvCxnSpPr>
            <p:nvPr/>
          </p:nvCxnSpPr>
          <p:spPr>
            <a:xfrm rot="2700000" flipV="1">
              <a:off x="9772359" y="-265887"/>
              <a:ext cx="0" cy="6814657"/>
            </a:xfrm>
            <a:prstGeom prst="line">
              <a:avLst/>
            </a:prstGeom>
            <a:ln w="31750" cap="rnd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ABF1A751-D204-DA5A-1370-95F401987EED}"/>
                </a:ext>
              </a:extLst>
            </p:cNvPr>
            <p:cNvSpPr/>
            <p:nvPr/>
          </p:nvSpPr>
          <p:spPr>
            <a:xfrm rot="2700000">
              <a:off x="5938320" y="4655562"/>
              <a:ext cx="3382246" cy="1258554"/>
            </a:xfrm>
            <a:custGeom>
              <a:avLst/>
              <a:gdLst>
                <a:gd name="connsiteX0" fmla="*/ 1691123 w 3382246"/>
                <a:gd name="connsiteY0" fmla="*/ 0 h 1258554"/>
                <a:gd name="connsiteX1" fmla="*/ 3350247 w 3382246"/>
                <a:gd name="connsiteY1" fmla="*/ 987469 h 1258554"/>
                <a:gd name="connsiteX2" fmla="*/ 3382246 w 3382246"/>
                <a:gd name="connsiteY2" fmla="*/ 1053897 h 1258554"/>
                <a:gd name="connsiteX3" fmla="*/ 3119320 w 3382246"/>
                <a:gd name="connsiteY3" fmla="*/ 1114580 h 1258554"/>
                <a:gd name="connsiteX4" fmla="*/ 1691123 w 3382246"/>
                <a:gd name="connsiteY4" fmla="*/ 1258554 h 1258554"/>
                <a:gd name="connsiteX5" fmla="*/ 262926 w 3382246"/>
                <a:gd name="connsiteY5" fmla="*/ 1114580 h 1258554"/>
                <a:gd name="connsiteX6" fmla="*/ 0 w 3382246"/>
                <a:gd name="connsiteY6" fmla="*/ 1053897 h 1258554"/>
                <a:gd name="connsiteX7" fmla="*/ 32000 w 3382246"/>
                <a:gd name="connsiteY7" fmla="*/ 987469 h 1258554"/>
                <a:gd name="connsiteX8" fmla="*/ 1691123 w 3382246"/>
                <a:gd name="connsiteY8" fmla="*/ 0 h 1258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82246" h="1258554">
                  <a:moveTo>
                    <a:pt x="1691123" y="0"/>
                  </a:moveTo>
                  <a:cubicBezTo>
                    <a:pt x="2407554" y="0"/>
                    <a:pt x="3030727" y="399288"/>
                    <a:pt x="3350247" y="987469"/>
                  </a:cubicBezTo>
                  <a:lnTo>
                    <a:pt x="3382246" y="1053897"/>
                  </a:lnTo>
                  <a:lnTo>
                    <a:pt x="3119320" y="1114580"/>
                  </a:lnTo>
                  <a:cubicBezTo>
                    <a:pt x="2657999" y="1208979"/>
                    <a:pt x="2180351" y="1258554"/>
                    <a:pt x="1691123" y="1258554"/>
                  </a:cubicBezTo>
                  <a:cubicBezTo>
                    <a:pt x="1201895" y="1258554"/>
                    <a:pt x="724247" y="1208979"/>
                    <a:pt x="262926" y="1114580"/>
                  </a:cubicBezTo>
                  <a:lnTo>
                    <a:pt x="0" y="1053897"/>
                  </a:lnTo>
                  <a:lnTo>
                    <a:pt x="32000" y="987469"/>
                  </a:lnTo>
                  <a:cubicBezTo>
                    <a:pt x="351519" y="399288"/>
                    <a:pt x="974692" y="0"/>
                    <a:pt x="169112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E5D04864-A821-8743-8C59-E03FB6C4B38D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#128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01A5AF6-C32E-EB54-3D9B-412453ECEDE3}"/>
              </a:ext>
            </a:extLst>
          </p:cNvPr>
          <p:cNvGrpSpPr/>
          <p:nvPr/>
        </p:nvGrpSpPr>
        <p:grpSpPr>
          <a:xfrm>
            <a:off x="10702152" y="8068870"/>
            <a:ext cx="2842398" cy="1934706"/>
            <a:chOff x="10702152" y="8068870"/>
            <a:chExt cx="2842398" cy="1934706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CD90AD9-B5E2-8BB6-8408-FA9BD584C3C2}"/>
                </a:ext>
              </a:extLst>
            </p:cNvPr>
            <p:cNvSpPr txBox="1"/>
            <p:nvPr/>
          </p:nvSpPr>
          <p:spPr>
            <a:xfrm>
              <a:off x="10702152" y="9080246"/>
              <a:ext cx="2842398" cy="92333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dirty="0">
                  <a:solidFill>
                    <a:sysClr val="windowText" lastClr="000000"/>
                  </a:solidFill>
                </a:rPr>
                <a:t>Cung cấp thông tin rõ ràng, không che giấu để tăng sự tin cậy.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A65AC52-5737-B7A8-8FF2-4F3206C8E431}"/>
                </a:ext>
              </a:extLst>
            </p:cNvPr>
            <p:cNvSpPr txBox="1"/>
            <p:nvPr/>
          </p:nvSpPr>
          <p:spPr>
            <a:xfrm>
              <a:off x="10872615" y="8068870"/>
              <a:ext cx="250147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ysClr val="windowText" lastClr="000000"/>
                  </a:solidFill>
                  <a:latin typeface="+mj-lt"/>
                </a:rPr>
                <a:t>Transparency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4D55CF44-DB45-2904-327E-EFAFAE150885}"/>
                </a:ext>
              </a:extLst>
            </p:cNvPr>
            <p:cNvSpPr txBox="1"/>
            <p:nvPr/>
          </p:nvSpPr>
          <p:spPr>
            <a:xfrm>
              <a:off x="10844297" y="8456500"/>
              <a:ext cx="2558107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2"/>
                  </a:solidFill>
                </a:rPr>
                <a:t>Minh </a:t>
              </a:r>
              <a:r>
                <a:rPr lang="en-US" sz="2000" b="1" dirty="0" err="1">
                  <a:solidFill>
                    <a:schemeClr val="accent2"/>
                  </a:solidFill>
                </a:rPr>
                <a:t>bạch</a:t>
              </a:r>
              <a:endParaRPr lang="vi-VN" sz="2000" b="1" dirty="0">
                <a:solidFill>
                  <a:schemeClr val="accent2"/>
                </a:solidFill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9C2376E-403A-9D64-2ADB-54ECAAA85671}"/>
              </a:ext>
            </a:extLst>
          </p:cNvPr>
          <p:cNvGrpSpPr/>
          <p:nvPr/>
        </p:nvGrpSpPr>
        <p:grpSpPr>
          <a:xfrm>
            <a:off x="17066375" y="5686666"/>
            <a:ext cx="2842398" cy="1854845"/>
            <a:chOff x="17160615" y="5686666"/>
            <a:chExt cx="2842398" cy="1854845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2D500FB8-60D5-18BE-925B-752295F402D1}"/>
                </a:ext>
              </a:extLst>
            </p:cNvPr>
            <p:cNvSpPr txBox="1"/>
            <p:nvPr/>
          </p:nvSpPr>
          <p:spPr>
            <a:xfrm>
              <a:off x="17160615" y="6618181"/>
              <a:ext cx="2842398" cy="92333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dirty="0">
                  <a:solidFill>
                    <a:sysClr val="windowText" lastClr="000000"/>
                  </a:solidFill>
                </a:rPr>
                <a:t>Luôn làm đúng như cam kết khiến người khác yên tâm dựa vào.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DE9F98A4-176E-228A-8DEC-5180136322B7}"/>
                </a:ext>
              </a:extLst>
            </p:cNvPr>
            <p:cNvSpPr txBox="1"/>
            <p:nvPr/>
          </p:nvSpPr>
          <p:spPr>
            <a:xfrm>
              <a:off x="17331079" y="5686666"/>
              <a:ext cx="250147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ysClr val="windowText" lastClr="000000"/>
                  </a:solidFill>
                  <a:latin typeface="+mj-lt"/>
                </a:rPr>
                <a:t>Reliability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6DB0788D-6B56-ED28-382C-7F66D9034201}"/>
                </a:ext>
              </a:extLst>
            </p:cNvPr>
            <p:cNvSpPr txBox="1"/>
            <p:nvPr/>
          </p:nvSpPr>
          <p:spPr>
            <a:xfrm>
              <a:off x="17302761" y="6036093"/>
              <a:ext cx="2558107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2000" b="1" dirty="0" err="1">
                  <a:solidFill>
                    <a:schemeClr val="accent3"/>
                  </a:solidFill>
                </a:rPr>
                <a:t>Đáng</a:t>
              </a:r>
              <a:r>
                <a:rPr lang="en-US" sz="2000" b="1" dirty="0">
                  <a:solidFill>
                    <a:schemeClr val="accent3"/>
                  </a:solidFill>
                </a:rPr>
                <a:t> tin </a:t>
              </a:r>
              <a:r>
                <a:rPr lang="en-US" sz="2000" b="1" dirty="0" err="1">
                  <a:solidFill>
                    <a:schemeClr val="accent3"/>
                  </a:solidFill>
                </a:rPr>
                <a:t>cậy</a:t>
              </a:r>
              <a:endParaRPr lang="vi-VN" sz="2000" b="1" dirty="0">
                <a:solidFill>
                  <a:schemeClr val="accent3"/>
                </a:solidFill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2482B0BF-9908-A1F0-5E87-EDF1715DF010}"/>
              </a:ext>
            </a:extLst>
          </p:cNvPr>
          <p:cNvGrpSpPr/>
          <p:nvPr/>
        </p:nvGrpSpPr>
        <p:grpSpPr>
          <a:xfrm>
            <a:off x="4333081" y="5686666"/>
            <a:ext cx="2842398" cy="1854845"/>
            <a:chOff x="4165731" y="5686666"/>
            <a:chExt cx="2842398" cy="1854845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A2B3A464-0076-CF07-62BB-FB3E31B1D51B}"/>
                </a:ext>
              </a:extLst>
            </p:cNvPr>
            <p:cNvSpPr txBox="1"/>
            <p:nvPr/>
          </p:nvSpPr>
          <p:spPr>
            <a:xfrm>
              <a:off x="4165731" y="6618181"/>
              <a:ext cx="2842398" cy="92333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dirty="0">
                  <a:solidFill>
                    <a:sysClr val="windowText" lastClr="000000"/>
                  </a:solidFill>
                </a:rPr>
                <a:t>Thể hiện bản chất thật giúp người khác cảm nhận sự chân thành thực.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8972FC48-BC70-C7F1-FB0F-F24D16E68A4C}"/>
                </a:ext>
              </a:extLst>
            </p:cNvPr>
            <p:cNvSpPr txBox="1"/>
            <p:nvPr/>
          </p:nvSpPr>
          <p:spPr>
            <a:xfrm>
              <a:off x="4336195" y="5686666"/>
              <a:ext cx="250147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ysClr val="windowText" lastClr="000000"/>
                  </a:solidFill>
                  <a:latin typeface="+mj-lt"/>
                </a:rPr>
                <a:t>Authenticity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D9DA3FFE-0134-DAA9-81E5-A1CEE079D386}"/>
                </a:ext>
              </a:extLst>
            </p:cNvPr>
            <p:cNvSpPr txBox="1"/>
            <p:nvPr/>
          </p:nvSpPr>
          <p:spPr>
            <a:xfrm>
              <a:off x="4307877" y="6036093"/>
              <a:ext cx="2558107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2000" b="1" dirty="0" err="1">
                  <a:solidFill>
                    <a:schemeClr val="accent1"/>
                  </a:solidFill>
                </a:rPr>
                <a:t>Chân</a:t>
              </a:r>
              <a:r>
                <a:rPr lang="en-US" sz="2000" b="1" dirty="0">
                  <a:solidFill>
                    <a:schemeClr val="accent1"/>
                  </a:solidFill>
                </a:rPr>
                <a:t> </a:t>
              </a:r>
              <a:r>
                <a:rPr lang="en-US" sz="2000" b="1" dirty="0" err="1">
                  <a:solidFill>
                    <a:schemeClr val="accent1"/>
                  </a:solidFill>
                </a:rPr>
                <a:t>thực</a:t>
              </a:r>
              <a:endParaRPr lang="vi-VN" sz="2000" b="1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29" name="Oval 28">
            <a:extLst>
              <a:ext uri="{FF2B5EF4-FFF2-40B4-BE49-F238E27FC236}">
                <a16:creationId xmlns:a16="http://schemas.microsoft.com/office/drawing/2014/main" id="{88935A01-D6F5-A2BE-53AF-A40A9425AFE6}"/>
              </a:ext>
            </a:extLst>
          </p:cNvPr>
          <p:cNvSpPr/>
          <p:nvPr/>
        </p:nvSpPr>
        <p:spPr>
          <a:xfrm>
            <a:off x="8039100" y="-3435051"/>
            <a:ext cx="8305800" cy="83058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016000" dist="381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!!MainTitle1">
            <a:extLst>
              <a:ext uri="{FF2B5EF4-FFF2-40B4-BE49-F238E27FC236}">
                <a16:creationId xmlns:a16="http://schemas.microsoft.com/office/drawing/2014/main" id="{0A8ECF15-8EA7-F07E-7A2A-743DE128FE13}"/>
              </a:ext>
            </a:extLst>
          </p:cNvPr>
          <p:cNvSpPr txBox="1"/>
          <p:nvPr/>
        </p:nvSpPr>
        <p:spPr>
          <a:xfrm>
            <a:off x="9969629" y="1120646"/>
            <a:ext cx="4444743" cy="240065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The Trust</a:t>
            </a:r>
            <a:endParaRPr lang="en-US" sz="7500" b="1" dirty="0">
              <a:solidFill>
                <a:schemeClr val="tx1">
                  <a:lumMod val="90000"/>
                  <a:lumOff val="1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  <a:p>
            <a:pPr lvl="0" algn="ctr">
              <a:defRPr/>
            </a:pP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Pillars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1" name="!!SubTitle">
            <a:extLst>
              <a:ext uri="{FF2B5EF4-FFF2-40B4-BE49-F238E27FC236}">
                <a16:creationId xmlns:a16="http://schemas.microsoft.com/office/drawing/2014/main" id="{56846648-E914-62CC-8672-F83D301E9831}"/>
              </a:ext>
            </a:extLst>
          </p:cNvPr>
          <p:cNvSpPr txBox="1"/>
          <p:nvPr/>
        </p:nvSpPr>
        <p:spPr>
          <a:xfrm>
            <a:off x="10135187" y="820975"/>
            <a:ext cx="411362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+mj-lt"/>
              </a:rPr>
              <a:t>we sell CONFIDENCE not templates</a:t>
            </a:r>
            <a:endParaRPr kumimoji="0" lang="en-US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CC9DF513-CEE1-5019-A099-887C89124122}"/>
              </a:ext>
            </a:extLst>
          </p:cNvPr>
          <p:cNvSpPr/>
          <p:nvPr/>
        </p:nvSpPr>
        <p:spPr>
          <a:xfrm>
            <a:off x="11794991" y="-396210"/>
            <a:ext cx="794018" cy="7940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9D8289FA-22B4-6151-9E97-5D0BC04BAF73}"/>
              </a:ext>
            </a:extLst>
          </p:cNvPr>
          <p:cNvSpPr/>
          <p:nvPr/>
        </p:nvSpPr>
        <p:spPr>
          <a:xfrm>
            <a:off x="10702151" y="-396210"/>
            <a:ext cx="794018" cy="7940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ABA64F58-6D3F-7773-657F-33168B35C82A}"/>
              </a:ext>
            </a:extLst>
          </p:cNvPr>
          <p:cNvSpPr/>
          <p:nvPr/>
        </p:nvSpPr>
        <p:spPr>
          <a:xfrm>
            <a:off x="12887831" y="-396210"/>
            <a:ext cx="794018" cy="7940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F438183-9397-D237-DF39-A1E97EE781D8}"/>
              </a:ext>
            </a:extLst>
          </p:cNvPr>
          <p:cNvSpPr txBox="1"/>
          <p:nvPr/>
        </p:nvSpPr>
        <p:spPr>
          <a:xfrm>
            <a:off x="7101532" y="4950554"/>
            <a:ext cx="937568" cy="64633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3600" b="1" dirty="0">
                <a:solidFill>
                  <a:schemeClr val="bg1"/>
                </a:solidFill>
                <a:latin typeface="+mj-lt"/>
              </a:rPr>
              <a:t>01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492A77A-F3B5-27EF-3064-116703F40F05}"/>
              </a:ext>
            </a:extLst>
          </p:cNvPr>
          <p:cNvSpPr txBox="1"/>
          <p:nvPr/>
        </p:nvSpPr>
        <p:spPr>
          <a:xfrm>
            <a:off x="11723216" y="6879200"/>
            <a:ext cx="937568" cy="64633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3600" b="1" dirty="0">
                <a:solidFill>
                  <a:schemeClr val="bg1"/>
                </a:solidFill>
                <a:latin typeface="+mj-lt"/>
              </a:rPr>
              <a:t>02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DE72063-C8CA-AA24-C9DB-43FED622BC81}"/>
              </a:ext>
            </a:extLst>
          </p:cNvPr>
          <p:cNvSpPr txBox="1"/>
          <p:nvPr/>
        </p:nvSpPr>
        <p:spPr>
          <a:xfrm>
            <a:off x="16393511" y="4950554"/>
            <a:ext cx="937568" cy="64633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3600" b="1" dirty="0">
                <a:solidFill>
                  <a:schemeClr val="bg1"/>
                </a:solidFill>
                <a:latin typeface="+mj-lt"/>
              </a:rPr>
              <a:t>03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j-lt"/>
            </a:endParaRPr>
          </a:p>
        </p:txBody>
      </p:sp>
      <p:sp>
        <p:nvSpPr>
          <p:cNvPr id="38" name="Freeform 167">
            <a:extLst>
              <a:ext uri="{FF2B5EF4-FFF2-40B4-BE49-F238E27FC236}">
                <a16:creationId xmlns:a16="http://schemas.microsoft.com/office/drawing/2014/main" id="{CC947C55-4EE4-17BF-1561-980E96439F21}"/>
              </a:ext>
            </a:extLst>
          </p:cNvPr>
          <p:cNvSpPr>
            <a:spLocks noEditPoints="1"/>
          </p:cNvSpPr>
          <p:nvPr/>
        </p:nvSpPr>
        <p:spPr bwMode="auto">
          <a:xfrm>
            <a:off x="19044584" y="7888491"/>
            <a:ext cx="1015701" cy="1191754"/>
          </a:xfrm>
          <a:custGeom>
            <a:avLst/>
            <a:gdLst>
              <a:gd name="T0" fmla="*/ 75 w 225"/>
              <a:gd name="T1" fmla="*/ 264 h 264"/>
              <a:gd name="T2" fmla="*/ 0 w 225"/>
              <a:gd name="T3" fmla="*/ 264 h 264"/>
              <a:gd name="T4" fmla="*/ 0 w 225"/>
              <a:gd name="T5" fmla="*/ 198 h 264"/>
              <a:gd name="T6" fmla="*/ 75 w 225"/>
              <a:gd name="T7" fmla="*/ 198 h 264"/>
              <a:gd name="T8" fmla="*/ 75 w 225"/>
              <a:gd name="T9" fmla="*/ 264 h 264"/>
              <a:gd name="T10" fmla="*/ 150 w 225"/>
              <a:gd name="T11" fmla="*/ 126 h 264"/>
              <a:gd name="T12" fmla="*/ 75 w 225"/>
              <a:gd name="T13" fmla="*/ 126 h 264"/>
              <a:gd name="T14" fmla="*/ 75 w 225"/>
              <a:gd name="T15" fmla="*/ 264 h 264"/>
              <a:gd name="T16" fmla="*/ 150 w 225"/>
              <a:gd name="T17" fmla="*/ 264 h 264"/>
              <a:gd name="T18" fmla="*/ 150 w 225"/>
              <a:gd name="T19" fmla="*/ 126 h 264"/>
              <a:gd name="T20" fmla="*/ 225 w 225"/>
              <a:gd name="T21" fmla="*/ 173 h 264"/>
              <a:gd name="T22" fmla="*/ 150 w 225"/>
              <a:gd name="T23" fmla="*/ 173 h 264"/>
              <a:gd name="T24" fmla="*/ 150 w 225"/>
              <a:gd name="T25" fmla="*/ 264 h 264"/>
              <a:gd name="T26" fmla="*/ 225 w 225"/>
              <a:gd name="T27" fmla="*/ 264 h 264"/>
              <a:gd name="T28" fmla="*/ 225 w 225"/>
              <a:gd name="T29" fmla="*/ 173 h 264"/>
              <a:gd name="T30" fmla="*/ 97 w 225"/>
              <a:gd name="T31" fmla="*/ 31 h 264"/>
              <a:gd name="T32" fmla="*/ 64 w 225"/>
              <a:gd name="T33" fmla="*/ 36 h 264"/>
              <a:gd name="T34" fmla="*/ 88 w 225"/>
              <a:gd name="T35" fmla="*/ 59 h 264"/>
              <a:gd name="T36" fmla="*/ 82 w 225"/>
              <a:gd name="T37" fmla="*/ 93 h 264"/>
              <a:gd name="T38" fmla="*/ 112 w 225"/>
              <a:gd name="T39" fmla="*/ 77 h 264"/>
              <a:gd name="T40" fmla="*/ 143 w 225"/>
              <a:gd name="T41" fmla="*/ 93 h 264"/>
              <a:gd name="T42" fmla="*/ 137 w 225"/>
              <a:gd name="T43" fmla="*/ 59 h 264"/>
              <a:gd name="T44" fmla="*/ 161 w 225"/>
              <a:gd name="T45" fmla="*/ 36 h 264"/>
              <a:gd name="T46" fmla="*/ 128 w 225"/>
              <a:gd name="T47" fmla="*/ 31 h 264"/>
              <a:gd name="T48" fmla="*/ 112 w 225"/>
              <a:gd name="T49" fmla="*/ 0 h 264"/>
              <a:gd name="T50" fmla="*/ 97 w 225"/>
              <a:gd name="T51" fmla="*/ 31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25" h="264">
                <a:moveTo>
                  <a:pt x="75" y="264"/>
                </a:moveTo>
                <a:lnTo>
                  <a:pt x="0" y="264"/>
                </a:lnTo>
                <a:lnTo>
                  <a:pt x="0" y="198"/>
                </a:lnTo>
                <a:lnTo>
                  <a:pt x="75" y="198"/>
                </a:lnTo>
                <a:lnTo>
                  <a:pt x="75" y="264"/>
                </a:lnTo>
                <a:close/>
                <a:moveTo>
                  <a:pt x="150" y="126"/>
                </a:moveTo>
                <a:lnTo>
                  <a:pt x="75" y="126"/>
                </a:lnTo>
                <a:lnTo>
                  <a:pt x="75" y="264"/>
                </a:lnTo>
                <a:lnTo>
                  <a:pt x="150" y="264"/>
                </a:lnTo>
                <a:lnTo>
                  <a:pt x="150" y="126"/>
                </a:lnTo>
                <a:close/>
                <a:moveTo>
                  <a:pt x="225" y="173"/>
                </a:moveTo>
                <a:lnTo>
                  <a:pt x="150" y="173"/>
                </a:lnTo>
                <a:lnTo>
                  <a:pt x="150" y="264"/>
                </a:lnTo>
                <a:lnTo>
                  <a:pt x="225" y="264"/>
                </a:lnTo>
                <a:lnTo>
                  <a:pt x="225" y="173"/>
                </a:lnTo>
                <a:close/>
                <a:moveTo>
                  <a:pt x="97" y="31"/>
                </a:moveTo>
                <a:lnTo>
                  <a:pt x="64" y="36"/>
                </a:lnTo>
                <a:lnTo>
                  <a:pt x="88" y="59"/>
                </a:lnTo>
                <a:lnTo>
                  <a:pt x="82" y="93"/>
                </a:lnTo>
                <a:lnTo>
                  <a:pt x="112" y="77"/>
                </a:lnTo>
                <a:lnTo>
                  <a:pt x="143" y="93"/>
                </a:lnTo>
                <a:lnTo>
                  <a:pt x="137" y="59"/>
                </a:lnTo>
                <a:lnTo>
                  <a:pt x="161" y="36"/>
                </a:lnTo>
                <a:lnTo>
                  <a:pt x="128" y="31"/>
                </a:lnTo>
                <a:lnTo>
                  <a:pt x="112" y="0"/>
                </a:lnTo>
                <a:lnTo>
                  <a:pt x="97" y="31"/>
                </a:lnTo>
                <a:close/>
              </a:path>
            </a:pathLst>
          </a:custGeom>
          <a:noFill/>
          <a:ln w="28575">
            <a:solidFill>
              <a:schemeClr val="accent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9" name="Freeform 230">
            <a:extLst>
              <a:ext uri="{FF2B5EF4-FFF2-40B4-BE49-F238E27FC236}">
                <a16:creationId xmlns:a16="http://schemas.microsoft.com/office/drawing/2014/main" id="{3EA37008-630E-3182-3F2E-D75386D14278}"/>
              </a:ext>
            </a:extLst>
          </p:cNvPr>
          <p:cNvSpPr>
            <a:spLocks noEditPoints="1"/>
          </p:cNvSpPr>
          <p:nvPr/>
        </p:nvSpPr>
        <p:spPr bwMode="auto">
          <a:xfrm>
            <a:off x="11794990" y="10607993"/>
            <a:ext cx="794020" cy="1227724"/>
          </a:xfrm>
          <a:custGeom>
            <a:avLst/>
            <a:gdLst>
              <a:gd name="T0" fmla="*/ 41 w 496"/>
              <a:gd name="T1" fmla="*/ 386 h 768"/>
              <a:gd name="T2" fmla="*/ 0 w 496"/>
              <a:gd name="T3" fmla="*/ 249 h 768"/>
              <a:gd name="T4" fmla="*/ 248 w 496"/>
              <a:gd name="T5" fmla="*/ 0 h 768"/>
              <a:gd name="T6" fmla="*/ 496 w 496"/>
              <a:gd name="T7" fmla="*/ 249 h 768"/>
              <a:gd name="T8" fmla="*/ 456 w 496"/>
              <a:gd name="T9" fmla="*/ 386 h 768"/>
              <a:gd name="T10" fmla="*/ 391 w 496"/>
              <a:gd name="T11" fmla="*/ 547 h 768"/>
              <a:gd name="T12" fmla="*/ 105 w 496"/>
              <a:gd name="T13" fmla="*/ 547 h 768"/>
              <a:gd name="T14" fmla="*/ 41 w 496"/>
              <a:gd name="T15" fmla="*/ 386 h 768"/>
              <a:gd name="T16" fmla="*/ 136 w 496"/>
              <a:gd name="T17" fmla="*/ 657 h 768"/>
              <a:gd name="T18" fmla="*/ 361 w 496"/>
              <a:gd name="T19" fmla="*/ 657 h 768"/>
              <a:gd name="T20" fmla="*/ 171 w 496"/>
              <a:gd name="T21" fmla="*/ 768 h 768"/>
              <a:gd name="T22" fmla="*/ 325 w 496"/>
              <a:gd name="T23" fmla="*/ 768 h 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96" h="768">
                <a:moveTo>
                  <a:pt x="41" y="386"/>
                </a:moveTo>
                <a:cubicBezTo>
                  <a:pt x="14" y="345"/>
                  <a:pt x="0" y="298"/>
                  <a:pt x="0" y="249"/>
                </a:cubicBezTo>
                <a:cubicBezTo>
                  <a:pt x="0" y="112"/>
                  <a:pt x="112" y="0"/>
                  <a:pt x="248" y="0"/>
                </a:cubicBezTo>
                <a:cubicBezTo>
                  <a:pt x="385" y="0"/>
                  <a:pt x="496" y="112"/>
                  <a:pt x="496" y="249"/>
                </a:cubicBezTo>
                <a:cubicBezTo>
                  <a:pt x="496" y="298"/>
                  <a:pt x="482" y="345"/>
                  <a:pt x="456" y="386"/>
                </a:cubicBezTo>
                <a:cubicBezTo>
                  <a:pt x="403" y="468"/>
                  <a:pt x="391" y="506"/>
                  <a:pt x="391" y="547"/>
                </a:cubicBezTo>
                <a:cubicBezTo>
                  <a:pt x="105" y="547"/>
                  <a:pt x="105" y="547"/>
                  <a:pt x="105" y="547"/>
                </a:cubicBezTo>
                <a:cubicBezTo>
                  <a:pt x="105" y="506"/>
                  <a:pt x="94" y="468"/>
                  <a:pt x="41" y="386"/>
                </a:cubicBezTo>
                <a:close/>
                <a:moveTo>
                  <a:pt x="136" y="657"/>
                </a:moveTo>
                <a:cubicBezTo>
                  <a:pt x="361" y="657"/>
                  <a:pt x="361" y="657"/>
                  <a:pt x="361" y="657"/>
                </a:cubicBezTo>
                <a:moveTo>
                  <a:pt x="171" y="768"/>
                </a:moveTo>
                <a:cubicBezTo>
                  <a:pt x="325" y="768"/>
                  <a:pt x="325" y="768"/>
                  <a:pt x="325" y="768"/>
                </a:cubicBezTo>
              </a:path>
            </a:pathLst>
          </a:custGeom>
          <a:noFill/>
          <a:ln w="285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96481AE7-6E32-5384-ED28-48EBBD99308A}"/>
              </a:ext>
            </a:extLst>
          </p:cNvPr>
          <p:cNvSpPr/>
          <p:nvPr/>
        </p:nvSpPr>
        <p:spPr>
          <a:xfrm>
            <a:off x="4663554" y="7888491"/>
            <a:ext cx="1152029" cy="1191754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28575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110468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500">
        <p:blinds dir="vert"/>
      </p:transition>
    </mc:Choice>
    <mc:Fallback xmlns="">
      <p:transition spd="slow" advClick="0" advTm="2500">
        <p:blinds dir="vert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3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4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1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6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7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40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41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9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8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9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1" fill="hold" grpId="0" nodeType="withEffect" p14:presetBounceEnd="7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62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63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0" dur="12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29" grpId="0" animBg="1"/>
          <p:bldP spid="30" grpId="0"/>
          <p:bldP spid="31" grpId="0"/>
          <p:bldP spid="32" grpId="0" animBg="1"/>
          <p:bldP spid="33" grpId="0" animBg="1"/>
          <p:bldP spid="34" grpId="0" animBg="1"/>
          <p:bldP spid="35" grpId="0"/>
          <p:bldP spid="36" grpId="0"/>
          <p:bldP spid="37" grpId="0"/>
          <p:bldP spid="38" grpId="0" animBg="1"/>
          <p:bldP spid="39" grpId="0" animBg="1"/>
          <p:bldP spid="40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3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9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0" dur="12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29" grpId="0" animBg="1"/>
          <p:bldP spid="30" grpId="0"/>
          <p:bldP spid="31" grpId="0"/>
          <p:bldP spid="32" grpId="0" animBg="1"/>
          <p:bldP spid="33" grpId="0" animBg="1"/>
          <p:bldP spid="34" grpId="0" animBg="1"/>
          <p:bldP spid="35" grpId="0"/>
          <p:bldP spid="36" grpId="0"/>
          <p:bldP spid="37" grpId="0"/>
          <p:bldP spid="38" grpId="0" animBg="1"/>
          <p:bldP spid="39" grpId="0" animBg="1"/>
          <p:bldP spid="40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41E808D-27BA-3375-EF43-9EE9AFE1FB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23E8840F-3B77-D2CC-AB33-09D07834F6D6}"/>
              </a:ext>
            </a:extLst>
          </p:cNvPr>
          <p:cNvSpPr>
            <a:spLocks/>
          </p:cNvSpPr>
          <p:nvPr/>
        </p:nvSpPr>
        <p:spPr>
          <a:xfrm>
            <a:off x="-421341" y="-11895492"/>
            <a:ext cx="25226682" cy="2522668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24349510-D5F5-D19C-8F35-1C5226DF5063}"/>
              </a:ext>
            </a:extLst>
          </p:cNvPr>
          <p:cNvSpPr/>
          <p:nvPr/>
        </p:nvSpPr>
        <p:spPr>
          <a:xfrm>
            <a:off x="5105400" y="-6368751"/>
            <a:ext cx="14173200" cy="14173200"/>
          </a:xfrm>
          <a:custGeom>
            <a:avLst/>
            <a:gdLst>
              <a:gd name="connsiteX0" fmla="*/ 7086600 w 14173200"/>
              <a:gd name="connsiteY0" fmla="*/ 2933700 h 14173200"/>
              <a:gd name="connsiteX1" fmla="*/ 2933700 w 14173200"/>
              <a:gd name="connsiteY1" fmla="*/ 7086600 h 14173200"/>
              <a:gd name="connsiteX2" fmla="*/ 7086600 w 14173200"/>
              <a:gd name="connsiteY2" fmla="*/ 11239500 h 14173200"/>
              <a:gd name="connsiteX3" fmla="*/ 11239500 w 14173200"/>
              <a:gd name="connsiteY3" fmla="*/ 7086600 h 14173200"/>
              <a:gd name="connsiteX4" fmla="*/ 7086600 w 14173200"/>
              <a:gd name="connsiteY4" fmla="*/ 2933700 h 14173200"/>
              <a:gd name="connsiteX5" fmla="*/ 7086600 w 14173200"/>
              <a:gd name="connsiteY5" fmla="*/ 0 h 14173200"/>
              <a:gd name="connsiteX6" fmla="*/ 14173200 w 14173200"/>
              <a:gd name="connsiteY6" fmla="*/ 7086600 h 14173200"/>
              <a:gd name="connsiteX7" fmla="*/ 7086600 w 14173200"/>
              <a:gd name="connsiteY7" fmla="*/ 14173200 h 14173200"/>
              <a:gd name="connsiteX8" fmla="*/ 0 w 14173200"/>
              <a:gd name="connsiteY8" fmla="*/ 7086600 h 14173200"/>
              <a:gd name="connsiteX9" fmla="*/ 7086600 w 14173200"/>
              <a:gd name="connsiteY9" fmla="*/ 0 h 1417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4173200" h="14173200">
                <a:moveTo>
                  <a:pt x="7086600" y="2933700"/>
                </a:moveTo>
                <a:cubicBezTo>
                  <a:pt x="4793016" y="2933700"/>
                  <a:pt x="2933700" y="4793017"/>
                  <a:pt x="2933700" y="7086600"/>
                </a:cubicBezTo>
                <a:cubicBezTo>
                  <a:pt x="2933700" y="9380183"/>
                  <a:pt x="4793016" y="11239500"/>
                  <a:pt x="7086600" y="11239500"/>
                </a:cubicBezTo>
                <a:cubicBezTo>
                  <a:pt x="9380184" y="11239500"/>
                  <a:pt x="11239500" y="9380183"/>
                  <a:pt x="11239500" y="7086600"/>
                </a:cubicBezTo>
                <a:cubicBezTo>
                  <a:pt x="11239500" y="4793017"/>
                  <a:pt x="9380184" y="2933700"/>
                  <a:pt x="7086600" y="2933700"/>
                </a:cubicBezTo>
                <a:close/>
                <a:moveTo>
                  <a:pt x="7086600" y="0"/>
                </a:moveTo>
                <a:cubicBezTo>
                  <a:pt x="11000420" y="0"/>
                  <a:pt x="14173200" y="3172779"/>
                  <a:pt x="14173200" y="7086600"/>
                </a:cubicBezTo>
                <a:cubicBezTo>
                  <a:pt x="14173200" y="11000421"/>
                  <a:pt x="11000420" y="14173200"/>
                  <a:pt x="7086600" y="14173200"/>
                </a:cubicBezTo>
                <a:cubicBezTo>
                  <a:pt x="3172780" y="14173200"/>
                  <a:pt x="0" y="11000421"/>
                  <a:pt x="0" y="7086600"/>
                </a:cubicBezTo>
                <a:cubicBezTo>
                  <a:pt x="0" y="3172779"/>
                  <a:pt x="3172780" y="0"/>
                  <a:pt x="7086600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5AC4180-91B7-57BE-A745-8EBE95187492}"/>
              </a:ext>
            </a:extLst>
          </p:cNvPr>
          <p:cNvGrpSpPr/>
          <p:nvPr/>
        </p:nvGrpSpPr>
        <p:grpSpPr>
          <a:xfrm>
            <a:off x="14601345" y="-278910"/>
            <a:ext cx="5776919" cy="10359252"/>
            <a:chOff x="14601345" y="-278910"/>
            <a:chExt cx="5776919" cy="10359252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B87F3692-A546-2FAC-D27C-967A6A35A512}"/>
                </a:ext>
              </a:extLst>
            </p:cNvPr>
            <p:cNvSpPr/>
            <p:nvPr/>
          </p:nvSpPr>
          <p:spPr>
            <a:xfrm rot="18900000">
              <a:off x="16604550" y="3940751"/>
              <a:ext cx="3773714" cy="6139591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outerShdw blurRad="1016000" dist="381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42D763A1-1308-584F-9527-80F974474C43}"/>
                </a:ext>
              </a:extLst>
            </p:cNvPr>
            <p:cNvCxnSpPr>
              <a:cxnSpLocks/>
            </p:cNvCxnSpPr>
            <p:nvPr/>
          </p:nvCxnSpPr>
          <p:spPr>
            <a:xfrm rot="-2700000" flipV="1">
              <a:off x="14601345" y="-278910"/>
              <a:ext cx="0" cy="6814657"/>
            </a:xfrm>
            <a:prstGeom prst="line">
              <a:avLst/>
            </a:prstGeom>
            <a:ln w="3175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0E363A0B-2FD4-17D4-22CF-2A9CCC34AE5B}"/>
                </a:ext>
              </a:extLst>
            </p:cNvPr>
            <p:cNvSpPr/>
            <p:nvPr/>
          </p:nvSpPr>
          <p:spPr>
            <a:xfrm rot="18900000">
              <a:off x="15074577" y="4655562"/>
              <a:ext cx="3382246" cy="1258554"/>
            </a:xfrm>
            <a:custGeom>
              <a:avLst/>
              <a:gdLst>
                <a:gd name="connsiteX0" fmla="*/ 1691123 w 3382246"/>
                <a:gd name="connsiteY0" fmla="*/ 0 h 1258554"/>
                <a:gd name="connsiteX1" fmla="*/ 3350247 w 3382246"/>
                <a:gd name="connsiteY1" fmla="*/ 987469 h 1258554"/>
                <a:gd name="connsiteX2" fmla="*/ 3382246 w 3382246"/>
                <a:gd name="connsiteY2" fmla="*/ 1053897 h 1258554"/>
                <a:gd name="connsiteX3" fmla="*/ 3119320 w 3382246"/>
                <a:gd name="connsiteY3" fmla="*/ 1114580 h 1258554"/>
                <a:gd name="connsiteX4" fmla="*/ 1691123 w 3382246"/>
                <a:gd name="connsiteY4" fmla="*/ 1258554 h 1258554"/>
                <a:gd name="connsiteX5" fmla="*/ 262926 w 3382246"/>
                <a:gd name="connsiteY5" fmla="*/ 1114580 h 1258554"/>
                <a:gd name="connsiteX6" fmla="*/ 0 w 3382246"/>
                <a:gd name="connsiteY6" fmla="*/ 1053897 h 1258554"/>
                <a:gd name="connsiteX7" fmla="*/ 32000 w 3382246"/>
                <a:gd name="connsiteY7" fmla="*/ 987469 h 1258554"/>
                <a:gd name="connsiteX8" fmla="*/ 1691123 w 3382246"/>
                <a:gd name="connsiteY8" fmla="*/ 0 h 1258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82246" h="1258554">
                  <a:moveTo>
                    <a:pt x="1691123" y="0"/>
                  </a:moveTo>
                  <a:cubicBezTo>
                    <a:pt x="2407554" y="0"/>
                    <a:pt x="3030727" y="399288"/>
                    <a:pt x="3350247" y="987469"/>
                  </a:cubicBezTo>
                  <a:lnTo>
                    <a:pt x="3382246" y="1053897"/>
                  </a:lnTo>
                  <a:lnTo>
                    <a:pt x="3119320" y="1114580"/>
                  </a:lnTo>
                  <a:cubicBezTo>
                    <a:pt x="2657999" y="1208979"/>
                    <a:pt x="2180351" y="1258554"/>
                    <a:pt x="1691123" y="1258554"/>
                  </a:cubicBezTo>
                  <a:cubicBezTo>
                    <a:pt x="1201895" y="1258554"/>
                    <a:pt x="724247" y="1208979"/>
                    <a:pt x="262926" y="1114580"/>
                  </a:cubicBezTo>
                  <a:lnTo>
                    <a:pt x="0" y="1053897"/>
                  </a:lnTo>
                  <a:lnTo>
                    <a:pt x="32000" y="987469"/>
                  </a:lnTo>
                  <a:cubicBezTo>
                    <a:pt x="351519" y="399288"/>
                    <a:pt x="974692" y="0"/>
                    <a:pt x="169112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5813B5D-9B3F-2D16-506E-42991E8B834E}"/>
              </a:ext>
            </a:extLst>
          </p:cNvPr>
          <p:cNvGrpSpPr/>
          <p:nvPr/>
        </p:nvGrpSpPr>
        <p:grpSpPr>
          <a:xfrm>
            <a:off x="10305143" y="678426"/>
            <a:ext cx="3773714" cy="12007060"/>
            <a:chOff x="10305143" y="678426"/>
            <a:chExt cx="3773714" cy="12007060"/>
          </a:xfrm>
        </p:grpSpPr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00923196-9818-A040-4D62-9F20C6C16BF0}"/>
                </a:ext>
              </a:extLst>
            </p:cNvPr>
            <p:cNvSpPr/>
            <p:nvPr/>
          </p:nvSpPr>
          <p:spPr>
            <a:xfrm>
              <a:off x="10305143" y="6545895"/>
              <a:ext cx="3773714" cy="6139591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outerShdw blurRad="1016000" dist="381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752E371C-FA74-7412-725A-A8327C3D334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192000" y="678426"/>
              <a:ext cx="0" cy="6814657"/>
            </a:xfrm>
            <a:prstGeom prst="line">
              <a:avLst/>
            </a:prstGeom>
            <a:ln w="3175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A5419A1-784B-B5E2-BAE4-BDCB119A731C}"/>
                </a:ext>
              </a:extLst>
            </p:cNvPr>
            <p:cNvSpPr/>
            <p:nvPr/>
          </p:nvSpPr>
          <p:spPr>
            <a:xfrm>
              <a:off x="10500877" y="6545895"/>
              <a:ext cx="3382246" cy="1258554"/>
            </a:xfrm>
            <a:custGeom>
              <a:avLst/>
              <a:gdLst>
                <a:gd name="connsiteX0" fmla="*/ 1691123 w 3382246"/>
                <a:gd name="connsiteY0" fmla="*/ 0 h 1258554"/>
                <a:gd name="connsiteX1" fmla="*/ 3350247 w 3382246"/>
                <a:gd name="connsiteY1" fmla="*/ 987469 h 1258554"/>
                <a:gd name="connsiteX2" fmla="*/ 3382246 w 3382246"/>
                <a:gd name="connsiteY2" fmla="*/ 1053897 h 1258554"/>
                <a:gd name="connsiteX3" fmla="*/ 3119320 w 3382246"/>
                <a:gd name="connsiteY3" fmla="*/ 1114580 h 1258554"/>
                <a:gd name="connsiteX4" fmla="*/ 1691123 w 3382246"/>
                <a:gd name="connsiteY4" fmla="*/ 1258554 h 1258554"/>
                <a:gd name="connsiteX5" fmla="*/ 262926 w 3382246"/>
                <a:gd name="connsiteY5" fmla="*/ 1114580 h 1258554"/>
                <a:gd name="connsiteX6" fmla="*/ 0 w 3382246"/>
                <a:gd name="connsiteY6" fmla="*/ 1053897 h 1258554"/>
                <a:gd name="connsiteX7" fmla="*/ 32000 w 3382246"/>
                <a:gd name="connsiteY7" fmla="*/ 987469 h 1258554"/>
                <a:gd name="connsiteX8" fmla="*/ 1691123 w 3382246"/>
                <a:gd name="connsiteY8" fmla="*/ 0 h 1258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82246" h="1258554">
                  <a:moveTo>
                    <a:pt x="1691123" y="0"/>
                  </a:moveTo>
                  <a:cubicBezTo>
                    <a:pt x="2407554" y="0"/>
                    <a:pt x="3030727" y="399288"/>
                    <a:pt x="3350247" y="987469"/>
                  </a:cubicBezTo>
                  <a:lnTo>
                    <a:pt x="3382246" y="1053897"/>
                  </a:lnTo>
                  <a:lnTo>
                    <a:pt x="3119320" y="1114580"/>
                  </a:lnTo>
                  <a:cubicBezTo>
                    <a:pt x="2657999" y="1208979"/>
                    <a:pt x="2180351" y="1258554"/>
                    <a:pt x="1691123" y="1258554"/>
                  </a:cubicBezTo>
                  <a:cubicBezTo>
                    <a:pt x="1201895" y="1258554"/>
                    <a:pt x="724247" y="1208979"/>
                    <a:pt x="262926" y="1114580"/>
                  </a:cubicBezTo>
                  <a:lnTo>
                    <a:pt x="0" y="1053897"/>
                  </a:lnTo>
                  <a:lnTo>
                    <a:pt x="32000" y="987469"/>
                  </a:lnTo>
                  <a:cubicBezTo>
                    <a:pt x="351519" y="399288"/>
                    <a:pt x="974692" y="0"/>
                    <a:pt x="169112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FFDB4C5-028F-B981-1DD6-F4C76B54FA75}"/>
              </a:ext>
            </a:extLst>
          </p:cNvPr>
          <p:cNvGrpSpPr/>
          <p:nvPr/>
        </p:nvGrpSpPr>
        <p:grpSpPr>
          <a:xfrm>
            <a:off x="2833940" y="3141442"/>
            <a:ext cx="10345747" cy="5755962"/>
            <a:chOff x="2833940" y="3141442"/>
            <a:chExt cx="10345747" cy="5755962"/>
          </a:xfrm>
        </p:grpSpPr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73418E46-D66B-8360-4E51-267CB7200E71}"/>
                </a:ext>
              </a:extLst>
            </p:cNvPr>
            <p:cNvSpPr/>
            <p:nvPr/>
          </p:nvSpPr>
          <p:spPr>
            <a:xfrm rot="2700000">
              <a:off x="4016879" y="3940751"/>
              <a:ext cx="3773714" cy="6139591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outerShdw blurRad="1016000" dist="381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F33A0907-62FE-E67A-0F7C-EF07DBD2A0DD}"/>
                </a:ext>
              </a:extLst>
            </p:cNvPr>
            <p:cNvCxnSpPr>
              <a:cxnSpLocks/>
            </p:cNvCxnSpPr>
            <p:nvPr/>
          </p:nvCxnSpPr>
          <p:spPr>
            <a:xfrm rot="2700000" flipV="1">
              <a:off x="9772359" y="-265887"/>
              <a:ext cx="0" cy="6814657"/>
            </a:xfrm>
            <a:prstGeom prst="line">
              <a:avLst/>
            </a:prstGeom>
            <a:ln w="31750" cap="rnd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E9B17EEA-F894-CE77-0516-353C678949D2}"/>
                </a:ext>
              </a:extLst>
            </p:cNvPr>
            <p:cNvSpPr/>
            <p:nvPr/>
          </p:nvSpPr>
          <p:spPr>
            <a:xfrm rot="2700000">
              <a:off x="5938320" y="4655562"/>
              <a:ext cx="3382246" cy="1258554"/>
            </a:xfrm>
            <a:custGeom>
              <a:avLst/>
              <a:gdLst>
                <a:gd name="connsiteX0" fmla="*/ 1691123 w 3382246"/>
                <a:gd name="connsiteY0" fmla="*/ 0 h 1258554"/>
                <a:gd name="connsiteX1" fmla="*/ 3350247 w 3382246"/>
                <a:gd name="connsiteY1" fmla="*/ 987469 h 1258554"/>
                <a:gd name="connsiteX2" fmla="*/ 3382246 w 3382246"/>
                <a:gd name="connsiteY2" fmla="*/ 1053897 h 1258554"/>
                <a:gd name="connsiteX3" fmla="*/ 3119320 w 3382246"/>
                <a:gd name="connsiteY3" fmla="*/ 1114580 h 1258554"/>
                <a:gd name="connsiteX4" fmla="*/ 1691123 w 3382246"/>
                <a:gd name="connsiteY4" fmla="*/ 1258554 h 1258554"/>
                <a:gd name="connsiteX5" fmla="*/ 262926 w 3382246"/>
                <a:gd name="connsiteY5" fmla="*/ 1114580 h 1258554"/>
                <a:gd name="connsiteX6" fmla="*/ 0 w 3382246"/>
                <a:gd name="connsiteY6" fmla="*/ 1053897 h 1258554"/>
                <a:gd name="connsiteX7" fmla="*/ 32000 w 3382246"/>
                <a:gd name="connsiteY7" fmla="*/ 987469 h 1258554"/>
                <a:gd name="connsiteX8" fmla="*/ 1691123 w 3382246"/>
                <a:gd name="connsiteY8" fmla="*/ 0 h 1258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82246" h="1258554">
                  <a:moveTo>
                    <a:pt x="1691123" y="0"/>
                  </a:moveTo>
                  <a:cubicBezTo>
                    <a:pt x="2407554" y="0"/>
                    <a:pt x="3030727" y="399288"/>
                    <a:pt x="3350247" y="987469"/>
                  </a:cubicBezTo>
                  <a:lnTo>
                    <a:pt x="3382246" y="1053897"/>
                  </a:lnTo>
                  <a:lnTo>
                    <a:pt x="3119320" y="1114580"/>
                  </a:lnTo>
                  <a:cubicBezTo>
                    <a:pt x="2657999" y="1208979"/>
                    <a:pt x="2180351" y="1258554"/>
                    <a:pt x="1691123" y="1258554"/>
                  </a:cubicBezTo>
                  <a:cubicBezTo>
                    <a:pt x="1201895" y="1258554"/>
                    <a:pt x="724247" y="1208979"/>
                    <a:pt x="262926" y="1114580"/>
                  </a:cubicBezTo>
                  <a:lnTo>
                    <a:pt x="0" y="1053897"/>
                  </a:lnTo>
                  <a:lnTo>
                    <a:pt x="32000" y="987469"/>
                  </a:lnTo>
                  <a:cubicBezTo>
                    <a:pt x="351519" y="399288"/>
                    <a:pt x="974692" y="0"/>
                    <a:pt x="169112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2BC5158D-5909-8D49-740F-30CFF9233AD4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#128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A926387-EE61-DBE9-79F3-3917948E14A7}"/>
              </a:ext>
            </a:extLst>
          </p:cNvPr>
          <p:cNvGrpSpPr/>
          <p:nvPr/>
        </p:nvGrpSpPr>
        <p:grpSpPr>
          <a:xfrm>
            <a:off x="10702152" y="8068870"/>
            <a:ext cx="2842398" cy="1934706"/>
            <a:chOff x="10702152" y="8068870"/>
            <a:chExt cx="2842398" cy="1934706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A9830D5D-82E0-5D80-F6FF-510B87643377}"/>
                </a:ext>
              </a:extLst>
            </p:cNvPr>
            <p:cNvSpPr txBox="1"/>
            <p:nvPr/>
          </p:nvSpPr>
          <p:spPr>
            <a:xfrm>
              <a:off x="10702152" y="9080246"/>
              <a:ext cx="2842398" cy="92333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dirty="0">
                  <a:solidFill>
                    <a:sysClr val="windowText" lastClr="000000"/>
                  </a:solidFill>
                </a:rPr>
                <a:t>Cung cấp thông tin rõ ràng, không che giấu để tăng sự tin cậy.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4D8E9A34-D37A-3758-5D50-3295620CF31E}"/>
                </a:ext>
              </a:extLst>
            </p:cNvPr>
            <p:cNvSpPr txBox="1"/>
            <p:nvPr/>
          </p:nvSpPr>
          <p:spPr>
            <a:xfrm>
              <a:off x="10872615" y="8068870"/>
              <a:ext cx="250147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ysClr val="windowText" lastClr="000000"/>
                  </a:solidFill>
                  <a:latin typeface="+mj-lt"/>
                </a:rPr>
                <a:t>Transparency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FE2016C-9C87-3127-794A-6BF62395C798}"/>
                </a:ext>
              </a:extLst>
            </p:cNvPr>
            <p:cNvSpPr txBox="1"/>
            <p:nvPr/>
          </p:nvSpPr>
          <p:spPr>
            <a:xfrm>
              <a:off x="10844297" y="8456500"/>
              <a:ext cx="2558107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2"/>
                  </a:solidFill>
                </a:rPr>
                <a:t>Minh </a:t>
              </a:r>
              <a:r>
                <a:rPr lang="en-US" sz="2000" b="1" dirty="0" err="1">
                  <a:solidFill>
                    <a:schemeClr val="accent2"/>
                  </a:solidFill>
                </a:rPr>
                <a:t>bạch</a:t>
              </a:r>
              <a:endParaRPr lang="vi-VN" sz="2000" b="1" dirty="0">
                <a:solidFill>
                  <a:schemeClr val="accent2"/>
                </a:solidFill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B6D648A2-9007-2A56-40CE-E1F93037A8F9}"/>
              </a:ext>
            </a:extLst>
          </p:cNvPr>
          <p:cNvGrpSpPr/>
          <p:nvPr/>
        </p:nvGrpSpPr>
        <p:grpSpPr>
          <a:xfrm>
            <a:off x="17066375" y="5686666"/>
            <a:ext cx="2842398" cy="1854845"/>
            <a:chOff x="17160615" y="5686666"/>
            <a:chExt cx="2842398" cy="1854845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363400DD-48B6-C4D3-2207-B526DB26F4A0}"/>
                </a:ext>
              </a:extLst>
            </p:cNvPr>
            <p:cNvSpPr txBox="1"/>
            <p:nvPr/>
          </p:nvSpPr>
          <p:spPr>
            <a:xfrm>
              <a:off x="17160615" y="6618181"/>
              <a:ext cx="2842398" cy="92333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dirty="0">
                  <a:solidFill>
                    <a:sysClr val="windowText" lastClr="000000"/>
                  </a:solidFill>
                </a:rPr>
                <a:t>Luôn làm đúng như cam kết khiến người khác yên tâm dựa vào.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21D56025-BBA3-D606-9B7B-BF0D0CBED404}"/>
                </a:ext>
              </a:extLst>
            </p:cNvPr>
            <p:cNvSpPr txBox="1"/>
            <p:nvPr/>
          </p:nvSpPr>
          <p:spPr>
            <a:xfrm>
              <a:off x="17331079" y="5686666"/>
              <a:ext cx="250147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ysClr val="windowText" lastClr="000000"/>
                  </a:solidFill>
                  <a:latin typeface="+mj-lt"/>
                </a:rPr>
                <a:t>Reliability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1E98E762-E4CD-A4C2-4DBD-AA871A8EC0E4}"/>
                </a:ext>
              </a:extLst>
            </p:cNvPr>
            <p:cNvSpPr txBox="1"/>
            <p:nvPr/>
          </p:nvSpPr>
          <p:spPr>
            <a:xfrm>
              <a:off x="17302761" y="6036093"/>
              <a:ext cx="2558107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2000" b="1" dirty="0" err="1">
                  <a:solidFill>
                    <a:schemeClr val="accent3"/>
                  </a:solidFill>
                </a:rPr>
                <a:t>Đáng</a:t>
              </a:r>
              <a:r>
                <a:rPr lang="en-US" sz="2000" b="1" dirty="0">
                  <a:solidFill>
                    <a:schemeClr val="accent3"/>
                  </a:solidFill>
                </a:rPr>
                <a:t> tin </a:t>
              </a:r>
              <a:r>
                <a:rPr lang="en-US" sz="2000" b="1" dirty="0" err="1">
                  <a:solidFill>
                    <a:schemeClr val="accent3"/>
                  </a:solidFill>
                </a:rPr>
                <a:t>cậy</a:t>
              </a:r>
              <a:endParaRPr lang="vi-VN" sz="2000" b="1" dirty="0">
                <a:solidFill>
                  <a:schemeClr val="accent3"/>
                </a:solidFill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A1047606-EA2B-65E0-82F3-985CC7FA51B6}"/>
              </a:ext>
            </a:extLst>
          </p:cNvPr>
          <p:cNvGrpSpPr/>
          <p:nvPr/>
        </p:nvGrpSpPr>
        <p:grpSpPr>
          <a:xfrm>
            <a:off x="4333081" y="5686666"/>
            <a:ext cx="2842398" cy="1854845"/>
            <a:chOff x="4165731" y="5686666"/>
            <a:chExt cx="2842398" cy="1854845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0FC0A2AE-1DCA-3530-B098-11D511C1DB8C}"/>
                </a:ext>
              </a:extLst>
            </p:cNvPr>
            <p:cNvSpPr txBox="1"/>
            <p:nvPr/>
          </p:nvSpPr>
          <p:spPr>
            <a:xfrm>
              <a:off x="4165731" y="6618181"/>
              <a:ext cx="2842398" cy="92333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dirty="0">
                  <a:solidFill>
                    <a:sysClr val="windowText" lastClr="000000"/>
                  </a:solidFill>
                </a:rPr>
                <a:t>Thể hiện bản chất thật giúp người khác cảm nhận sự chân thành thực.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4A4E38F5-91A6-420E-FA7B-1F3C90425EB7}"/>
                </a:ext>
              </a:extLst>
            </p:cNvPr>
            <p:cNvSpPr txBox="1"/>
            <p:nvPr/>
          </p:nvSpPr>
          <p:spPr>
            <a:xfrm>
              <a:off x="4336195" y="5686666"/>
              <a:ext cx="250147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ysClr val="windowText" lastClr="000000"/>
                  </a:solidFill>
                  <a:latin typeface="+mj-lt"/>
                </a:rPr>
                <a:t>Authenticity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581F3149-5842-8D80-8E8E-56121A96F889}"/>
                </a:ext>
              </a:extLst>
            </p:cNvPr>
            <p:cNvSpPr txBox="1"/>
            <p:nvPr/>
          </p:nvSpPr>
          <p:spPr>
            <a:xfrm>
              <a:off x="4307877" y="6036093"/>
              <a:ext cx="2558107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2000" b="1" dirty="0" err="1">
                  <a:solidFill>
                    <a:schemeClr val="accent1"/>
                  </a:solidFill>
                </a:rPr>
                <a:t>Chân</a:t>
              </a:r>
              <a:r>
                <a:rPr lang="en-US" sz="2000" b="1" dirty="0">
                  <a:solidFill>
                    <a:schemeClr val="accent1"/>
                  </a:solidFill>
                </a:rPr>
                <a:t> </a:t>
              </a:r>
              <a:r>
                <a:rPr lang="en-US" sz="2000" b="1" dirty="0" err="1">
                  <a:solidFill>
                    <a:schemeClr val="accent1"/>
                  </a:solidFill>
                </a:rPr>
                <a:t>thực</a:t>
              </a:r>
              <a:endParaRPr lang="vi-VN" sz="2000" b="1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30" name="Oval 29">
            <a:extLst>
              <a:ext uri="{FF2B5EF4-FFF2-40B4-BE49-F238E27FC236}">
                <a16:creationId xmlns:a16="http://schemas.microsoft.com/office/drawing/2014/main" id="{607208C7-F514-100F-0790-105A6AB9034B}"/>
              </a:ext>
            </a:extLst>
          </p:cNvPr>
          <p:cNvSpPr/>
          <p:nvPr/>
        </p:nvSpPr>
        <p:spPr>
          <a:xfrm>
            <a:off x="8039100" y="-3435051"/>
            <a:ext cx="8305800" cy="83058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016000" dist="381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!!MainTitle1">
            <a:extLst>
              <a:ext uri="{FF2B5EF4-FFF2-40B4-BE49-F238E27FC236}">
                <a16:creationId xmlns:a16="http://schemas.microsoft.com/office/drawing/2014/main" id="{D5492FE8-4AA2-D77D-0B1D-11CC543CA408}"/>
              </a:ext>
            </a:extLst>
          </p:cNvPr>
          <p:cNvSpPr txBox="1"/>
          <p:nvPr/>
        </p:nvSpPr>
        <p:spPr>
          <a:xfrm>
            <a:off x="9969629" y="1120646"/>
            <a:ext cx="4444743" cy="240065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The Trust</a:t>
            </a:r>
            <a:endParaRPr lang="en-US" sz="7500" b="1" dirty="0">
              <a:solidFill>
                <a:schemeClr val="tx1">
                  <a:lumMod val="90000"/>
                  <a:lumOff val="1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  <a:p>
            <a:pPr lvl="0" algn="ctr">
              <a:defRPr/>
            </a:pP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Pillars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2" name="!!SubTitle">
            <a:extLst>
              <a:ext uri="{FF2B5EF4-FFF2-40B4-BE49-F238E27FC236}">
                <a16:creationId xmlns:a16="http://schemas.microsoft.com/office/drawing/2014/main" id="{8182618B-730D-D75B-6224-0918ED0E9485}"/>
              </a:ext>
            </a:extLst>
          </p:cNvPr>
          <p:cNvSpPr txBox="1"/>
          <p:nvPr/>
        </p:nvSpPr>
        <p:spPr>
          <a:xfrm>
            <a:off x="10135187" y="820975"/>
            <a:ext cx="411362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+mj-lt"/>
              </a:rPr>
              <a:t>we sell CONFIDENCE not templates</a:t>
            </a:r>
            <a:endParaRPr kumimoji="0" lang="en-US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0049AA92-2DE0-377F-F4AF-0A2C2F4F23BE}"/>
              </a:ext>
            </a:extLst>
          </p:cNvPr>
          <p:cNvSpPr/>
          <p:nvPr/>
        </p:nvSpPr>
        <p:spPr>
          <a:xfrm>
            <a:off x="11794991" y="-396210"/>
            <a:ext cx="794018" cy="7940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F51B2D5-BBDA-72CB-5C3E-B0957955E97F}"/>
              </a:ext>
            </a:extLst>
          </p:cNvPr>
          <p:cNvSpPr/>
          <p:nvPr/>
        </p:nvSpPr>
        <p:spPr>
          <a:xfrm>
            <a:off x="10702151" y="-396210"/>
            <a:ext cx="794018" cy="7940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E97B7D68-3F9A-5A79-3628-37AA698E054B}"/>
              </a:ext>
            </a:extLst>
          </p:cNvPr>
          <p:cNvSpPr/>
          <p:nvPr/>
        </p:nvSpPr>
        <p:spPr>
          <a:xfrm>
            <a:off x="12887831" y="-396210"/>
            <a:ext cx="794018" cy="7940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1C610EA-AC63-781F-2FBE-4DEC93494357}"/>
              </a:ext>
            </a:extLst>
          </p:cNvPr>
          <p:cNvSpPr txBox="1"/>
          <p:nvPr/>
        </p:nvSpPr>
        <p:spPr>
          <a:xfrm>
            <a:off x="7101532" y="4950554"/>
            <a:ext cx="937568" cy="64633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3600" b="1" dirty="0">
                <a:solidFill>
                  <a:schemeClr val="bg1"/>
                </a:solidFill>
                <a:latin typeface="+mj-lt"/>
              </a:rPr>
              <a:t>01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BB4D9A7-DDBB-97BE-99C2-7B0BE37E056C}"/>
              </a:ext>
            </a:extLst>
          </p:cNvPr>
          <p:cNvSpPr txBox="1"/>
          <p:nvPr/>
        </p:nvSpPr>
        <p:spPr>
          <a:xfrm>
            <a:off x="11723216" y="6879200"/>
            <a:ext cx="937568" cy="64633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3600" b="1" dirty="0">
                <a:solidFill>
                  <a:schemeClr val="bg1"/>
                </a:solidFill>
                <a:latin typeface="+mj-lt"/>
              </a:rPr>
              <a:t>02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j-lt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2B9E174-69AD-148B-4BFC-6A882BFD1281}"/>
              </a:ext>
            </a:extLst>
          </p:cNvPr>
          <p:cNvSpPr txBox="1"/>
          <p:nvPr/>
        </p:nvSpPr>
        <p:spPr>
          <a:xfrm>
            <a:off x="16393511" y="4950554"/>
            <a:ext cx="937568" cy="64633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3600" b="1" dirty="0">
                <a:solidFill>
                  <a:schemeClr val="bg1"/>
                </a:solidFill>
                <a:latin typeface="+mj-lt"/>
              </a:rPr>
              <a:t>03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j-lt"/>
            </a:endParaRPr>
          </a:p>
        </p:txBody>
      </p:sp>
      <p:sp>
        <p:nvSpPr>
          <p:cNvPr id="39" name="Freeform 167">
            <a:extLst>
              <a:ext uri="{FF2B5EF4-FFF2-40B4-BE49-F238E27FC236}">
                <a16:creationId xmlns:a16="http://schemas.microsoft.com/office/drawing/2014/main" id="{A885E1FB-E593-94F8-B2C3-5E8B517B7F22}"/>
              </a:ext>
            </a:extLst>
          </p:cNvPr>
          <p:cNvSpPr>
            <a:spLocks noEditPoints="1"/>
          </p:cNvSpPr>
          <p:nvPr/>
        </p:nvSpPr>
        <p:spPr bwMode="auto">
          <a:xfrm>
            <a:off x="19044584" y="7888491"/>
            <a:ext cx="1015701" cy="1191754"/>
          </a:xfrm>
          <a:custGeom>
            <a:avLst/>
            <a:gdLst>
              <a:gd name="T0" fmla="*/ 75 w 225"/>
              <a:gd name="T1" fmla="*/ 264 h 264"/>
              <a:gd name="T2" fmla="*/ 0 w 225"/>
              <a:gd name="T3" fmla="*/ 264 h 264"/>
              <a:gd name="T4" fmla="*/ 0 w 225"/>
              <a:gd name="T5" fmla="*/ 198 h 264"/>
              <a:gd name="T6" fmla="*/ 75 w 225"/>
              <a:gd name="T7" fmla="*/ 198 h 264"/>
              <a:gd name="T8" fmla="*/ 75 w 225"/>
              <a:gd name="T9" fmla="*/ 264 h 264"/>
              <a:gd name="T10" fmla="*/ 150 w 225"/>
              <a:gd name="T11" fmla="*/ 126 h 264"/>
              <a:gd name="T12" fmla="*/ 75 w 225"/>
              <a:gd name="T13" fmla="*/ 126 h 264"/>
              <a:gd name="T14" fmla="*/ 75 w 225"/>
              <a:gd name="T15" fmla="*/ 264 h 264"/>
              <a:gd name="T16" fmla="*/ 150 w 225"/>
              <a:gd name="T17" fmla="*/ 264 h 264"/>
              <a:gd name="T18" fmla="*/ 150 w 225"/>
              <a:gd name="T19" fmla="*/ 126 h 264"/>
              <a:gd name="T20" fmla="*/ 225 w 225"/>
              <a:gd name="T21" fmla="*/ 173 h 264"/>
              <a:gd name="T22" fmla="*/ 150 w 225"/>
              <a:gd name="T23" fmla="*/ 173 h 264"/>
              <a:gd name="T24" fmla="*/ 150 w 225"/>
              <a:gd name="T25" fmla="*/ 264 h 264"/>
              <a:gd name="T26" fmla="*/ 225 w 225"/>
              <a:gd name="T27" fmla="*/ 264 h 264"/>
              <a:gd name="T28" fmla="*/ 225 w 225"/>
              <a:gd name="T29" fmla="*/ 173 h 264"/>
              <a:gd name="T30" fmla="*/ 97 w 225"/>
              <a:gd name="T31" fmla="*/ 31 h 264"/>
              <a:gd name="T32" fmla="*/ 64 w 225"/>
              <a:gd name="T33" fmla="*/ 36 h 264"/>
              <a:gd name="T34" fmla="*/ 88 w 225"/>
              <a:gd name="T35" fmla="*/ 59 h 264"/>
              <a:gd name="T36" fmla="*/ 82 w 225"/>
              <a:gd name="T37" fmla="*/ 93 h 264"/>
              <a:gd name="T38" fmla="*/ 112 w 225"/>
              <a:gd name="T39" fmla="*/ 77 h 264"/>
              <a:gd name="T40" fmla="*/ 143 w 225"/>
              <a:gd name="T41" fmla="*/ 93 h 264"/>
              <a:gd name="T42" fmla="*/ 137 w 225"/>
              <a:gd name="T43" fmla="*/ 59 h 264"/>
              <a:gd name="T44" fmla="*/ 161 w 225"/>
              <a:gd name="T45" fmla="*/ 36 h 264"/>
              <a:gd name="T46" fmla="*/ 128 w 225"/>
              <a:gd name="T47" fmla="*/ 31 h 264"/>
              <a:gd name="T48" fmla="*/ 112 w 225"/>
              <a:gd name="T49" fmla="*/ 0 h 264"/>
              <a:gd name="T50" fmla="*/ 97 w 225"/>
              <a:gd name="T51" fmla="*/ 31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25" h="264">
                <a:moveTo>
                  <a:pt x="75" y="264"/>
                </a:moveTo>
                <a:lnTo>
                  <a:pt x="0" y="264"/>
                </a:lnTo>
                <a:lnTo>
                  <a:pt x="0" y="198"/>
                </a:lnTo>
                <a:lnTo>
                  <a:pt x="75" y="198"/>
                </a:lnTo>
                <a:lnTo>
                  <a:pt x="75" y="264"/>
                </a:lnTo>
                <a:close/>
                <a:moveTo>
                  <a:pt x="150" y="126"/>
                </a:moveTo>
                <a:lnTo>
                  <a:pt x="75" y="126"/>
                </a:lnTo>
                <a:lnTo>
                  <a:pt x="75" y="264"/>
                </a:lnTo>
                <a:lnTo>
                  <a:pt x="150" y="264"/>
                </a:lnTo>
                <a:lnTo>
                  <a:pt x="150" y="126"/>
                </a:lnTo>
                <a:close/>
                <a:moveTo>
                  <a:pt x="225" y="173"/>
                </a:moveTo>
                <a:lnTo>
                  <a:pt x="150" y="173"/>
                </a:lnTo>
                <a:lnTo>
                  <a:pt x="150" y="264"/>
                </a:lnTo>
                <a:lnTo>
                  <a:pt x="225" y="264"/>
                </a:lnTo>
                <a:lnTo>
                  <a:pt x="225" y="173"/>
                </a:lnTo>
                <a:close/>
                <a:moveTo>
                  <a:pt x="97" y="31"/>
                </a:moveTo>
                <a:lnTo>
                  <a:pt x="64" y="36"/>
                </a:lnTo>
                <a:lnTo>
                  <a:pt x="88" y="59"/>
                </a:lnTo>
                <a:lnTo>
                  <a:pt x="82" y="93"/>
                </a:lnTo>
                <a:lnTo>
                  <a:pt x="112" y="77"/>
                </a:lnTo>
                <a:lnTo>
                  <a:pt x="143" y="93"/>
                </a:lnTo>
                <a:lnTo>
                  <a:pt x="137" y="59"/>
                </a:lnTo>
                <a:lnTo>
                  <a:pt x="161" y="36"/>
                </a:lnTo>
                <a:lnTo>
                  <a:pt x="128" y="31"/>
                </a:lnTo>
                <a:lnTo>
                  <a:pt x="112" y="0"/>
                </a:lnTo>
                <a:lnTo>
                  <a:pt x="97" y="31"/>
                </a:lnTo>
                <a:close/>
              </a:path>
            </a:pathLst>
          </a:custGeom>
          <a:noFill/>
          <a:ln w="28575">
            <a:solidFill>
              <a:schemeClr val="accent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0" name="Freeform 230">
            <a:extLst>
              <a:ext uri="{FF2B5EF4-FFF2-40B4-BE49-F238E27FC236}">
                <a16:creationId xmlns:a16="http://schemas.microsoft.com/office/drawing/2014/main" id="{11C76536-1230-F4FE-9CDF-FC2C75E0BA25}"/>
              </a:ext>
            </a:extLst>
          </p:cNvPr>
          <p:cNvSpPr>
            <a:spLocks noEditPoints="1"/>
          </p:cNvSpPr>
          <p:nvPr/>
        </p:nvSpPr>
        <p:spPr bwMode="auto">
          <a:xfrm>
            <a:off x="11794990" y="10607993"/>
            <a:ext cx="794020" cy="1227724"/>
          </a:xfrm>
          <a:custGeom>
            <a:avLst/>
            <a:gdLst>
              <a:gd name="T0" fmla="*/ 41 w 496"/>
              <a:gd name="T1" fmla="*/ 386 h 768"/>
              <a:gd name="T2" fmla="*/ 0 w 496"/>
              <a:gd name="T3" fmla="*/ 249 h 768"/>
              <a:gd name="T4" fmla="*/ 248 w 496"/>
              <a:gd name="T5" fmla="*/ 0 h 768"/>
              <a:gd name="T6" fmla="*/ 496 w 496"/>
              <a:gd name="T7" fmla="*/ 249 h 768"/>
              <a:gd name="T8" fmla="*/ 456 w 496"/>
              <a:gd name="T9" fmla="*/ 386 h 768"/>
              <a:gd name="T10" fmla="*/ 391 w 496"/>
              <a:gd name="T11" fmla="*/ 547 h 768"/>
              <a:gd name="T12" fmla="*/ 105 w 496"/>
              <a:gd name="T13" fmla="*/ 547 h 768"/>
              <a:gd name="T14" fmla="*/ 41 w 496"/>
              <a:gd name="T15" fmla="*/ 386 h 768"/>
              <a:gd name="T16" fmla="*/ 136 w 496"/>
              <a:gd name="T17" fmla="*/ 657 h 768"/>
              <a:gd name="T18" fmla="*/ 361 w 496"/>
              <a:gd name="T19" fmla="*/ 657 h 768"/>
              <a:gd name="T20" fmla="*/ 171 w 496"/>
              <a:gd name="T21" fmla="*/ 768 h 768"/>
              <a:gd name="T22" fmla="*/ 325 w 496"/>
              <a:gd name="T23" fmla="*/ 768 h 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96" h="768">
                <a:moveTo>
                  <a:pt x="41" y="386"/>
                </a:moveTo>
                <a:cubicBezTo>
                  <a:pt x="14" y="345"/>
                  <a:pt x="0" y="298"/>
                  <a:pt x="0" y="249"/>
                </a:cubicBezTo>
                <a:cubicBezTo>
                  <a:pt x="0" y="112"/>
                  <a:pt x="112" y="0"/>
                  <a:pt x="248" y="0"/>
                </a:cubicBezTo>
                <a:cubicBezTo>
                  <a:pt x="385" y="0"/>
                  <a:pt x="496" y="112"/>
                  <a:pt x="496" y="249"/>
                </a:cubicBezTo>
                <a:cubicBezTo>
                  <a:pt x="496" y="298"/>
                  <a:pt x="482" y="345"/>
                  <a:pt x="456" y="386"/>
                </a:cubicBezTo>
                <a:cubicBezTo>
                  <a:pt x="403" y="468"/>
                  <a:pt x="391" y="506"/>
                  <a:pt x="391" y="547"/>
                </a:cubicBezTo>
                <a:cubicBezTo>
                  <a:pt x="105" y="547"/>
                  <a:pt x="105" y="547"/>
                  <a:pt x="105" y="547"/>
                </a:cubicBezTo>
                <a:cubicBezTo>
                  <a:pt x="105" y="506"/>
                  <a:pt x="94" y="468"/>
                  <a:pt x="41" y="386"/>
                </a:cubicBezTo>
                <a:close/>
                <a:moveTo>
                  <a:pt x="136" y="657"/>
                </a:moveTo>
                <a:cubicBezTo>
                  <a:pt x="361" y="657"/>
                  <a:pt x="361" y="657"/>
                  <a:pt x="361" y="657"/>
                </a:cubicBezTo>
                <a:moveTo>
                  <a:pt x="171" y="768"/>
                </a:moveTo>
                <a:cubicBezTo>
                  <a:pt x="325" y="768"/>
                  <a:pt x="325" y="768"/>
                  <a:pt x="325" y="768"/>
                </a:cubicBezTo>
              </a:path>
            </a:pathLst>
          </a:custGeom>
          <a:noFill/>
          <a:ln w="285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92B539A9-5531-907A-ACBB-8244AC33695C}"/>
              </a:ext>
            </a:extLst>
          </p:cNvPr>
          <p:cNvSpPr/>
          <p:nvPr/>
        </p:nvSpPr>
        <p:spPr>
          <a:xfrm>
            <a:off x="4663554" y="7888491"/>
            <a:ext cx="1152029" cy="1191754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28575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483146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500">
        <p14:prism dir="u"/>
      </p:transition>
    </mc:Choice>
    <mc:Fallback xmlns="">
      <p:transition spd="slow" advClick="0" advTm="2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3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4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8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1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6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7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40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41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9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8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9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1" fill="hold" grpId="0" nodeType="withEffect" p14:presetBounceEnd="7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62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6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0" dur="12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30" grpId="0" animBg="1"/>
          <p:bldP spid="31" grpId="0"/>
          <p:bldP spid="32" grpId="0"/>
          <p:bldP spid="33" grpId="0" animBg="1"/>
          <p:bldP spid="34" grpId="0" animBg="1"/>
          <p:bldP spid="35" grpId="0" animBg="1"/>
          <p:bldP spid="36" grpId="0"/>
          <p:bldP spid="37" grpId="0"/>
          <p:bldP spid="38" grpId="0"/>
          <p:bldP spid="39" grpId="0" animBg="1"/>
          <p:bldP spid="40" grpId="0" animBg="1"/>
          <p:bldP spid="4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3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9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0" dur="12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30" grpId="0" animBg="1"/>
          <p:bldP spid="31" grpId="0"/>
          <p:bldP spid="32" grpId="0"/>
          <p:bldP spid="33" grpId="0" animBg="1"/>
          <p:bldP spid="34" grpId="0" animBg="1"/>
          <p:bldP spid="35" grpId="0" animBg="1"/>
          <p:bldP spid="36" grpId="0"/>
          <p:bldP spid="37" grpId="0"/>
          <p:bldP spid="38" grpId="0"/>
          <p:bldP spid="39" grpId="0" animBg="1"/>
          <p:bldP spid="40" grpId="0" animBg="1"/>
          <p:bldP spid="41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6C5A513-B083-1713-059E-99417F0449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Oval 74">
            <a:extLst>
              <a:ext uri="{FF2B5EF4-FFF2-40B4-BE49-F238E27FC236}">
                <a16:creationId xmlns:a16="http://schemas.microsoft.com/office/drawing/2014/main" id="{41037A81-476D-3039-9B1B-D89227D15C2B}"/>
              </a:ext>
            </a:extLst>
          </p:cNvPr>
          <p:cNvSpPr>
            <a:spLocks/>
          </p:cNvSpPr>
          <p:nvPr/>
        </p:nvSpPr>
        <p:spPr>
          <a:xfrm>
            <a:off x="-421341" y="-11895492"/>
            <a:ext cx="25226682" cy="25226682"/>
          </a:xfrm>
          <a:prstGeom prst="ellipse">
            <a:avLst/>
          </a:prstGeom>
          <a:solidFill>
            <a:schemeClr val="tx1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8C644595-C68F-5B1C-5FD8-C53FBAFFAE25}"/>
              </a:ext>
            </a:extLst>
          </p:cNvPr>
          <p:cNvSpPr/>
          <p:nvPr/>
        </p:nvSpPr>
        <p:spPr>
          <a:xfrm>
            <a:off x="5105400" y="-6368751"/>
            <a:ext cx="14173200" cy="14173200"/>
          </a:xfrm>
          <a:custGeom>
            <a:avLst/>
            <a:gdLst>
              <a:gd name="connsiteX0" fmla="*/ 7086600 w 14173200"/>
              <a:gd name="connsiteY0" fmla="*/ 2933700 h 14173200"/>
              <a:gd name="connsiteX1" fmla="*/ 2933700 w 14173200"/>
              <a:gd name="connsiteY1" fmla="*/ 7086600 h 14173200"/>
              <a:gd name="connsiteX2" fmla="*/ 7086600 w 14173200"/>
              <a:gd name="connsiteY2" fmla="*/ 11239500 h 14173200"/>
              <a:gd name="connsiteX3" fmla="*/ 11239500 w 14173200"/>
              <a:gd name="connsiteY3" fmla="*/ 7086600 h 14173200"/>
              <a:gd name="connsiteX4" fmla="*/ 7086600 w 14173200"/>
              <a:gd name="connsiteY4" fmla="*/ 2933700 h 14173200"/>
              <a:gd name="connsiteX5" fmla="*/ 7086600 w 14173200"/>
              <a:gd name="connsiteY5" fmla="*/ 0 h 14173200"/>
              <a:gd name="connsiteX6" fmla="*/ 14173200 w 14173200"/>
              <a:gd name="connsiteY6" fmla="*/ 7086600 h 14173200"/>
              <a:gd name="connsiteX7" fmla="*/ 7086600 w 14173200"/>
              <a:gd name="connsiteY7" fmla="*/ 14173200 h 14173200"/>
              <a:gd name="connsiteX8" fmla="*/ 0 w 14173200"/>
              <a:gd name="connsiteY8" fmla="*/ 7086600 h 14173200"/>
              <a:gd name="connsiteX9" fmla="*/ 7086600 w 14173200"/>
              <a:gd name="connsiteY9" fmla="*/ 0 h 1417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4173200" h="14173200">
                <a:moveTo>
                  <a:pt x="7086600" y="2933700"/>
                </a:moveTo>
                <a:cubicBezTo>
                  <a:pt x="4793016" y="2933700"/>
                  <a:pt x="2933700" y="4793017"/>
                  <a:pt x="2933700" y="7086600"/>
                </a:cubicBezTo>
                <a:cubicBezTo>
                  <a:pt x="2933700" y="9380183"/>
                  <a:pt x="4793016" y="11239500"/>
                  <a:pt x="7086600" y="11239500"/>
                </a:cubicBezTo>
                <a:cubicBezTo>
                  <a:pt x="9380184" y="11239500"/>
                  <a:pt x="11239500" y="9380183"/>
                  <a:pt x="11239500" y="7086600"/>
                </a:cubicBezTo>
                <a:cubicBezTo>
                  <a:pt x="11239500" y="4793017"/>
                  <a:pt x="9380184" y="2933700"/>
                  <a:pt x="7086600" y="2933700"/>
                </a:cubicBezTo>
                <a:close/>
                <a:moveTo>
                  <a:pt x="7086600" y="0"/>
                </a:moveTo>
                <a:cubicBezTo>
                  <a:pt x="11000420" y="0"/>
                  <a:pt x="14173200" y="3172779"/>
                  <a:pt x="14173200" y="7086600"/>
                </a:cubicBezTo>
                <a:cubicBezTo>
                  <a:pt x="14173200" y="11000421"/>
                  <a:pt x="11000420" y="14173200"/>
                  <a:pt x="7086600" y="14173200"/>
                </a:cubicBezTo>
                <a:cubicBezTo>
                  <a:pt x="3172780" y="14173200"/>
                  <a:pt x="0" y="11000421"/>
                  <a:pt x="0" y="7086600"/>
                </a:cubicBezTo>
                <a:cubicBezTo>
                  <a:pt x="0" y="3172779"/>
                  <a:pt x="3172780" y="0"/>
                  <a:pt x="7086600" y="0"/>
                </a:cubicBezTo>
                <a:close/>
              </a:path>
            </a:pathLst>
          </a:custGeom>
          <a:solidFill>
            <a:schemeClr val="bg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E7F15EF0-3DF6-6979-8531-145CD16737ED}"/>
              </a:ext>
            </a:extLst>
          </p:cNvPr>
          <p:cNvGrpSpPr/>
          <p:nvPr/>
        </p:nvGrpSpPr>
        <p:grpSpPr>
          <a:xfrm>
            <a:off x="14601345" y="-278910"/>
            <a:ext cx="5776919" cy="10359252"/>
            <a:chOff x="14601345" y="-278910"/>
            <a:chExt cx="5776919" cy="10359252"/>
          </a:xfrm>
        </p:grpSpPr>
        <p:sp>
          <p:nvSpPr>
            <p:cNvPr id="78" name="Rectangle: Rounded Corners 77">
              <a:extLst>
                <a:ext uri="{FF2B5EF4-FFF2-40B4-BE49-F238E27FC236}">
                  <a16:creationId xmlns:a16="http://schemas.microsoft.com/office/drawing/2014/main" id="{C3330810-87D9-E58B-BFD0-B8523A67576F}"/>
                </a:ext>
              </a:extLst>
            </p:cNvPr>
            <p:cNvSpPr/>
            <p:nvPr/>
          </p:nvSpPr>
          <p:spPr>
            <a:xfrm rot="18900000">
              <a:off x="16604550" y="3940751"/>
              <a:ext cx="3773714" cy="6139591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25000"/>
              </a:schemeClr>
            </a:solidFill>
            <a:ln>
              <a:noFill/>
            </a:ln>
            <a:effectLst>
              <a:outerShdw blurRad="1016000" dist="381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B9052179-88B9-8B23-DFA9-BD22AFECFD51}"/>
                </a:ext>
              </a:extLst>
            </p:cNvPr>
            <p:cNvCxnSpPr>
              <a:cxnSpLocks/>
            </p:cNvCxnSpPr>
            <p:nvPr/>
          </p:nvCxnSpPr>
          <p:spPr>
            <a:xfrm rot="-2700000" flipV="1">
              <a:off x="14601345" y="-278910"/>
              <a:ext cx="0" cy="6814657"/>
            </a:xfrm>
            <a:prstGeom prst="line">
              <a:avLst/>
            </a:prstGeom>
            <a:ln w="3175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73AC32CF-5521-C78C-6EA3-2E623B310323}"/>
                </a:ext>
              </a:extLst>
            </p:cNvPr>
            <p:cNvSpPr/>
            <p:nvPr/>
          </p:nvSpPr>
          <p:spPr>
            <a:xfrm rot="18900000">
              <a:off x="15074577" y="4655562"/>
              <a:ext cx="3382246" cy="1258554"/>
            </a:xfrm>
            <a:custGeom>
              <a:avLst/>
              <a:gdLst>
                <a:gd name="connsiteX0" fmla="*/ 1691123 w 3382246"/>
                <a:gd name="connsiteY0" fmla="*/ 0 h 1258554"/>
                <a:gd name="connsiteX1" fmla="*/ 3350247 w 3382246"/>
                <a:gd name="connsiteY1" fmla="*/ 987469 h 1258554"/>
                <a:gd name="connsiteX2" fmla="*/ 3382246 w 3382246"/>
                <a:gd name="connsiteY2" fmla="*/ 1053897 h 1258554"/>
                <a:gd name="connsiteX3" fmla="*/ 3119320 w 3382246"/>
                <a:gd name="connsiteY3" fmla="*/ 1114580 h 1258554"/>
                <a:gd name="connsiteX4" fmla="*/ 1691123 w 3382246"/>
                <a:gd name="connsiteY4" fmla="*/ 1258554 h 1258554"/>
                <a:gd name="connsiteX5" fmla="*/ 262926 w 3382246"/>
                <a:gd name="connsiteY5" fmla="*/ 1114580 h 1258554"/>
                <a:gd name="connsiteX6" fmla="*/ 0 w 3382246"/>
                <a:gd name="connsiteY6" fmla="*/ 1053897 h 1258554"/>
                <a:gd name="connsiteX7" fmla="*/ 32000 w 3382246"/>
                <a:gd name="connsiteY7" fmla="*/ 987469 h 1258554"/>
                <a:gd name="connsiteX8" fmla="*/ 1691123 w 3382246"/>
                <a:gd name="connsiteY8" fmla="*/ 0 h 1258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82246" h="1258554">
                  <a:moveTo>
                    <a:pt x="1691123" y="0"/>
                  </a:moveTo>
                  <a:cubicBezTo>
                    <a:pt x="2407554" y="0"/>
                    <a:pt x="3030727" y="399288"/>
                    <a:pt x="3350247" y="987469"/>
                  </a:cubicBezTo>
                  <a:lnTo>
                    <a:pt x="3382246" y="1053897"/>
                  </a:lnTo>
                  <a:lnTo>
                    <a:pt x="3119320" y="1114580"/>
                  </a:lnTo>
                  <a:cubicBezTo>
                    <a:pt x="2657999" y="1208979"/>
                    <a:pt x="2180351" y="1258554"/>
                    <a:pt x="1691123" y="1258554"/>
                  </a:cubicBezTo>
                  <a:cubicBezTo>
                    <a:pt x="1201895" y="1258554"/>
                    <a:pt x="724247" y="1208979"/>
                    <a:pt x="262926" y="1114580"/>
                  </a:cubicBezTo>
                  <a:lnTo>
                    <a:pt x="0" y="1053897"/>
                  </a:lnTo>
                  <a:lnTo>
                    <a:pt x="32000" y="987469"/>
                  </a:lnTo>
                  <a:cubicBezTo>
                    <a:pt x="351519" y="399288"/>
                    <a:pt x="974692" y="0"/>
                    <a:pt x="169112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10A31394-4BCC-530C-E00F-EA1262039402}"/>
              </a:ext>
            </a:extLst>
          </p:cNvPr>
          <p:cNvGrpSpPr/>
          <p:nvPr/>
        </p:nvGrpSpPr>
        <p:grpSpPr>
          <a:xfrm>
            <a:off x="10305143" y="678426"/>
            <a:ext cx="3773714" cy="12007060"/>
            <a:chOff x="10305143" y="678426"/>
            <a:chExt cx="3773714" cy="12007060"/>
          </a:xfrm>
        </p:grpSpPr>
        <p:sp>
          <p:nvSpPr>
            <p:cNvPr id="82" name="Rectangle: Rounded Corners 81">
              <a:extLst>
                <a:ext uri="{FF2B5EF4-FFF2-40B4-BE49-F238E27FC236}">
                  <a16:creationId xmlns:a16="http://schemas.microsoft.com/office/drawing/2014/main" id="{0C58AA13-FFC0-E926-1735-ECE97E2026E4}"/>
                </a:ext>
              </a:extLst>
            </p:cNvPr>
            <p:cNvSpPr/>
            <p:nvPr/>
          </p:nvSpPr>
          <p:spPr>
            <a:xfrm>
              <a:off x="10305143" y="6545895"/>
              <a:ext cx="3773714" cy="6139591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25000"/>
              </a:schemeClr>
            </a:solidFill>
            <a:ln>
              <a:noFill/>
            </a:ln>
            <a:effectLst>
              <a:outerShdw blurRad="1016000" dist="381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B7719FCB-69D0-F2AD-9B69-3148C695FD2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192000" y="678426"/>
              <a:ext cx="0" cy="6814657"/>
            </a:xfrm>
            <a:prstGeom prst="line">
              <a:avLst/>
            </a:prstGeom>
            <a:ln w="3175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5DF45A43-5493-B51A-7B9D-81A21AD9C4F8}"/>
                </a:ext>
              </a:extLst>
            </p:cNvPr>
            <p:cNvSpPr/>
            <p:nvPr/>
          </p:nvSpPr>
          <p:spPr>
            <a:xfrm>
              <a:off x="10500877" y="6545895"/>
              <a:ext cx="3382246" cy="1258554"/>
            </a:xfrm>
            <a:custGeom>
              <a:avLst/>
              <a:gdLst>
                <a:gd name="connsiteX0" fmla="*/ 1691123 w 3382246"/>
                <a:gd name="connsiteY0" fmla="*/ 0 h 1258554"/>
                <a:gd name="connsiteX1" fmla="*/ 3350247 w 3382246"/>
                <a:gd name="connsiteY1" fmla="*/ 987469 h 1258554"/>
                <a:gd name="connsiteX2" fmla="*/ 3382246 w 3382246"/>
                <a:gd name="connsiteY2" fmla="*/ 1053897 h 1258554"/>
                <a:gd name="connsiteX3" fmla="*/ 3119320 w 3382246"/>
                <a:gd name="connsiteY3" fmla="*/ 1114580 h 1258554"/>
                <a:gd name="connsiteX4" fmla="*/ 1691123 w 3382246"/>
                <a:gd name="connsiteY4" fmla="*/ 1258554 h 1258554"/>
                <a:gd name="connsiteX5" fmla="*/ 262926 w 3382246"/>
                <a:gd name="connsiteY5" fmla="*/ 1114580 h 1258554"/>
                <a:gd name="connsiteX6" fmla="*/ 0 w 3382246"/>
                <a:gd name="connsiteY6" fmla="*/ 1053897 h 1258554"/>
                <a:gd name="connsiteX7" fmla="*/ 32000 w 3382246"/>
                <a:gd name="connsiteY7" fmla="*/ 987469 h 1258554"/>
                <a:gd name="connsiteX8" fmla="*/ 1691123 w 3382246"/>
                <a:gd name="connsiteY8" fmla="*/ 0 h 1258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82246" h="1258554">
                  <a:moveTo>
                    <a:pt x="1691123" y="0"/>
                  </a:moveTo>
                  <a:cubicBezTo>
                    <a:pt x="2407554" y="0"/>
                    <a:pt x="3030727" y="399288"/>
                    <a:pt x="3350247" y="987469"/>
                  </a:cubicBezTo>
                  <a:lnTo>
                    <a:pt x="3382246" y="1053897"/>
                  </a:lnTo>
                  <a:lnTo>
                    <a:pt x="3119320" y="1114580"/>
                  </a:lnTo>
                  <a:cubicBezTo>
                    <a:pt x="2657999" y="1208979"/>
                    <a:pt x="2180351" y="1258554"/>
                    <a:pt x="1691123" y="1258554"/>
                  </a:cubicBezTo>
                  <a:cubicBezTo>
                    <a:pt x="1201895" y="1258554"/>
                    <a:pt x="724247" y="1208979"/>
                    <a:pt x="262926" y="1114580"/>
                  </a:cubicBezTo>
                  <a:lnTo>
                    <a:pt x="0" y="1053897"/>
                  </a:lnTo>
                  <a:lnTo>
                    <a:pt x="32000" y="987469"/>
                  </a:lnTo>
                  <a:cubicBezTo>
                    <a:pt x="351519" y="399288"/>
                    <a:pt x="974692" y="0"/>
                    <a:pt x="169112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92F43AFF-9D3F-84EA-A1F0-1A3A8434E9A5}"/>
              </a:ext>
            </a:extLst>
          </p:cNvPr>
          <p:cNvGrpSpPr/>
          <p:nvPr/>
        </p:nvGrpSpPr>
        <p:grpSpPr>
          <a:xfrm>
            <a:off x="2833940" y="3141442"/>
            <a:ext cx="10345747" cy="5755962"/>
            <a:chOff x="2833940" y="3141442"/>
            <a:chExt cx="10345747" cy="5755962"/>
          </a:xfrm>
        </p:grpSpPr>
        <p:sp>
          <p:nvSpPr>
            <p:cNvPr id="86" name="Rectangle: Rounded Corners 85">
              <a:extLst>
                <a:ext uri="{FF2B5EF4-FFF2-40B4-BE49-F238E27FC236}">
                  <a16:creationId xmlns:a16="http://schemas.microsoft.com/office/drawing/2014/main" id="{C60E9232-583E-C576-7465-5719BF62071E}"/>
                </a:ext>
              </a:extLst>
            </p:cNvPr>
            <p:cNvSpPr/>
            <p:nvPr/>
          </p:nvSpPr>
          <p:spPr>
            <a:xfrm rot="2700000">
              <a:off x="4016879" y="3940751"/>
              <a:ext cx="3773714" cy="6139591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25000"/>
              </a:schemeClr>
            </a:solidFill>
            <a:ln>
              <a:noFill/>
            </a:ln>
            <a:effectLst>
              <a:outerShdw blurRad="1016000" dist="381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4CAE08C6-3B3D-8FB2-9F6E-1110C64E5B3D}"/>
                </a:ext>
              </a:extLst>
            </p:cNvPr>
            <p:cNvCxnSpPr>
              <a:cxnSpLocks/>
            </p:cNvCxnSpPr>
            <p:nvPr/>
          </p:nvCxnSpPr>
          <p:spPr>
            <a:xfrm rot="2700000" flipV="1">
              <a:off x="9772359" y="-265887"/>
              <a:ext cx="0" cy="6814657"/>
            </a:xfrm>
            <a:prstGeom prst="line">
              <a:avLst/>
            </a:prstGeom>
            <a:ln w="31750" cap="rnd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51A99736-2E49-5AA7-2755-98C0540C99C1}"/>
                </a:ext>
              </a:extLst>
            </p:cNvPr>
            <p:cNvSpPr/>
            <p:nvPr/>
          </p:nvSpPr>
          <p:spPr>
            <a:xfrm rot="2700000">
              <a:off x="5938320" y="4655562"/>
              <a:ext cx="3382246" cy="1258554"/>
            </a:xfrm>
            <a:custGeom>
              <a:avLst/>
              <a:gdLst>
                <a:gd name="connsiteX0" fmla="*/ 1691123 w 3382246"/>
                <a:gd name="connsiteY0" fmla="*/ 0 h 1258554"/>
                <a:gd name="connsiteX1" fmla="*/ 3350247 w 3382246"/>
                <a:gd name="connsiteY1" fmla="*/ 987469 h 1258554"/>
                <a:gd name="connsiteX2" fmla="*/ 3382246 w 3382246"/>
                <a:gd name="connsiteY2" fmla="*/ 1053897 h 1258554"/>
                <a:gd name="connsiteX3" fmla="*/ 3119320 w 3382246"/>
                <a:gd name="connsiteY3" fmla="*/ 1114580 h 1258554"/>
                <a:gd name="connsiteX4" fmla="*/ 1691123 w 3382246"/>
                <a:gd name="connsiteY4" fmla="*/ 1258554 h 1258554"/>
                <a:gd name="connsiteX5" fmla="*/ 262926 w 3382246"/>
                <a:gd name="connsiteY5" fmla="*/ 1114580 h 1258554"/>
                <a:gd name="connsiteX6" fmla="*/ 0 w 3382246"/>
                <a:gd name="connsiteY6" fmla="*/ 1053897 h 1258554"/>
                <a:gd name="connsiteX7" fmla="*/ 32000 w 3382246"/>
                <a:gd name="connsiteY7" fmla="*/ 987469 h 1258554"/>
                <a:gd name="connsiteX8" fmla="*/ 1691123 w 3382246"/>
                <a:gd name="connsiteY8" fmla="*/ 0 h 1258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82246" h="1258554">
                  <a:moveTo>
                    <a:pt x="1691123" y="0"/>
                  </a:moveTo>
                  <a:cubicBezTo>
                    <a:pt x="2407554" y="0"/>
                    <a:pt x="3030727" y="399288"/>
                    <a:pt x="3350247" y="987469"/>
                  </a:cubicBezTo>
                  <a:lnTo>
                    <a:pt x="3382246" y="1053897"/>
                  </a:lnTo>
                  <a:lnTo>
                    <a:pt x="3119320" y="1114580"/>
                  </a:lnTo>
                  <a:cubicBezTo>
                    <a:pt x="2657999" y="1208979"/>
                    <a:pt x="2180351" y="1258554"/>
                    <a:pt x="1691123" y="1258554"/>
                  </a:cubicBezTo>
                  <a:cubicBezTo>
                    <a:pt x="1201895" y="1258554"/>
                    <a:pt x="724247" y="1208979"/>
                    <a:pt x="262926" y="1114580"/>
                  </a:cubicBezTo>
                  <a:lnTo>
                    <a:pt x="0" y="1053897"/>
                  </a:lnTo>
                  <a:lnTo>
                    <a:pt x="32000" y="987469"/>
                  </a:lnTo>
                  <a:cubicBezTo>
                    <a:pt x="351519" y="399288"/>
                    <a:pt x="974692" y="0"/>
                    <a:pt x="169112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89" name="Rectangle 88">
            <a:extLst>
              <a:ext uri="{FF2B5EF4-FFF2-40B4-BE49-F238E27FC236}">
                <a16:creationId xmlns:a16="http://schemas.microsoft.com/office/drawing/2014/main" id="{D2F64AEE-2EFB-CC9C-21C4-343BD8A04AD0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#128</a:t>
            </a:r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26BA3874-BDE9-953E-4FD1-68D9429A58CA}"/>
              </a:ext>
            </a:extLst>
          </p:cNvPr>
          <p:cNvGrpSpPr/>
          <p:nvPr/>
        </p:nvGrpSpPr>
        <p:grpSpPr>
          <a:xfrm>
            <a:off x="10702152" y="8068870"/>
            <a:ext cx="2842398" cy="1934706"/>
            <a:chOff x="10702152" y="8068870"/>
            <a:chExt cx="2842398" cy="1934706"/>
          </a:xfrm>
        </p:grpSpPr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38001C50-1A6C-5C32-D614-430E78B8BCEA}"/>
                </a:ext>
              </a:extLst>
            </p:cNvPr>
            <p:cNvSpPr txBox="1"/>
            <p:nvPr/>
          </p:nvSpPr>
          <p:spPr>
            <a:xfrm>
              <a:off x="10702152" y="9080246"/>
              <a:ext cx="2842398" cy="92333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dirty="0">
                  <a:solidFill>
                    <a:schemeClr val="tx2"/>
                  </a:solidFill>
                </a:rPr>
                <a:t>Cung cấp thông tin rõ ràng, không che giấu để tăng sự tin cậy.</a:t>
              </a: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518A1551-C111-E0B9-086A-A803A29FE3B6}"/>
                </a:ext>
              </a:extLst>
            </p:cNvPr>
            <p:cNvSpPr txBox="1"/>
            <p:nvPr/>
          </p:nvSpPr>
          <p:spPr>
            <a:xfrm>
              <a:off x="10872615" y="8068870"/>
              <a:ext cx="250147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Transparency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C580559A-2C96-EF55-84F9-186BF65C713B}"/>
                </a:ext>
              </a:extLst>
            </p:cNvPr>
            <p:cNvSpPr txBox="1"/>
            <p:nvPr/>
          </p:nvSpPr>
          <p:spPr>
            <a:xfrm>
              <a:off x="10844297" y="8456500"/>
              <a:ext cx="2558107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2"/>
                  </a:solidFill>
                </a:rPr>
                <a:t>Minh </a:t>
              </a:r>
              <a:r>
                <a:rPr lang="en-US" sz="2000" b="1" dirty="0" err="1">
                  <a:solidFill>
                    <a:schemeClr val="accent2"/>
                  </a:solidFill>
                </a:rPr>
                <a:t>bạch</a:t>
              </a:r>
              <a:endParaRPr lang="vi-VN" sz="2000" b="1" dirty="0">
                <a:solidFill>
                  <a:schemeClr val="accent2"/>
                </a:solidFill>
              </a:endParaRPr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CA4AB388-89F3-FC46-E9D5-28442682734B}"/>
              </a:ext>
            </a:extLst>
          </p:cNvPr>
          <p:cNvGrpSpPr/>
          <p:nvPr/>
        </p:nvGrpSpPr>
        <p:grpSpPr>
          <a:xfrm>
            <a:off x="17066375" y="5686666"/>
            <a:ext cx="2842398" cy="1854845"/>
            <a:chOff x="17160615" y="5686666"/>
            <a:chExt cx="2842398" cy="1854845"/>
          </a:xfrm>
        </p:grpSpPr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0A7DE481-5B43-7A80-CB9E-E040AEDFE601}"/>
                </a:ext>
              </a:extLst>
            </p:cNvPr>
            <p:cNvSpPr txBox="1"/>
            <p:nvPr/>
          </p:nvSpPr>
          <p:spPr>
            <a:xfrm>
              <a:off x="17160615" y="6618181"/>
              <a:ext cx="2842398" cy="92333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dirty="0">
                  <a:solidFill>
                    <a:schemeClr val="tx2"/>
                  </a:solidFill>
                </a:rPr>
                <a:t>Luôn làm đúng như cam kết khiến người khác yên tâm dựa vào.</a:t>
              </a:r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E4A01A4B-0B73-6FFB-505B-248A1ED267C6}"/>
                </a:ext>
              </a:extLst>
            </p:cNvPr>
            <p:cNvSpPr txBox="1"/>
            <p:nvPr/>
          </p:nvSpPr>
          <p:spPr>
            <a:xfrm>
              <a:off x="17331079" y="5686666"/>
              <a:ext cx="250147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Reliability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B84C7F1D-405B-C9D0-F97B-4C6667EB7DBC}"/>
                </a:ext>
              </a:extLst>
            </p:cNvPr>
            <p:cNvSpPr txBox="1"/>
            <p:nvPr/>
          </p:nvSpPr>
          <p:spPr>
            <a:xfrm>
              <a:off x="17302761" y="6036093"/>
              <a:ext cx="2558107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2000" b="1" dirty="0" err="1">
                  <a:solidFill>
                    <a:schemeClr val="accent3"/>
                  </a:solidFill>
                </a:rPr>
                <a:t>Đáng</a:t>
              </a:r>
              <a:r>
                <a:rPr lang="en-US" sz="2000" b="1" dirty="0">
                  <a:solidFill>
                    <a:schemeClr val="accent3"/>
                  </a:solidFill>
                </a:rPr>
                <a:t> tin </a:t>
              </a:r>
              <a:r>
                <a:rPr lang="en-US" sz="2000" b="1" dirty="0" err="1">
                  <a:solidFill>
                    <a:schemeClr val="accent3"/>
                  </a:solidFill>
                </a:rPr>
                <a:t>cậy</a:t>
              </a:r>
              <a:endParaRPr lang="vi-VN" sz="2000" b="1" dirty="0">
                <a:solidFill>
                  <a:schemeClr val="accent3"/>
                </a:solidFill>
              </a:endParaRPr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2647C55F-6D88-512A-18FD-A3C5028D44B6}"/>
              </a:ext>
            </a:extLst>
          </p:cNvPr>
          <p:cNvGrpSpPr/>
          <p:nvPr/>
        </p:nvGrpSpPr>
        <p:grpSpPr>
          <a:xfrm>
            <a:off x="4333081" y="5686666"/>
            <a:ext cx="2842398" cy="1854845"/>
            <a:chOff x="4165731" y="5686666"/>
            <a:chExt cx="2842398" cy="1854845"/>
          </a:xfrm>
        </p:grpSpPr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E5E7DBBC-5E1C-DE50-350B-3061574DA9B5}"/>
                </a:ext>
              </a:extLst>
            </p:cNvPr>
            <p:cNvSpPr txBox="1"/>
            <p:nvPr/>
          </p:nvSpPr>
          <p:spPr>
            <a:xfrm>
              <a:off x="4165731" y="6618181"/>
              <a:ext cx="2842398" cy="92333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dirty="0">
                  <a:solidFill>
                    <a:schemeClr val="tx2"/>
                  </a:solidFill>
                </a:rPr>
                <a:t>Thể hiện bản chất thật giúp người khác cảm nhận sự chân thành thực.</a:t>
              </a:r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3FC49922-6D61-DA20-2DF9-4AF4D23281F7}"/>
                </a:ext>
              </a:extLst>
            </p:cNvPr>
            <p:cNvSpPr txBox="1"/>
            <p:nvPr/>
          </p:nvSpPr>
          <p:spPr>
            <a:xfrm>
              <a:off x="4336195" y="5686666"/>
              <a:ext cx="250147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Authenticity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0F517A86-DFA3-D22A-5FA1-C1D4E6D01114}"/>
                </a:ext>
              </a:extLst>
            </p:cNvPr>
            <p:cNvSpPr txBox="1"/>
            <p:nvPr/>
          </p:nvSpPr>
          <p:spPr>
            <a:xfrm>
              <a:off x="4307877" y="6036093"/>
              <a:ext cx="2558107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2000" b="1" dirty="0" err="1">
                  <a:solidFill>
                    <a:schemeClr val="accent1"/>
                  </a:solidFill>
                </a:rPr>
                <a:t>Chân</a:t>
              </a:r>
              <a:r>
                <a:rPr lang="en-US" sz="2000" b="1" dirty="0">
                  <a:solidFill>
                    <a:schemeClr val="accent1"/>
                  </a:solidFill>
                </a:rPr>
                <a:t> </a:t>
              </a:r>
              <a:r>
                <a:rPr lang="en-US" sz="2000" b="1" dirty="0" err="1">
                  <a:solidFill>
                    <a:schemeClr val="accent1"/>
                  </a:solidFill>
                </a:rPr>
                <a:t>thực</a:t>
              </a:r>
              <a:endParaRPr lang="vi-VN" sz="2000" b="1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102" name="Oval 101">
            <a:extLst>
              <a:ext uri="{FF2B5EF4-FFF2-40B4-BE49-F238E27FC236}">
                <a16:creationId xmlns:a16="http://schemas.microsoft.com/office/drawing/2014/main" id="{F5389206-5C21-C885-D851-DA321348EE8D}"/>
              </a:ext>
            </a:extLst>
          </p:cNvPr>
          <p:cNvSpPr/>
          <p:nvPr/>
        </p:nvSpPr>
        <p:spPr>
          <a:xfrm>
            <a:off x="8039100" y="-3435051"/>
            <a:ext cx="8305800" cy="8305800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016000" dist="381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!!MainTitle1">
            <a:extLst>
              <a:ext uri="{FF2B5EF4-FFF2-40B4-BE49-F238E27FC236}">
                <a16:creationId xmlns:a16="http://schemas.microsoft.com/office/drawing/2014/main" id="{97758F2C-6FEE-2477-4873-46BC13DE3C20}"/>
              </a:ext>
            </a:extLst>
          </p:cNvPr>
          <p:cNvSpPr txBox="1"/>
          <p:nvPr/>
        </p:nvSpPr>
        <p:spPr>
          <a:xfrm>
            <a:off x="9969629" y="1120646"/>
            <a:ext cx="4444743" cy="240065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The Trust</a:t>
            </a:r>
            <a:endParaRPr lang="en-US" sz="7500" b="1" dirty="0">
              <a:solidFill>
                <a:schemeClr val="tx1">
                  <a:lumMod val="90000"/>
                  <a:lumOff val="1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  <a:p>
            <a:pPr lvl="0" algn="ctr">
              <a:defRPr/>
            </a:pP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Pillars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04" name="!!SubTitle">
            <a:extLst>
              <a:ext uri="{FF2B5EF4-FFF2-40B4-BE49-F238E27FC236}">
                <a16:creationId xmlns:a16="http://schemas.microsoft.com/office/drawing/2014/main" id="{C953F220-8A7A-97E1-0B5E-EDDEEAC2B062}"/>
              </a:ext>
            </a:extLst>
          </p:cNvPr>
          <p:cNvSpPr txBox="1"/>
          <p:nvPr/>
        </p:nvSpPr>
        <p:spPr>
          <a:xfrm>
            <a:off x="10135187" y="820975"/>
            <a:ext cx="411362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+mj-lt"/>
              </a:rPr>
              <a:t>we sell CONFIDENCE not templates</a:t>
            </a:r>
            <a:endParaRPr kumimoji="0" lang="en-US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81054E32-BB58-934B-A8FB-6DE3D504F5B0}"/>
              </a:ext>
            </a:extLst>
          </p:cNvPr>
          <p:cNvSpPr/>
          <p:nvPr/>
        </p:nvSpPr>
        <p:spPr>
          <a:xfrm>
            <a:off x="11794991" y="-396210"/>
            <a:ext cx="794018" cy="7940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id="{308F003B-9090-B98E-C64E-1F7FB754910B}"/>
              </a:ext>
            </a:extLst>
          </p:cNvPr>
          <p:cNvSpPr/>
          <p:nvPr/>
        </p:nvSpPr>
        <p:spPr>
          <a:xfrm>
            <a:off x="10702151" y="-396210"/>
            <a:ext cx="794018" cy="7940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id="{44EA2F74-76C9-AB7E-B66B-1D0D41C5CC14}"/>
              </a:ext>
            </a:extLst>
          </p:cNvPr>
          <p:cNvSpPr/>
          <p:nvPr/>
        </p:nvSpPr>
        <p:spPr>
          <a:xfrm>
            <a:off x="12887831" y="-396210"/>
            <a:ext cx="794018" cy="7940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D6552CAF-B96E-7E29-CC06-E31E667401E6}"/>
              </a:ext>
            </a:extLst>
          </p:cNvPr>
          <p:cNvSpPr txBox="1"/>
          <p:nvPr/>
        </p:nvSpPr>
        <p:spPr>
          <a:xfrm>
            <a:off x="7101532" y="4950554"/>
            <a:ext cx="937568" cy="64633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3600" b="1" dirty="0">
                <a:solidFill>
                  <a:schemeClr val="tx2"/>
                </a:solidFill>
                <a:latin typeface="+mj-lt"/>
              </a:rPr>
              <a:t>01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8DACC5C3-B4D8-2FAB-C3BD-5022EFB1B0F1}"/>
              </a:ext>
            </a:extLst>
          </p:cNvPr>
          <p:cNvSpPr txBox="1"/>
          <p:nvPr/>
        </p:nvSpPr>
        <p:spPr>
          <a:xfrm>
            <a:off x="11723216" y="6879200"/>
            <a:ext cx="937568" cy="64633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3600" b="1" dirty="0">
                <a:solidFill>
                  <a:schemeClr val="tx2"/>
                </a:solidFill>
                <a:latin typeface="+mj-lt"/>
              </a:rPr>
              <a:t>02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E33BD7FD-4E89-C835-0955-24A4E0821EC4}"/>
              </a:ext>
            </a:extLst>
          </p:cNvPr>
          <p:cNvSpPr txBox="1"/>
          <p:nvPr/>
        </p:nvSpPr>
        <p:spPr>
          <a:xfrm>
            <a:off x="16393511" y="4950554"/>
            <a:ext cx="937568" cy="64633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3600" b="1" dirty="0">
                <a:solidFill>
                  <a:schemeClr val="tx2"/>
                </a:solidFill>
                <a:latin typeface="+mj-lt"/>
              </a:rPr>
              <a:t>03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uLnTx/>
              <a:uFillTx/>
              <a:latin typeface="+mj-lt"/>
            </a:endParaRPr>
          </a:p>
        </p:txBody>
      </p:sp>
      <p:sp>
        <p:nvSpPr>
          <p:cNvPr id="111" name="Freeform 167">
            <a:extLst>
              <a:ext uri="{FF2B5EF4-FFF2-40B4-BE49-F238E27FC236}">
                <a16:creationId xmlns:a16="http://schemas.microsoft.com/office/drawing/2014/main" id="{D2E7B10E-35E2-FD0A-EFFD-FD0C9B020E6F}"/>
              </a:ext>
            </a:extLst>
          </p:cNvPr>
          <p:cNvSpPr>
            <a:spLocks noEditPoints="1"/>
          </p:cNvSpPr>
          <p:nvPr/>
        </p:nvSpPr>
        <p:spPr bwMode="auto">
          <a:xfrm>
            <a:off x="19044584" y="7888491"/>
            <a:ext cx="1015701" cy="1191754"/>
          </a:xfrm>
          <a:custGeom>
            <a:avLst/>
            <a:gdLst>
              <a:gd name="T0" fmla="*/ 75 w 225"/>
              <a:gd name="T1" fmla="*/ 264 h 264"/>
              <a:gd name="T2" fmla="*/ 0 w 225"/>
              <a:gd name="T3" fmla="*/ 264 h 264"/>
              <a:gd name="T4" fmla="*/ 0 w 225"/>
              <a:gd name="T5" fmla="*/ 198 h 264"/>
              <a:gd name="T6" fmla="*/ 75 w 225"/>
              <a:gd name="T7" fmla="*/ 198 h 264"/>
              <a:gd name="T8" fmla="*/ 75 w 225"/>
              <a:gd name="T9" fmla="*/ 264 h 264"/>
              <a:gd name="T10" fmla="*/ 150 w 225"/>
              <a:gd name="T11" fmla="*/ 126 h 264"/>
              <a:gd name="T12" fmla="*/ 75 w 225"/>
              <a:gd name="T13" fmla="*/ 126 h 264"/>
              <a:gd name="T14" fmla="*/ 75 w 225"/>
              <a:gd name="T15" fmla="*/ 264 h 264"/>
              <a:gd name="T16" fmla="*/ 150 w 225"/>
              <a:gd name="T17" fmla="*/ 264 h 264"/>
              <a:gd name="T18" fmla="*/ 150 w 225"/>
              <a:gd name="T19" fmla="*/ 126 h 264"/>
              <a:gd name="T20" fmla="*/ 225 w 225"/>
              <a:gd name="T21" fmla="*/ 173 h 264"/>
              <a:gd name="T22" fmla="*/ 150 w 225"/>
              <a:gd name="T23" fmla="*/ 173 h 264"/>
              <a:gd name="T24" fmla="*/ 150 w 225"/>
              <a:gd name="T25" fmla="*/ 264 h 264"/>
              <a:gd name="T26" fmla="*/ 225 w 225"/>
              <a:gd name="T27" fmla="*/ 264 h 264"/>
              <a:gd name="T28" fmla="*/ 225 w 225"/>
              <a:gd name="T29" fmla="*/ 173 h 264"/>
              <a:gd name="T30" fmla="*/ 97 w 225"/>
              <a:gd name="T31" fmla="*/ 31 h 264"/>
              <a:gd name="T32" fmla="*/ 64 w 225"/>
              <a:gd name="T33" fmla="*/ 36 h 264"/>
              <a:gd name="T34" fmla="*/ 88 w 225"/>
              <a:gd name="T35" fmla="*/ 59 h 264"/>
              <a:gd name="T36" fmla="*/ 82 w 225"/>
              <a:gd name="T37" fmla="*/ 93 h 264"/>
              <a:gd name="T38" fmla="*/ 112 w 225"/>
              <a:gd name="T39" fmla="*/ 77 h 264"/>
              <a:gd name="T40" fmla="*/ 143 w 225"/>
              <a:gd name="T41" fmla="*/ 93 h 264"/>
              <a:gd name="T42" fmla="*/ 137 w 225"/>
              <a:gd name="T43" fmla="*/ 59 h 264"/>
              <a:gd name="T44" fmla="*/ 161 w 225"/>
              <a:gd name="T45" fmla="*/ 36 h 264"/>
              <a:gd name="T46" fmla="*/ 128 w 225"/>
              <a:gd name="T47" fmla="*/ 31 h 264"/>
              <a:gd name="T48" fmla="*/ 112 w 225"/>
              <a:gd name="T49" fmla="*/ 0 h 264"/>
              <a:gd name="T50" fmla="*/ 97 w 225"/>
              <a:gd name="T51" fmla="*/ 31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25" h="264">
                <a:moveTo>
                  <a:pt x="75" y="264"/>
                </a:moveTo>
                <a:lnTo>
                  <a:pt x="0" y="264"/>
                </a:lnTo>
                <a:lnTo>
                  <a:pt x="0" y="198"/>
                </a:lnTo>
                <a:lnTo>
                  <a:pt x="75" y="198"/>
                </a:lnTo>
                <a:lnTo>
                  <a:pt x="75" y="264"/>
                </a:lnTo>
                <a:close/>
                <a:moveTo>
                  <a:pt x="150" y="126"/>
                </a:moveTo>
                <a:lnTo>
                  <a:pt x="75" y="126"/>
                </a:lnTo>
                <a:lnTo>
                  <a:pt x="75" y="264"/>
                </a:lnTo>
                <a:lnTo>
                  <a:pt x="150" y="264"/>
                </a:lnTo>
                <a:lnTo>
                  <a:pt x="150" y="126"/>
                </a:lnTo>
                <a:close/>
                <a:moveTo>
                  <a:pt x="225" y="173"/>
                </a:moveTo>
                <a:lnTo>
                  <a:pt x="150" y="173"/>
                </a:lnTo>
                <a:lnTo>
                  <a:pt x="150" y="264"/>
                </a:lnTo>
                <a:lnTo>
                  <a:pt x="225" y="264"/>
                </a:lnTo>
                <a:lnTo>
                  <a:pt x="225" y="173"/>
                </a:lnTo>
                <a:close/>
                <a:moveTo>
                  <a:pt x="97" y="31"/>
                </a:moveTo>
                <a:lnTo>
                  <a:pt x="64" y="36"/>
                </a:lnTo>
                <a:lnTo>
                  <a:pt x="88" y="59"/>
                </a:lnTo>
                <a:lnTo>
                  <a:pt x="82" y="93"/>
                </a:lnTo>
                <a:lnTo>
                  <a:pt x="112" y="77"/>
                </a:lnTo>
                <a:lnTo>
                  <a:pt x="143" y="93"/>
                </a:lnTo>
                <a:lnTo>
                  <a:pt x="137" y="59"/>
                </a:lnTo>
                <a:lnTo>
                  <a:pt x="161" y="36"/>
                </a:lnTo>
                <a:lnTo>
                  <a:pt x="128" y="31"/>
                </a:lnTo>
                <a:lnTo>
                  <a:pt x="112" y="0"/>
                </a:lnTo>
                <a:lnTo>
                  <a:pt x="97" y="31"/>
                </a:lnTo>
                <a:close/>
              </a:path>
            </a:pathLst>
          </a:custGeom>
          <a:noFill/>
          <a:ln w="28575">
            <a:solidFill>
              <a:schemeClr val="accent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2" name="Freeform 230">
            <a:extLst>
              <a:ext uri="{FF2B5EF4-FFF2-40B4-BE49-F238E27FC236}">
                <a16:creationId xmlns:a16="http://schemas.microsoft.com/office/drawing/2014/main" id="{C56893BF-EC68-E21A-E7BB-2344189D5429}"/>
              </a:ext>
            </a:extLst>
          </p:cNvPr>
          <p:cNvSpPr>
            <a:spLocks noEditPoints="1"/>
          </p:cNvSpPr>
          <p:nvPr/>
        </p:nvSpPr>
        <p:spPr bwMode="auto">
          <a:xfrm>
            <a:off x="11794990" y="10607993"/>
            <a:ext cx="794020" cy="1227724"/>
          </a:xfrm>
          <a:custGeom>
            <a:avLst/>
            <a:gdLst>
              <a:gd name="T0" fmla="*/ 41 w 496"/>
              <a:gd name="T1" fmla="*/ 386 h 768"/>
              <a:gd name="T2" fmla="*/ 0 w 496"/>
              <a:gd name="T3" fmla="*/ 249 h 768"/>
              <a:gd name="T4" fmla="*/ 248 w 496"/>
              <a:gd name="T5" fmla="*/ 0 h 768"/>
              <a:gd name="T6" fmla="*/ 496 w 496"/>
              <a:gd name="T7" fmla="*/ 249 h 768"/>
              <a:gd name="T8" fmla="*/ 456 w 496"/>
              <a:gd name="T9" fmla="*/ 386 h 768"/>
              <a:gd name="T10" fmla="*/ 391 w 496"/>
              <a:gd name="T11" fmla="*/ 547 h 768"/>
              <a:gd name="T12" fmla="*/ 105 w 496"/>
              <a:gd name="T13" fmla="*/ 547 h 768"/>
              <a:gd name="T14" fmla="*/ 41 w 496"/>
              <a:gd name="T15" fmla="*/ 386 h 768"/>
              <a:gd name="T16" fmla="*/ 136 w 496"/>
              <a:gd name="T17" fmla="*/ 657 h 768"/>
              <a:gd name="T18" fmla="*/ 361 w 496"/>
              <a:gd name="T19" fmla="*/ 657 h 768"/>
              <a:gd name="T20" fmla="*/ 171 w 496"/>
              <a:gd name="T21" fmla="*/ 768 h 768"/>
              <a:gd name="T22" fmla="*/ 325 w 496"/>
              <a:gd name="T23" fmla="*/ 768 h 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96" h="768">
                <a:moveTo>
                  <a:pt x="41" y="386"/>
                </a:moveTo>
                <a:cubicBezTo>
                  <a:pt x="14" y="345"/>
                  <a:pt x="0" y="298"/>
                  <a:pt x="0" y="249"/>
                </a:cubicBezTo>
                <a:cubicBezTo>
                  <a:pt x="0" y="112"/>
                  <a:pt x="112" y="0"/>
                  <a:pt x="248" y="0"/>
                </a:cubicBezTo>
                <a:cubicBezTo>
                  <a:pt x="385" y="0"/>
                  <a:pt x="496" y="112"/>
                  <a:pt x="496" y="249"/>
                </a:cubicBezTo>
                <a:cubicBezTo>
                  <a:pt x="496" y="298"/>
                  <a:pt x="482" y="345"/>
                  <a:pt x="456" y="386"/>
                </a:cubicBezTo>
                <a:cubicBezTo>
                  <a:pt x="403" y="468"/>
                  <a:pt x="391" y="506"/>
                  <a:pt x="391" y="547"/>
                </a:cubicBezTo>
                <a:cubicBezTo>
                  <a:pt x="105" y="547"/>
                  <a:pt x="105" y="547"/>
                  <a:pt x="105" y="547"/>
                </a:cubicBezTo>
                <a:cubicBezTo>
                  <a:pt x="105" y="506"/>
                  <a:pt x="94" y="468"/>
                  <a:pt x="41" y="386"/>
                </a:cubicBezTo>
                <a:close/>
                <a:moveTo>
                  <a:pt x="136" y="657"/>
                </a:moveTo>
                <a:cubicBezTo>
                  <a:pt x="361" y="657"/>
                  <a:pt x="361" y="657"/>
                  <a:pt x="361" y="657"/>
                </a:cubicBezTo>
                <a:moveTo>
                  <a:pt x="171" y="768"/>
                </a:moveTo>
                <a:cubicBezTo>
                  <a:pt x="325" y="768"/>
                  <a:pt x="325" y="768"/>
                  <a:pt x="325" y="768"/>
                </a:cubicBezTo>
              </a:path>
            </a:pathLst>
          </a:custGeom>
          <a:noFill/>
          <a:ln w="285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3" name="Freeform: Shape 112">
            <a:extLst>
              <a:ext uri="{FF2B5EF4-FFF2-40B4-BE49-F238E27FC236}">
                <a16:creationId xmlns:a16="http://schemas.microsoft.com/office/drawing/2014/main" id="{46B6D3AC-8866-8047-B993-DECDC2836659}"/>
              </a:ext>
            </a:extLst>
          </p:cNvPr>
          <p:cNvSpPr/>
          <p:nvPr/>
        </p:nvSpPr>
        <p:spPr>
          <a:xfrm>
            <a:off x="4663554" y="7888491"/>
            <a:ext cx="1152029" cy="1191754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28575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69570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500">
        <p14:gallery dir="l"/>
      </p:transition>
    </mc:Choice>
    <mc:Fallback xmlns="">
      <p:transition spd="slow" advClick="0" advTm="2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3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4" dur="1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" dur="1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8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10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1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6" dur="1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7" dur="1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40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41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9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8" dur="1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9" dur="1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1" fill="hold" grpId="0" nodeType="withEffect" p14:presetBounceEnd="7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62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63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0" dur="125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5" grpId="0" animBg="1"/>
          <p:bldP spid="76" grpId="0" animBg="1"/>
          <p:bldP spid="102" grpId="0" animBg="1"/>
          <p:bldP spid="103" grpId="0"/>
          <p:bldP spid="104" grpId="0"/>
          <p:bldP spid="105" grpId="0" animBg="1"/>
          <p:bldP spid="106" grpId="0" animBg="1"/>
          <p:bldP spid="107" grpId="0" animBg="1"/>
          <p:bldP spid="108" grpId="0"/>
          <p:bldP spid="109" grpId="0"/>
          <p:bldP spid="110" grpId="0"/>
          <p:bldP spid="111" grpId="0" animBg="1"/>
          <p:bldP spid="112" grpId="0" animBg="1"/>
          <p:bldP spid="11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3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10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9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0" dur="125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5" grpId="0" animBg="1"/>
          <p:bldP spid="76" grpId="0" animBg="1"/>
          <p:bldP spid="102" grpId="0" animBg="1"/>
          <p:bldP spid="103" grpId="0"/>
          <p:bldP spid="104" grpId="0"/>
          <p:bldP spid="105" grpId="0" animBg="1"/>
          <p:bldP spid="106" grpId="0" animBg="1"/>
          <p:bldP spid="107" grpId="0" animBg="1"/>
          <p:bldP spid="108" grpId="0"/>
          <p:bldP spid="109" grpId="0"/>
          <p:bldP spid="110" grpId="0"/>
          <p:bldP spid="111" grpId="0" animBg="1"/>
          <p:bldP spid="112" grpId="0" animBg="1"/>
          <p:bldP spid="113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9176D5A-904F-9BA6-ADC6-B26A001702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>
            <a:extLst>
              <a:ext uri="{FF2B5EF4-FFF2-40B4-BE49-F238E27FC236}">
                <a16:creationId xmlns:a16="http://schemas.microsoft.com/office/drawing/2014/main" id="{8670E6EF-6F28-7C6C-0B6F-56587CEF6B65}"/>
              </a:ext>
            </a:extLst>
          </p:cNvPr>
          <p:cNvSpPr>
            <a:spLocks/>
          </p:cNvSpPr>
          <p:nvPr/>
        </p:nvSpPr>
        <p:spPr>
          <a:xfrm>
            <a:off x="-421341" y="-11895492"/>
            <a:ext cx="25226682" cy="2522668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4A99A83D-56D1-EA3B-8D49-8CE59AD4DB28}"/>
              </a:ext>
            </a:extLst>
          </p:cNvPr>
          <p:cNvSpPr/>
          <p:nvPr/>
        </p:nvSpPr>
        <p:spPr>
          <a:xfrm>
            <a:off x="5105400" y="-6368751"/>
            <a:ext cx="14173200" cy="14173200"/>
          </a:xfrm>
          <a:custGeom>
            <a:avLst/>
            <a:gdLst>
              <a:gd name="connsiteX0" fmla="*/ 7086600 w 14173200"/>
              <a:gd name="connsiteY0" fmla="*/ 2933700 h 14173200"/>
              <a:gd name="connsiteX1" fmla="*/ 2933700 w 14173200"/>
              <a:gd name="connsiteY1" fmla="*/ 7086600 h 14173200"/>
              <a:gd name="connsiteX2" fmla="*/ 7086600 w 14173200"/>
              <a:gd name="connsiteY2" fmla="*/ 11239500 h 14173200"/>
              <a:gd name="connsiteX3" fmla="*/ 11239500 w 14173200"/>
              <a:gd name="connsiteY3" fmla="*/ 7086600 h 14173200"/>
              <a:gd name="connsiteX4" fmla="*/ 7086600 w 14173200"/>
              <a:gd name="connsiteY4" fmla="*/ 2933700 h 14173200"/>
              <a:gd name="connsiteX5" fmla="*/ 7086600 w 14173200"/>
              <a:gd name="connsiteY5" fmla="*/ 0 h 14173200"/>
              <a:gd name="connsiteX6" fmla="*/ 14173200 w 14173200"/>
              <a:gd name="connsiteY6" fmla="*/ 7086600 h 14173200"/>
              <a:gd name="connsiteX7" fmla="*/ 7086600 w 14173200"/>
              <a:gd name="connsiteY7" fmla="*/ 14173200 h 14173200"/>
              <a:gd name="connsiteX8" fmla="*/ 0 w 14173200"/>
              <a:gd name="connsiteY8" fmla="*/ 7086600 h 14173200"/>
              <a:gd name="connsiteX9" fmla="*/ 7086600 w 14173200"/>
              <a:gd name="connsiteY9" fmla="*/ 0 h 1417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4173200" h="14173200">
                <a:moveTo>
                  <a:pt x="7086600" y="2933700"/>
                </a:moveTo>
                <a:cubicBezTo>
                  <a:pt x="4793016" y="2933700"/>
                  <a:pt x="2933700" y="4793017"/>
                  <a:pt x="2933700" y="7086600"/>
                </a:cubicBezTo>
                <a:cubicBezTo>
                  <a:pt x="2933700" y="9380183"/>
                  <a:pt x="4793016" y="11239500"/>
                  <a:pt x="7086600" y="11239500"/>
                </a:cubicBezTo>
                <a:cubicBezTo>
                  <a:pt x="9380184" y="11239500"/>
                  <a:pt x="11239500" y="9380183"/>
                  <a:pt x="11239500" y="7086600"/>
                </a:cubicBezTo>
                <a:cubicBezTo>
                  <a:pt x="11239500" y="4793017"/>
                  <a:pt x="9380184" y="2933700"/>
                  <a:pt x="7086600" y="2933700"/>
                </a:cubicBezTo>
                <a:close/>
                <a:moveTo>
                  <a:pt x="7086600" y="0"/>
                </a:moveTo>
                <a:cubicBezTo>
                  <a:pt x="11000420" y="0"/>
                  <a:pt x="14173200" y="3172779"/>
                  <a:pt x="14173200" y="7086600"/>
                </a:cubicBezTo>
                <a:cubicBezTo>
                  <a:pt x="14173200" y="11000421"/>
                  <a:pt x="11000420" y="14173200"/>
                  <a:pt x="7086600" y="14173200"/>
                </a:cubicBezTo>
                <a:cubicBezTo>
                  <a:pt x="3172780" y="14173200"/>
                  <a:pt x="0" y="11000421"/>
                  <a:pt x="0" y="7086600"/>
                </a:cubicBezTo>
                <a:cubicBezTo>
                  <a:pt x="0" y="3172779"/>
                  <a:pt x="3172780" y="0"/>
                  <a:pt x="7086600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948CDED3-FB2E-399E-3E46-16CCF9C77F52}"/>
              </a:ext>
            </a:extLst>
          </p:cNvPr>
          <p:cNvGrpSpPr/>
          <p:nvPr/>
        </p:nvGrpSpPr>
        <p:grpSpPr>
          <a:xfrm>
            <a:off x="14601345" y="-278910"/>
            <a:ext cx="5776919" cy="10359252"/>
            <a:chOff x="14601345" y="-278910"/>
            <a:chExt cx="5776919" cy="10359252"/>
          </a:xfrm>
        </p:grpSpPr>
        <p:sp>
          <p:nvSpPr>
            <p:cNvPr id="39" name="Rectangle: Rounded Corners 38">
              <a:extLst>
                <a:ext uri="{FF2B5EF4-FFF2-40B4-BE49-F238E27FC236}">
                  <a16:creationId xmlns:a16="http://schemas.microsoft.com/office/drawing/2014/main" id="{B4A13EB4-CBB5-93A3-7C94-14A7C38D2258}"/>
                </a:ext>
              </a:extLst>
            </p:cNvPr>
            <p:cNvSpPr/>
            <p:nvPr/>
          </p:nvSpPr>
          <p:spPr>
            <a:xfrm rot="18900000">
              <a:off x="16604550" y="3940751"/>
              <a:ext cx="3773714" cy="6139591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outerShdw blurRad="1016000" dist="381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7BB93FB-FBF0-E32F-65DA-6BFAE5F34691}"/>
                </a:ext>
              </a:extLst>
            </p:cNvPr>
            <p:cNvCxnSpPr>
              <a:cxnSpLocks/>
            </p:cNvCxnSpPr>
            <p:nvPr/>
          </p:nvCxnSpPr>
          <p:spPr>
            <a:xfrm rot="-2700000" flipV="1">
              <a:off x="14601345" y="-278910"/>
              <a:ext cx="0" cy="6814657"/>
            </a:xfrm>
            <a:prstGeom prst="line">
              <a:avLst/>
            </a:prstGeom>
            <a:ln w="3175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233B814F-AFDA-DD76-DC9F-2AB7F1C9A0BA}"/>
                </a:ext>
              </a:extLst>
            </p:cNvPr>
            <p:cNvSpPr/>
            <p:nvPr/>
          </p:nvSpPr>
          <p:spPr>
            <a:xfrm rot="18900000">
              <a:off x="15074577" y="4655562"/>
              <a:ext cx="3382246" cy="1258554"/>
            </a:xfrm>
            <a:custGeom>
              <a:avLst/>
              <a:gdLst>
                <a:gd name="connsiteX0" fmla="*/ 1691123 w 3382246"/>
                <a:gd name="connsiteY0" fmla="*/ 0 h 1258554"/>
                <a:gd name="connsiteX1" fmla="*/ 3350247 w 3382246"/>
                <a:gd name="connsiteY1" fmla="*/ 987469 h 1258554"/>
                <a:gd name="connsiteX2" fmla="*/ 3382246 w 3382246"/>
                <a:gd name="connsiteY2" fmla="*/ 1053897 h 1258554"/>
                <a:gd name="connsiteX3" fmla="*/ 3119320 w 3382246"/>
                <a:gd name="connsiteY3" fmla="*/ 1114580 h 1258554"/>
                <a:gd name="connsiteX4" fmla="*/ 1691123 w 3382246"/>
                <a:gd name="connsiteY4" fmla="*/ 1258554 h 1258554"/>
                <a:gd name="connsiteX5" fmla="*/ 262926 w 3382246"/>
                <a:gd name="connsiteY5" fmla="*/ 1114580 h 1258554"/>
                <a:gd name="connsiteX6" fmla="*/ 0 w 3382246"/>
                <a:gd name="connsiteY6" fmla="*/ 1053897 h 1258554"/>
                <a:gd name="connsiteX7" fmla="*/ 32000 w 3382246"/>
                <a:gd name="connsiteY7" fmla="*/ 987469 h 1258554"/>
                <a:gd name="connsiteX8" fmla="*/ 1691123 w 3382246"/>
                <a:gd name="connsiteY8" fmla="*/ 0 h 1258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82246" h="1258554">
                  <a:moveTo>
                    <a:pt x="1691123" y="0"/>
                  </a:moveTo>
                  <a:cubicBezTo>
                    <a:pt x="2407554" y="0"/>
                    <a:pt x="3030727" y="399288"/>
                    <a:pt x="3350247" y="987469"/>
                  </a:cubicBezTo>
                  <a:lnTo>
                    <a:pt x="3382246" y="1053897"/>
                  </a:lnTo>
                  <a:lnTo>
                    <a:pt x="3119320" y="1114580"/>
                  </a:lnTo>
                  <a:cubicBezTo>
                    <a:pt x="2657999" y="1208979"/>
                    <a:pt x="2180351" y="1258554"/>
                    <a:pt x="1691123" y="1258554"/>
                  </a:cubicBezTo>
                  <a:cubicBezTo>
                    <a:pt x="1201895" y="1258554"/>
                    <a:pt x="724247" y="1208979"/>
                    <a:pt x="262926" y="1114580"/>
                  </a:cubicBezTo>
                  <a:lnTo>
                    <a:pt x="0" y="1053897"/>
                  </a:lnTo>
                  <a:lnTo>
                    <a:pt x="32000" y="987469"/>
                  </a:lnTo>
                  <a:cubicBezTo>
                    <a:pt x="351519" y="399288"/>
                    <a:pt x="974692" y="0"/>
                    <a:pt x="1691123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18431F4B-D8C0-CF07-5E4C-A42C50438D13}"/>
              </a:ext>
            </a:extLst>
          </p:cNvPr>
          <p:cNvGrpSpPr/>
          <p:nvPr/>
        </p:nvGrpSpPr>
        <p:grpSpPr>
          <a:xfrm>
            <a:off x="10305143" y="678426"/>
            <a:ext cx="3773714" cy="12007060"/>
            <a:chOff x="10305143" y="678426"/>
            <a:chExt cx="3773714" cy="12007060"/>
          </a:xfrm>
        </p:grpSpPr>
        <p:sp>
          <p:nvSpPr>
            <p:cNvPr id="43" name="Rectangle: Rounded Corners 42">
              <a:extLst>
                <a:ext uri="{FF2B5EF4-FFF2-40B4-BE49-F238E27FC236}">
                  <a16:creationId xmlns:a16="http://schemas.microsoft.com/office/drawing/2014/main" id="{FC910722-4285-14ED-3F8C-C3A58CB46708}"/>
                </a:ext>
              </a:extLst>
            </p:cNvPr>
            <p:cNvSpPr/>
            <p:nvPr/>
          </p:nvSpPr>
          <p:spPr>
            <a:xfrm>
              <a:off x="10305143" y="6545895"/>
              <a:ext cx="3773714" cy="6139591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outerShdw blurRad="1016000" dist="381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E6A5880A-3400-2E96-415E-91CB59E594B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192000" y="678426"/>
              <a:ext cx="0" cy="6814657"/>
            </a:xfrm>
            <a:prstGeom prst="line">
              <a:avLst/>
            </a:prstGeom>
            <a:ln w="3175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2CE1DBA-5682-6DFB-EB1D-4E2A96B8B75F}"/>
                </a:ext>
              </a:extLst>
            </p:cNvPr>
            <p:cNvSpPr/>
            <p:nvPr/>
          </p:nvSpPr>
          <p:spPr>
            <a:xfrm>
              <a:off x="10500877" y="6545895"/>
              <a:ext cx="3382246" cy="1258554"/>
            </a:xfrm>
            <a:custGeom>
              <a:avLst/>
              <a:gdLst>
                <a:gd name="connsiteX0" fmla="*/ 1691123 w 3382246"/>
                <a:gd name="connsiteY0" fmla="*/ 0 h 1258554"/>
                <a:gd name="connsiteX1" fmla="*/ 3350247 w 3382246"/>
                <a:gd name="connsiteY1" fmla="*/ 987469 h 1258554"/>
                <a:gd name="connsiteX2" fmla="*/ 3382246 w 3382246"/>
                <a:gd name="connsiteY2" fmla="*/ 1053897 h 1258554"/>
                <a:gd name="connsiteX3" fmla="*/ 3119320 w 3382246"/>
                <a:gd name="connsiteY3" fmla="*/ 1114580 h 1258554"/>
                <a:gd name="connsiteX4" fmla="*/ 1691123 w 3382246"/>
                <a:gd name="connsiteY4" fmla="*/ 1258554 h 1258554"/>
                <a:gd name="connsiteX5" fmla="*/ 262926 w 3382246"/>
                <a:gd name="connsiteY5" fmla="*/ 1114580 h 1258554"/>
                <a:gd name="connsiteX6" fmla="*/ 0 w 3382246"/>
                <a:gd name="connsiteY6" fmla="*/ 1053897 h 1258554"/>
                <a:gd name="connsiteX7" fmla="*/ 32000 w 3382246"/>
                <a:gd name="connsiteY7" fmla="*/ 987469 h 1258554"/>
                <a:gd name="connsiteX8" fmla="*/ 1691123 w 3382246"/>
                <a:gd name="connsiteY8" fmla="*/ 0 h 1258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82246" h="1258554">
                  <a:moveTo>
                    <a:pt x="1691123" y="0"/>
                  </a:moveTo>
                  <a:cubicBezTo>
                    <a:pt x="2407554" y="0"/>
                    <a:pt x="3030727" y="399288"/>
                    <a:pt x="3350247" y="987469"/>
                  </a:cubicBezTo>
                  <a:lnTo>
                    <a:pt x="3382246" y="1053897"/>
                  </a:lnTo>
                  <a:lnTo>
                    <a:pt x="3119320" y="1114580"/>
                  </a:lnTo>
                  <a:cubicBezTo>
                    <a:pt x="2657999" y="1208979"/>
                    <a:pt x="2180351" y="1258554"/>
                    <a:pt x="1691123" y="1258554"/>
                  </a:cubicBezTo>
                  <a:cubicBezTo>
                    <a:pt x="1201895" y="1258554"/>
                    <a:pt x="724247" y="1208979"/>
                    <a:pt x="262926" y="1114580"/>
                  </a:cubicBezTo>
                  <a:lnTo>
                    <a:pt x="0" y="1053897"/>
                  </a:lnTo>
                  <a:lnTo>
                    <a:pt x="32000" y="987469"/>
                  </a:lnTo>
                  <a:cubicBezTo>
                    <a:pt x="351519" y="399288"/>
                    <a:pt x="974692" y="0"/>
                    <a:pt x="169112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79EF8A57-4C7E-F889-156E-6516634C6FD4}"/>
              </a:ext>
            </a:extLst>
          </p:cNvPr>
          <p:cNvGrpSpPr/>
          <p:nvPr/>
        </p:nvGrpSpPr>
        <p:grpSpPr>
          <a:xfrm>
            <a:off x="2833940" y="3141442"/>
            <a:ext cx="10345747" cy="5755962"/>
            <a:chOff x="2833940" y="3141442"/>
            <a:chExt cx="10345747" cy="5755962"/>
          </a:xfrm>
        </p:grpSpPr>
        <p:sp>
          <p:nvSpPr>
            <p:cNvPr id="47" name="Rectangle: Rounded Corners 46">
              <a:extLst>
                <a:ext uri="{FF2B5EF4-FFF2-40B4-BE49-F238E27FC236}">
                  <a16:creationId xmlns:a16="http://schemas.microsoft.com/office/drawing/2014/main" id="{ACD6DD8E-49B8-9154-6539-FF5BC114D582}"/>
                </a:ext>
              </a:extLst>
            </p:cNvPr>
            <p:cNvSpPr/>
            <p:nvPr/>
          </p:nvSpPr>
          <p:spPr>
            <a:xfrm rot="2700000">
              <a:off x="4016879" y="3940751"/>
              <a:ext cx="3773714" cy="6139591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outerShdw blurRad="1016000" dist="3810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334D28A8-E05E-3DAC-07BF-CE7C5AEA4639}"/>
                </a:ext>
              </a:extLst>
            </p:cNvPr>
            <p:cNvCxnSpPr>
              <a:cxnSpLocks/>
            </p:cNvCxnSpPr>
            <p:nvPr/>
          </p:nvCxnSpPr>
          <p:spPr>
            <a:xfrm rot="2700000" flipV="1">
              <a:off x="9772359" y="-265887"/>
              <a:ext cx="0" cy="6814657"/>
            </a:xfrm>
            <a:prstGeom prst="line">
              <a:avLst/>
            </a:prstGeom>
            <a:ln w="31750" cap="rnd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6850C247-9102-AFAE-FC9C-C3E6427203A4}"/>
                </a:ext>
              </a:extLst>
            </p:cNvPr>
            <p:cNvSpPr/>
            <p:nvPr/>
          </p:nvSpPr>
          <p:spPr>
            <a:xfrm rot="2700000">
              <a:off x="5938320" y="4655562"/>
              <a:ext cx="3382246" cy="1258554"/>
            </a:xfrm>
            <a:custGeom>
              <a:avLst/>
              <a:gdLst>
                <a:gd name="connsiteX0" fmla="*/ 1691123 w 3382246"/>
                <a:gd name="connsiteY0" fmla="*/ 0 h 1258554"/>
                <a:gd name="connsiteX1" fmla="*/ 3350247 w 3382246"/>
                <a:gd name="connsiteY1" fmla="*/ 987469 h 1258554"/>
                <a:gd name="connsiteX2" fmla="*/ 3382246 w 3382246"/>
                <a:gd name="connsiteY2" fmla="*/ 1053897 h 1258554"/>
                <a:gd name="connsiteX3" fmla="*/ 3119320 w 3382246"/>
                <a:gd name="connsiteY3" fmla="*/ 1114580 h 1258554"/>
                <a:gd name="connsiteX4" fmla="*/ 1691123 w 3382246"/>
                <a:gd name="connsiteY4" fmla="*/ 1258554 h 1258554"/>
                <a:gd name="connsiteX5" fmla="*/ 262926 w 3382246"/>
                <a:gd name="connsiteY5" fmla="*/ 1114580 h 1258554"/>
                <a:gd name="connsiteX6" fmla="*/ 0 w 3382246"/>
                <a:gd name="connsiteY6" fmla="*/ 1053897 h 1258554"/>
                <a:gd name="connsiteX7" fmla="*/ 32000 w 3382246"/>
                <a:gd name="connsiteY7" fmla="*/ 987469 h 1258554"/>
                <a:gd name="connsiteX8" fmla="*/ 1691123 w 3382246"/>
                <a:gd name="connsiteY8" fmla="*/ 0 h 1258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82246" h="1258554">
                  <a:moveTo>
                    <a:pt x="1691123" y="0"/>
                  </a:moveTo>
                  <a:cubicBezTo>
                    <a:pt x="2407554" y="0"/>
                    <a:pt x="3030727" y="399288"/>
                    <a:pt x="3350247" y="987469"/>
                  </a:cubicBezTo>
                  <a:lnTo>
                    <a:pt x="3382246" y="1053897"/>
                  </a:lnTo>
                  <a:lnTo>
                    <a:pt x="3119320" y="1114580"/>
                  </a:lnTo>
                  <a:cubicBezTo>
                    <a:pt x="2657999" y="1208979"/>
                    <a:pt x="2180351" y="1258554"/>
                    <a:pt x="1691123" y="1258554"/>
                  </a:cubicBezTo>
                  <a:cubicBezTo>
                    <a:pt x="1201895" y="1258554"/>
                    <a:pt x="724247" y="1208979"/>
                    <a:pt x="262926" y="1114580"/>
                  </a:cubicBezTo>
                  <a:lnTo>
                    <a:pt x="0" y="1053897"/>
                  </a:lnTo>
                  <a:lnTo>
                    <a:pt x="32000" y="987469"/>
                  </a:lnTo>
                  <a:cubicBezTo>
                    <a:pt x="351519" y="399288"/>
                    <a:pt x="974692" y="0"/>
                    <a:pt x="169112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0" name="Rectangle 49">
            <a:extLst>
              <a:ext uri="{FF2B5EF4-FFF2-40B4-BE49-F238E27FC236}">
                <a16:creationId xmlns:a16="http://schemas.microsoft.com/office/drawing/2014/main" id="{31224BD7-96CE-B9D4-D3B8-F0C72F6A3F5A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#128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C1CA393F-869A-3560-43AC-BA4EDCB7A597}"/>
              </a:ext>
            </a:extLst>
          </p:cNvPr>
          <p:cNvGrpSpPr/>
          <p:nvPr/>
        </p:nvGrpSpPr>
        <p:grpSpPr>
          <a:xfrm>
            <a:off x="10702152" y="8068870"/>
            <a:ext cx="2842398" cy="1934706"/>
            <a:chOff x="10702152" y="8068870"/>
            <a:chExt cx="2842398" cy="1934706"/>
          </a:xfrm>
        </p:grpSpPr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B950F1BD-16BE-171C-52AD-FD46FD93E662}"/>
                </a:ext>
              </a:extLst>
            </p:cNvPr>
            <p:cNvSpPr txBox="1"/>
            <p:nvPr/>
          </p:nvSpPr>
          <p:spPr>
            <a:xfrm>
              <a:off x="10702152" y="9080246"/>
              <a:ext cx="2842398" cy="92333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dirty="0">
                  <a:solidFill>
                    <a:sysClr val="windowText" lastClr="000000"/>
                  </a:solidFill>
                </a:rPr>
                <a:t>Cung cấp thông tin rõ ràng, không che giấu để tăng sự tin cậy.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B1717663-309A-D4A6-C7E2-030BEC68B0D2}"/>
                </a:ext>
              </a:extLst>
            </p:cNvPr>
            <p:cNvSpPr txBox="1"/>
            <p:nvPr/>
          </p:nvSpPr>
          <p:spPr>
            <a:xfrm>
              <a:off x="10872615" y="8068870"/>
              <a:ext cx="250147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ysClr val="windowText" lastClr="000000"/>
                  </a:solidFill>
                  <a:latin typeface="+mj-lt"/>
                </a:rPr>
                <a:t>Transparency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89F1DA0A-36A1-6F3D-E725-6234D8D688A2}"/>
                </a:ext>
              </a:extLst>
            </p:cNvPr>
            <p:cNvSpPr txBox="1"/>
            <p:nvPr/>
          </p:nvSpPr>
          <p:spPr>
            <a:xfrm>
              <a:off x="10844297" y="8456500"/>
              <a:ext cx="2558107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2"/>
                  </a:solidFill>
                </a:rPr>
                <a:t>Minh </a:t>
              </a:r>
              <a:r>
                <a:rPr lang="en-US" sz="2000" b="1" dirty="0" err="1">
                  <a:solidFill>
                    <a:schemeClr val="accent2"/>
                  </a:solidFill>
                </a:rPr>
                <a:t>bạch</a:t>
              </a:r>
              <a:endParaRPr lang="vi-VN" sz="2000" b="1" dirty="0">
                <a:solidFill>
                  <a:schemeClr val="accent2"/>
                </a:solidFill>
              </a:endParaRP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E279FF57-AE80-ED64-773C-9995BACA90C5}"/>
              </a:ext>
            </a:extLst>
          </p:cNvPr>
          <p:cNvGrpSpPr/>
          <p:nvPr/>
        </p:nvGrpSpPr>
        <p:grpSpPr>
          <a:xfrm>
            <a:off x="17066375" y="5686666"/>
            <a:ext cx="2842398" cy="1854845"/>
            <a:chOff x="17160615" y="5686666"/>
            <a:chExt cx="2842398" cy="1854845"/>
          </a:xfrm>
        </p:grpSpPr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BB03DE46-6A89-6F4B-6D50-2248522B048F}"/>
                </a:ext>
              </a:extLst>
            </p:cNvPr>
            <p:cNvSpPr txBox="1"/>
            <p:nvPr/>
          </p:nvSpPr>
          <p:spPr>
            <a:xfrm>
              <a:off x="17160615" y="6618181"/>
              <a:ext cx="2842398" cy="92333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dirty="0">
                  <a:solidFill>
                    <a:sysClr val="windowText" lastClr="000000"/>
                  </a:solidFill>
                </a:rPr>
                <a:t>Luôn làm đúng như cam kết khiến người khác yên tâm dựa vào.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95B08166-2449-D2EC-671C-815214BFAD6F}"/>
                </a:ext>
              </a:extLst>
            </p:cNvPr>
            <p:cNvSpPr txBox="1"/>
            <p:nvPr/>
          </p:nvSpPr>
          <p:spPr>
            <a:xfrm>
              <a:off x="17331079" y="5686666"/>
              <a:ext cx="250147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ysClr val="windowText" lastClr="000000"/>
                  </a:solidFill>
                  <a:latin typeface="+mj-lt"/>
                </a:rPr>
                <a:t>Reliability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363C3DCF-D625-7700-42A1-670246801405}"/>
                </a:ext>
              </a:extLst>
            </p:cNvPr>
            <p:cNvSpPr txBox="1"/>
            <p:nvPr/>
          </p:nvSpPr>
          <p:spPr>
            <a:xfrm>
              <a:off x="17302761" y="6036093"/>
              <a:ext cx="2558107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2000" b="1" dirty="0" err="1">
                  <a:solidFill>
                    <a:schemeClr val="accent3"/>
                  </a:solidFill>
                </a:rPr>
                <a:t>Đáng</a:t>
              </a:r>
              <a:r>
                <a:rPr lang="en-US" sz="2000" b="1" dirty="0">
                  <a:solidFill>
                    <a:schemeClr val="accent3"/>
                  </a:solidFill>
                </a:rPr>
                <a:t> tin </a:t>
              </a:r>
              <a:r>
                <a:rPr lang="en-US" sz="2000" b="1" dirty="0" err="1">
                  <a:solidFill>
                    <a:schemeClr val="accent3"/>
                  </a:solidFill>
                </a:rPr>
                <a:t>cậy</a:t>
              </a:r>
              <a:endParaRPr lang="vi-VN" sz="2000" b="1" dirty="0">
                <a:solidFill>
                  <a:schemeClr val="accent3"/>
                </a:solidFill>
              </a:endParaRP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CD87A2A1-D993-A4A1-62CA-5F59DE58F762}"/>
              </a:ext>
            </a:extLst>
          </p:cNvPr>
          <p:cNvGrpSpPr/>
          <p:nvPr/>
        </p:nvGrpSpPr>
        <p:grpSpPr>
          <a:xfrm>
            <a:off x="4333081" y="5686666"/>
            <a:ext cx="2842398" cy="1854845"/>
            <a:chOff x="4165731" y="5686666"/>
            <a:chExt cx="2842398" cy="1854845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BAFB8DE2-DC62-745E-5730-F15767C5B784}"/>
                </a:ext>
              </a:extLst>
            </p:cNvPr>
            <p:cNvSpPr txBox="1"/>
            <p:nvPr/>
          </p:nvSpPr>
          <p:spPr>
            <a:xfrm>
              <a:off x="4165731" y="6618181"/>
              <a:ext cx="2842398" cy="92333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dirty="0">
                  <a:solidFill>
                    <a:sysClr val="windowText" lastClr="000000"/>
                  </a:solidFill>
                </a:rPr>
                <a:t>Thể hiện bản chất thật giúp người khác cảm nhận sự chân thành thực.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5A54EB66-A347-1F6E-54E0-439DAE6772DE}"/>
                </a:ext>
              </a:extLst>
            </p:cNvPr>
            <p:cNvSpPr txBox="1"/>
            <p:nvPr/>
          </p:nvSpPr>
          <p:spPr>
            <a:xfrm>
              <a:off x="4336195" y="5686666"/>
              <a:ext cx="2501471" cy="461665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400" b="1" dirty="0">
                  <a:solidFill>
                    <a:sysClr val="windowText" lastClr="000000"/>
                  </a:solidFill>
                  <a:latin typeface="+mj-lt"/>
                </a:rPr>
                <a:t>Authenticity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F7649F32-3A62-8CFF-4A48-B6874CDDC4A5}"/>
                </a:ext>
              </a:extLst>
            </p:cNvPr>
            <p:cNvSpPr txBox="1"/>
            <p:nvPr/>
          </p:nvSpPr>
          <p:spPr>
            <a:xfrm>
              <a:off x="4307877" y="6036093"/>
              <a:ext cx="2558107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2000" b="1" dirty="0" err="1">
                  <a:solidFill>
                    <a:schemeClr val="accent1"/>
                  </a:solidFill>
                </a:rPr>
                <a:t>Chân</a:t>
              </a:r>
              <a:r>
                <a:rPr lang="en-US" sz="2000" b="1" dirty="0">
                  <a:solidFill>
                    <a:schemeClr val="accent1"/>
                  </a:solidFill>
                </a:rPr>
                <a:t> </a:t>
              </a:r>
              <a:r>
                <a:rPr lang="en-US" sz="2000" b="1" dirty="0" err="1">
                  <a:solidFill>
                    <a:schemeClr val="accent1"/>
                  </a:solidFill>
                </a:rPr>
                <a:t>thực</a:t>
              </a:r>
              <a:endParaRPr lang="vi-VN" sz="2000" b="1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63" name="Oval 62">
            <a:extLst>
              <a:ext uri="{FF2B5EF4-FFF2-40B4-BE49-F238E27FC236}">
                <a16:creationId xmlns:a16="http://schemas.microsoft.com/office/drawing/2014/main" id="{79022991-36BD-012D-9665-8F7FEF7E3076}"/>
              </a:ext>
            </a:extLst>
          </p:cNvPr>
          <p:cNvSpPr/>
          <p:nvPr/>
        </p:nvSpPr>
        <p:spPr>
          <a:xfrm>
            <a:off x="8039100" y="-3435051"/>
            <a:ext cx="8305800" cy="83058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016000" dist="381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!!MainTitle1">
            <a:extLst>
              <a:ext uri="{FF2B5EF4-FFF2-40B4-BE49-F238E27FC236}">
                <a16:creationId xmlns:a16="http://schemas.microsoft.com/office/drawing/2014/main" id="{617E5330-2CD9-2642-C703-623C3DBDE0E3}"/>
              </a:ext>
            </a:extLst>
          </p:cNvPr>
          <p:cNvSpPr txBox="1"/>
          <p:nvPr/>
        </p:nvSpPr>
        <p:spPr>
          <a:xfrm>
            <a:off x="9969629" y="1120646"/>
            <a:ext cx="4444743" cy="240065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The Trust</a:t>
            </a:r>
            <a:endParaRPr lang="en-US" sz="7500" b="1" dirty="0">
              <a:solidFill>
                <a:schemeClr val="tx1">
                  <a:lumMod val="90000"/>
                  <a:lumOff val="1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latin typeface="+mj-lt"/>
            </a:endParaRPr>
          </a:p>
          <a:p>
            <a:pPr lvl="0" algn="ctr">
              <a:defRPr/>
            </a:pP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Pillars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65" name="!!SubTitle">
            <a:extLst>
              <a:ext uri="{FF2B5EF4-FFF2-40B4-BE49-F238E27FC236}">
                <a16:creationId xmlns:a16="http://schemas.microsoft.com/office/drawing/2014/main" id="{5956FC38-663C-4697-7AAB-462CF259FF1B}"/>
              </a:ext>
            </a:extLst>
          </p:cNvPr>
          <p:cNvSpPr txBox="1"/>
          <p:nvPr/>
        </p:nvSpPr>
        <p:spPr>
          <a:xfrm>
            <a:off x="10135187" y="820975"/>
            <a:ext cx="4113626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+mj-lt"/>
              </a:rPr>
              <a:t>we sell CONFIDENCE not templates</a:t>
            </a:r>
            <a:endParaRPr kumimoji="0" lang="en-US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8A0E6499-76EB-7744-462B-2D5DC35FFA6E}"/>
              </a:ext>
            </a:extLst>
          </p:cNvPr>
          <p:cNvSpPr/>
          <p:nvPr/>
        </p:nvSpPr>
        <p:spPr>
          <a:xfrm>
            <a:off x="11794991" y="-396210"/>
            <a:ext cx="794018" cy="7940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7D6FB138-AE4A-11A2-069B-C3B3E36E6507}"/>
              </a:ext>
            </a:extLst>
          </p:cNvPr>
          <p:cNvSpPr/>
          <p:nvPr/>
        </p:nvSpPr>
        <p:spPr>
          <a:xfrm>
            <a:off x="10702151" y="-396210"/>
            <a:ext cx="794018" cy="7940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853350B6-D01A-AED3-7625-6340005A0054}"/>
              </a:ext>
            </a:extLst>
          </p:cNvPr>
          <p:cNvSpPr/>
          <p:nvPr/>
        </p:nvSpPr>
        <p:spPr>
          <a:xfrm>
            <a:off x="12887831" y="-396210"/>
            <a:ext cx="794018" cy="7940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566647D6-D83F-7D6E-6EAE-80AED78F4003}"/>
              </a:ext>
            </a:extLst>
          </p:cNvPr>
          <p:cNvSpPr txBox="1"/>
          <p:nvPr/>
        </p:nvSpPr>
        <p:spPr>
          <a:xfrm>
            <a:off x="7101532" y="4950554"/>
            <a:ext cx="937568" cy="64633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3600" b="1" dirty="0">
                <a:solidFill>
                  <a:schemeClr val="bg1"/>
                </a:solidFill>
                <a:latin typeface="+mj-lt"/>
              </a:rPr>
              <a:t>01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050648A2-8C8C-DBC6-55D5-9D8787CFDBB6}"/>
              </a:ext>
            </a:extLst>
          </p:cNvPr>
          <p:cNvSpPr txBox="1"/>
          <p:nvPr/>
        </p:nvSpPr>
        <p:spPr>
          <a:xfrm>
            <a:off x="11723216" y="6879200"/>
            <a:ext cx="937568" cy="64633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3600" b="1" dirty="0">
                <a:solidFill>
                  <a:schemeClr val="bg1"/>
                </a:solidFill>
                <a:latin typeface="+mj-lt"/>
              </a:rPr>
              <a:t>02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j-lt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B1140D43-D8E4-59DF-D576-50AC6F83DA0F}"/>
              </a:ext>
            </a:extLst>
          </p:cNvPr>
          <p:cNvSpPr txBox="1"/>
          <p:nvPr/>
        </p:nvSpPr>
        <p:spPr>
          <a:xfrm>
            <a:off x="16393511" y="4950554"/>
            <a:ext cx="937568" cy="646331"/>
          </a:xfrm>
          <a:prstGeom prst="rect">
            <a:avLst/>
          </a:prstGeom>
          <a:noFill/>
          <a:effectLst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3600" b="1" dirty="0">
                <a:solidFill>
                  <a:schemeClr val="bg1"/>
                </a:solidFill>
                <a:latin typeface="+mj-lt"/>
              </a:rPr>
              <a:t>03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j-lt"/>
            </a:endParaRPr>
          </a:p>
        </p:txBody>
      </p:sp>
      <p:sp>
        <p:nvSpPr>
          <p:cNvPr id="72" name="Freeform 167">
            <a:extLst>
              <a:ext uri="{FF2B5EF4-FFF2-40B4-BE49-F238E27FC236}">
                <a16:creationId xmlns:a16="http://schemas.microsoft.com/office/drawing/2014/main" id="{37DE8EE9-D45C-F6D3-D436-1D4AD929EFB5}"/>
              </a:ext>
            </a:extLst>
          </p:cNvPr>
          <p:cNvSpPr>
            <a:spLocks noEditPoints="1"/>
          </p:cNvSpPr>
          <p:nvPr/>
        </p:nvSpPr>
        <p:spPr bwMode="auto">
          <a:xfrm>
            <a:off x="19044584" y="7888491"/>
            <a:ext cx="1015701" cy="1191754"/>
          </a:xfrm>
          <a:custGeom>
            <a:avLst/>
            <a:gdLst>
              <a:gd name="T0" fmla="*/ 75 w 225"/>
              <a:gd name="T1" fmla="*/ 264 h 264"/>
              <a:gd name="T2" fmla="*/ 0 w 225"/>
              <a:gd name="T3" fmla="*/ 264 h 264"/>
              <a:gd name="T4" fmla="*/ 0 w 225"/>
              <a:gd name="T5" fmla="*/ 198 h 264"/>
              <a:gd name="T6" fmla="*/ 75 w 225"/>
              <a:gd name="T7" fmla="*/ 198 h 264"/>
              <a:gd name="T8" fmla="*/ 75 w 225"/>
              <a:gd name="T9" fmla="*/ 264 h 264"/>
              <a:gd name="T10" fmla="*/ 150 w 225"/>
              <a:gd name="T11" fmla="*/ 126 h 264"/>
              <a:gd name="T12" fmla="*/ 75 w 225"/>
              <a:gd name="T13" fmla="*/ 126 h 264"/>
              <a:gd name="T14" fmla="*/ 75 w 225"/>
              <a:gd name="T15" fmla="*/ 264 h 264"/>
              <a:gd name="T16" fmla="*/ 150 w 225"/>
              <a:gd name="T17" fmla="*/ 264 h 264"/>
              <a:gd name="T18" fmla="*/ 150 w 225"/>
              <a:gd name="T19" fmla="*/ 126 h 264"/>
              <a:gd name="T20" fmla="*/ 225 w 225"/>
              <a:gd name="T21" fmla="*/ 173 h 264"/>
              <a:gd name="T22" fmla="*/ 150 w 225"/>
              <a:gd name="T23" fmla="*/ 173 h 264"/>
              <a:gd name="T24" fmla="*/ 150 w 225"/>
              <a:gd name="T25" fmla="*/ 264 h 264"/>
              <a:gd name="T26" fmla="*/ 225 w 225"/>
              <a:gd name="T27" fmla="*/ 264 h 264"/>
              <a:gd name="T28" fmla="*/ 225 w 225"/>
              <a:gd name="T29" fmla="*/ 173 h 264"/>
              <a:gd name="T30" fmla="*/ 97 w 225"/>
              <a:gd name="T31" fmla="*/ 31 h 264"/>
              <a:gd name="T32" fmla="*/ 64 w 225"/>
              <a:gd name="T33" fmla="*/ 36 h 264"/>
              <a:gd name="T34" fmla="*/ 88 w 225"/>
              <a:gd name="T35" fmla="*/ 59 h 264"/>
              <a:gd name="T36" fmla="*/ 82 w 225"/>
              <a:gd name="T37" fmla="*/ 93 h 264"/>
              <a:gd name="T38" fmla="*/ 112 w 225"/>
              <a:gd name="T39" fmla="*/ 77 h 264"/>
              <a:gd name="T40" fmla="*/ 143 w 225"/>
              <a:gd name="T41" fmla="*/ 93 h 264"/>
              <a:gd name="T42" fmla="*/ 137 w 225"/>
              <a:gd name="T43" fmla="*/ 59 h 264"/>
              <a:gd name="T44" fmla="*/ 161 w 225"/>
              <a:gd name="T45" fmla="*/ 36 h 264"/>
              <a:gd name="T46" fmla="*/ 128 w 225"/>
              <a:gd name="T47" fmla="*/ 31 h 264"/>
              <a:gd name="T48" fmla="*/ 112 w 225"/>
              <a:gd name="T49" fmla="*/ 0 h 264"/>
              <a:gd name="T50" fmla="*/ 97 w 225"/>
              <a:gd name="T51" fmla="*/ 31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25" h="264">
                <a:moveTo>
                  <a:pt x="75" y="264"/>
                </a:moveTo>
                <a:lnTo>
                  <a:pt x="0" y="264"/>
                </a:lnTo>
                <a:lnTo>
                  <a:pt x="0" y="198"/>
                </a:lnTo>
                <a:lnTo>
                  <a:pt x="75" y="198"/>
                </a:lnTo>
                <a:lnTo>
                  <a:pt x="75" y="264"/>
                </a:lnTo>
                <a:close/>
                <a:moveTo>
                  <a:pt x="150" y="126"/>
                </a:moveTo>
                <a:lnTo>
                  <a:pt x="75" y="126"/>
                </a:lnTo>
                <a:lnTo>
                  <a:pt x="75" y="264"/>
                </a:lnTo>
                <a:lnTo>
                  <a:pt x="150" y="264"/>
                </a:lnTo>
                <a:lnTo>
                  <a:pt x="150" y="126"/>
                </a:lnTo>
                <a:close/>
                <a:moveTo>
                  <a:pt x="225" y="173"/>
                </a:moveTo>
                <a:lnTo>
                  <a:pt x="150" y="173"/>
                </a:lnTo>
                <a:lnTo>
                  <a:pt x="150" y="264"/>
                </a:lnTo>
                <a:lnTo>
                  <a:pt x="225" y="264"/>
                </a:lnTo>
                <a:lnTo>
                  <a:pt x="225" y="173"/>
                </a:lnTo>
                <a:close/>
                <a:moveTo>
                  <a:pt x="97" y="31"/>
                </a:moveTo>
                <a:lnTo>
                  <a:pt x="64" y="36"/>
                </a:lnTo>
                <a:lnTo>
                  <a:pt x="88" y="59"/>
                </a:lnTo>
                <a:lnTo>
                  <a:pt x="82" y="93"/>
                </a:lnTo>
                <a:lnTo>
                  <a:pt x="112" y="77"/>
                </a:lnTo>
                <a:lnTo>
                  <a:pt x="143" y="93"/>
                </a:lnTo>
                <a:lnTo>
                  <a:pt x="137" y="59"/>
                </a:lnTo>
                <a:lnTo>
                  <a:pt x="161" y="36"/>
                </a:lnTo>
                <a:lnTo>
                  <a:pt x="128" y="31"/>
                </a:lnTo>
                <a:lnTo>
                  <a:pt x="112" y="0"/>
                </a:lnTo>
                <a:lnTo>
                  <a:pt x="97" y="31"/>
                </a:lnTo>
                <a:close/>
              </a:path>
            </a:pathLst>
          </a:custGeom>
          <a:noFill/>
          <a:ln w="28575">
            <a:solidFill>
              <a:schemeClr val="accent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3" name="Freeform 230">
            <a:extLst>
              <a:ext uri="{FF2B5EF4-FFF2-40B4-BE49-F238E27FC236}">
                <a16:creationId xmlns:a16="http://schemas.microsoft.com/office/drawing/2014/main" id="{2BFF028B-C11D-2E2A-C45F-BC82914DD640}"/>
              </a:ext>
            </a:extLst>
          </p:cNvPr>
          <p:cNvSpPr>
            <a:spLocks noEditPoints="1"/>
          </p:cNvSpPr>
          <p:nvPr/>
        </p:nvSpPr>
        <p:spPr bwMode="auto">
          <a:xfrm>
            <a:off x="11794990" y="10607993"/>
            <a:ext cx="794020" cy="1227724"/>
          </a:xfrm>
          <a:custGeom>
            <a:avLst/>
            <a:gdLst>
              <a:gd name="T0" fmla="*/ 41 w 496"/>
              <a:gd name="T1" fmla="*/ 386 h 768"/>
              <a:gd name="T2" fmla="*/ 0 w 496"/>
              <a:gd name="T3" fmla="*/ 249 h 768"/>
              <a:gd name="T4" fmla="*/ 248 w 496"/>
              <a:gd name="T5" fmla="*/ 0 h 768"/>
              <a:gd name="T6" fmla="*/ 496 w 496"/>
              <a:gd name="T7" fmla="*/ 249 h 768"/>
              <a:gd name="T8" fmla="*/ 456 w 496"/>
              <a:gd name="T9" fmla="*/ 386 h 768"/>
              <a:gd name="T10" fmla="*/ 391 w 496"/>
              <a:gd name="T11" fmla="*/ 547 h 768"/>
              <a:gd name="T12" fmla="*/ 105 w 496"/>
              <a:gd name="T13" fmla="*/ 547 h 768"/>
              <a:gd name="T14" fmla="*/ 41 w 496"/>
              <a:gd name="T15" fmla="*/ 386 h 768"/>
              <a:gd name="T16" fmla="*/ 136 w 496"/>
              <a:gd name="T17" fmla="*/ 657 h 768"/>
              <a:gd name="T18" fmla="*/ 361 w 496"/>
              <a:gd name="T19" fmla="*/ 657 h 768"/>
              <a:gd name="T20" fmla="*/ 171 w 496"/>
              <a:gd name="T21" fmla="*/ 768 h 768"/>
              <a:gd name="T22" fmla="*/ 325 w 496"/>
              <a:gd name="T23" fmla="*/ 768 h 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96" h="768">
                <a:moveTo>
                  <a:pt x="41" y="386"/>
                </a:moveTo>
                <a:cubicBezTo>
                  <a:pt x="14" y="345"/>
                  <a:pt x="0" y="298"/>
                  <a:pt x="0" y="249"/>
                </a:cubicBezTo>
                <a:cubicBezTo>
                  <a:pt x="0" y="112"/>
                  <a:pt x="112" y="0"/>
                  <a:pt x="248" y="0"/>
                </a:cubicBezTo>
                <a:cubicBezTo>
                  <a:pt x="385" y="0"/>
                  <a:pt x="496" y="112"/>
                  <a:pt x="496" y="249"/>
                </a:cubicBezTo>
                <a:cubicBezTo>
                  <a:pt x="496" y="298"/>
                  <a:pt x="482" y="345"/>
                  <a:pt x="456" y="386"/>
                </a:cubicBezTo>
                <a:cubicBezTo>
                  <a:pt x="403" y="468"/>
                  <a:pt x="391" y="506"/>
                  <a:pt x="391" y="547"/>
                </a:cubicBezTo>
                <a:cubicBezTo>
                  <a:pt x="105" y="547"/>
                  <a:pt x="105" y="547"/>
                  <a:pt x="105" y="547"/>
                </a:cubicBezTo>
                <a:cubicBezTo>
                  <a:pt x="105" y="506"/>
                  <a:pt x="94" y="468"/>
                  <a:pt x="41" y="386"/>
                </a:cubicBezTo>
                <a:close/>
                <a:moveTo>
                  <a:pt x="136" y="657"/>
                </a:moveTo>
                <a:cubicBezTo>
                  <a:pt x="361" y="657"/>
                  <a:pt x="361" y="657"/>
                  <a:pt x="361" y="657"/>
                </a:cubicBezTo>
                <a:moveTo>
                  <a:pt x="171" y="768"/>
                </a:moveTo>
                <a:cubicBezTo>
                  <a:pt x="325" y="768"/>
                  <a:pt x="325" y="768"/>
                  <a:pt x="325" y="768"/>
                </a:cubicBezTo>
              </a:path>
            </a:pathLst>
          </a:custGeom>
          <a:noFill/>
          <a:ln w="285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57F48670-FE42-BCA8-6573-A28009FE39FE}"/>
              </a:ext>
            </a:extLst>
          </p:cNvPr>
          <p:cNvSpPr/>
          <p:nvPr/>
        </p:nvSpPr>
        <p:spPr>
          <a:xfrm>
            <a:off x="4663554" y="7888491"/>
            <a:ext cx="1152029" cy="1191754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28575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05634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500">
        <p:blinds dir="vert"/>
      </p:transition>
    </mc:Choice>
    <mc:Fallback xmlns="">
      <p:transition spd="slow" advClick="0" advTm="2500">
        <p:blinds dir="vert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3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4" dur="1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" dur="1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8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1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6" dur="1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7" dur="1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40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41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9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8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9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1" fill="hold" grpId="0" nodeType="withEffect" p14:presetBounceEnd="7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62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63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0" dur="12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25" grpId="0" animBg="1"/>
          <p:bldP spid="63" grpId="0" animBg="1"/>
          <p:bldP spid="64" grpId="0"/>
          <p:bldP spid="65" grpId="0"/>
          <p:bldP spid="66" grpId="0" animBg="1"/>
          <p:bldP spid="67" grpId="0" animBg="1"/>
          <p:bldP spid="68" grpId="0" animBg="1"/>
          <p:bldP spid="69" grpId="0"/>
          <p:bldP spid="70" grpId="0"/>
          <p:bldP spid="71" grpId="0"/>
          <p:bldP spid="72" grpId="0" animBg="1"/>
          <p:bldP spid="73" grpId="0" animBg="1"/>
          <p:bldP spid="74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3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9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0" dur="12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25" grpId="0" animBg="1"/>
          <p:bldP spid="63" grpId="0" animBg="1"/>
          <p:bldP spid="64" grpId="0"/>
          <p:bldP spid="65" grpId="0"/>
          <p:bldP spid="66" grpId="0" animBg="1"/>
          <p:bldP spid="67" grpId="0" animBg="1"/>
          <p:bldP spid="68" grpId="0" animBg="1"/>
          <p:bldP spid="69" grpId="0"/>
          <p:bldP spid="70" grpId="0"/>
          <p:bldP spid="71" grpId="0"/>
          <p:bldP spid="72" grpId="0" animBg="1"/>
          <p:bldP spid="73" grpId="0" animBg="1"/>
          <p:bldP spid="74" grpId="0" animBg="1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CP2_L_19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EB008B"/>
      </a:accent1>
      <a:accent2>
        <a:srgbClr val="AD148E"/>
      </a:accent2>
      <a:accent3>
        <a:srgbClr val="5C2E90"/>
      </a:accent3>
      <a:accent4>
        <a:srgbClr val="2E37FE"/>
      </a:accent4>
      <a:accent5>
        <a:srgbClr val="6666FF"/>
      </a:accent5>
      <a:accent6>
        <a:srgbClr val="D1D1D1"/>
      </a:accent6>
      <a:hlink>
        <a:srgbClr val="467886"/>
      </a:hlink>
      <a:folHlink>
        <a:srgbClr val="96607D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SO 01">
  <a:themeElements>
    <a:clrScheme name="CP_L_104">
      <a:dk1>
        <a:srgbClr val="251E3B"/>
      </a:dk1>
      <a:lt1>
        <a:srgbClr val="FFFFFF"/>
      </a:lt1>
      <a:dk2>
        <a:srgbClr val="595959"/>
      </a:dk2>
      <a:lt2>
        <a:srgbClr val="EEEEEE"/>
      </a:lt2>
      <a:accent1>
        <a:srgbClr val="0D4899"/>
      </a:accent1>
      <a:accent2>
        <a:srgbClr val="FF8C00"/>
      </a:accent2>
      <a:accent3>
        <a:srgbClr val="FF0039"/>
      </a:accent3>
      <a:accent4>
        <a:srgbClr val="1578FF"/>
      </a:accent4>
      <a:accent5>
        <a:srgbClr val="372F52"/>
      </a:accent5>
      <a:accent6>
        <a:srgbClr val="77BEB6"/>
      </a:accent6>
      <a:hlink>
        <a:srgbClr val="251E3B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2_SO 07">
  <a:themeElements>
    <a:clrScheme name="CP_L_95">
      <a:dk1>
        <a:srgbClr val="383838"/>
      </a:dk1>
      <a:lt1>
        <a:srgbClr val="FFFFFF"/>
      </a:lt1>
      <a:dk2>
        <a:srgbClr val="666666"/>
      </a:dk2>
      <a:lt2>
        <a:srgbClr val="D9D9D9"/>
      </a:lt2>
      <a:accent1>
        <a:srgbClr val="86B1C1"/>
      </a:accent1>
      <a:accent2>
        <a:srgbClr val="A8CEDF"/>
      </a:accent2>
      <a:accent3>
        <a:srgbClr val="FFC480"/>
      </a:accent3>
      <a:accent4>
        <a:srgbClr val="D6876D"/>
      </a:accent4>
      <a:accent5>
        <a:srgbClr val="808A4A"/>
      </a:accent5>
      <a:accent6>
        <a:srgbClr val="676E45"/>
      </a:accent6>
      <a:hlink>
        <a:srgbClr val="383838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6">
  <a:themeElements>
    <a:clrScheme name="a_LeadConsulting_07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5">
  <a:themeElements>
    <a:clrScheme name="CP_NEU_D_06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2_SO 03">
  <a:themeElements>
    <a:clrScheme name="CP_L_135">
      <a:dk1>
        <a:sysClr val="windowText" lastClr="000000"/>
      </a:dk1>
      <a:lt1>
        <a:srgbClr val="FFFFFF"/>
      </a:lt1>
      <a:dk2>
        <a:srgbClr val="292153"/>
      </a:dk2>
      <a:lt2>
        <a:srgbClr val="952313"/>
      </a:lt2>
      <a:accent1>
        <a:srgbClr val="D4145A"/>
      </a:accent1>
      <a:accent2>
        <a:srgbClr val="042444"/>
      </a:accent2>
      <a:accent3>
        <a:srgbClr val="FDB708"/>
      </a:accent3>
      <a:accent4>
        <a:srgbClr val="53D5D3"/>
      </a:accent4>
      <a:accent5>
        <a:srgbClr val="3C2516"/>
      </a:accent5>
      <a:accent6>
        <a:srgbClr val="1E7A79"/>
      </a:accent6>
      <a:hlink>
        <a:srgbClr val="0563C1"/>
      </a:hlink>
      <a:folHlink>
        <a:srgbClr val="954F72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SO 03">
  <a:themeElements>
    <a:clrScheme name="CP_D_73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003A46"/>
      </a:accent1>
      <a:accent2>
        <a:srgbClr val="005F73"/>
      </a:accent2>
      <a:accent3>
        <a:srgbClr val="0A9396"/>
      </a:accent3>
      <a:accent4>
        <a:srgbClr val="94D2BD"/>
      </a:accent4>
      <a:accent5>
        <a:srgbClr val="E9D8A6"/>
      </a:accent5>
      <a:accent6>
        <a:srgbClr val="EE9B00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Office 2013 - 2022 Theme">
  <a:themeElements>
    <a:clrScheme name="CP_L_51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1.xml><?xml version="1.0" encoding="utf-8"?>
<a:theme xmlns:a="http://schemas.openxmlformats.org/drawingml/2006/main" name="3_SO 05">
  <a:themeElements>
    <a:clrScheme name="CP_L_80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D_96">
      <a:dk1>
        <a:srgbClr val="E5E8EC"/>
      </a:dk1>
      <a:lt1>
        <a:srgbClr val="000000"/>
      </a:lt1>
      <a:dk2>
        <a:srgbClr val="D1E1F6"/>
      </a:dk2>
      <a:lt2>
        <a:srgbClr val="2E2DA1"/>
      </a:lt2>
      <a:accent1>
        <a:srgbClr val="EFBE39"/>
      </a:accent1>
      <a:accent2>
        <a:srgbClr val="E84D3B"/>
      </a:accent2>
      <a:accent3>
        <a:srgbClr val="20BBEB"/>
      </a:accent3>
      <a:accent4>
        <a:srgbClr val="6858C2"/>
      </a:accent4>
      <a:accent5>
        <a:srgbClr val="5342B4"/>
      </a:accent5>
      <a:accent6>
        <a:srgbClr val="F7AFB0"/>
      </a:accent6>
      <a:hlink>
        <a:srgbClr val="2E2DA1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CP_L_80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_L_118">
      <a:dk1>
        <a:srgbClr val="000000"/>
      </a:dk1>
      <a:lt1>
        <a:srgbClr val="FFFFFF"/>
      </a:lt1>
      <a:dk2>
        <a:srgbClr val="818181"/>
      </a:dk2>
      <a:lt2>
        <a:srgbClr val="E6E6E6"/>
      </a:lt2>
      <a:accent1>
        <a:srgbClr val="F7BF4A"/>
      </a:accent1>
      <a:accent2>
        <a:srgbClr val="63C0C4"/>
      </a:accent2>
      <a:accent3>
        <a:srgbClr val="EB5A7B"/>
      </a:accent3>
      <a:accent4>
        <a:srgbClr val="144971"/>
      </a:accent4>
      <a:accent5>
        <a:srgbClr val="FC5346"/>
      </a:accent5>
      <a:accent6>
        <a:srgbClr val="F2C1A2"/>
      </a:accent6>
      <a:hlink>
        <a:srgbClr val="0097A7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13160</TotalTime>
  <Words>680</Words>
  <Application>Microsoft Office PowerPoint</Application>
  <PresentationFormat>Custom</PresentationFormat>
  <Paragraphs>160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21</vt:i4>
      </vt:variant>
      <vt:variant>
        <vt:lpstr>Slide Titles</vt:lpstr>
      </vt:variant>
      <vt:variant>
        <vt:i4>10</vt:i4>
      </vt:variant>
    </vt:vector>
  </HeadingPairs>
  <TitlesOfParts>
    <vt:vector size="36" baseType="lpstr">
      <vt:lpstr>Aptos</vt:lpstr>
      <vt:lpstr>Arial</vt:lpstr>
      <vt:lpstr>Calibri</vt:lpstr>
      <vt:lpstr>Open Sans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SO 01</vt:lpstr>
      <vt:lpstr>2_SO 07</vt:lpstr>
      <vt:lpstr>2_SO 06</vt:lpstr>
      <vt:lpstr>2_SO 05</vt:lpstr>
      <vt:lpstr>2_SO 03</vt:lpstr>
      <vt:lpstr>Office 2013 - 2022 Theme</vt:lpstr>
      <vt:lpstr>3_SO 05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128 - The Trust Pillars</dc:title>
  <dc:creator>Slide Ocean</dc:creator>
  <cp:lastModifiedBy>SO</cp:lastModifiedBy>
  <cp:revision>3112</cp:revision>
  <dcterms:created xsi:type="dcterms:W3CDTF">2024-04-24T08:43:56Z</dcterms:created>
  <dcterms:modified xsi:type="dcterms:W3CDTF">2025-12-03T15:11:06Z</dcterms:modified>
</cp:coreProperties>
</file>