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8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9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20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45" r:id="rId22"/>
    <p:sldId id="2147378262" r:id="rId23"/>
    <p:sldId id="2147378256" r:id="rId24"/>
    <p:sldId id="2147378261" r:id="rId25"/>
    <p:sldId id="2147378254" r:id="rId26"/>
    <p:sldId id="2147378258" r:id="rId27"/>
    <p:sldId id="2147378260" r:id="rId28"/>
    <p:sldId id="2147378257" r:id="rId29"/>
    <p:sldId id="2147378259" r:id="rId30"/>
    <p:sldId id="2147378255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9C"/>
    <a:srgbClr val="F5CDBB"/>
    <a:srgbClr val="EFC6AC"/>
    <a:srgbClr val="000000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181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246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0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7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1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93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92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BE5A355-76DC-2B16-31A6-6D011A74A55D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0FCE5E5B-90C6-027A-4B73-5F77A4DB640B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74F42C-A555-B961-D779-790E55C5A780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0ECF289-BE67-7242-14C8-6708187E56D8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9F4F2BE6-B50D-839D-2494-F003F66ECD18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29" name="Circle: Hollow 28">
              <a:extLst>
                <a:ext uri="{FF2B5EF4-FFF2-40B4-BE49-F238E27FC236}">
                  <a16:creationId xmlns:a16="http://schemas.microsoft.com/office/drawing/2014/main" id="{837F0C48-EEF2-86E5-0BFF-73A8DFF18322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366BA7E-76BF-D4F6-1187-EB50F040B0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08843E19-0FB4-4513-1B85-E72410A3A9CE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853B0C8-0248-22B8-0E2E-68CD6E04227E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9B88590-2B52-7821-5FE5-A0035EC8ED11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506F13A-BB46-BAD7-1F11-CB5B4F55FE7B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4FAAA4-8686-B757-4B7D-57E6F78C99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25" name="!!MainTitle1">
            <a:extLst>
              <a:ext uri="{FF2B5EF4-FFF2-40B4-BE49-F238E27FC236}">
                <a16:creationId xmlns:a16="http://schemas.microsoft.com/office/drawing/2014/main" id="{C9AEE756-3C5F-8D59-B240-62F522319862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!!SubTitle">
            <a:extLst>
              <a:ext uri="{FF2B5EF4-FFF2-40B4-BE49-F238E27FC236}">
                <a16:creationId xmlns:a16="http://schemas.microsoft.com/office/drawing/2014/main" id="{5C30F98B-5808-2F09-4C0F-ADDCC89405FD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853C8567-B244-E2E6-5E9D-B5FE6C21D1C4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36DCFEB-D379-2739-D074-4E71234E106E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FE2E1D5-04F7-79FA-95DA-A6F8CA5664C8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6E0AC2C1-D5F6-267C-17BB-B61BFDF84F2C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C178C677-E3C7-7F14-DE63-9B56B54E33BB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E217E3A2-12B9-97C5-0313-B3AB3248CC7B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91FB8E0B-884A-397B-6A03-39B321F7EB63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3DE4053-E18B-738F-3DA7-4766305B26B3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09025FF-5D64-6244-D171-11C6F5DA2DB9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208A333-5CBC-6576-D6B3-528413544A82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41D8F693-6386-0E0E-5CF7-9A46B9EFDFAE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85BFC628-CB00-7AC2-5075-7EC38F350E91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1AAFB00-5E4D-7B1B-D6B2-B832B9B82F75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09DFFDF-1240-263F-E2F3-9A91F1E8782B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F9AD6D9-234B-58E5-7D72-9B122A0E356A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33BD9A26-52C7-D6D4-8A2E-5EA8DDD55643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F19E7CF8-AB29-FF22-4C63-C0FE02C27403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8712A373-3961-4633-11CD-82CB379C94D2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 30">
            <a:extLst>
              <a:ext uri="{FF2B5EF4-FFF2-40B4-BE49-F238E27FC236}">
                <a16:creationId xmlns:a16="http://schemas.microsoft.com/office/drawing/2014/main" id="{FEF2344E-F9A6-9B95-1C15-BCD9DB81F463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BAC0A75A-F069-05CD-8BCC-3A10522C534F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/>
    </mc:Choice>
    <mc:Fallback xmlns="">
      <p:transition spd="slow"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14" grpId="0" animBg="1"/>
          <p:bldP spid="14" grpId="1" animBg="1"/>
          <p:bldP spid="24" grpId="0" animBg="1"/>
          <p:bldP spid="24" grpId="1" animBg="1"/>
          <p:bldP spid="21" grpId="0" animBg="1"/>
          <p:bldP spid="21" grpId="1" animBg="1"/>
          <p:bldP spid="7" grpId="0" animBg="1"/>
          <p:bldP spid="15" grpId="0" animBg="1"/>
          <p:bldP spid="26" grpId="0" animBg="1"/>
          <p:bldP spid="22" grpId="0" animBg="1"/>
          <p:bldP spid="25" grpId="0"/>
          <p:bldP spid="47" grpId="0"/>
          <p:bldP spid="133" grpId="0" animBg="1"/>
          <p:bldP spid="134" grpId="0" animBg="1"/>
          <p:bldP spid="135" grpId="0" animBg="1"/>
          <p:bldP spid="1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14" grpId="0" animBg="1"/>
          <p:bldP spid="14" grpId="1" animBg="1"/>
          <p:bldP spid="24" grpId="0" animBg="1"/>
          <p:bldP spid="24" grpId="1" animBg="1"/>
          <p:bldP spid="21" grpId="0" animBg="1"/>
          <p:bldP spid="21" grpId="1" animBg="1"/>
          <p:bldP spid="7" grpId="0" animBg="1"/>
          <p:bldP spid="15" grpId="0" animBg="1"/>
          <p:bldP spid="26" grpId="0" animBg="1"/>
          <p:bldP spid="22" grpId="0" animBg="1"/>
          <p:bldP spid="25" grpId="0"/>
          <p:bldP spid="47" grpId="0"/>
          <p:bldP spid="133" grpId="0" animBg="1"/>
          <p:bldP spid="134" grpId="0" animBg="1"/>
          <p:bldP spid="135" grpId="0" animBg="1"/>
          <p:bldP spid="13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>
            <a:extLst>
              <a:ext uri="{FF2B5EF4-FFF2-40B4-BE49-F238E27FC236}">
                <a16:creationId xmlns:a16="http://schemas.microsoft.com/office/drawing/2014/main" id="{FEDA98FB-479B-F017-5A5E-4A97192D38D7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83F820B2-85F6-D870-4CB8-E12ADE990081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78358F7C-C4B2-B69C-3ECD-894FAA839F7F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91FC93B4-4A7F-C873-4C17-5982DFBAE547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27087D49-4FCC-C714-EA0F-53161E008C85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147" name="Circle: Hollow 146">
              <a:extLst>
                <a:ext uri="{FF2B5EF4-FFF2-40B4-BE49-F238E27FC236}">
                  <a16:creationId xmlns:a16="http://schemas.microsoft.com/office/drawing/2014/main" id="{C3CF8834-8355-961D-3077-4CEC50033B94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8" name="Arc 147">
              <a:extLst>
                <a:ext uri="{FF2B5EF4-FFF2-40B4-BE49-F238E27FC236}">
                  <a16:creationId xmlns:a16="http://schemas.microsoft.com/office/drawing/2014/main" id="{B0CB1023-4842-158D-F614-88FAC860BA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>
                      <a:lumMod val="50000"/>
                      <a:lumOff val="50000"/>
                    </a:schemeClr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B93B63F1-FBDE-BD1F-3E0B-2BAA9CBED427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C092447E-5D0F-6A38-E884-F1CF05F6D933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641EE3C6-EEB1-13C4-50A7-9F6975BD38FA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83649D5B-54CE-B8EE-3F36-5D9528625484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tx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1677D333-0606-3963-EA6C-4C5609A31E3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54" name="!!MainTitle1">
            <a:extLst>
              <a:ext uri="{FF2B5EF4-FFF2-40B4-BE49-F238E27FC236}">
                <a16:creationId xmlns:a16="http://schemas.microsoft.com/office/drawing/2014/main" id="{DF8E2C16-E563-FBB5-4BC3-67A842692864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bg2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5" name="!!SubTitle">
            <a:extLst>
              <a:ext uri="{FF2B5EF4-FFF2-40B4-BE49-F238E27FC236}">
                <a16:creationId xmlns:a16="http://schemas.microsoft.com/office/drawing/2014/main" id="{96C1883F-AD0B-A0AD-C4E4-A9B38B2826E0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BA62CBDC-64B8-EFC4-2728-71CA1A00455D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DAE91789-7ADC-56DB-BB1A-1BE5A7A3EDC8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bg2">
                      <a:lumMod val="95000"/>
                    </a:schemeClr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0C4A8E41-7CBE-8485-3CFB-03527AD4DFA1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5000"/>
                    </a:schemeClr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2F325977-8E56-3243-52E9-01AE1D8E309E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8243190C-B6A0-4865-931F-7890A6313338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C1D67930-5148-F607-C1B4-CF7095A4E7B7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bg2">
                      <a:lumMod val="95000"/>
                    </a:schemeClr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3EA7351E-A964-9F51-37A9-C8EB3BD5C16A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bg2">
                      <a:lumMod val="95000"/>
                    </a:schemeClr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BE1B2F56-83CC-47EC-1E6E-D81768FBCF51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tập</a:t>
              </a:r>
              <a:endParaRPr lang="vi-VN" sz="2500" b="1" dirty="0">
                <a:solidFill>
                  <a:schemeClr val="accent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F0A729A5-E64E-AFE6-681B-67AC62A2FAEA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61FD2400-8645-8593-E47B-C8E3775CCFA3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bg2">
                      <a:lumMod val="95000"/>
                    </a:schemeClr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C3223524-9C52-E2F8-4018-CCCFFFF3046E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5000"/>
                    </a:schemeClr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2222BF71-CBDB-B1CD-813A-E34F4037E79C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E4B6FB0B-DB23-3CB0-72CC-A68325340E87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D787EDB0-B057-3BB4-CB2C-C918CC183B9D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bg2">
                      <a:lumMod val="95000"/>
                    </a:schemeClr>
                  </a:solidFill>
                </a:rPr>
                <a:t>S</a:t>
              </a:r>
              <a:r>
                <a:rPr lang="vi-VN" sz="2500" dirty="0">
                  <a:solidFill>
                    <a:schemeClr val="bg2">
                      <a:lumMod val="95000"/>
                    </a:schemeClr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90E443F4-8512-3D09-ED01-9DFB9C1413E2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95000"/>
                    </a:schemeClr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CF2B4437-6C32-4519-1E0A-E8AA8AB1DF6A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DAE52317-85E9-BD40-90E4-A0DB5542455F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EC25F4F1-BEBC-3ADD-7CEE-B68AE4DA180E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4" name="Freeform 30">
            <a:extLst>
              <a:ext uri="{FF2B5EF4-FFF2-40B4-BE49-F238E27FC236}">
                <a16:creationId xmlns:a16="http://schemas.microsoft.com/office/drawing/2014/main" id="{4A4BCE43-F1A0-5733-95A8-ED473D205A10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6405527-5628-B626-B05C-2C8C67D356C9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2" grpId="1" animBg="1"/>
          <p:bldP spid="143" grpId="0" animBg="1"/>
          <p:bldP spid="143" grpId="1" animBg="1"/>
          <p:bldP spid="144" grpId="0" animBg="1"/>
          <p:bldP spid="144" grpId="1" animBg="1"/>
          <p:bldP spid="145" grpId="0" animBg="1"/>
          <p:bldP spid="145" grpId="1" animBg="1"/>
          <p:bldP spid="149" grpId="0" animBg="1"/>
          <p:bldP spid="150" grpId="0" animBg="1"/>
          <p:bldP spid="151" grpId="0" animBg="1"/>
          <p:bldP spid="152" grpId="0" animBg="1"/>
          <p:bldP spid="154" grpId="0"/>
          <p:bldP spid="155" grpId="0"/>
          <p:bldP spid="172" grpId="0" animBg="1"/>
          <p:bldP spid="173" grpId="0" animBg="1"/>
          <p:bldP spid="174" grpId="0" animBg="1"/>
          <p:bldP spid="1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2" grpId="1" animBg="1"/>
          <p:bldP spid="143" grpId="0" animBg="1"/>
          <p:bldP spid="143" grpId="1" animBg="1"/>
          <p:bldP spid="144" grpId="0" animBg="1"/>
          <p:bldP spid="144" grpId="1" animBg="1"/>
          <p:bldP spid="145" grpId="0" animBg="1"/>
          <p:bldP spid="145" grpId="1" animBg="1"/>
          <p:bldP spid="149" grpId="0" animBg="1"/>
          <p:bldP spid="150" grpId="0" animBg="1"/>
          <p:bldP spid="151" grpId="0" animBg="1"/>
          <p:bldP spid="152" grpId="0" animBg="1"/>
          <p:bldP spid="154" grpId="0"/>
          <p:bldP spid="155" grpId="0"/>
          <p:bldP spid="172" grpId="0" animBg="1"/>
          <p:bldP spid="173" grpId="0" animBg="1"/>
          <p:bldP spid="174" grpId="0" animBg="1"/>
          <p:bldP spid="17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Oval 46">
            <a:extLst>
              <a:ext uri="{FF2B5EF4-FFF2-40B4-BE49-F238E27FC236}">
                <a16:creationId xmlns:a16="http://schemas.microsoft.com/office/drawing/2014/main" id="{492AD63C-C074-8571-4462-BB3250B4EC2F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F0C55B2-0AD0-83CA-E663-58CE5F3F5DF5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AF99486-6FA7-38C2-4028-EFAF10D8BC23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483AF3F-13F0-FECA-2C52-20D2D4A7A6CE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C82D07A-2538-36AA-23D0-80A6C1E37957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52" name="Circle: Hollow 51">
              <a:extLst>
                <a:ext uri="{FF2B5EF4-FFF2-40B4-BE49-F238E27FC236}">
                  <a16:creationId xmlns:a16="http://schemas.microsoft.com/office/drawing/2014/main" id="{0F28F7B5-A067-62F1-73E1-5886928CAA19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3" name="Arc 52">
              <a:extLst>
                <a:ext uri="{FF2B5EF4-FFF2-40B4-BE49-F238E27FC236}">
                  <a16:creationId xmlns:a16="http://schemas.microsoft.com/office/drawing/2014/main" id="{2E9673CC-62F0-2C2B-F3A0-71CD7B3E2C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C8D9C682-02FB-B5E6-44F0-704BA4A00B42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A7F5C464-697A-FE7D-D46D-739330067755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7CB6D33-9444-5C4E-5DFD-D678BE08C3F6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9985354-50E0-232D-40D9-3215174D0310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936DCB7-3EE5-8FE7-4988-774D90B275A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accent3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59" name="!!MainTitle1">
            <a:extLst>
              <a:ext uri="{FF2B5EF4-FFF2-40B4-BE49-F238E27FC236}">
                <a16:creationId xmlns:a16="http://schemas.microsoft.com/office/drawing/2014/main" id="{2F13AE9F-AE2E-BA5A-9CAA-2FA1C3E0A61A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0" name="!!SubTitle">
            <a:extLst>
              <a:ext uri="{FF2B5EF4-FFF2-40B4-BE49-F238E27FC236}">
                <a16:creationId xmlns:a16="http://schemas.microsoft.com/office/drawing/2014/main" id="{90194345-59AC-EC2B-B2D8-1805479EFD2B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88D5FD3-D33F-3459-C9A2-D92FCFF8FB01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5266C010-2384-62F3-88E7-D2459A076FC0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0D08CEC6-D27F-A498-3096-EC8D2259938F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0E555E1C-EB7E-CA16-6712-8CC24461DB13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CB065E1-5D9F-409C-8221-8D4BBF233BD8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EC9719DB-E195-B885-A56C-D437019DD8E3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AB545DD7-CA95-9C56-FDCD-8E1B74557717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A4DBF22-717D-F2C7-DB2E-FEE52BF22513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7E2038B-1A1B-5DED-8898-5F194586F3A4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701C5C1-688E-2C2D-9D00-B7112EF00353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176CC10-6B89-388E-8115-9E29F5B32C5E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0AF36509-32F4-E27F-BE0A-96D32FC330C9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70A5273-56F5-4935-A53A-18CE240E8B80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B39BDAA-4B5C-E455-E707-16B4DBEFC02D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</a:t>
              </a:r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589EEACB-DD08-563F-1BCC-A84E0E1A3E3B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8FC6BE2-D90A-F3F8-C120-9B49788A0A3B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A45BA46E-D502-B17B-A844-6B6BC8245A09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9FECC3A6-7A40-BD1D-0EF9-EE94F19D1DCB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7" name="Freeform 30">
            <a:extLst>
              <a:ext uri="{FF2B5EF4-FFF2-40B4-BE49-F238E27FC236}">
                <a16:creationId xmlns:a16="http://schemas.microsoft.com/office/drawing/2014/main" id="{1EB4DB04-8EF7-5629-B8D7-E6A3D306841F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DAA1E401-CECD-3A45-8C7D-2125B1BDB638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4" grpId="0" animBg="1"/>
          <p:bldP spid="55" grpId="0" animBg="1"/>
          <p:bldP spid="56" grpId="0" animBg="1"/>
          <p:bldP spid="57" grpId="0" animBg="1"/>
          <p:bldP spid="59" grpId="0"/>
          <p:bldP spid="60" grpId="0"/>
          <p:bldP spid="85" grpId="0" animBg="1"/>
          <p:bldP spid="86" grpId="0" animBg="1"/>
          <p:bldP spid="87" grpId="0" animBg="1"/>
          <p:bldP spid="8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 animBg="1"/>
          <p:bldP spid="50" grpId="1" animBg="1"/>
          <p:bldP spid="54" grpId="0" animBg="1"/>
          <p:bldP spid="55" grpId="0" animBg="1"/>
          <p:bldP spid="56" grpId="0" animBg="1"/>
          <p:bldP spid="57" grpId="0" animBg="1"/>
          <p:bldP spid="59" grpId="0"/>
          <p:bldP spid="60" grpId="0"/>
          <p:bldP spid="85" grpId="0" animBg="1"/>
          <p:bldP spid="86" grpId="0" animBg="1"/>
          <p:bldP spid="87" grpId="0" animBg="1"/>
          <p:bldP spid="8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86F6C552-AB67-CB0A-9FB3-8798692BC666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9C4883-0530-F721-AFA8-88EA1EC2922B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E5298BD-9B07-D54B-FC71-FB4B3D5927A5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D267EBC-B638-E836-9683-7E7EAB74E3AE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8F4D67A-926F-79EE-3DBA-D113879D8473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10" name="Circle: Hollow 9">
              <a:extLst>
                <a:ext uri="{FF2B5EF4-FFF2-40B4-BE49-F238E27FC236}">
                  <a16:creationId xmlns:a16="http://schemas.microsoft.com/office/drawing/2014/main" id="{002334E3-582A-A1BA-1A5A-00200290E8B7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252BA1CC-A91C-E8D5-C631-6678B2E4C3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1DABC0EF-64F1-53DD-6020-CEAFCE7CC947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B66FA8B-E001-DAC7-9F23-238673358857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792EDAB-319C-3AA7-62F3-541005D509D6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67D0AE-DBC1-FCA0-E360-EB49079D8232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6B96198-925D-D065-31CC-C49042FE6A2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7" name="!!MainTitle1">
            <a:extLst>
              <a:ext uri="{FF2B5EF4-FFF2-40B4-BE49-F238E27FC236}">
                <a16:creationId xmlns:a16="http://schemas.microsoft.com/office/drawing/2014/main" id="{77DFAB05-BEBE-0ABA-67F8-9865AC5AAA0C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" name="!!SubTitle">
            <a:extLst>
              <a:ext uri="{FF2B5EF4-FFF2-40B4-BE49-F238E27FC236}">
                <a16:creationId xmlns:a16="http://schemas.microsoft.com/office/drawing/2014/main" id="{AA13A1D6-E1D7-9282-FE9D-766114D4458D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46EDDE-C363-5517-44DD-3C1C6EF5DE99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8AC8D85-FAD9-F0EA-655F-91BE4B7A21BB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5BC340F-4295-01D9-CA1E-A10305CC1B43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AF5FA8A-A5BD-9CD9-519A-9A1CB944EAEE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FB332373-3DAF-2859-2658-79E8D8A3D463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2310A6D-0EF4-885B-6EAC-14843C10BEE8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BCFDBCD-80A1-4F59-1AEB-2E12675C5A03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740EA228-2CFA-5565-E258-D77E379455EA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2D8840C-CDE6-30B7-75BB-6C6AB6B0D4E5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0C5502D-DFCA-1637-1AF7-7BE786290FFA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D9277E5-85E9-85CC-290A-254DD80BB69F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D8D9186-444A-F8BD-2EA0-211A5C4D0E6A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72443250-D497-659E-B5B2-F997C6675B02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874254C-6C70-C1FB-752A-C64E637EDBD3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C437BB0-55AC-0842-C980-210BEB3E6BF3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E1A97A7-A620-53AE-0936-D37B50920BCC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BFDCA91-C0F0-84CD-E519-5FC84755F414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41B13C37-4BAA-C977-9744-7AF7FED2AAE2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 30">
            <a:extLst>
              <a:ext uri="{FF2B5EF4-FFF2-40B4-BE49-F238E27FC236}">
                <a16:creationId xmlns:a16="http://schemas.microsoft.com/office/drawing/2014/main" id="{F7253622-8C78-29F7-4D81-9C8EB4888773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DF1FFFFA-2991-53E6-0CE7-E25F798BFDB6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2" grpId="0" animBg="1"/>
          <p:bldP spid="13" grpId="0" animBg="1"/>
          <p:bldP spid="14" grpId="0" animBg="1"/>
          <p:bldP spid="15" grpId="0" animBg="1"/>
          <p:bldP spid="17" grpId="0"/>
          <p:bldP spid="18" grpId="0"/>
          <p:bldP spid="35" grpId="0" animBg="1"/>
          <p:bldP spid="36" grpId="0" animBg="1"/>
          <p:bldP spid="37" grpId="0" animBg="1"/>
          <p:bldP spid="3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2" grpId="0" animBg="1"/>
          <p:bldP spid="13" grpId="0" animBg="1"/>
          <p:bldP spid="14" grpId="0" animBg="1"/>
          <p:bldP spid="15" grpId="0" animBg="1"/>
          <p:bldP spid="17" grpId="0"/>
          <p:bldP spid="18" grpId="0"/>
          <p:bldP spid="35" grpId="0" animBg="1"/>
          <p:bldP spid="36" grpId="0" animBg="1"/>
          <p:bldP spid="37" grpId="0" animBg="1"/>
          <p:bldP spid="38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C4F9DA04-5E16-6A08-FAA5-32F38515C5A9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8DA4B56-BCCA-DE32-8842-847CE352F9A2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7DD8EA3-4632-981E-5526-19DBD2B97BA3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74598D9-57AE-60F5-98EB-CA48DA6AC140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F953CA0-7121-506B-F8F8-9216DEE66A27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72DDBF9C-AF66-609B-2656-1C54DCD84A75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F5FA65DB-C130-9B23-3EF3-644EC11868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>
                      <a:lumMod val="50000"/>
                      <a:lumOff val="50000"/>
                    </a:schemeClr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93A6079B-F005-79D7-EFED-5E14A69F9346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36F37FF-0D9E-21D1-42BE-8F70633EEF78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A4CB6E8-3A49-D44A-5B8E-9EA6D979DA77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E34639B-1E4D-48BE-5502-1C376158FD26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5D28F0-ED95-FDB1-C0E0-9EA34957A49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BC20E775-D5EE-8E8F-47E8-D9081A049ABF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!!SubTitle">
            <a:extLst>
              <a:ext uri="{FF2B5EF4-FFF2-40B4-BE49-F238E27FC236}">
                <a16:creationId xmlns:a16="http://schemas.microsoft.com/office/drawing/2014/main" id="{7A1E4690-E647-D001-199A-D040F735B17E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2F98ED0-6775-9467-5B59-3FFDC7E1EBD9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97C11BF-14B0-937D-3695-166F41A0ABCC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170233B-CA94-B647-56F3-D56BE1802548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F1E7980-C108-B865-F457-A1071A7D2437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7FA65E1-C6D9-F9BE-C35D-2B58783D4947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D420C56-FCFC-CA30-CB13-912CE3FE5BDD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5D97856-2209-64D6-244A-9A4F49BA0C4F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2403562-23BB-8F1C-8871-4CAC7F9B2458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>
                      <a:lumMod val="50000"/>
                      <a:lumOff val="50000"/>
                    </a:schemeClr>
                  </a:solidFill>
                </a:rPr>
                <a:t>tập</a:t>
              </a:r>
              <a:endParaRPr lang="vi-VN" sz="2500" b="1" dirty="0">
                <a:solidFill>
                  <a:schemeClr val="accent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9E313F-79C2-8E5D-0887-59AE60AA7327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88A5E05-6A3A-D209-4888-AD7C4FB6065A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4CBCF8E-3A3D-E594-E8EA-24CABBFAECD5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6DEC43E-B20B-632D-9842-DB5309ED5B7E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A99059-9ABC-B46C-079B-517B96FF52AE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BC5A96D-71AA-D933-8EF2-EAEF80C9B688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C0E790B-FEB8-10B7-3772-94B1A002003C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0568AB5-761F-FA4A-9F02-965BCCEA0B15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A4A6846E-365A-1110-E430-E1F92AB8F921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5AAAB139-1488-1A83-3BA1-D2518B719A84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>
                <a:lumMod val="50000"/>
                <a:lumOff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30">
            <a:extLst>
              <a:ext uri="{FF2B5EF4-FFF2-40B4-BE49-F238E27FC236}">
                <a16:creationId xmlns:a16="http://schemas.microsoft.com/office/drawing/2014/main" id="{37A31C50-F2F6-54C7-A3FD-BCD9F680FF0F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E719748A-B2AB-DB9D-DC5A-6F40F07DAD4C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EB914F52-A684-AA96-DCF8-3A989AA4D816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70DD74-C623-6CC3-43BD-455F2C5D0A78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D804725-56EA-6900-6033-F8CE86D1D2D4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4A3E528A-A87D-9CB2-60A3-3F5E58F7CB6C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416C2E3-91A4-D787-84A7-12AA58674209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D3545B35-42B0-59B1-9D39-CA0AF255262B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6F636A48-BE26-0105-EF43-39C233BC84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2239F711-A381-EE6E-8DA9-E5056F40E33E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A823E4-F9D3-61A7-96C8-A1B3C42129C3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C12CDA1-63D6-F5A6-0C45-17A58FE8EB60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FF65D02-D32D-039F-C046-A1ACFDF635F7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683BC3-1428-DBAA-87E8-EBAA5ED9800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A01A8875-20DE-2968-AEAB-0536CC675A18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!!SubTitle">
            <a:extLst>
              <a:ext uri="{FF2B5EF4-FFF2-40B4-BE49-F238E27FC236}">
                <a16:creationId xmlns:a16="http://schemas.microsoft.com/office/drawing/2014/main" id="{3FEBFB7C-A1B5-0D53-1D43-48A6E5B5B497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688AA79-0104-2F27-9913-3B6CB1443E7B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48F6505-1895-4A50-DB99-E293F5512F70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811294B-B589-E3F8-A58D-7BB591E546AA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8ED8B7E-75B0-B965-47A6-A3E2E9C6DFA8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C802E9F-311A-AEDD-DB6D-29E4C0E83263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E0AAB0E-7365-2C88-4DCD-6F86EC37BC49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9500BDCF-C008-17A5-E98F-DFE568F1B758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17B51C8-F5AE-A1BA-06D3-054C361C399A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5B0E5D3-73BE-793F-FD63-14269F25B6E2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E19B5D4-3298-0399-475F-DDCC599B7DEE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B26F931-5260-E723-C749-95C542466993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45FAAE4-FDB5-B7D4-6BE8-D245D1352F43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429A857-FFFF-281F-908D-99C418ECB1AD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FAE9F18-975E-55D5-8458-92AC960D2C2E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B54BA9E-9438-F459-7A82-1057B637020A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34A2D1A-4602-9141-E9E6-2ECB7E96A8AB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486914C-9DCE-1138-9A9C-3A8D75335B8C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F3BCB49-BEDC-CE71-48B3-DEA6A0C7D183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30">
            <a:extLst>
              <a:ext uri="{FF2B5EF4-FFF2-40B4-BE49-F238E27FC236}">
                <a16:creationId xmlns:a16="http://schemas.microsoft.com/office/drawing/2014/main" id="{6EFA7DD6-6610-0F38-9C38-D0AC2AFEA2B8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9C2EF3E2-2A10-4D13-EC14-70FF9AD28083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Oval 141">
            <a:extLst>
              <a:ext uri="{FF2B5EF4-FFF2-40B4-BE49-F238E27FC236}">
                <a16:creationId xmlns:a16="http://schemas.microsoft.com/office/drawing/2014/main" id="{DE3339A5-A4A0-8004-1512-26A80E894656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>
            <a:extLst>
              <a:ext uri="{FF2B5EF4-FFF2-40B4-BE49-F238E27FC236}">
                <a16:creationId xmlns:a16="http://schemas.microsoft.com/office/drawing/2014/main" id="{A3EAAB0F-625F-4195-E0B8-E1755A3B41CF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>
            <a:extLst>
              <a:ext uri="{FF2B5EF4-FFF2-40B4-BE49-F238E27FC236}">
                <a16:creationId xmlns:a16="http://schemas.microsoft.com/office/drawing/2014/main" id="{67B580B9-0EEA-F51E-503D-BBCBDBD265A9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>
            <a:extLst>
              <a:ext uri="{FF2B5EF4-FFF2-40B4-BE49-F238E27FC236}">
                <a16:creationId xmlns:a16="http://schemas.microsoft.com/office/drawing/2014/main" id="{1B60B43D-8F0E-0A6E-F064-86B30BF31999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C63F0C0D-D868-7D03-333A-B2F191B70312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147" name="Circle: Hollow 146">
              <a:extLst>
                <a:ext uri="{FF2B5EF4-FFF2-40B4-BE49-F238E27FC236}">
                  <a16:creationId xmlns:a16="http://schemas.microsoft.com/office/drawing/2014/main" id="{BF5120B2-0933-5B16-7458-3F9CD76D40AD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48" name="Arc 147">
              <a:extLst>
                <a:ext uri="{FF2B5EF4-FFF2-40B4-BE49-F238E27FC236}">
                  <a16:creationId xmlns:a16="http://schemas.microsoft.com/office/drawing/2014/main" id="{5D202FB4-3F60-2437-AA17-5CEA66025DE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>
                      <a:lumMod val="50000"/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E645F4AE-2143-2624-EBF6-D3455EDB180C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>
            <a:extLst>
              <a:ext uri="{FF2B5EF4-FFF2-40B4-BE49-F238E27FC236}">
                <a16:creationId xmlns:a16="http://schemas.microsoft.com/office/drawing/2014/main" id="{BAD3BDE7-27A0-48AB-E435-6EDCACB0AFBB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>
            <a:extLst>
              <a:ext uri="{FF2B5EF4-FFF2-40B4-BE49-F238E27FC236}">
                <a16:creationId xmlns:a16="http://schemas.microsoft.com/office/drawing/2014/main" id="{B8F1A7D5-97C3-AF7C-6AB0-D7A80DD03E42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>
            <a:extLst>
              <a:ext uri="{FF2B5EF4-FFF2-40B4-BE49-F238E27FC236}">
                <a16:creationId xmlns:a16="http://schemas.microsoft.com/office/drawing/2014/main" id="{233949D2-FA74-9357-4399-BB6A27B89E3A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CCCA9A51-FEB2-96E4-ECFE-55CB6D62BB6B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accent6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54" name="!!MainTitle1">
            <a:extLst>
              <a:ext uri="{FF2B5EF4-FFF2-40B4-BE49-F238E27FC236}">
                <a16:creationId xmlns:a16="http://schemas.microsoft.com/office/drawing/2014/main" id="{98B7DBE1-71FA-1C0D-E515-4980E82E0A88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5" name="!!SubTitle">
            <a:extLst>
              <a:ext uri="{FF2B5EF4-FFF2-40B4-BE49-F238E27FC236}">
                <a16:creationId xmlns:a16="http://schemas.microsoft.com/office/drawing/2014/main" id="{177CD3AC-E395-4158-CBC4-674386B053D6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EF966459-8492-93A9-1CA2-8A7A945BF34F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4FEF4BA7-B3C8-C0B5-B5F6-E7314FD114FF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97649109-54EC-83FA-0F37-F83318BD1E5E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B815543A-AC88-315C-C03B-EA1B9BDCE4CF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C3E0E40F-8D9B-3219-19AF-2793E66E31E6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4A3CC788-4AED-C85A-3E56-1327B1C390AB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107D91E7-ADB0-AD18-50B0-0F6002FD2ECD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E3E865EC-6C21-1795-48B0-7CB9A6A9C2D1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9B1BB89C-F261-A1FD-4065-3F04E72748CC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3A16C2C8-FEC8-3A28-C213-FFE1E703ACA2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14956C81-DBC3-EC1B-0B23-FF8C5EB70E68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7B212A12-B85B-606E-432C-D7405291D916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B35AC1CD-0328-73D9-B6CF-217EEFC8813E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EB65F78C-7AEA-E3CE-E75B-5B322869F713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S</a:t>
              </a:r>
              <a:r>
                <a:rPr lang="vi-VN" sz="2500" dirty="0">
                  <a:solidFill>
                    <a:schemeClr val="bg2">
                      <a:lumMod val="50000"/>
                      <a:lumOff val="50000"/>
                    </a:schemeClr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690CF6F1-4F15-3D45-6C7C-7DE622B2149D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20000"/>
                      <a:lumOff val="80000"/>
                    </a:schemeClr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171" name="TextBox 170">
              <a:extLst>
                <a:ext uri="{FF2B5EF4-FFF2-40B4-BE49-F238E27FC236}">
                  <a16:creationId xmlns:a16="http://schemas.microsoft.com/office/drawing/2014/main" id="{1B1F9F5D-31C1-2A7E-D51F-96F0A6F1C20F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1A7BDFAD-3990-9C96-B3F3-E8F8AB0DF7CA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>
                <a:lumMod val="5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8C8A1E82-2351-5740-64FE-F48F66DB4436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4" name="Freeform 30">
            <a:extLst>
              <a:ext uri="{FF2B5EF4-FFF2-40B4-BE49-F238E27FC236}">
                <a16:creationId xmlns:a16="http://schemas.microsoft.com/office/drawing/2014/main" id="{AF5EF744-A665-A6D1-887E-4E21B82E997F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5D932192-9D5D-E264-1994-226F559E6818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2" grpId="1" animBg="1"/>
          <p:bldP spid="143" grpId="0" animBg="1"/>
          <p:bldP spid="143" grpId="1" animBg="1"/>
          <p:bldP spid="144" grpId="0" animBg="1"/>
          <p:bldP spid="144" grpId="1" animBg="1"/>
          <p:bldP spid="145" grpId="0" animBg="1"/>
          <p:bldP spid="145" grpId="1" animBg="1"/>
          <p:bldP spid="149" grpId="0" animBg="1"/>
          <p:bldP spid="150" grpId="0" animBg="1"/>
          <p:bldP spid="151" grpId="0" animBg="1"/>
          <p:bldP spid="152" grpId="0" animBg="1"/>
          <p:bldP spid="154" grpId="0"/>
          <p:bldP spid="155" grpId="0"/>
          <p:bldP spid="172" grpId="0" animBg="1"/>
          <p:bldP spid="173" grpId="0" animBg="1"/>
          <p:bldP spid="174" grpId="0" animBg="1"/>
          <p:bldP spid="1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1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1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1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 animBg="1"/>
          <p:bldP spid="142" grpId="1" animBg="1"/>
          <p:bldP spid="143" grpId="0" animBg="1"/>
          <p:bldP spid="143" grpId="1" animBg="1"/>
          <p:bldP spid="144" grpId="0" animBg="1"/>
          <p:bldP spid="144" grpId="1" animBg="1"/>
          <p:bldP spid="145" grpId="0" animBg="1"/>
          <p:bldP spid="145" grpId="1" animBg="1"/>
          <p:bldP spid="149" grpId="0" animBg="1"/>
          <p:bldP spid="150" grpId="0" animBg="1"/>
          <p:bldP spid="151" grpId="0" animBg="1"/>
          <p:bldP spid="152" grpId="0" animBg="1"/>
          <p:bldP spid="154" grpId="0"/>
          <p:bldP spid="155" grpId="0"/>
          <p:bldP spid="172" grpId="0" animBg="1"/>
          <p:bldP spid="173" grpId="0" animBg="1"/>
          <p:bldP spid="174" grpId="0" animBg="1"/>
          <p:bldP spid="17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55705D05-6EB4-A0FD-8FE0-2524ACF74580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827BAE00-A019-93BC-65A7-D472D0311DF0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3561D869-1B71-D259-B54C-97B0353596E4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5F3337C-BB70-728B-33F5-272CABDFB247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0C7DA3F-00A6-CE02-586E-8C4B3B35A321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79" name="Circle: Hollow 78">
              <a:extLst>
                <a:ext uri="{FF2B5EF4-FFF2-40B4-BE49-F238E27FC236}">
                  <a16:creationId xmlns:a16="http://schemas.microsoft.com/office/drawing/2014/main" id="{5F70D3ED-D3BB-85A6-A3CC-82762828896F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0DE2C335-4543-08B2-5FBC-C14DEF44C35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1" name="Oval 80">
            <a:extLst>
              <a:ext uri="{FF2B5EF4-FFF2-40B4-BE49-F238E27FC236}">
                <a16:creationId xmlns:a16="http://schemas.microsoft.com/office/drawing/2014/main" id="{C3D01EBC-A98D-95A9-E9AB-687C41B904D9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E648683C-A57B-FB8E-69CF-AB0D0238F6E4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51ECDA6A-3A99-7E23-2EE6-C97524209675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B4ED1644-F428-E82C-5F50-2808487AF531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2D36A1A-8EEC-8967-9EE2-D31DA09743C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86" name="!!MainTitle1">
            <a:extLst>
              <a:ext uri="{FF2B5EF4-FFF2-40B4-BE49-F238E27FC236}">
                <a16:creationId xmlns:a16="http://schemas.microsoft.com/office/drawing/2014/main" id="{A45F8864-183B-BEEF-B414-60BD27E625D3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7" name="!!SubTitle">
            <a:extLst>
              <a:ext uri="{FF2B5EF4-FFF2-40B4-BE49-F238E27FC236}">
                <a16:creationId xmlns:a16="http://schemas.microsoft.com/office/drawing/2014/main" id="{A3287D67-8F90-AE1C-1764-52BF3A8BB056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90BB4A2B-BAAB-09FE-BC01-7E4DC65FFEB3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4013687E-9DB1-2DAD-2E5D-9DC0ADED0AAC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CD0419C-A2C3-F1BF-5349-7D66FD9FD5C0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35CC3CBA-A74C-0C77-B33B-1F110B3DF0DC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7CCA427-37A7-8B74-8409-34F9F5031D97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8179E0EC-D292-455C-0298-0227D56CB374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9664F9D-24E3-75D2-DE72-116A5BD6D838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D4726326-1626-AF1F-378B-0B11FABB7C3D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CD36F2D3-B77D-88E6-8B0E-4D350EFE3417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53B4516-AE48-2038-FEAB-6E549BBB2E75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A5618A55-6C34-CB20-A508-C7F2C5BF444F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DFBEE02-5AB2-45E4-ABDF-2E01BEDD6967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608558F-3D7E-83AC-76DF-D4E874688787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F41DD6EF-EAE2-732A-4774-4328771AACF9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47322E5-35DF-9A2C-DE3F-CAFFEAC6D9AE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53EEEC56-6B5A-8B07-5E94-244B48155054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9D60EEA7-934E-18F7-CFCB-21055F7730C4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3CDE8D6D-AF71-735B-FCE6-2B0EDF646A2A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 30">
            <a:extLst>
              <a:ext uri="{FF2B5EF4-FFF2-40B4-BE49-F238E27FC236}">
                <a16:creationId xmlns:a16="http://schemas.microsoft.com/office/drawing/2014/main" id="{7298F084-CA13-474D-B976-60B1BF926569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1DAFFBBE-91D1-26ED-9D91-407268447D62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75" grpId="0" animBg="1"/>
          <p:bldP spid="75" grpId="1" animBg="1"/>
          <p:bldP spid="76" grpId="0" animBg="1"/>
          <p:bldP spid="76" grpId="1" animBg="1"/>
          <p:bldP spid="77" grpId="0" animBg="1"/>
          <p:bldP spid="77" grpId="1" animBg="1"/>
          <p:bldP spid="81" grpId="0" animBg="1"/>
          <p:bldP spid="82" grpId="0" animBg="1"/>
          <p:bldP spid="83" grpId="0" animBg="1"/>
          <p:bldP spid="84" grpId="0" animBg="1"/>
          <p:bldP spid="86" grpId="0"/>
          <p:bldP spid="87" grpId="0"/>
          <p:bldP spid="104" grpId="0" animBg="1"/>
          <p:bldP spid="105" grpId="0" animBg="1"/>
          <p:bldP spid="106" grpId="0" animBg="1"/>
          <p:bldP spid="1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7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7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6" grpId="1" animBg="1"/>
          <p:bldP spid="75" grpId="0" animBg="1"/>
          <p:bldP spid="75" grpId="1" animBg="1"/>
          <p:bldP spid="76" grpId="0" animBg="1"/>
          <p:bldP spid="76" grpId="1" animBg="1"/>
          <p:bldP spid="77" grpId="0" animBg="1"/>
          <p:bldP spid="77" grpId="1" animBg="1"/>
          <p:bldP spid="81" grpId="0" animBg="1"/>
          <p:bldP spid="82" grpId="0" animBg="1"/>
          <p:bldP spid="83" grpId="0" animBg="1"/>
          <p:bldP spid="84" grpId="0" animBg="1"/>
          <p:bldP spid="86" grpId="0"/>
          <p:bldP spid="87" grpId="0"/>
          <p:bldP spid="104" grpId="0" animBg="1"/>
          <p:bldP spid="105" grpId="0" animBg="1"/>
          <p:bldP spid="106" grpId="0" animBg="1"/>
          <p:bldP spid="107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102341B0-26EB-F86D-A13B-B7DF7FA4A804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7C7FF32-46CA-3859-06EF-1AD93F153A25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8EF1B91-5C25-5212-40F5-1802F246711A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8F256C-B610-D9D9-8CA5-E9721D1713AA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68821A1-FB34-04EE-818C-5BD58E7F0FEC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2AF1F3B7-D041-27BF-253D-611285DDE004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7234E21F-6C10-71A6-0352-3B8D29B3A2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5">
                      <a:lumMod val="50000"/>
                      <a:alpha val="0"/>
                    </a:schemeClr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DB267847-646B-D332-DAEA-E17CBDC73AC5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7B358B9-CCEF-A6BB-6AE4-6F944BCCD26F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EDDFCD9-FDEB-4651-9342-F4066DA54189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688B45E-C3B7-EE50-EA90-34DEB3B6B14D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09C3FA-9A95-1726-E023-9396168A77A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EDD57F31-4837-0353-2114-02EEAF368ED7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!!SubTitle">
            <a:extLst>
              <a:ext uri="{FF2B5EF4-FFF2-40B4-BE49-F238E27FC236}">
                <a16:creationId xmlns:a16="http://schemas.microsoft.com/office/drawing/2014/main" id="{05A21CB5-DA5C-137B-5AA4-9D85094F18E0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99E42EB-7576-B48B-4117-7F67B6D3A59B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3D7F117-F969-2B98-925F-55579FAA50F5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BDB8955-6C1C-5C09-6C6D-1B4FBB689B56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F4EAEF1-2DB7-6095-8334-116D978B5BC0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D49B691-4C04-FFE1-43D4-A9FBE259E562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EC1A310-4BCC-4B83-BD1D-D83E96DC8E4E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62B122-55D4-37B2-586A-711D2B339C1C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73F0842-9523-47F8-97FF-F323E238C8FE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F47FDD3-C2DD-D87F-19C6-493A80E864E6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4476F7B-A2EE-7893-1ED4-51F9AE9CBD88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C2D88AA-6CB2-D471-6E3E-5EB6164F0B3A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B3634F8-FE2D-9029-446C-2A6A89FD5787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69B0722-26D3-5A01-7967-C4F1A99643C2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6AE2C5C-89B0-A372-6C67-FEFB768A8AF5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F54E3A98-AB6C-8EB4-FDB4-2C5B4579F9E7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351C15A-017E-97C7-1274-23C234A280F8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7F23A566-09B1-B4E2-42E7-AD1EC91A9B9C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2C330DBC-47AF-26FD-F594-39A9D67E6EDD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30">
            <a:extLst>
              <a:ext uri="{FF2B5EF4-FFF2-40B4-BE49-F238E27FC236}">
                <a16:creationId xmlns:a16="http://schemas.microsoft.com/office/drawing/2014/main" id="{E0DD6F10-CA0D-3644-0E80-AB43851E92C0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CC174824-1EA0-B98D-A907-AB3322113D05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882F60C2-E584-5A72-1D9E-6422BCAFCAAD}"/>
              </a:ext>
            </a:extLst>
          </p:cNvPr>
          <p:cNvSpPr/>
          <p:nvPr/>
        </p:nvSpPr>
        <p:spPr>
          <a:xfrm>
            <a:off x="10712076" y="4105504"/>
            <a:ext cx="2959850" cy="29598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BF892C-B2A3-ECFF-AA03-27415C9292CC}"/>
              </a:ext>
            </a:extLst>
          </p:cNvPr>
          <p:cNvSpPr/>
          <p:nvPr/>
        </p:nvSpPr>
        <p:spPr>
          <a:xfrm>
            <a:off x="10712076" y="9756317"/>
            <a:ext cx="2959850" cy="2959850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54EB8EE-3DAC-F46F-6601-289684F9D847}"/>
              </a:ext>
            </a:extLst>
          </p:cNvPr>
          <p:cNvSpPr/>
          <p:nvPr/>
        </p:nvSpPr>
        <p:spPr>
          <a:xfrm>
            <a:off x="13537483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7763903-ABCD-508F-F7C9-4E21BE6605A7}"/>
              </a:ext>
            </a:extLst>
          </p:cNvPr>
          <p:cNvSpPr/>
          <p:nvPr/>
        </p:nvSpPr>
        <p:spPr>
          <a:xfrm>
            <a:off x="7886670" y="6930911"/>
            <a:ext cx="2959850" cy="2959850"/>
          </a:xfrm>
          <a:prstGeom prst="ellipse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585EBA3-94D3-235E-6CF6-5606AD79E49C}"/>
              </a:ext>
            </a:extLst>
          </p:cNvPr>
          <p:cNvGrpSpPr/>
          <p:nvPr/>
        </p:nvGrpSpPr>
        <p:grpSpPr>
          <a:xfrm>
            <a:off x="8826836" y="5045670"/>
            <a:ext cx="6730332" cy="6730332"/>
            <a:chOff x="9399880" y="4065879"/>
            <a:chExt cx="5584243" cy="5584243"/>
          </a:xfrm>
        </p:grpSpPr>
        <p:sp>
          <p:nvSpPr>
            <p:cNvPr id="8" name="Circle: Hollow 7">
              <a:extLst>
                <a:ext uri="{FF2B5EF4-FFF2-40B4-BE49-F238E27FC236}">
                  <a16:creationId xmlns:a16="http://schemas.microsoft.com/office/drawing/2014/main" id="{73D2224E-B267-D26A-928D-D7C57D349197}"/>
                </a:ext>
              </a:extLst>
            </p:cNvPr>
            <p:cNvSpPr/>
            <p:nvPr/>
          </p:nvSpPr>
          <p:spPr>
            <a:xfrm>
              <a:off x="9399880" y="4065879"/>
              <a:ext cx="5584243" cy="5584243"/>
            </a:xfrm>
            <a:prstGeom prst="donut">
              <a:avLst>
                <a:gd name="adj" fmla="val 2227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Arc 8">
              <a:extLst>
                <a:ext uri="{FF2B5EF4-FFF2-40B4-BE49-F238E27FC236}">
                  <a16:creationId xmlns:a16="http://schemas.microsoft.com/office/drawing/2014/main" id="{0330E1E7-C446-D562-C37D-5143D32326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020301" y="4686300"/>
              <a:ext cx="4343402" cy="4343402"/>
            </a:xfrm>
            <a:prstGeom prst="arc">
              <a:avLst>
                <a:gd name="adj1" fmla="val 5870225"/>
                <a:gd name="adj2" fmla="val 16535476"/>
              </a:avLst>
            </a:prstGeom>
            <a:ln w="1524000" cap="rnd">
              <a:gradFill flip="none" rotWithShape="1">
                <a:gsLst>
                  <a:gs pos="17000">
                    <a:schemeClr val="accent1"/>
                  </a:gs>
                  <a:gs pos="80000">
                    <a:schemeClr val="accent6"/>
                  </a:gs>
                </a:gsLst>
                <a:lin ang="5400000" scaled="0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5419815D-92D9-1551-77C6-6018DEAD8395}"/>
              </a:ext>
            </a:extLst>
          </p:cNvPr>
          <p:cNvSpPr/>
          <p:nvPr/>
        </p:nvSpPr>
        <p:spPr>
          <a:xfrm>
            <a:off x="10914811" y="4308239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885A965-C3D0-8F1F-5A20-F62293D42C33}"/>
              </a:ext>
            </a:extLst>
          </p:cNvPr>
          <p:cNvSpPr/>
          <p:nvPr/>
        </p:nvSpPr>
        <p:spPr>
          <a:xfrm>
            <a:off x="10914811" y="9959052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D4644B7-86EF-B7CE-CEF7-19160744C8C4}"/>
              </a:ext>
            </a:extLst>
          </p:cNvPr>
          <p:cNvSpPr/>
          <p:nvPr/>
        </p:nvSpPr>
        <p:spPr>
          <a:xfrm>
            <a:off x="13740218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A39627E-15FF-2F7B-EAD8-6861BDB5E846}"/>
              </a:ext>
            </a:extLst>
          </p:cNvPr>
          <p:cNvSpPr/>
          <p:nvPr/>
        </p:nvSpPr>
        <p:spPr>
          <a:xfrm>
            <a:off x="8089405" y="7133646"/>
            <a:ext cx="2554381" cy="2554381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2540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6BECE9D-02B6-88A3-A3C9-6E45DCD894D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#127</a:t>
            </a:r>
          </a:p>
        </p:txBody>
      </p:sp>
      <p:sp>
        <p:nvSpPr>
          <p:cNvPr id="15" name="!!MainTitle1">
            <a:extLst>
              <a:ext uri="{FF2B5EF4-FFF2-40B4-BE49-F238E27FC236}">
                <a16:creationId xmlns:a16="http://schemas.microsoft.com/office/drawing/2014/main" id="{EE3800F5-1518-5E50-08E7-D3E120E7D2BE}"/>
              </a:ext>
            </a:extLst>
          </p:cNvPr>
          <p:cNvSpPr txBox="1"/>
          <p:nvPr/>
        </p:nvSpPr>
        <p:spPr>
          <a:xfrm>
            <a:off x="5847966" y="1190307"/>
            <a:ext cx="1268808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Continuous</a:t>
            </a:r>
            <a:r>
              <a:rPr kumimoji="0" lang="en-US" sz="7500" b="1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lang="en-US" sz="7500" b="1" dirty="0"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Growth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1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Cycle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6" name="!!SubTitle">
            <a:extLst>
              <a:ext uri="{FF2B5EF4-FFF2-40B4-BE49-F238E27FC236}">
                <a16:creationId xmlns:a16="http://schemas.microsoft.com/office/drawing/2014/main" id="{18D91C90-C22F-D1E8-0ED4-84E55F73BDC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4C3F19-20F2-0DE1-014B-43970898664E}"/>
              </a:ext>
            </a:extLst>
          </p:cNvPr>
          <p:cNvGrpSpPr/>
          <p:nvPr/>
        </p:nvGrpSpPr>
        <p:grpSpPr>
          <a:xfrm>
            <a:off x="2453578" y="10122100"/>
            <a:ext cx="5325305" cy="1868336"/>
            <a:chOff x="2453578" y="9617725"/>
            <a:chExt cx="5325305" cy="1868336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EFE3DF-BCD9-70F4-F27E-E28F9A94E2DF}"/>
                </a:ext>
              </a:extLst>
            </p:cNvPr>
            <p:cNvSpPr txBox="1"/>
            <p:nvPr/>
          </p:nvSpPr>
          <p:spPr>
            <a:xfrm>
              <a:off x="2453578" y="10624287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Điều chỉnh phương pháp nhằm đạt kết quả tốt hơn trong tương lai.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58EDA7E-8B54-86EB-4485-A92C41A57A4B}"/>
                </a:ext>
              </a:extLst>
            </p:cNvPr>
            <p:cNvSpPr txBox="1"/>
            <p:nvPr/>
          </p:nvSpPr>
          <p:spPr>
            <a:xfrm>
              <a:off x="3854411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IMPROVE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C7A66DC-D241-BCB7-4441-7940A7D1ADE3}"/>
                </a:ext>
              </a:extLst>
            </p:cNvPr>
            <p:cNvSpPr txBox="1"/>
            <p:nvPr/>
          </p:nvSpPr>
          <p:spPr>
            <a:xfrm>
              <a:off x="3765558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 err="1">
                  <a:solidFill>
                    <a:schemeClr val="accent6"/>
                  </a:solidFill>
                </a:rPr>
                <a:t>Nâng</a:t>
              </a:r>
              <a:r>
                <a:rPr lang="en-US" sz="2500" b="1" dirty="0">
                  <a:solidFill>
                    <a:schemeClr val="accent6"/>
                  </a:solidFill>
                </a:rPr>
                <a:t> </a:t>
              </a:r>
              <a:r>
                <a:rPr lang="en-US" sz="2500" b="1" dirty="0" err="1">
                  <a:solidFill>
                    <a:schemeClr val="accent6"/>
                  </a:solidFill>
                </a:rPr>
                <a:t>cấp</a:t>
              </a:r>
              <a:endParaRPr lang="vi-VN" sz="2500" b="1" dirty="0">
                <a:solidFill>
                  <a:schemeClr val="accent6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DB94D0D-CC11-02AB-DDDF-F885DF5306B0}"/>
              </a:ext>
            </a:extLst>
          </p:cNvPr>
          <p:cNvGrpSpPr/>
          <p:nvPr/>
        </p:nvGrpSpPr>
        <p:grpSpPr>
          <a:xfrm>
            <a:off x="2453578" y="4602893"/>
            <a:ext cx="5325305" cy="1868336"/>
            <a:chOff x="2453578" y="5095494"/>
            <a:chExt cx="5325305" cy="186833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DDAA283-5E59-C8B5-95F9-5135168C4593}"/>
                </a:ext>
              </a:extLst>
            </p:cNvPr>
            <p:cNvSpPr txBox="1"/>
            <p:nvPr/>
          </p:nvSpPr>
          <p:spPr>
            <a:xfrm>
              <a:off x="2453578" y="6102056"/>
              <a:ext cx="5325305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vi-VN" sz="2500" dirty="0">
                  <a:solidFill>
                    <a:schemeClr val="tx2"/>
                  </a:solidFill>
                </a:rPr>
                <a:t>Học kiến thức mới để mở rộng khả năng xử lý vấn đề.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0C51981-A135-2FF6-DBBC-8BF2F705DF41}"/>
                </a:ext>
              </a:extLst>
            </p:cNvPr>
            <p:cNvSpPr txBox="1"/>
            <p:nvPr/>
          </p:nvSpPr>
          <p:spPr>
            <a:xfrm>
              <a:off x="3854411" y="509549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LEARN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A2646CA-2EAD-3D22-26E4-019CC1DE8113}"/>
                </a:ext>
              </a:extLst>
            </p:cNvPr>
            <p:cNvSpPr txBox="1"/>
            <p:nvPr/>
          </p:nvSpPr>
          <p:spPr>
            <a:xfrm>
              <a:off x="3765558" y="560768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r"/>
              <a:r>
                <a:rPr lang="en-US" sz="2500" b="1" dirty="0">
                  <a:solidFill>
                    <a:schemeClr val="accent1"/>
                  </a:solidFill>
                </a:rPr>
                <a:t>Học </a:t>
              </a:r>
              <a:r>
                <a:rPr lang="en-US" sz="2500" b="1" dirty="0" err="1">
                  <a:solidFill>
                    <a:schemeClr val="accent1"/>
                  </a:solidFill>
                </a:rPr>
                <a:t>tập</a:t>
              </a:r>
              <a:endParaRPr lang="vi-VN" sz="2500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95C53FE-303C-230A-6C45-3B9574848917}"/>
              </a:ext>
            </a:extLst>
          </p:cNvPr>
          <p:cNvGrpSpPr/>
          <p:nvPr/>
        </p:nvGrpSpPr>
        <p:grpSpPr>
          <a:xfrm>
            <a:off x="16732323" y="4602893"/>
            <a:ext cx="5198099" cy="1868336"/>
            <a:chOff x="16732323" y="4903134"/>
            <a:chExt cx="5198099" cy="1868336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CBA44F1-168F-185B-CAEA-8736722BDAAE}"/>
                </a:ext>
              </a:extLst>
            </p:cNvPr>
            <p:cNvSpPr txBox="1"/>
            <p:nvPr/>
          </p:nvSpPr>
          <p:spPr>
            <a:xfrm>
              <a:off x="16732323" y="5909696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vi-VN" sz="2500" dirty="0">
                  <a:solidFill>
                    <a:schemeClr val="tx2"/>
                  </a:solidFill>
                </a:rPr>
                <a:t>Ứng dụng ngay vào thực tế để kiểm chứng hiệu quả thực hành.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0E98182-0EBC-B0F7-D4B0-4501DFF48C3E}"/>
                </a:ext>
              </a:extLst>
            </p:cNvPr>
            <p:cNvSpPr txBox="1"/>
            <p:nvPr/>
          </p:nvSpPr>
          <p:spPr>
            <a:xfrm>
              <a:off x="16732323" y="4903134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APPLY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14683E5-036F-91F4-8139-E65B4449E791}"/>
                </a:ext>
              </a:extLst>
            </p:cNvPr>
            <p:cNvSpPr txBox="1"/>
            <p:nvPr/>
          </p:nvSpPr>
          <p:spPr>
            <a:xfrm>
              <a:off x="16732323" y="5415327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 err="1">
                  <a:solidFill>
                    <a:schemeClr val="accent3"/>
                  </a:solidFill>
                </a:rPr>
                <a:t>Thực</a:t>
              </a:r>
              <a:r>
                <a:rPr lang="en-US" sz="2500" b="1" dirty="0">
                  <a:solidFill>
                    <a:schemeClr val="accent3"/>
                  </a:solidFill>
                </a:rPr>
                <a:t> </a:t>
              </a:r>
              <a:r>
                <a:rPr lang="en-US" sz="2500" b="1" dirty="0" err="1">
                  <a:solidFill>
                    <a:schemeClr val="accent3"/>
                  </a:solidFill>
                </a:rPr>
                <a:t>hành</a:t>
              </a:r>
              <a:endParaRPr lang="vi-VN" sz="2500" b="1" dirty="0">
                <a:solidFill>
                  <a:schemeClr val="accent3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F7E2F4B-DB7E-2F7A-7E93-DE3BD8ED30FB}"/>
              </a:ext>
            </a:extLst>
          </p:cNvPr>
          <p:cNvGrpSpPr/>
          <p:nvPr/>
        </p:nvGrpSpPr>
        <p:grpSpPr>
          <a:xfrm>
            <a:off x="16732323" y="10122100"/>
            <a:ext cx="5198099" cy="1868336"/>
            <a:chOff x="16732323" y="9617725"/>
            <a:chExt cx="5198099" cy="186833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3D07D07-5C0E-FBCF-43A1-C25DE1807C41}"/>
                </a:ext>
              </a:extLst>
            </p:cNvPr>
            <p:cNvSpPr txBox="1"/>
            <p:nvPr/>
          </p:nvSpPr>
          <p:spPr>
            <a:xfrm>
              <a:off x="16732323" y="10624287"/>
              <a:ext cx="5198099" cy="86177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dirty="0">
                  <a:solidFill>
                    <a:schemeClr val="tx2"/>
                  </a:solidFill>
                </a:rPr>
                <a:t>S</a:t>
              </a:r>
              <a:r>
                <a:rPr lang="vi-VN" sz="2500" dirty="0">
                  <a:solidFill>
                    <a:schemeClr val="tx2"/>
                  </a:solidFill>
                </a:rPr>
                <a:t>oi lại kết quả để rút ra bài học và hiểu sâu hơn.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484DB16-52FA-AFFD-2FF6-8A960FE78B5B}"/>
                </a:ext>
              </a:extLst>
            </p:cNvPr>
            <p:cNvSpPr txBox="1"/>
            <p:nvPr/>
          </p:nvSpPr>
          <p:spPr>
            <a:xfrm>
              <a:off x="16732323" y="9617725"/>
              <a:ext cx="3924472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6DF7F89-C918-F439-857C-6DE1822D53D8}"/>
                </a:ext>
              </a:extLst>
            </p:cNvPr>
            <p:cNvSpPr txBox="1"/>
            <p:nvPr/>
          </p:nvSpPr>
          <p:spPr>
            <a:xfrm>
              <a:off x="16732323" y="10129918"/>
              <a:ext cx="4013325" cy="477054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sz="2500" b="1" dirty="0">
                  <a:solidFill>
                    <a:schemeClr val="accent5"/>
                  </a:solidFill>
                </a:rPr>
                <a:t>Rút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kinh</a:t>
              </a:r>
              <a:r>
                <a:rPr lang="en-US" sz="2500" b="1" dirty="0">
                  <a:solidFill>
                    <a:schemeClr val="accent5"/>
                  </a:solidFill>
                </a:rPr>
                <a:t> </a:t>
              </a:r>
              <a:r>
                <a:rPr lang="en-US" sz="2500" b="1" dirty="0" err="1">
                  <a:solidFill>
                    <a:schemeClr val="accent5"/>
                  </a:solidFill>
                </a:rPr>
                <a:t>nghiệm</a:t>
              </a:r>
              <a:endParaRPr lang="vi-VN" sz="2500" b="1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D859F694-73C5-3B90-CD99-AE8408306BF6}"/>
              </a:ext>
            </a:extLst>
          </p:cNvPr>
          <p:cNvSpPr/>
          <p:nvPr/>
        </p:nvSpPr>
        <p:spPr>
          <a:xfrm>
            <a:off x="8915370" y="7959610"/>
            <a:ext cx="902450" cy="90245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3175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7E49C6D-D074-E6FC-75AC-60907D63E47F}"/>
              </a:ext>
            </a:extLst>
          </p:cNvPr>
          <p:cNvSpPr/>
          <p:nvPr/>
        </p:nvSpPr>
        <p:spPr>
          <a:xfrm>
            <a:off x="11684373" y="5059000"/>
            <a:ext cx="1015256" cy="105285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317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 30">
            <a:extLst>
              <a:ext uri="{FF2B5EF4-FFF2-40B4-BE49-F238E27FC236}">
                <a16:creationId xmlns:a16="http://schemas.microsoft.com/office/drawing/2014/main" id="{0F44E0DB-3F02-0953-C47C-3AFD1271A6EB}"/>
              </a:ext>
            </a:extLst>
          </p:cNvPr>
          <p:cNvSpPr>
            <a:spLocks noEditPoints="1"/>
          </p:cNvSpPr>
          <p:nvPr/>
        </p:nvSpPr>
        <p:spPr bwMode="auto">
          <a:xfrm>
            <a:off x="14616355" y="7919267"/>
            <a:ext cx="920468" cy="98313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3175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D9CBA1F-BEDB-4842-2A16-96EE86367FF0}"/>
              </a:ext>
            </a:extLst>
          </p:cNvPr>
          <p:cNvSpPr/>
          <p:nvPr/>
        </p:nvSpPr>
        <p:spPr>
          <a:xfrm>
            <a:off x="11778377" y="10666953"/>
            <a:ext cx="827246" cy="1128062"/>
          </a:xfrm>
          <a:custGeom>
            <a:avLst/>
            <a:gdLst>
              <a:gd name="connsiteX0" fmla="*/ 255346 w 335280"/>
              <a:gd name="connsiteY0" fmla="*/ 81763 h 457200"/>
              <a:gd name="connsiteX1" fmla="*/ 285826 w 335280"/>
              <a:gd name="connsiteY1" fmla="*/ 81763 h 457200"/>
              <a:gd name="connsiteX2" fmla="*/ 319658 w 335280"/>
              <a:gd name="connsiteY2" fmla="*/ 115595 h 457200"/>
              <a:gd name="connsiteX3" fmla="*/ 319658 w 335280"/>
              <a:gd name="connsiteY3" fmla="*/ 413995 h 457200"/>
              <a:gd name="connsiteX4" fmla="*/ 285826 w 335280"/>
              <a:gd name="connsiteY4" fmla="*/ 447827 h 457200"/>
              <a:gd name="connsiteX5" fmla="*/ 53263 w 335280"/>
              <a:gd name="connsiteY5" fmla="*/ 447827 h 457200"/>
              <a:gd name="connsiteX6" fmla="*/ 19431 w 335280"/>
              <a:gd name="connsiteY6" fmla="*/ 413995 h 457200"/>
              <a:gd name="connsiteX7" fmla="*/ 19431 w 335280"/>
              <a:gd name="connsiteY7" fmla="*/ 115443 h 457200"/>
              <a:gd name="connsiteX8" fmla="*/ 53263 w 335280"/>
              <a:gd name="connsiteY8" fmla="*/ 81610 h 457200"/>
              <a:gd name="connsiteX9" fmla="*/ 83743 w 335280"/>
              <a:gd name="connsiteY9" fmla="*/ 81610 h 457200"/>
              <a:gd name="connsiteX10" fmla="*/ 255346 w 335280"/>
              <a:gd name="connsiteY10" fmla="*/ 96698 h 457200"/>
              <a:gd name="connsiteX11" fmla="*/ 255346 w 335280"/>
              <a:gd name="connsiteY11" fmla="*/ 66675 h 457200"/>
              <a:gd name="connsiteX12" fmla="*/ 241325 w 335280"/>
              <a:gd name="connsiteY12" fmla="*/ 52654 h 457200"/>
              <a:gd name="connsiteX13" fmla="*/ 97612 w 335280"/>
              <a:gd name="connsiteY13" fmla="*/ 52654 h 457200"/>
              <a:gd name="connsiteX14" fmla="*/ 83591 w 335280"/>
              <a:gd name="connsiteY14" fmla="*/ 66675 h 457200"/>
              <a:gd name="connsiteX15" fmla="*/ 83591 w 335280"/>
              <a:gd name="connsiteY15" fmla="*/ 96698 h 457200"/>
              <a:gd name="connsiteX16" fmla="*/ 97612 w 335280"/>
              <a:gd name="connsiteY16" fmla="*/ 110719 h 457200"/>
              <a:gd name="connsiteX17" fmla="*/ 241325 w 335280"/>
              <a:gd name="connsiteY17" fmla="*/ 110719 h 457200"/>
              <a:gd name="connsiteX18" fmla="*/ 255346 w 335280"/>
              <a:gd name="connsiteY18" fmla="*/ 96698 h 457200"/>
              <a:gd name="connsiteX19" fmla="*/ 202768 w 335280"/>
              <a:gd name="connsiteY19" fmla="*/ 52807 h 457200"/>
              <a:gd name="connsiteX20" fmla="*/ 169392 w 335280"/>
              <a:gd name="connsiteY20" fmla="*/ 19431 h 457200"/>
              <a:gd name="connsiteX21" fmla="*/ 136016 w 335280"/>
              <a:gd name="connsiteY21" fmla="*/ 52807 h 457200"/>
              <a:gd name="connsiteX22" fmla="*/ 164058 w 335280"/>
              <a:gd name="connsiteY22" fmla="*/ 205359 h 457200"/>
              <a:gd name="connsiteX23" fmla="*/ 265404 w 335280"/>
              <a:gd name="connsiteY23" fmla="*/ 205359 h 457200"/>
              <a:gd name="connsiteX24" fmla="*/ 164058 w 335280"/>
              <a:gd name="connsiteY24" fmla="*/ 278663 h 457200"/>
              <a:gd name="connsiteX25" fmla="*/ 265404 w 335280"/>
              <a:gd name="connsiteY25" fmla="*/ 278663 h 457200"/>
              <a:gd name="connsiteX26" fmla="*/ 164058 w 335280"/>
              <a:gd name="connsiteY26" fmla="*/ 352120 h 457200"/>
              <a:gd name="connsiteX27" fmla="*/ 265404 w 335280"/>
              <a:gd name="connsiteY27" fmla="*/ 352120 h 457200"/>
              <a:gd name="connsiteX28" fmla="*/ 70790 w 335280"/>
              <a:gd name="connsiteY28" fmla="*/ 188900 h 457200"/>
              <a:gd name="connsiteX29" fmla="*/ 95326 w 335280"/>
              <a:gd name="connsiteY29" fmla="*/ 205359 h 457200"/>
              <a:gd name="connsiteX30" fmla="*/ 118186 w 335280"/>
              <a:gd name="connsiteY30" fmla="*/ 164363 h 457200"/>
              <a:gd name="connsiteX31" fmla="*/ 70790 w 335280"/>
              <a:gd name="connsiteY31" fmla="*/ 276835 h 457200"/>
              <a:gd name="connsiteX32" fmla="*/ 95326 w 335280"/>
              <a:gd name="connsiteY32" fmla="*/ 293294 h 457200"/>
              <a:gd name="connsiteX33" fmla="*/ 118186 w 335280"/>
              <a:gd name="connsiteY33" fmla="*/ 252298 h 457200"/>
              <a:gd name="connsiteX34" fmla="*/ 70790 w 335280"/>
              <a:gd name="connsiteY34" fmla="*/ 364617 h 457200"/>
              <a:gd name="connsiteX35" fmla="*/ 95326 w 335280"/>
              <a:gd name="connsiteY35" fmla="*/ 381076 h 457200"/>
              <a:gd name="connsiteX36" fmla="*/ 118186 w 335280"/>
              <a:gd name="connsiteY36" fmla="*/ 340081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35280" h="457200">
                <a:moveTo>
                  <a:pt x="255346" y="81763"/>
                </a:moveTo>
                <a:lnTo>
                  <a:pt x="285826" y="81763"/>
                </a:lnTo>
                <a:cubicBezTo>
                  <a:pt x="304571" y="81763"/>
                  <a:pt x="319658" y="96850"/>
                  <a:pt x="319658" y="115595"/>
                </a:cubicBezTo>
                <a:lnTo>
                  <a:pt x="319658" y="413995"/>
                </a:lnTo>
                <a:cubicBezTo>
                  <a:pt x="319658" y="432740"/>
                  <a:pt x="304571" y="447827"/>
                  <a:pt x="285826" y="447827"/>
                </a:cubicBezTo>
                <a:lnTo>
                  <a:pt x="53263" y="447827"/>
                </a:lnTo>
                <a:cubicBezTo>
                  <a:pt x="34518" y="447827"/>
                  <a:pt x="19431" y="432740"/>
                  <a:pt x="19431" y="413995"/>
                </a:cubicBezTo>
                <a:lnTo>
                  <a:pt x="19431" y="115443"/>
                </a:lnTo>
                <a:cubicBezTo>
                  <a:pt x="19431" y="96698"/>
                  <a:pt x="34518" y="81610"/>
                  <a:pt x="53263" y="81610"/>
                </a:cubicBezTo>
                <a:lnTo>
                  <a:pt x="83743" y="81610"/>
                </a:lnTo>
                <a:moveTo>
                  <a:pt x="255346" y="96698"/>
                </a:moveTo>
                <a:lnTo>
                  <a:pt x="255346" y="66675"/>
                </a:lnTo>
                <a:cubicBezTo>
                  <a:pt x="255346" y="58903"/>
                  <a:pt x="249098" y="52654"/>
                  <a:pt x="241325" y="52654"/>
                </a:cubicBezTo>
                <a:lnTo>
                  <a:pt x="97612" y="52654"/>
                </a:lnTo>
                <a:cubicBezTo>
                  <a:pt x="89840" y="52654"/>
                  <a:pt x="83591" y="58903"/>
                  <a:pt x="83591" y="66675"/>
                </a:cubicBezTo>
                <a:lnTo>
                  <a:pt x="83591" y="96698"/>
                </a:lnTo>
                <a:cubicBezTo>
                  <a:pt x="83591" y="104470"/>
                  <a:pt x="89840" y="110719"/>
                  <a:pt x="97612" y="110719"/>
                </a:cubicBezTo>
                <a:lnTo>
                  <a:pt x="241325" y="110719"/>
                </a:lnTo>
                <a:cubicBezTo>
                  <a:pt x="249098" y="110719"/>
                  <a:pt x="255346" y="104470"/>
                  <a:pt x="255346" y="96698"/>
                </a:cubicBezTo>
                <a:close/>
                <a:moveTo>
                  <a:pt x="202768" y="52807"/>
                </a:moveTo>
                <a:cubicBezTo>
                  <a:pt x="202768" y="34366"/>
                  <a:pt x="187833" y="19431"/>
                  <a:pt x="169392" y="19431"/>
                </a:cubicBezTo>
                <a:cubicBezTo>
                  <a:pt x="150952" y="19431"/>
                  <a:pt x="136016" y="34366"/>
                  <a:pt x="136016" y="52807"/>
                </a:cubicBezTo>
                <a:moveTo>
                  <a:pt x="164058" y="205359"/>
                </a:moveTo>
                <a:lnTo>
                  <a:pt x="265404" y="205359"/>
                </a:lnTo>
                <a:moveTo>
                  <a:pt x="164058" y="278663"/>
                </a:moveTo>
                <a:lnTo>
                  <a:pt x="265404" y="278663"/>
                </a:lnTo>
                <a:moveTo>
                  <a:pt x="164058" y="352120"/>
                </a:moveTo>
                <a:lnTo>
                  <a:pt x="265404" y="352120"/>
                </a:lnTo>
                <a:moveTo>
                  <a:pt x="70790" y="188900"/>
                </a:moveTo>
                <a:lnTo>
                  <a:pt x="95326" y="205359"/>
                </a:lnTo>
                <a:lnTo>
                  <a:pt x="118186" y="164363"/>
                </a:lnTo>
                <a:moveTo>
                  <a:pt x="70790" y="276835"/>
                </a:moveTo>
                <a:lnTo>
                  <a:pt x="95326" y="293294"/>
                </a:lnTo>
                <a:lnTo>
                  <a:pt x="118186" y="252298"/>
                </a:lnTo>
                <a:moveTo>
                  <a:pt x="70790" y="364617"/>
                </a:moveTo>
                <a:lnTo>
                  <a:pt x="95326" y="381076"/>
                </a:lnTo>
                <a:lnTo>
                  <a:pt x="118186" y="340081"/>
                </a:lnTo>
              </a:path>
            </a:pathLst>
          </a:custGeom>
          <a:noFill/>
          <a:ln w="3175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31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8" presetClass="emph" presetSubtype="0" repeatCount="indefinite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9" dur="2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0" dur="75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9" presetClass="entr" presetSubtype="0" decel="10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75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49" presetClass="entr" presetSubtype="0" decel="10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2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75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9" presetClass="entr" presetSubtype="0" decel="10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75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49" presetClass="entr" presetSubtype="0" decel="10000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36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1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10" grpId="0" animBg="1"/>
          <p:bldP spid="11" grpId="0" animBg="1"/>
          <p:bldP spid="12" grpId="0" animBg="1"/>
          <p:bldP spid="13" grpId="0" animBg="1"/>
          <p:bldP spid="15" grpId="0"/>
          <p:bldP spid="16" grpId="0"/>
          <p:bldP spid="34" grpId="0" animBg="1"/>
          <p:bldP spid="35" grpId="0" animBg="1"/>
          <p:bldP spid="36" grpId="0" animBg="1"/>
          <p:bldP spid="37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L_19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6">
      <a:dk1>
        <a:srgbClr val="E5E8EC"/>
      </a:dk1>
      <a:lt1>
        <a:srgbClr val="000000"/>
      </a:lt1>
      <a:dk2>
        <a:srgbClr val="D1E1F6"/>
      </a:dk2>
      <a:lt2>
        <a:srgbClr val="2E2DA1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13075</TotalTime>
  <Words>800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127 - Continuous Growth Cycle</dc:title>
  <dc:creator>Slide Ocean</dc:creator>
  <cp:lastModifiedBy>SO</cp:lastModifiedBy>
  <cp:revision>3094</cp:revision>
  <dcterms:created xsi:type="dcterms:W3CDTF">2024-04-24T08:43:56Z</dcterms:created>
  <dcterms:modified xsi:type="dcterms:W3CDTF">2025-12-02T04:34:16Z</dcterms:modified>
</cp:coreProperties>
</file>