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0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45" r:id="rId22"/>
    <p:sldId id="2147378262" r:id="rId23"/>
    <p:sldId id="2147378256" r:id="rId24"/>
    <p:sldId id="2147378261" r:id="rId25"/>
    <p:sldId id="2147378254" r:id="rId26"/>
    <p:sldId id="2147378258" r:id="rId27"/>
    <p:sldId id="2147378260" r:id="rId28"/>
    <p:sldId id="2147378257" r:id="rId29"/>
    <p:sldId id="2147378259" r:id="rId30"/>
    <p:sldId id="2147378255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10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52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0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7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1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93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2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54FAAA4-8686-B757-4B7D-57E6F78C99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C9AEE756-3C5F-8D59-B240-62F522319862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5C30F98B-5808-2F09-4C0F-ADDCC89405FD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3D27A49-274F-2A1F-5E85-2ED7C0E0CAB8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D1848E84-8DD9-05A6-A552-154EA2EBD890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0AE654C8-FCF0-0832-7731-562F573130F8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5B4AC452-B8EC-DF07-BB05-229944C81F5E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83C43EE9-AA5F-1B79-CA6D-4EAFCA2ECDFF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tx2">
                      <a:alpha val="80000"/>
                    </a:schemeClr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DB65F722-AAD1-2661-C50E-B76997236035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76DF09F-7F98-E631-6D4A-D01F5FD9533C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C7F05C7-E074-C383-5415-88A426989DC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48948D65-4F59-165B-9E25-57F8EA6BDBCD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B5C897F-78DB-88EA-6A58-55C2B2604C75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5A173F5-FDF4-0E95-C9F7-A75255D060E8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Giữ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chân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nhân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tài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bằng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lộ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trình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phát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triển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ghi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nhận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chế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độ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tốt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E95E040D-3D0B-5164-3E5F-62FDE458D414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EF18C64-C5AD-9B14-A650-4ABA4BCCD18D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342BED69-256C-CFFC-8362-F65FEF47141C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A78E87F0-9F60-E91F-EF98-BB609C9DC19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2273420-7957-C853-B8C0-B724B94BFF1E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9D0382BB-9285-BF79-27AE-31C58412C4D3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Tạo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nối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động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lực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giúp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nhân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viên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cảm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thấy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có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giá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trị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DDCE2085-6049-6383-4B66-2F9F0121E246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2158C1E-89FE-F6C5-7340-6067C449D474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A4A0E878-A9AA-DE2F-10C4-95ABE0C3680F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DC35F0DD-5B2D-5AE1-B0EA-BAB854AC8F8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8E0326F-22D3-4115-ED2C-5F94D0169416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E0D94E0D-7DC4-D55C-6744-730FBF991066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tx2">
                      <a:alpha val="80000"/>
                    </a:schemeClr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70C1630-D146-769D-7A50-D861E7A4D514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D7AE5C7A-8D93-340E-B80C-1CBD702460C1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061E2A5B-22B0-50B6-388C-9EB39C849C1F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99A6D706-F19D-DD99-07E3-E4388C1942DD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9627D88-07AD-9FD6-E86B-CA743BA71F8B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748FE2B1-6999-DCBA-B696-D669F6B8501C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tx2">
                      <a:alpha val="80000"/>
                    </a:schemeClr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C643779-CBB0-769F-A6D8-CC58E8939F6A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D64E66F-A753-A8C7-A640-D84D0EB3A233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BC0CF1EC-5E1E-0913-5A2F-91A3AD9E08FD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63F68005-A7D0-356C-30C1-26F742B4609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E265B0D-8AFC-8870-8C23-323671DCEEEA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CA34338-36AD-B32D-F972-F129938A3BA7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0FA3C88E-634E-9467-F97F-280DD5C7B777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399A20B-F7D0-9C17-1277-4E9D54EE5AAA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350D7F5C-3AA7-6186-7630-D53ABC07ACA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29A0A055-95C5-73B2-DD1D-274A939A9F0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4376600-F61D-6852-337A-E8FCAC002B0E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DDB11080-97AD-051A-05DE-BB7AC301A19D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75C10BB4-0705-CAA6-F37D-5138EB437439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DDFFB0C-A90F-06AD-2DA9-2127C7AE1919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9B479A2B-4826-7460-6692-E45C35398EF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56C4865E-914A-0224-C9EF-691682A9729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2009E0F6-4E19-DA47-3B6A-69A1FACEA479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9DB6936D-9AE8-07FB-A040-2EC880CEEB4A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6726F423-EE00-1F4D-69EA-4CED395580F2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927706A9-1521-9C44-10C6-8937D5F8DB71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2C12CF1E-857D-C21F-2AE8-936DC622305E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solidFill>
              <a:schemeClr val="bg2"/>
            </a:solidFill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2C333AB-5C6D-0753-CAA4-ABFA60C80933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95BB5453-C38E-19C5-70A6-60FF11676B63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F3D95ED-7F8C-E458-3760-D48B517E2BD1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ED742BDE-4F48-BA88-3DC2-B9A53B28E3FC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5691A68B-F566-581C-1356-301162115A09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DF07C26A-A5A3-17FE-45F1-2478E5FBEAEC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72D7743C-3854-2ED7-4F9D-DFD3514BD662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4B1B4D48-E6AB-FE49-249B-86BD9E4E4D94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AFF907C8-12E4-2C4A-B384-7EA2D92BD71C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4F5D16FD-3539-D310-79A5-FC0905252098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F8E8DE2F-4861-356A-3566-30156FB4AF7A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B7F715D7-6CBA-F98C-DC18-BA31812EC2FE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A5839BE4-F2DC-E596-6D4E-55B179D10FA3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471AD0CB-39E9-288E-1A69-5A3A63948715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C9B42BE9-CB47-7592-AFFB-9D2846A2E80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50074A12-E72C-B208-A3E0-DC04345ECC26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616C573B-442C-80D7-F6B7-4C58ED264EF2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9AA9A1F5-0EBE-306C-A58A-52AD17D4B17D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BBBC137F-9434-B0CA-8697-18FFDDF21725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/>
    </mc:Choice>
    <mc:Fallback>
      <p:transition spd="slow"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A3B43EE-000A-EC46-0F74-34B004F2688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7369C340-0C45-0E3E-9725-B495BABB2C3B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8CF747EA-4D53-883B-6FE5-30CB5B874F6B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3165E55-16A0-2630-3858-15758D758595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5BC605A7-EB50-0C2C-97B2-986448EA7AC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32D0AA14-DAF8-F47C-F0BE-A84AA93DD15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2D8DEB7-2BC1-C6C9-8162-848AD4F7C797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23A0F61B-511A-7082-8BD2-585CFA7AB15C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B20AB6E3-F2B4-D628-E59A-9B65EF420E6A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9D95748-FF49-4613-705C-85B81B097CFA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95C992E-754F-A1E9-2898-904DB095F5F3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35E62797-71C7-0991-639E-8AA8539D6AC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1DBA052-563A-0D25-AE17-B0013FDCABF9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C8295A5D-D7FA-DD12-E9C6-BBDF9EBDDF9A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75EC1B2E-60CC-88B2-4DDC-8ED5FC243480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EA00949-690A-4A19-6CD0-5FDFDA321209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6D767BBF-719B-40F8-29A5-C4BF38D6A08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47844935-4BF8-7818-0F8B-7B71F6A095E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CDBE80A-2E85-016A-423D-3071DA4C90DC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8CBBFADC-4ACB-8A9E-11B6-E53BB7E5352F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88D21C64-2136-F6D2-FB51-F4EA6C35FFC7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32AEFF8-2AC1-3873-0C05-71EDF3C1D742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DDFA2E62-2405-BD57-2DED-DED32A4FA5A1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9018A946-988D-2132-5789-7248A5E6696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6EA30C5-6A8A-C098-D6EB-4779288C1145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89DA0657-3D4F-5405-FF52-33554F048A76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21AFF71E-08B5-6296-F9D3-DC1BE3E4081E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A50C153B-27C9-9E85-BBA8-DC3CA68CD080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F7C14F6D-F1EE-7579-DFE5-F9D2950A6EE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43AD1639-4E06-A17A-2E15-9AA94956C6C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E4035E9-3ABA-8C2B-CA03-B43F9ABACC80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49A406E0-16B7-DE0F-29D4-2605F783240E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53D0DE9D-C530-86FB-5EB3-2DF92FAACA01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05A45F4-DD55-955A-EA01-3AB44477E649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5BCA93F8-74CC-95AD-79CC-0515ECE0F71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31BDA8C1-3878-6AE5-760C-0C271D138E50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DBCE8D9-CF69-1B89-51A0-0C4DA7F7FDF3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DC65282F-61DD-4750-A011-129D2EF7E27B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83F71DFD-9533-1AC7-B0F8-458B31D78D97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F6617FE-3EFD-E406-C624-4DAB469FC6DC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14569578-7962-4557-D29C-A68EE24035D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222D1EB4-77F9-458B-5ADF-E17269A5F1BC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1FA17529-4FD9-0D89-4272-69509140D933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EA5B957A-165F-B936-9085-309F4D0E0D94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05C6E915-EE1E-D035-9172-951AD78E4F8F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836955C7-8A57-1E49-81DF-72C835DEBC29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5DCBEE86-AD23-E107-9131-BFA47EBB9DA3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3E077289-FEB2-D37C-CF3C-6C81CB2C5B0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0300F049-4565-5456-D506-3AAEE4F250AD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DDCA41DB-2CDB-F155-F92E-9362A95B45CB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B2F3208F-D330-E1EF-8A17-CFD4F7D1AE55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C457DCF-8454-DBC3-06EA-6798D06CC247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tx2">
              <a:lumMod val="85000"/>
              <a:lumOff val="15000"/>
            </a:schemeClr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09D3595B-AA12-2F4B-566F-01F3B7917CB7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6B8730A9-47F2-80C0-00F7-3244D2A20404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8146F743-B180-3277-0BE1-9869AB2C2936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1476143D-4ED9-3883-4405-FAF2224868B2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241B1F3A-4099-BA80-D74B-586066D00054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4A2CD5C4-C96E-F363-2864-CE7B12BEB670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E75D13E0-BEAF-4E1B-9F46-599C3FB356D9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75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5349F383-ECAB-B715-AA2B-7274205EFD17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B4C2B9A0-469A-7895-FD0F-F834B9E9AB90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75000"/>
                    <a:lumOff val="25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76544B62-0E31-54F6-C93D-BFF1E4B220A1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00D87723-F207-F616-A87B-40F593E295C6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75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36C6218F-8B0C-2ECA-A65D-17E87E6E7589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1A9F79E0-310E-7EED-016B-E3B8366E160D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C5457A8C-2828-0788-FFEF-D855BD80C809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1CA7BA26-4EC6-8EB3-F3CA-BA6D3B1D35F0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10E9DEE7-B129-72CE-2321-455C83FD6BD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5074B071-0342-273E-3A66-1E884A8FBADF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77EADA55-92F8-FE86-B401-AFA6FFFE2268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DC08EA05-D478-FB25-29D5-9C649869F1D7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B8E47BC1-2E00-E039-51FF-075A4273A27D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959C243-745E-75FD-223F-C86F5E69F34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D4B47950-40B3-A02C-BACA-D5BF4225C0E1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58AACA8F-0AA1-9FFD-C529-944DBBB0F2FF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4118B7D-BAF6-D26B-85B7-E28F95AFBA02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86E7537D-275E-3C36-362B-A2818DA71BCF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Isosceles Triangle 6">
              <a:extLst>
                <a:ext uri="{FF2B5EF4-FFF2-40B4-BE49-F238E27FC236}">
                  <a16:creationId xmlns:a16="http://schemas.microsoft.com/office/drawing/2014/main" id="{2DC0C3F0-699B-B868-DC68-232C96E1AE9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CDFA04A5-C58F-B36F-0773-717B7B1A9A73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F9329CA5-941A-CCFD-10F7-5883F2464E4A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1">
                      <a:alpha val="80000"/>
                    </a:schemeClr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1">
                    <a:alpha val="80000"/>
                  </a:schemeClr>
                </a:solidFill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6B607F26-7424-A9B4-89EE-2474A044E5AC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1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7590972-FF42-C593-CE34-76DB9C76789B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758E7CD-FAB2-6D2A-39F8-A1A0225925BD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D0BE5C13-E95A-42B7-5257-336793B1A7F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6DB65C8-D8C1-5FF9-0641-D14962D43128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94953CBB-70F5-D840-7CB1-653DF6400F06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Giữ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chân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nhân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tài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bằng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lộ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trình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phát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triển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ghi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nhận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chế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độ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tốt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294934D-F767-64FA-C32F-2364E910AE3B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1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525BF57-7438-1834-E36B-5F5F1C7D0156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FBD60ADA-97FD-03E7-CC72-771A2BEA47AC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495C1AD6-5B18-421A-2999-B402F928FB51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F109D03-CFCA-F041-03A0-A8BEC91916E6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BCBACB0-1E3A-0980-19BA-65FD670C8E63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Tạo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kết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nối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động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lực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giúp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nhân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viên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cảm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thấy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có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giá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trị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4DFF0D8B-581A-E2EB-2516-68355A6AC87B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1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2556A83-C7A8-50B8-C985-2C801164BBD0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8529A9F3-6587-13B7-EA90-286FA3E0A5E6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21D311F5-73AC-85B5-0D43-E8FE22928CF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52ED824-AC31-AB05-5A49-BE192E114B53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BEB5E287-5815-E1D9-BEA2-67F0997E3940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63B88CEF-1B2B-F52B-BC51-EFD3B5E5E8B6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9A0C6A1-7F9A-7F5B-20C7-96EBF6F85FA3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37AC70DF-303C-4E25-CEBA-4E5C9464F8C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A79EA8D6-4026-3DEE-7E43-E6C876BD6DF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0BAF093-4A5F-69F6-5584-0BC086B42EDC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33" name="Textbox 200">
              <a:extLst>
                <a:ext uri="{FF2B5EF4-FFF2-40B4-BE49-F238E27FC236}">
                  <a16:creationId xmlns:a16="http://schemas.microsoft.com/office/drawing/2014/main" id="{415F42F8-793F-C034-9805-41DE3C228368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0DDADC52-783E-6724-3FB7-85E36609DD67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63063D7-A8EC-2113-E2CB-1844A30075C9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77EA98E0-363B-7EBC-8C03-3DC51AA1AEB3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6CAE1F41-11D1-F021-08A6-935A21787BF0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B83441E-71B7-2544-3823-6905A3431950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944460E0-B906-A6C4-228C-6D3CB7B69319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3E5EDE03-5E06-43B5-0A58-29D77FCF561B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B552C43-6B27-3792-6B48-63DC2C84823D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67F6B9C4-A16D-BB15-275B-5895AC75DBC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Isosceles Triangle 42">
              <a:extLst>
                <a:ext uri="{FF2B5EF4-FFF2-40B4-BE49-F238E27FC236}">
                  <a16:creationId xmlns:a16="http://schemas.microsoft.com/office/drawing/2014/main" id="{BC606493-F8CB-E172-3F91-34674983524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E0A9018-4750-C6D9-DB7B-28DAB12EEFED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423DBC3A-278D-39CE-85EC-9011813C5649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Đánh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giá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lực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qua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phỏng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vấn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bài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kiểm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tra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hành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vi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thực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bg1">
                      <a:alpha val="80000"/>
                    </a:schemeClr>
                  </a:solidFill>
                </a:rPr>
                <a:t>tế</a:t>
              </a:r>
              <a:r>
                <a:rPr lang="en-US" sz="1200" dirty="0">
                  <a:solidFill>
                    <a:schemeClr val="bg1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ED62E2FE-69F0-49FD-C7D4-BF08B6B6AC27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1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16E1F57-5803-6618-9366-D2213255EB69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3D0CDB55-7ECA-41FE-4A40-24D204F01248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Isosceles Triangle 72">
              <a:extLst>
                <a:ext uri="{FF2B5EF4-FFF2-40B4-BE49-F238E27FC236}">
                  <a16:creationId xmlns:a16="http://schemas.microsoft.com/office/drawing/2014/main" id="{B9DB43BF-50A9-0A82-2024-71559DB8E3C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263EE08-9B65-F79D-86C9-F49C598FDC8D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3BF4C105-D35B-AFF0-7330-FF2E9F880FF6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1">
                      <a:alpha val="80000"/>
                    </a:schemeClr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1">
                    <a:alpha val="80000"/>
                  </a:schemeClr>
                </a:solidFill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7BFECF61-E4EE-8F18-691F-F5F1E23992CD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1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1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8A8F3C39-29AE-C9D6-9154-E94295621ACD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tx1">
              <a:lumMod val="90000"/>
              <a:lumOff val="10000"/>
            </a:schemeClr>
          </a:solidFill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7E43AB0-C365-31A3-CB0F-ED549205BE69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CF446ED8-DCAD-FC35-EAA2-834B117092E6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9BFBDC18-DA43-FEEA-12A1-0A6E81F080E5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BB60CA0F-3EEE-7B3B-9CE8-411DA6536353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3" name="Textbox 200">
            <a:extLst>
              <a:ext uri="{FF2B5EF4-FFF2-40B4-BE49-F238E27FC236}">
                <a16:creationId xmlns:a16="http://schemas.microsoft.com/office/drawing/2014/main" id="{7FEFD284-0AEB-A250-FAA7-D6E515FD9998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E6CC2A60-DD36-CA8A-AD13-6ED889CC4709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40000"/>
                    <a:lumOff val="6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96" name="Textbox 200">
            <a:extLst>
              <a:ext uri="{FF2B5EF4-FFF2-40B4-BE49-F238E27FC236}">
                <a16:creationId xmlns:a16="http://schemas.microsoft.com/office/drawing/2014/main" id="{5C17EB7C-365F-C097-21EA-844EE9C2BF8C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98" name="Textbox 200">
            <a:extLst>
              <a:ext uri="{FF2B5EF4-FFF2-40B4-BE49-F238E27FC236}">
                <a16:creationId xmlns:a16="http://schemas.microsoft.com/office/drawing/2014/main" id="{E970B61C-E47E-2BC8-4148-6A1CEAD99E83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75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99" name="Textbox 200">
            <a:extLst>
              <a:ext uri="{FF2B5EF4-FFF2-40B4-BE49-F238E27FC236}">
                <a16:creationId xmlns:a16="http://schemas.microsoft.com/office/drawing/2014/main" id="{9896B33A-A949-E49B-2BDD-1A54BE2E7434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847D40A7-2B1F-5109-F8B2-A59A72E640EB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950909C3-8D28-4995-BFBF-AB1E13C9EB41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DFEB1EFF-286B-3859-563D-EF4CD1B21472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886278BF-FE16-3247-4FE7-800DFDA77EAA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3213ECFE-4FB8-E244-6592-47C9B36B801D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E00084A8-375A-FFE7-4048-6DD4777355DB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79EAA563-D44F-524D-0ADA-1B4B7058F8C4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33B7923B-1434-9CBF-F9DD-B9BDBA1D735E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254FB494-1283-025E-2D0F-B5959E932058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3295FCCE-81ED-18DE-2A01-FB77F4705F29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32C45578-5447-7B2A-4F7F-A9D38CEED833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93" grpId="0"/>
          <p:bldP spid="95" grpId="0"/>
          <p:bldP spid="96" grpId="0"/>
          <p:bldP spid="98" grpId="0"/>
          <p:bldP spid="99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93" grpId="0"/>
          <p:bldP spid="95" grpId="0"/>
          <p:bldP spid="96" grpId="0"/>
          <p:bldP spid="98" grpId="0"/>
          <p:bldP spid="99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B739F9F-379A-581D-E9C3-0823E8D41B4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7696A506-F56A-F3FE-29BE-D5BD94404B19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72A6855A-EA5E-8E41-BD60-39088CCCFCB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CCF2DBD-EC86-F06E-BA32-4C7B63A269D0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69C2F4EC-FA22-B564-762A-25350133CA3C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Isosceles Triangle 107">
              <a:extLst>
                <a:ext uri="{FF2B5EF4-FFF2-40B4-BE49-F238E27FC236}">
                  <a16:creationId xmlns:a16="http://schemas.microsoft.com/office/drawing/2014/main" id="{0858D1B7-29C5-7DB3-CC7D-D7F11DCB7751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AE79BDA-CEFE-774F-7084-80CD1267CEB4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E2761B55-7322-82FC-F32F-2490C0867DED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32450C0E-C147-EDE4-D151-C3336B8DDB05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137ED05-61C5-28B2-BB14-438527A5FC7F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09D81C3C-FDD8-DE5A-5861-78E9CDEE98B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Isosceles Triangle 115">
              <a:extLst>
                <a:ext uri="{FF2B5EF4-FFF2-40B4-BE49-F238E27FC236}">
                  <a16:creationId xmlns:a16="http://schemas.microsoft.com/office/drawing/2014/main" id="{20243290-0687-9F4B-7B40-C32B19CCFD4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420B1A0-E713-E206-B4B6-422C2C847725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D5F49D6C-090A-A07A-4D7D-6F89627E371E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0FEA48BB-73CE-D3CF-E035-A06EE5A24F73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BD0428C5-8729-3F00-3DC8-486C08323FEF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3" name="Rectangle: Rounded Corners 82">
              <a:extLst>
                <a:ext uri="{FF2B5EF4-FFF2-40B4-BE49-F238E27FC236}">
                  <a16:creationId xmlns:a16="http://schemas.microsoft.com/office/drawing/2014/main" id="{8FFB9DD9-D5F9-5E8D-A29B-D4AB7D68012D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7E75D783-2DE5-125F-3B7C-CF6B94C1441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651C11B7-7481-4C74-FCE6-2B750B177085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2BD7CE10-CCBE-46C3-5F52-E29AEB5AC56C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8D6F77CD-94D4-91A0-9023-E3FE9C741A5B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F8680A0-EF1B-D676-86BD-2D0FD9693AB0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4E2B3354-9BDB-240B-3C3D-0B38B8890D4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EE0C8BB7-9852-8D01-ABCF-6ACC9D8EFEE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BB992CD-C3B5-537F-4E60-FB30F5B53A11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BD424018-A7DD-D21B-9B64-6E74DE71B8BD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3E0A9B0F-68ED-F860-E80E-CD5B4E65606B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27DFD94-2B1F-399A-283C-10A39F233E36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9" name="Rectangle: Rounded Corners 98">
              <a:extLst>
                <a:ext uri="{FF2B5EF4-FFF2-40B4-BE49-F238E27FC236}">
                  <a16:creationId xmlns:a16="http://schemas.microsoft.com/office/drawing/2014/main" id="{D9046152-3527-A9C5-628B-2A031868ECB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Isosceles Triangle 99">
              <a:extLst>
                <a:ext uri="{FF2B5EF4-FFF2-40B4-BE49-F238E27FC236}">
                  <a16:creationId xmlns:a16="http://schemas.microsoft.com/office/drawing/2014/main" id="{EA28A819-DAF0-759C-526D-5A5F1C2F211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BEE68D70-5668-00F0-94F7-21FBD1B9BFE6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42411679-DE8B-8D39-C29A-F58682CF9952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5C6583E4-4FA7-8E09-ACB1-9031A3CD40B8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6289B4EE-2CE7-FB90-7E3A-F63F2625820D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387AC822-A0D4-44D1-F0E6-CB01EB6405B6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Isosceles Triangle 75">
              <a:extLst>
                <a:ext uri="{FF2B5EF4-FFF2-40B4-BE49-F238E27FC236}">
                  <a16:creationId xmlns:a16="http://schemas.microsoft.com/office/drawing/2014/main" id="{A4B3C5BF-37F5-78DF-2B74-C07212C3A5CA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FC32FF09-4BCD-584E-D09C-F7BCAB55DDAF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87C51224-5AB3-D66D-9AA1-4022C01BD597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96C6D25D-D42E-682A-2FD6-1DA3924F08F3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270B7EB-9BE8-5649-E7A5-AA9B68E48333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48D87D05-F614-D864-2377-09EF3A469F9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BA60506E-8A77-C3D7-BACF-70B41770D948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18122AF2-63B0-692B-97E1-7AFD63E7A356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EC837993-6900-E062-EDE2-7CF5B93F8A75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51295EA1-32AE-D913-A774-1182DA03CA6D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9EFAE79-AA8B-577A-7CD2-C0558A6F80E2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C8F178D7-9AC8-2BAB-0250-04804BAB0BAB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Isosceles Triangle 47">
              <a:extLst>
                <a:ext uri="{FF2B5EF4-FFF2-40B4-BE49-F238E27FC236}">
                  <a16:creationId xmlns:a16="http://schemas.microsoft.com/office/drawing/2014/main" id="{977305E3-4C67-E04D-44D1-CA0CF4CF9F84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F486C30-6AC4-EF77-B6A7-C6117C1814E9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E1920964-9FFF-65C0-9E07-97A86B0A9A4A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CF5E8D7C-A3DD-1970-A193-51A71BF0773E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AC931C77-37A2-F75C-0DDD-DFE1EC6AEDD7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88474481-E511-E27A-7F19-83FD99B7821B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solidFill>
              <a:schemeClr val="bg2"/>
            </a:solidFill>
          </p:grpSpPr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D547F0B4-A0C8-4022-94A7-D82B3483F47E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FD965D8E-4AAE-8244-BFEC-C8AA263DC301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8EC70E-8372-2A35-9224-DB6AE6A11140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5" name="Textbox 200">
            <a:extLst>
              <a:ext uri="{FF2B5EF4-FFF2-40B4-BE49-F238E27FC236}">
                <a16:creationId xmlns:a16="http://schemas.microsoft.com/office/drawing/2014/main" id="{D137446B-0F4F-0B63-6900-F11ECDA8D494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13" name="Textbox 200">
            <a:extLst>
              <a:ext uri="{FF2B5EF4-FFF2-40B4-BE49-F238E27FC236}">
                <a16:creationId xmlns:a16="http://schemas.microsoft.com/office/drawing/2014/main" id="{36B6EF6A-86D7-D5DA-4984-D7C212412F06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D041E604-C40A-E8F7-5593-F154AD337B18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C9C063C1-BBF7-876E-2CED-3DE2027B0702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97" name="Textbox 200">
            <a:extLst>
              <a:ext uri="{FF2B5EF4-FFF2-40B4-BE49-F238E27FC236}">
                <a16:creationId xmlns:a16="http://schemas.microsoft.com/office/drawing/2014/main" id="{A0964AEE-3460-F5E4-0146-597F595680BA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73" name="Textbox 200">
            <a:extLst>
              <a:ext uri="{FF2B5EF4-FFF2-40B4-BE49-F238E27FC236}">
                <a16:creationId xmlns:a16="http://schemas.microsoft.com/office/drawing/2014/main" id="{A86A9FD9-01FA-B1B2-A14A-5B956C70126A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E2B450F8-438B-2343-DA54-2F768ABC994E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58" name="Textbox 200">
            <a:extLst>
              <a:ext uri="{FF2B5EF4-FFF2-40B4-BE49-F238E27FC236}">
                <a16:creationId xmlns:a16="http://schemas.microsoft.com/office/drawing/2014/main" id="{07056E2B-AC82-94E4-F08E-5694B275FC6F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30" name="Freeform 115">
            <a:extLst>
              <a:ext uri="{FF2B5EF4-FFF2-40B4-BE49-F238E27FC236}">
                <a16:creationId xmlns:a16="http://schemas.microsoft.com/office/drawing/2014/main" id="{575ABFAB-DC33-24C8-B71A-B7A8888D88B2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1" name="Freeform 177">
            <a:extLst>
              <a:ext uri="{FF2B5EF4-FFF2-40B4-BE49-F238E27FC236}">
                <a16:creationId xmlns:a16="http://schemas.microsoft.com/office/drawing/2014/main" id="{917E92B8-669A-2C2D-E6B9-8D9849931A65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 150">
            <a:extLst>
              <a:ext uri="{FF2B5EF4-FFF2-40B4-BE49-F238E27FC236}">
                <a16:creationId xmlns:a16="http://schemas.microsoft.com/office/drawing/2014/main" id="{488D098E-FFAD-10D5-F86A-A0E7434E7DCB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6" name="Freeform 159">
            <a:extLst>
              <a:ext uri="{FF2B5EF4-FFF2-40B4-BE49-F238E27FC236}">
                <a16:creationId xmlns:a16="http://schemas.microsoft.com/office/drawing/2014/main" id="{8EC01DE4-2393-0783-EBC6-8464C0D34FE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7" name="Freeform 175">
            <a:extLst>
              <a:ext uri="{FF2B5EF4-FFF2-40B4-BE49-F238E27FC236}">
                <a16:creationId xmlns:a16="http://schemas.microsoft.com/office/drawing/2014/main" id="{4CDEEFDE-4749-ED3E-F002-5E69A8F34245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8" name="Freeform 47">
            <a:extLst>
              <a:ext uri="{FF2B5EF4-FFF2-40B4-BE49-F238E27FC236}">
                <a16:creationId xmlns:a16="http://schemas.microsoft.com/office/drawing/2014/main" id="{A0D3231F-E2FB-0027-E61C-0D0CF25537C5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F8866236-B933-C013-C327-2EAA08286EB1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0" name="Freeform 68">
            <a:extLst>
              <a:ext uri="{FF2B5EF4-FFF2-40B4-BE49-F238E27FC236}">
                <a16:creationId xmlns:a16="http://schemas.microsoft.com/office/drawing/2014/main" id="{4E0E434E-EE0C-137C-62C2-AD9A4F5C9CC1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ll/>
      </p:transition>
    </mc:Choice>
    <mc:Fallback>
      <p:transition spd="slow" advClick="0" advTm="2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05" grpId="0"/>
          <p:bldP spid="113" grpId="0"/>
          <p:bldP spid="81" grpId="0"/>
          <p:bldP spid="89" grpId="0"/>
          <p:bldP spid="97" grpId="0"/>
          <p:bldP spid="73" grpId="0"/>
          <p:bldP spid="65" grpId="0"/>
          <p:bldP spid="58" grpId="0"/>
          <p:bldP spid="130" grpId="0" animBg="1"/>
          <p:bldP spid="131" grpId="0" animBg="1"/>
          <p:bldP spid="133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105" grpId="0"/>
          <p:bldP spid="113" grpId="0"/>
          <p:bldP spid="81" grpId="0"/>
          <p:bldP spid="89" grpId="0"/>
          <p:bldP spid="97" grpId="0"/>
          <p:bldP spid="73" grpId="0"/>
          <p:bldP spid="65" grpId="0"/>
          <p:bldP spid="58" grpId="0"/>
          <p:bldP spid="130" grpId="0" animBg="1"/>
          <p:bldP spid="131" grpId="0" animBg="1"/>
          <p:bldP spid="133" grpId="0" animBg="1"/>
          <p:bldP spid="136" grpId="0" animBg="1"/>
          <p:bldP spid="137" grpId="0" animBg="1"/>
          <p:bldP spid="138" grpId="0" animBg="1"/>
          <p:bldP spid="139" grpId="0" animBg="1"/>
          <p:bldP spid="14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CAD9A1D-DA24-93EF-85BD-87DB7FC1BED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4E69C93B-C7FB-FD8A-DB39-E48120322476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6AE5714F-5E4D-2C04-5E2C-B24AE6972AF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EFC72EDF-84D5-B2DC-7D4F-9F5C251541CB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FEB766B7-E1F1-F101-13BD-CD4CBC10706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77527CDF-E9CE-928F-B42F-CB6DBC86175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CBE8D89-E765-AB99-9789-1FAE261D5CF0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CECC0BE4-8BB9-564D-77F9-71F382291C24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ED5CDE9D-34D7-1110-E84C-F801ABAB8DE9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0938A09-B94F-EE92-2569-50010C9F588F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E4B39846-3655-2D26-DEF6-A9BBF945B0A1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3BD7E256-6EED-2F3D-2625-1602AD680C2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005F461-F08C-4A31-B922-77E644BB7842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E6379FA-DD50-9B22-E7D4-0728A7F51145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993FA7D0-E7FF-D305-514B-B77ED86F7CD8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8267F9D-C297-F581-35B6-C8A521B20188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A8EF6285-57D3-0BD4-D44B-E1EA373B6EF9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E5423E82-B0FC-564B-58BF-F011E38EB24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DD6C59B-4BD2-9B90-7995-2EB35C67CF84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D9627A11-B90F-BAAB-4350-E4B03A5A09F2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0F3CDF44-2B4A-8C7E-60F1-6FCF4F08AD97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0B92931-CC3B-64EA-56B7-8F842CFB5375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BD7BF21D-BBCE-7C1D-7EB4-48A59D6433E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8B743EC0-3D46-4935-EB00-3A29D202008A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900CAA2-30B8-FC84-1B54-62AA2FD6C152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03DED34B-A95C-14E9-00C2-A137DFD516D9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0F575944-A98E-E182-9301-378AF30FD5C2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39A1064-16BF-11CE-1E9B-E6F6FAD51844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3029EBAA-9676-96F9-E0AD-A7E01368616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79B2E1A0-9826-0755-B7BE-CEC05A737430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6438A4D-BB08-E358-98CF-DCFD4E205454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C0CDD835-79F3-6AAF-A45C-9FF0264BD8CD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476188F-9D23-4673-A647-84D3A32B0944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6F67505-4958-5F1B-B105-B8E5712DF139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B4D7DBDE-DDEE-9D75-BCFF-F09B5486CE49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080D7621-97CB-7C8B-F0B8-7CC08A28ADC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B29D120-6AEE-242A-0A8C-5B2DF6125B57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C4B63ED2-700A-B843-2C51-357EC3702BD6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Tuyển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chọn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ứng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viên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phù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hợp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nhất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với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văn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hóa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nhu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cầu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tổ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chức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F0753326-BBCB-CA4B-3F53-9B181726431E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7CB2348-237D-C7FE-CEAB-D763E9592432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C3865D6A-5F6D-0356-D22B-5CB0FA377604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F71D2103-418F-181F-3D60-D371C5473C34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FBEEFC8F-ABE1-F09B-5B34-562BB05E6780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7E07716E-C395-57C2-CC4B-8F3C48AC8CB3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Đánh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giá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năng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lực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qua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phỏng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vấn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,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bài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kiểm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tra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và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hành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vi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thực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 </a:t>
              </a:r>
              <a:r>
                <a:rPr lang="en-US" sz="1200" dirty="0" err="1">
                  <a:solidFill>
                    <a:schemeClr val="tx2">
                      <a:alpha val="80000"/>
                    </a:schemeClr>
                  </a:solidFill>
                </a:rPr>
                <a:t>tế</a:t>
              </a:r>
              <a:r>
                <a:rPr lang="en-US" sz="1200" dirty="0">
                  <a:solidFill>
                    <a:schemeClr val="tx2">
                      <a:alpha val="80000"/>
                    </a:schemeClr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FEB3AAF7-694D-FC83-C3CE-D32C4AD19673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FC39A57-9272-ACBA-34C0-475717EE05FF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E1281839-B58A-EF83-1340-AF1E2A106E09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98494016-0CEE-E0A4-7761-2CE451C148E0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C1989E2-1939-2429-CB97-8A1052C3FC59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55191E50-71C2-45A5-D442-C7822AAFF418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tx2">
                      <a:alpha val="80000"/>
                    </a:schemeClr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tx2">
                    <a:alpha val="80000"/>
                  </a:schemeClr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E5329A02-C422-F0AE-C12B-DCD7BC0B6A65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tx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32EAB00-498F-25CB-A561-FD00E52B0A4E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bg1">
              <a:lumMod val="75000"/>
            </a:schemeClr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74755A7-7EA9-E4F7-0B82-4E0821E191C1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0CCCCA03-3F90-F54E-066C-42B92517F00B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AD471D8C-F05E-29FB-1BB2-6C35AB75512B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792B0AE-BB1E-98F4-CA1A-FD0DB5034A73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7BE47ECA-8A52-E853-9976-FD338A5FCA7D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B256E341-AF7B-28EF-CF71-075D33E753CB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C54C745B-1F88-BDD0-D2E3-78F0B0A0D50F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D966D494-8AAD-5E89-B061-E9F49B8A898C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6B4C2686-80B7-C067-0F16-A0AB8E516707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CA9FE584-85AE-2996-333C-43046D3D8657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48A0965B-7701-ADF7-9A21-423C88CFFA7F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421F2127-2BB4-8789-F07B-D779B27F5621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FCDCF5E7-587E-908A-51A6-7B7A3F8367DC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58A612D0-930B-D7DE-D129-F165156D41D4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8DEA18EF-1A42-C83D-15A7-C2FBA241F675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FBFF04CF-D5B8-1878-8F56-74F5B9E40F42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1B085221-CDAF-11D2-39C2-01DB4E9E63FA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B58A678B-D10C-F1FB-B7ED-059B1C0A15CD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35A41BD5-7BB7-D6A9-0953-F3D69C9291B7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tx2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EF44E2B0-8F46-FE6F-8EDE-40D6793F9701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86B47DB-4903-F059-5619-83F827C6D13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B30BA0F8-850B-ADDE-68A7-D3B657177966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65000"/>
                    <a:lumOff val="3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5000"/>
                  <a:lumOff val="3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0359721D-0649-2F28-5D23-AA008E93602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8E0DAB3-884D-1069-B96E-7D01B0C1DC34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64C987E9-573B-A056-AFDF-B4F31D6A850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0F0DEEDA-145A-4A89-1590-3D90D1DF281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226D8AC0-4627-7D6F-FE42-D15002B8E700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A6DD7C91-5FB4-96C2-EF8A-C4FF84B2AF89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7A5429CC-94F6-648C-D507-85D557AB74C3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0A820D5-4157-BCE7-6813-F14B394E3BD3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0E1DD7D0-FEFC-DCD6-2E98-C44E8AE428A3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E4F798CA-D51F-2DD0-E789-10B4B1DD018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5DAA6D8-90E3-C8D2-EEEC-43F5AC22CFEA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9F15DB8E-2CE5-AF8B-4236-99AFFDE2D50A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4012492A-0FC6-36A6-855E-521B0C87B01B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0C90A27C-D560-82B7-5AB1-C85A35CD7BE8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83A95647-41B0-A2A6-C7F5-248DEDC89A88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7F637971-2114-EF5C-5EB6-D6C1D990669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7DEEC0F-BB25-082B-693E-995EC0388981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04656DDE-7006-8FAB-5363-77215EABD6D9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FF9E63BB-1AF9-8669-3E06-7718A9B16AA8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AE8F92D-078B-EFB0-D88E-102DDDAF3560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139E0453-8594-0616-F6EE-C416ECDBED8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B269B092-9D39-AADF-5800-18ABB3455B7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FB284EB-DD42-199C-CBD2-AB9352C09EEB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8286F4F4-486A-47C9-8CF0-7D372520F81F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9150E377-CD1D-EBA0-861B-C38F1CDE177D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31A2AAB-194D-CA12-4896-E6466958CF93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FF7A8730-122A-C4B6-249E-7F2D7F3C121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64A5CAE2-242B-B3C2-335B-0E90E59CEF8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EE2B7CD-5E7B-F676-12F5-491AB78CA75B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763A37E9-2845-51EF-CEF3-AE4973866380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847C2DAA-346C-9E97-BD50-237DA44F11E8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2818C9B-E43F-EEB9-09A3-C991C0BA56B3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0066D0B1-C998-64D9-9DE2-C94479D22BD1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D93E8F73-71CE-A954-6270-D9C31B870E8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C90FAA4-6EE6-F8AF-073D-A53526C49F11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E25EDDDE-36AE-99A3-1DF8-650E10083B16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2A52BCD1-DBF4-FF00-B674-3DE1DD30E87D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B7865E78-BFC2-70B5-D16D-AD7884B52828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1AFED0C4-59D3-925D-6748-47B8B83740E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4A63067E-2477-133D-8AA6-8AB59252D67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712FCEF-FA2E-3328-2B2E-3400FE8FABF1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154EE564-3CBC-FFCC-6E0A-03DA979DCA28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ADE40176-BF22-A29B-3BAB-03463A24095A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533E9357-2EE5-F426-4F48-4DFE100778A2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B82CEF75-79FD-0129-403A-96E028062E84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F67DDC5F-0964-2FD3-7F78-AF0F23CC49AF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770CA42-647B-56D7-F2EA-C8252F253689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9EE6B857-94C1-1554-6298-0B0647944AC7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B0236134-E83B-856C-237C-E0F0A4E8EDF0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112AF269-4352-9FA4-31C7-3114CECB3356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A2175265-3CCE-AFCF-D166-E24616D9845A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solidFill>
              <a:schemeClr val="bg2"/>
            </a:solidFill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DB5E9F37-BA63-5E73-5AD8-8FABA469D2BE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AEC84678-513C-33BD-DF85-B30A4FEA3E71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0B98BD05-D78E-EE13-651B-20430BD6ECE5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E46300F7-6628-1400-0B48-C5E450A86157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426AB71D-9ACE-5C7A-C1A4-F7B488B703F1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164C96A6-1552-2EB7-F475-FC2B6B913FB1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43355379-9571-00A5-6D06-4429112EAB63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1F441463-1752-CC6A-20C4-8B6870DB83EF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0D590719-49AB-4A63-D966-F8E5366D2FF8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50579441-40FC-AB97-07D2-A51351124D4F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316C2567-EA97-A354-DC8E-ED3923B73D1E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3CA95B55-84B3-C76B-AD7A-9E085B788C0C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FB3EAE26-6508-8E20-6EDF-019C6A2E5798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6960C1BB-2E9C-AC3E-0DC8-2024D0D523C3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4479A973-2E04-7FF0-53AA-5AEF05989D2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7DC18731-8103-FB2D-A9B8-DC924A09EB2D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8CE1A195-F78A-6200-3CFF-72A672FB614E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859DC21-F457-F105-5EC6-4E1A482E6DE3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A90244E2-57E4-7BA6-5060-AAFF81153C0D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9D64773-5B0E-1984-C6E5-4E0FFC0840A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17611944-A7AD-548B-C456-E96A62E9C528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10000"/>
                  <a:lumOff val="9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983E15D1-7787-8D8F-25C5-0806B5417ADF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B4278B9-B112-B83F-E6BB-EF02A2F32008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DCE5568-8715-2B77-B7EB-DACA12CF327F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254806AB-828C-31F1-38C8-CCA9243749C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BF45823-E67A-C558-3ACB-9F181A975DEE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46034B2-A86F-4EB4-1569-7D6BBF5218FC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0B1C8BED-6725-6EBA-C39F-6D0130A51651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5701F16-DFC0-9D53-0354-3D9AAE2351EB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FC5F4758-6C42-8784-1DE2-B6C3DE084268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6D167826-3882-6409-8DD6-2568D8368E1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3A2A88B-B635-DA88-0A2F-D3926B640715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F760FF76-2933-8C2F-65EA-98F2DF1D621D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6AA8AF09-B9FE-00B3-ED3F-3EB13BF99B68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D220D98-F941-BB29-4502-5D06AE37B381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F2C5737E-90AE-6F39-C568-3683594412E1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132B83B4-1993-5BCF-49E6-56D1B4F07FC4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2855783-36D8-ADF7-C2C7-3CFE2042D28B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BEA7673E-4A2B-2A9F-16CA-DD872ABD7942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2AA8C292-DD42-E818-B6E4-2F4CE93C58B2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63AC1A4-6064-5637-D83C-C442A00F754A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EBAE6E6A-395D-2266-797C-4FA18E0D82B4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50ECECFA-589E-074F-343D-D512B462ACEC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CE576CD-CA15-372E-289C-B6F2D9200622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5E8DAD31-E0C6-4783-F6F8-3254A065FED5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8A91D968-A330-1D2C-E380-2C40399890BB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9165C633-E416-A1CA-7C50-6E754CACC897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32A01F88-0619-D827-7A16-93D433A4BF8B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AEAE8F08-85C1-7F41-4377-5FC648DF520A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5FEF6EA1-C60D-9F0D-9A9C-9BB2130A13E2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6E3F161F-9EE7-B928-39C7-C8B5447478F3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E90271F9-F9A6-C06A-8B17-940C8394C0D3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455201F-A8EB-D48F-031A-A297EB1E3142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94B803E6-3106-E368-3ED1-2DEF59B78C5C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6671DE9F-8B3B-5B7F-17A8-65EEFA8573B7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E4A7A5E-A52F-5718-D574-D202DD443B4E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C0D46488-A4E5-69A1-E4B9-C5AFD1F15194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B3DE882B-40F3-B947-0A9F-74079B3BF70C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99B34AED-0E40-2DCE-0362-FD51EE1D6EAF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89921D3B-147A-0649-8397-A6D4DA98F78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F6EC5980-5A13-C8F8-BDE4-E49DBB68493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7A79E21-1ABD-18D5-4C69-D2BE99B9D8C2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132A374F-4E22-960F-5CC6-F9D4180A5ECE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55166F7F-7E5D-4509-C0B8-2E63A1D07E51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A0696769-4712-AD3D-3DE6-E222A96F4C56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E56FB17D-0154-A834-DE54-8C8786F8D5B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19743309-1233-5F73-9850-2F4BCCBF979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336DDECF-3254-6F6C-C07C-D3129E66AF1D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4F762813-F0A4-1A96-C9B7-97D7C95D584C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A647F769-43AE-B593-D502-482CA67FD5E7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91D88A6-B0A7-ED3A-C576-90FACDA8DB1C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tx1">
              <a:lumMod val="85000"/>
              <a:lumOff val="15000"/>
            </a:schemeClr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F02B3888-AD58-D7AA-B6E7-611AB4742893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F53E1AEE-590D-C63F-A743-EE61975E5BDF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E19BA1FF-5C76-30D0-35E1-80D017009EFE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6D1CAA68-4DC3-181D-E090-77FF437E655B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F3EC9CD6-91E3-21EB-CDAA-F210FDFE03C8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75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CE587E0E-2407-2D17-A045-6BABDB414DED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192C16D4-8574-A8CC-9A34-A145A194FF90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3489DBF0-871F-AE67-0C89-9EE4141B0A7F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75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F5093927-8113-C2A7-9AA2-59A0E68872C4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4FD8E035-B1F8-ECC4-E9E0-EFE2BA0B2C5E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75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187A4F64-94F0-E0CD-CB16-D25914A83133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75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E5348458-25AB-519D-6CF8-CD825A277969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9B68BAEA-0332-99CA-A02C-5D102E7A34E8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9EEC4170-BCC3-E462-AE3F-B2EE31FEF2E2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D1030C38-FEF3-9DF6-AA17-8630603799CB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85DF69C8-2947-B647-B4E5-A7915A05C7E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3F1E7325-B91E-8C3D-B76D-A9FE8EDA8CDB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0B5A5320-6942-3B31-1AA6-117FE42F0382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A04D80A8-5667-B15D-CEA1-64FB1DAFFF6A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FEEA5575-5FA3-707D-B9B8-4963898F360C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4D4456E-7A6F-E988-068A-AC8EF7B57EB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3E368BC9-539A-CB52-8707-87ECF841C632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4630DA73-F62F-79BC-9601-497EABD27C0B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0521C3F-70B0-6979-4251-299548D2D85D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D6E1E78-6452-0076-8387-F3D742D78D5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563099F6-7D15-F7BC-61C0-DF6717EAA3B8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FA8B17-4829-17C6-5FB5-7862EB53E3C3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4E87DC10-E4F5-DC2F-612D-DC30DC6F5F46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504CA8E1-F8D6-F734-BD28-FBC0F8CE1086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221DCBC-DC15-3D01-87B0-469AB45067BE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00111515-298E-9BDF-63BC-18B397212F80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95BB3CD8-3B31-0E63-FC46-C0E319A34AD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84AEC15-03BD-C96C-CE60-EE996558FA14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AD28922B-1B0B-B71A-6813-7973EC294B59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700DC274-E03B-D7DE-48D8-A03BDABCC398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6FA15D-417A-AC57-D523-5C9705F81437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B2BE56F8-D1EA-0D99-AD3B-C643DFA49E46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86098834-9E65-258F-C13F-258C77088091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88F221-4A72-B68C-498F-E709DCAFEE10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8486BD31-531A-422A-1E16-42DB2D71B52D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242E6BF-1348-9206-C51E-E7F76A5D17BD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9855DCC-1405-3AA5-399C-7763E8D41690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25" name="Rectangle: Rounded Corners 24">
              <a:extLst>
                <a:ext uri="{FF2B5EF4-FFF2-40B4-BE49-F238E27FC236}">
                  <a16:creationId xmlns:a16="http://schemas.microsoft.com/office/drawing/2014/main" id="{44A62720-5A87-0A83-4046-6E400E0C7DC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A231251B-E00F-05B1-A718-76717EC3022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F198131-BFF4-A378-D115-32CC9EDACD7C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57BAD2FA-F99D-6459-B530-E179D2CBB5C1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29" name="Textbox 200">
              <a:extLst>
                <a:ext uri="{FF2B5EF4-FFF2-40B4-BE49-F238E27FC236}">
                  <a16:creationId xmlns:a16="http://schemas.microsoft.com/office/drawing/2014/main" id="{97DFA50D-7E59-2591-1057-145DFBE9CAE7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716C42D-F76A-5984-8777-65C7F7A3041A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B3F4736E-D64A-339D-6362-522A957DE2D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Isosceles Triangle 31">
              <a:extLst>
                <a:ext uri="{FF2B5EF4-FFF2-40B4-BE49-F238E27FC236}">
                  <a16:creationId xmlns:a16="http://schemas.microsoft.com/office/drawing/2014/main" id="{BE868120-5C42-FE6D-E943-65655D6FCE2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9FA29F3-F02A-807E-D390-CDE73DF35C38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839AE0B6-BEB9-88FA-8310-61B83F0B719A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17E9D0A0-E774-D6C0-8727-CC518E9E9398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8A3DACB-B350-0045-5302-F7405A3E1FA9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A470A6C1-277D-A3C1-069C-55E976B5052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Isosceles Triangle 37">
              <a:extLst>
                <a:ext uri="{FF2B5EF4-FFF2-40B4-BE49-F238E27FC236}">
                  <a16:creationId xmlns:a16="http://schemas.microsoft.com/office/drawing/2014/main" id="{030F17F2-6F3D-11DE-9272-BEA94BA4C4C9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BF230C9-C832-3A25-BBA4-E28C68436579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C85344FF-25C8-998A-F551-1F6AD72D4E33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6D29894D-6B65-BEB6-1C2C-52FD21CB91A2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629910D-B70B-4387-DB67-6FB9A86CFCB0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DA51E717-B7B3-2117-FD4F-F1D955D5AAE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Isosceles Triangle 43">
              <a:extLst>
                <a:ext uri="{FF2B5EF4-FFF2-40B4-BE49-F238E27FC236}">
                  <a16:creationId xmlns:a16="http://schemas.microsoft.com/office/drawing/2014/main" id="{9EFD89C9-E7D0-DBDC-2FE2-DB7000637A7E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5FB58D6-B854-6DE9-A6A3-28276475B671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468B0A04-55B1-4B39-6971-960F51E79E4B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05CBEB37-221B-F555-1371-631FD598EFB7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47FFFF2C-FFF4-2C23-8417-0D21EAC98992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92A08EBD-B36B-3E96-06B1-A61A9C88C70B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5B7ED29B-B0AB-590F-378B-FEB9BE3C88BF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9B0ADF3E-6A91-4C85-9CC3-E9ECE7227C93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2BDC76AA-C659-A5E3-88D9-0BB777954F3D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3FDC085F-C2DC-33F3-B81A-7CC12530AA7D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EBC5139-3694-D41D-15DB-47290BEA5BDD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B7B8848-C957-3DC5-68DA-C86F65330DE2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solidFill>
              <a:schemeClr val="bg2"/>
            </a:solidFill>
          </p:grpSpPr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F26736D2-7DC1-52D7-A07C-88E7D84B7B45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8FBDB4FA-99E1-C192-53B1-5B93633DEEE0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8080BBEE-A286-6DAB-616D-54F7FE36A1DE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Textbox 200">
            <a:extLst>
              <a:ext uri="{FF2B5EF4-FFF2-40B4-BE49-F238E27FC236}">
                <a16:creationId xmlns:a16="http://schemas.microsoft.com/office/drawing/2014/main" id="{54E20BA6-F122-0C60-B0D6-3EAC7BD20709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60" name="Textbox 200">
            <a:extLst>
              <a:ext uri="{FF2B5EF4-FFF2-40B4-BE49-F238E27FC236}">
                <a16:creationId xmlns:a16="http://schemas.microsoft.com/office/drawing/2014/main" id="{CB09DC0D-53E6-5898-CF80-48E90A14E93D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61" name="Textbox 200">
            <a:extLst>
              <a:ext uri="{FF2B5EF4-FFF2-40B4-BE49-F238E27FC236}">
                <a16:creationId xmlns:a16="http://schemas.microsoft.com/office/drawing/2014/main" id="{804621EA-4797-856D-AC6E-7E2F6A44DECD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62" name="Textbox 200">
            <a:extLst>
              <a:ext uri="{FF2B5EF4-FFF2-40B4-BE49-F238E27FC236}">
                <a16:creationId xmlns:a16="http://schemas.microsoft.com/office/drawing/2014/main" id="{B6957C41-073F-AD1B-E35D-6B1CD4738D96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63" name="Textbox 200">
            <a:extLst>
              <a:ext uri="{FF2B5EF4-FFF2-40B4-BE49-F238E27FC236}">
                <a16:creationId xmlns:a16="http://schemas.microsoft.com/office/drawing/2014/main" id="{54B03FD6-9942-B54A-EFC5-936ECA4322F3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64" name="Textbox 200">
            <a:extLst>
              <a:ext uri="{FF2B5EF4-FFF2-40B4-BE49-F238E27FC236}">
                <a16:creationId xmlns:a16="http://schemas.microsoft.com/office/drawing/2014/main" id="{99CBA2F6-2A29-0900-7E58-45A8BC7A2EED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D57BDE10-7C6D-0311-6A69-9F9474BD51AA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66" name="Textbox 200">
            <a:extLst>
              <a:ext uri="{FF2B5EF4-FFF2-40B4-BE49-F238E27FC236}">
                <a16:creationId xmlns:a16="http://schemas.microsoft.com/office/drawing/2014/main" id="{A73C1FFA-B205-0EF7-7CB0-0962BCAACF94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67" name="Freeform 115">
            <a:extLst>
              <a:ext uri="{FF2B5EF4-FFF2-40B4-BE49-F238E27FC236}">
                <a16:creationId xmlns:a16="http://schemas.microsoft.com/office/drawing/2014/main" id="{A1A9D912-ED93-A418-51D5-6E9EEE437B95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 177">
            <a:extLst>
              <a:ext uri="{FF2B5EF4-FFF2-40B4-BE49-F238E27FC236}">
                <a16:creationId xmlns:a16="http://schemas.microsoft.com/office/drawing/2014/main" id="{4C0A06FB-FB04-059C-E099-B5B2DD0BD16B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150">
            <a:extLst>
              <a:ext uri="{FF2B5EF4-FFF2-40B4-BE49-F238E27FC236}">
                <a16:creationId xmlns:a16="http://schemas.microsoft.com/office/drawing/2014/main" id="{A7B2C594-1AB4-7EF6-55EE-20AB1311F547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" name="Freeform 159">
            <a:extLst>
              <a:ext uri="{FF2B5EF4-FFF2-40B4-BE49-F238E27FC236}">
                <a16:creationId xmlns:a16="http://schemas.microsoft.com/office/drawing/2014/main" id="{8067E031-739D-6097-5626-04E3479DAE4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1" name="Freeform 175">
            <a:extLst>
              <a:ext uri="{FF2B5EF4-FFF2-40B4-BE49-F238E27FC236}">
                <a16:creationId xmlns:a16="http://schemas.microsoft.com/office/drawing/2014/main" id="{23B4C0FD-18E4-3028-5DAD-A16BE0142E5C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2" name="Freeform 47">
            <a:extLst>
              <a:ext uri="{FF2B5EF4-FFF2-40B4-BE49-F238E27FC236}">
                <a16:creationId xmlns:a16="http://schemas.microsoft.com/office/drawing/2014/main" id="{270BD37C-75B2-912B-78AA-4F0E9ACF599A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B9F0BC93-8309-C2DE-6BD8-9A02FABA8151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 68">
            <a:extLst>
              <a:ext uri="{FF2B5EF4-FFF2-40B4-BE49-F238E27FC236}">
                <a16:creationId xmlns:a16="http://schemas.microsoft.com/office/drawing/2014/main" id="{FA4940D8-0F5C-96C7-74F8-BD08738488F1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  <p:bldP spid="66" grpId="0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E8F4FBC7-CA2C-1FEC-ADEE-AB019FB772A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649937DB-5A15-6BDC-6243-82C128265B8A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554FF2DD-9AC7-48E5-4D42-BA7EB6E57DF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28E1F091-F67C-B584-7987-EBFEC7460371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09365034-65B7-6A71-7561-21EE0F222A51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B1120ECC-1445-A2F1-E040-5B443A7E8E7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328546EB-3288-8575-AF71-C0218707D07E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193EC25-EB23-C34E-ADCE-81058EB54854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50E271D4-C233-45E8-479C-234449E6E716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E53F5BF-6FFE-7785-D1B2-6A5E2A569C0A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30B47E73-5448-90DA-893A-5DF8CDAF6A62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D5862785-FCC4-EB50-821E-AFE5FAB247BB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40B52224-50AD-3A89-6024-46704EB0CA29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AFDEAAEF-971C-153D-FAFC-C8C37C712314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3A7870B6-DCE5-04C4-B64C-EA309EAC1DAD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E6FDB56-EDAA-1D92-60B9-6BB72936810B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4F585902-A5EB-4062-4E62-B70F9C43B1A4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49ACDD28-3987-FF4A-6C0E-6C9B03B2B2F1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72041543-4D6F-0157-C162-DAF7C8E08DD4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DD8D6DAF-816A-97A4-35A1-985694F55834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tx2"/>
                  </a:solidFill>
                </a:rPr>
                <a:t>Tạo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kết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nối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và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động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lực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giúp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nhân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viên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cảm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thấy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có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giá</a:t>
              </a:r>
              <a:r>
                <a:rPr lang="en-US" sz="1200" dirty="0">
                  <a:solidFill>
                    <a:schemeClr val="tx2"/>
                  </a:solidFill>
                </a:rPr>
                <a:t> </a:t>
              </a:r>
              <a:r>
                <a:rPr lang="en-US" sz="1200" dirty="0" err="1">
                  <a:solidFill>
                    <a:schemeClr val="tx2"/>
                  </a:solidFill>
                </a:rPr>
                <a:t>trị</a:t>
              </a:r>
              <a:r>
                <a:rPr lang="en-US" sz="1200" dirty="0">
                  <a:solidFill>
                    <a:schemeClr val="tx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4A8CC47A-6903-9526-25A4-44BE3BA3D6F8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tx2"/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8FEE497-1E0B-A7E1-4BDB-A5D06DA9A393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78194A9E-6205-7915-2EF8-11D2F3AD47E7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CCF94A69-45B5-2237-1818-908E738A195D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15EE947-28F4-3909-526C-40CDBC3BA05B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48457485-B908-6CE2-C32B-CFA7C2BD1D26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tx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tx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69A4C8AC-DF5D-FFA7-02BA-37617AF93233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tx2"/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tx2"/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CB91D0F-6685-731C-B7D3-5684DF0B3E7D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0CAC8E4B-6CB1-B8A2-3D70-B902AD1CF150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55617CDD-5F41-7467-C222-3D51A9194442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C842304-BDA1-4298-9FB6-5DBFF5B508CF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F75EF2FC-222B-92D1-A4B9-2ABE6D68AB21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992588E-387F-D7F6-A5F7-B93AE8E85A8C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EE73B85-FFBD-A580-47F8-F2573F2FA493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EEE54766-85B4-2193-CDA6-96BC4330014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CEB857F4-BC44-B5BE-4C71-956749D673DB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71CA5DC1-9755-087A-6A4D-BBDF2E309208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F1A0C55C-1C92-EB27-14F9-0A7055119787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829242AE-A1E5-6E7F-5070-D27F24B5F614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B4EED1F-02DD-BD0B-53CF-33D5BA60EA0F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95DF7E85-FAAA-E406-D491-3AF2C9C29A75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4EEBF631-D4F9-BEB3-0074-3A4F280E86D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511B0255-0359-BAC3-C10F-6606311F0B17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D9D7094D-4C3F-3A6E-7768-E331D9ED6731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1D65873C-4F07-6FAB-7764-46DF861B93CE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BFCF9D9-A461-2BE4-686A-757B25E47E65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20C3DD6D-24F6-45FD-B6DE-27DA25B3265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C48A0B46-8E33-5A8E-8A33-B056964B5023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8396623-B06E-F9A2-F107-16642430E545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469ED7FD-BD08-C09C-8200-ED4C7EA4D826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F55F20F5-A807-EFB8-FB30-50579491D5BE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9CF4324-E34E-0002-9B36-CEA6E4EF586F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bg1">
              <a:lumMod val="85000"/>
              <a:lumOff val="15000"/>
            </a:schemeClr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E036CDB7-B540-FC53-9C25-5C6B4404650F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B6A3715F-DFEA-40C6-CC00-FEBB50E272DE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CA91F064-E6C2-8F4F-9855-E5B333F30659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C05D565-BD46-F3E4-5AAC-617F1A062D16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9E4B4609-DDF7-93E3-255B-22907FDB2FE1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CD90129A-1674-4DEB-8681-99762D063209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75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5F230B74-E3A8-0390-3003-57AD564A1AA0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60000"/>
                    <a:lumOff val="4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8CF0B97D-DAB4-9F64-654E-D04B2C1EB815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75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12B1F4ED-3203-7418-FE30-12219C3A18DA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10764B75-DDD7-E94E-DADF-39F9BFC835C2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9F519324-F2F3-08A9-8AC8-0F9A94EA8480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C92B6AFC-9E2F-359A-BCE6-78F751363FDF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9C84884B-F530-8907-E0A6-DA95F8CCDFCA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9BBEE907-5BE0-9451-E72A-F40AC950E3A3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45DD4D51-3665-6BEF-1834-9FEEBB88A95A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0F532DAF-8BDE-CD65-EEB6-2D55E5D59AE8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1A6EC099-0CDF-D6BE-A389-9BE8712050D1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0283C33A-7FE2-172A-1752-7D6EA0F081F7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13BBCAEE-3A93-4511-8F1E-C995A032C0B4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0D42F01C-A452-94B6-4FCD-FDAAEE3BB51A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202A5E2-29F8-8767-9B5E-95EE05A091E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#126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8A8AA16C-05B1-A94E-2727-2792EC90DC34}"/>
              </a:ext>
            </a:extLst>
          </p:cNvPr>
          <p:cNvSpPr txBox="1"/>
          <p:nvPr/>
        </p:nvSpPr>
        <p:spPr>
          <a:xfrm>
            <a:off x="5722990" y="1190307"/>
            <a:ext cx="1293802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8-Step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HR Talent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Lifecycle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EBF2FD14-4FF7-DE9E-3D08-B16BF937BC34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95CA268-75C9-B749-741A-F8E4D56F7BA5}"/>
              </a:ext>
            </a:extLst>
          </p:cNvPr>
          <p:cNvGrpSpPr/>
          <p:nvPr/>
        </p:nvGrpSpPr>
        <p:grpSpPr>
          <a:xfrm>
            <a:off x="1908847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50000"/>
                </a:schemeClr>
              </a:gs>
              <a:gs pos="0">
                <a:schemeClr val="accent6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ADDA03C6-8E8A-AC54-531E-C93D62DFD03E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CD31BE32-EF73-44F7-7C5B-FBEEA3E77DAB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8F95ADCB-0E5A-0E81-029B-693563B37B6E}"/>
              </a:ext>
            </a:extLst>
          </p:cNvPr>
          <p:cNvGrpSpPr/>
          <p:nvPr/>
        </p:nvGrpSpPr>
        <p:grpSpPr>
          <a:xfrm>
            <a:off x="19443923" y="4960440"/>
            <a:ext cx="1614520" cy="1694053"/>
            <a:chOff x="19443923" y="4960440"/>
            <a:chExt cx="1614520" cy="1694053"/>
          </a:xfrm>
        </p:grpSpPr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EFBEFFB3-8B7C-DB24-7E28-580142FD0532}"/>
                </a:ext>
              </a:extLst>
            </p:cNvPr>
            <p:cNvSpPr txBox="1"/>
            <p:nvPr/>
          </p:nvSpPr>
          <p:spPr>
            <a:xfrm>
              <a:off x="1944392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Nâng tầm nhân sự lên vai trò cao hơn qua thăng tiến nội bộ.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270680D4-9737-81C3-C999-DCAA5B0CFF4F}"/>
                </a:ext>
              </a:extLst>
            </p:cNvPr>
            <p:cNvSpPr txBox="1"/>
            <p:nvPr/>
          </p:nvSpPr>
          <p:spPr>
            <a:xfrm>
              <a:off x="1944392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elevate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A2065255-1E17-A143-BB8B-4E7C77E54596}"/>
              </a:ext>
            </a:extLst>
          </p:cNvPr>
          <p:cNvGrpSpPr/>
          <p:nvPr/>
        </p:nvGrpSpPr>
        <p:grpSpPr>
          <a:xfrm>
            <a:off x="16738769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6">
                  <a:lumMod val="75000"/>
                </a:schemeClr>
              </a:gs>
              <a:gs pos="0">
                <a:schemeClr val="accent6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9D50F2AE-6F08-B503-3295-D986E69497E8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Isosceles Triangle 55">
              <a:extLst>
                <a:ext uri="{FF2B5EF4-FFF2-40B4-BE49-F238E27FC236}">
                  <a16:creationId xmlns:a16="http://schemas.microsoft.com/office/drawing/2014/main" id="{9A8B84A2-E09E-0A1A-67B4-6179FCBEDA7A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195EA65-DDDC-1BB7-BD70-5F098501AE95}"/>
              </a:ext>
            </a:extLst>
          </p:cNvPr>
          <p:cNvGrpSpPr/>
          <p:nvPr/>
        </p:nvGrpSpPr>
        <p:grpSpPr>
          <a:xfrm>
            <a:off x="17094222" y="4960440"/>
            <a:ext cx="1614520" cy="1694053"/>
            <a:chOff x="17094222" y="4960440"/>
            <a:chExt cx="1614520" cy="1694053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4885C5D0-F7AC-9FBD-54FD-22DAD99A37F6}"/>
                </a:ext>
              </a:extLst>
            </p:cNvPr>
            <p:cNvSpPr txBox="1"/>
            <p:nvPr/>
          </p:nvSpPr>
          <p:spPr>
            <a:xfrm>
              <a:off x="17094222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Giữ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bằng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trình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phát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triển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ghi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nhận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chế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tốt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9FE10590-6407-51F5-E5A7-466693A9E1CE}"/>
                </a:ext>
              </a:extLst>
            </p:cNvPr>
            <p:cNvSpPr txBox="1"/>
            <p:nvPr/>
          </p:nvSpPr>
          <p:spPr>
            <a:xfrm>
              <a:off x="17094222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retain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95DF4878-085A-21FF-C49A-A43D58058DB2}"/>
              </a:ext>
            </a:extLst>
          </p:cNvPr>
          <p:cNvGrpSpPr/>
          <p:nvPr/>
        </p:nvGrpSpPr>
        <p:grpSpPr>
          <a:xfrm>
            <a:off x="14389066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5">
                  <a:lumMod val="75000"/>
                </a:schemeClr>
              </a:gs>
              <a:gs pos="0">
                <a:schemeClr val="accent5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1" name="Rectangle: Rounded Corners 60">
              <a:extLst>
                <a:ext uri="{FF2B5EF4-FFF2-40B4-BE49-F238E27FC236}">
                  <a16:creationId xmlns:a16="http://schemas.microsoft.com/office/drawing/2014/main" id="{5B46D24E-10CC-4B91-9416-6E83A0C8BF6F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Isosceles Triangle 61">
              <a:extLst>
                <a:ext uri="{FF2B5EF4-FFF2-40B4-BE49-F238E27FC236}">
                  <a16:creationId xmlns:a16="http://schemas.microsoft.com/office/drawing/2014/main" id="{2F3CE969-7185-8A3C-5C18-956B3298807F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DEB4827-345D-681A-033C-BCC8E7D11CE6}"/>
              </a:ext>
            </a:extLst>
          </p:cNvPr>
          <p:cNvGrpSpPr/>
          <p:nvPr/>
        </p:nvGrpSpPr>
        <p:grpSpPr>
          <a:xfrm>
            <a:off x="14744519" y="4960440"/>
            <a:ext cx="1614520" cy="1417054"/>
            <a:chOff x="14744519" y="4960440"/>
            <a:chExt cx="1614520" cy="1417054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B8633942-0996-8C2B-AE89-6D11F6AF07EC}"/>
                </a:ext>
              </a:extLst>
            </p:cNvPr>
            <p:cNvSpPr txBox="1"/>
            <p:nvPr/>
          </p:nvSpPr>
          <p:spPr>
            <a:xfrm>
              <a:off x="14744519" y="5483660"/>
              <a:ext cx="1614520" cy="89383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Tạo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kết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nối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động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giúp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nhân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cảm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thấy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có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trị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80ED73A6-E014-7476-2243-9B6FEECC197F}"/>
                </a:ext>
              </a:extLst>
            </p:cNvPr>
            <p:cNvSpPr txBox="1"/>
            <p:nvPr/>
          </p:nvSpPr>
          <p:spPr>
            <a:xfrm>
              <a:off x="14744519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engage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41D5A72-D5EA-715D-67D0-79E6123AB9B2}"/>
              </a:ext>
            </a:extLst>
          </p:cNvPr>
          <p:cNvGrpSpPr/>
          <p:nvPr/>
        </p:nvGrpSpPr>
        <p:grpSpPr>
          <a:xfrm>
            <a:off x="12039363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4">
                  <a:lumMod val="75000"/>
                </a:schemeClr>
              </a:gs>
              <a:gs pos="0">
                <a:schemeClr val="accent4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589E8785-C30A-DCD3-6B59-FE33CF992A7A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Isosceles Triangle 67">
              <a:extLst>
                <a:ext uri="{FF2B5EF4-FFF2-40B4-BE49-F238E27FC236}">
                  <a16:creationId xmlns:a16="http://schemas.microsoft.com/office/drawing/2014/main" id="{B82DE21A-5171-50AE-C155-8E3EA38D0B3D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242D61A-AE4E-C785-7650-D9391C98D985}"/>
              </a:ext>
            </a:extLst>
          </p:cNvPr>
          <p:cNvGrpSpPr/>
          <p:nvPr/>
        </p:nvGrpSpPr>
        <p:grpSpPr>
          <a:xfrm>
            <a:off x="12394816" y="4960440"/>
            <a:ext cx="1614520" cy="1694053"/>
            <a:chOff x="12394816" y="4960440"/>
            <a:chExt cx="1614520" cy="169405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C00CF568-B26E-EC0F-F34C-1C5AD67780FE}"/>
                </a:ext>
              </a:extLst>
            </p:cNvPr>
            <p:cNvSpPr txBox="1"/>
            <p:nvPr/>
          </p:nvSpPr>
          <p:spPr>
            <a:xfrm>
              <a:off x="12394816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Được đào tạo liên tục để nâng cao kỹ năng và năng lực chuyên môn.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3E3CE00E-7B26-258C-F010-B785F47B9D91}"/>
                </a:ext>
              </a:extLst>
            </p:cNvPr>
            <p:cNvSpPr txBox="1"/>
            <p:nvPr/>
          </p:nvSpPr>
          <p:spPr>
            <a:xfrm>
              <a:off x="12394816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 err="1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develope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EA2FAF3-011D-091A-75C2-6EC02AAC0F5A}"/>
              </a:ext>
            </a:extLst>
          </p:cNvPr>
          <p:cNvGrpSpPr/>
          <p:nvPr/>
        </p:nvGrpSpPr>
        <p:grpSpPr>
          <a:xfrm>
            <a:off x="9689660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3">
                  <a:lumMod val="75000"/>
                </a:schemeClr>
              </a:gs>
              <a:gs pos="0">
                <a:schemeClr val="accent3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A1D5C4B7-8DE7-13E5-2BED-7F69C11D696B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Isosceles Triangle 73">
              <a:extLst>
                <a:ext uri="{FF2B5EF4-FFF2-40B4-BE49-F238E27FC236}">
                  <a16:creationId xmlns:a16="http://schemas.microsoft.com/office/drawing/2014/main" id="{5C43AC42-A00D-0AC2-942C-9A12C06D7C07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2468F542-FB5D-EC5A-77BD-2525A508E976}"/>
              </a:ext>
            </a:extLst>
          </p:cNvPr>
          <p:cNvGrpSpPr/>
          <p:nvPr/>
        </p:nvGrpSpPr>
        <p:grpSpPr>
          <a:xfrm>
            <a:off x="10045113" y="4960440"/>
            <a:ext cx="1614520" cy="1694053"/>
            <a:chOff x="10045113" y="4960440"/>
            <a:chExt cx="1614520" cy="1694053"/>
          </a:xfrm>
        </p:grpSpPr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2114555D-678C-0317-FBB3-15F8A6514B30}"/>
                </a:ext>
              </a:extLst>
            </p:cNvPr>
            <p:cNvSpPr txBox="1"/>
            <p:nvPr/>
          </p:nvSpPr>
          <p:spPr>
            <a:xfrm>
              <a:off x="10045113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Hòa nhập nhanh vào môi trường làm việc với hỗ trợ và hướng dẫn ban đầu.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6D92A214-1E32-6F80-DC2E-928C33E62E3F}"/>
                </a:ext>
              </a:extLst>
            </p:cNvPr>
            <p:cNvSpPr txBox="1"/>
            <p:nvPr/>
          </p:nvSpPr>
          <p:spPr>
            <a:xfrm>
              <a:off x="10045113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onboard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1BD8275B-926F-0B53-DF0E-4124B6251214}"/>
              </a:ext>
            </a:extLst>
          </p:cNvPr>
          <p:cNvGrpSpPr/>
          <p:nvPr/>
        </p:nvGrpSpPr>
        <p:grpSpPr>
          <a:xfrm>
            <a:off x="7339957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2">
                  <a:lumMod val="75000"/>
                </a:schemeClr>
              </a:gs>
              <a:gs pos="0">
                <a:schemeClr val="accent2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4B343454-0CF1-3D92-CA5E-49FEFF23BE88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70D667CB-99B9-4B9A-8A53-C99FE7A35F0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5F319DD-9A3B-A64D-35CD-C6A335FA2B12}"/>
              </a:ext>
            </a:extLst>
          </p:cNvPr>
          <p:cNvGrpSpPr/>
          <p:nvPr/>
        </p:nvGrpSpPr>
        <p:grpSpPr>
          <a:xfrm>
            <a:off x="7695410" y="4960440"/>
            <a:ext cx="1614520" cy="1694053"/>
            <a:chOff x="7695410" y="4960440"/>
            <a:chExt cx="1614520" cy="1694053"/>
          </a:xfrm>
        </p:grpSpPr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D480ACD3-DCF9-C437-9248-539110D9F64E}"/>
                </a:ext>
              </a:extLst>
            </p:cNvPr>
            <p:cNvSpPr txBox="1"/>
            <p:nvPr/>
          </p:nvSpPr>
          <p:spPr>
            <a:xfrm>
              <a:off x="7695410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Tuyển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chọn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ứng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viên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phù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hợp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nhất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với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văn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hóa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nhu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cầu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tổ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chức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FCC05ED1-753C-8F62-9D89-CB71AFF72787}"/>
                </a:ext>
              </a:extLst>
            </p:cNvPr>
            <p:cNvSpPr txBox="1"/>
            <p:nvPr/>
          </p:nvSpPr>
          <p:spPr>
            <a:xfrm>
              <a:off x="7695410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hire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A7144B7-8961-FFBC-3372-F8761A2B09B3}"/>
              </a:ext>
            </a:extLst>
          </p:cNvPr>
          <p:cNvGrpSpPr/>
          <p:nvPr/>
        </p:nvGrpSpPr>
        <p:grpSpPr>
          <a:xfrm>
            <a:off x="4990254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1"/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C711153C-A2A2-E36F-017E-50905B5158BD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Isosceles Triangle 85">
              <a:extLst>
                <a:ext uri="{FF2B5EF4-FFF2-40B4-BE49-F238E27FC236}">
                  <a16:creationId xmlns:a16="http://schemas.microsoft.com/office/drawing/2014/main" id="{4EEE546A-CEC4-0986-4BE4-B880125C8A96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3B9CA5B-BE9E-FCA7-3423-7382FC7723E0}"/>
              </a:ext>
            </a:extLst>
          </p:cNvPr>
          <p:cNvGrpSpPr/>
          <p:nvPr/>
        </p:nvGrpSpPr>
        <p:grpSpPr>
          <a:xfrm>
            <a:off x="5345707" y="4960440"/>
            <a:ext cx="1614520" cy="1694053"/>
            <a:chOff x="5345707" y="4960440"/>
            <a:chExt cx="1614520" cy="1694053"/>
          </a:xfrm>
        </p:grpSpPr>
        <p:sp>
          <p:nvSpPr>
            <p:cNvPr id="88" name="Textbox 200">
              <a:extLst>
                <a:ext uri="{FF2B5EF4-FFF2-40B4-BE49-F238E27FC236}">
                  <a16:creationId xmlns:a16="http://schemas.microsoft.com/office/drawing/2014/main" id="{13506A3E-F7F1-5DC0-3951-B6E51EE19C9C}"/>
                </a:ext>
              </a:extLst>
            </p:cNvPr>
            <p:cNvSpPr txBox="1"/>
            <p:nvPr/>
          </p:nvSpPr>
          <p:spPr>
            <a:xfrm>
              <a:off x="5345707" y="5483660"/>
              <a:ext cx="1614520" cy="117083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200" dirty="0" err="1">
                  <a:solidFill>
                    <a:schemeClr val="bg2"/>
                  </a:solidFill>
                </a:rPr>
                <a:t>Đánh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giá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năng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lực</a:t>
              </a:r>
              <a:r>
                <a:rPr lang="en-US" sz="1200" dirty="0">
                  <a:solidFill>
                    <a:schemeClr val="bg2"/>
                  </a:solidFill>
                </a:rPr>
                <a:t> qua </a:t>
              </a:r>
              <a:r>
                <a:rPr lang="en-US" sz="1200" dirty="0" err="1">
                  <a:solidFill>
                    <a:schemeClr val="bg2"/>
                  </a:solidFill>
                </a:rPr>
                <a:t>phỏng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vấn</a:t>
              </a:r>
              <a:r>
                <a:rPr lang="en-US" sz="1200" dirty="0">
                  <a:solidFill>
                    <a:schemeClr val="bg2"/>
                  </a:solidFill>
                </a:rPr>
                <a:t>, </a:t>
              </a:r>
              <a:r>
                <a:rPr lang="en-US" sz="1200" dirty="0" err="1">
                  <a:solidFill>
                    <a:schemeClr val="bg2"/>
                  </a:solidFill>
                </a:rPr>
                <a:t>bài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kiểm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tra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và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hành</a:t>
              </a:r>
              <a:r>
                <a:rPr lang="en-US" sz="1200" dirty="0">
                  <a:solidFill>
                    <a:schemeClr val="bg2"/>
                  </a:solidFill>
                </a:rPr>
                <a:t> vi </a:t>
              </a:r>
              <a:r>
                <a:rPr lang="en-US" sz="1200" dirty="0" err="1">
                  <a:solidFill>
                    <a:schemeClr val="bg2"/>
                  </a:solidFill>
                </a:rPr>
                <a:t>thực</a:t>
              </a:r>
              <a:r>
                <a:rPr lang="en-US" sz="1200" dirty="0">
                  <a:solidFill>
                    <a:schemeClr val="bg2"/>
                  </a:solidFill>
                </a:rPr>
                <a:t> </a:t>
              </a:r>
              <a:r>
                <a:rPr lang="en-US" sz="1200" dirty="0" err="1">
                  <a:solidFill>
                    <a:schemeClr val="bg2"/>
                  </a:solidFill>
                </a:rPr>
                <a:t>tế</a:t>
              </a:r>
              <a:r>
                <a:rPr lang="en-US" sz="1200" dirty="0">
                  <a:solidFill>
                    <a:schemeClr val="bg2"/>
                  </a:solidFill>
                </a:rPr>
                <a:t>.</a:t>
              </a:r>
            </a:p>
          </p:txBody>
        </p:sp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088B0202-F1DB-ED6B-199C-FE1179E64F99}"/>
                </a:ext>
              </a:extLst>
            </p:cNvPr>
            <p:cNvSpPr txBox="1"/>
            <p:nvPr/>
          </p:nvSpPr>
          <p:spPr>
            <a:xfrm>
              <a:off x="5345707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assess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60612E91-C1CC-15BF-D524-C6DF2F5DB668}"/>
              </a:ext>
            </a:extLst>
          </p:cNvPr>
          <p:cNvGrpSpPr/>
          <p:nvPr/>
        </p:nvGrpSpPr>
        <p:grpSpPr>
          <a:xfrm>
            <a:off x="2640551" y="4297680"/>
            <a:ext cx="2654980" cy="7008949"/>
            <a:chOff x="8694057" y="4297680"/>
            <a:chExt cx="2654980" cy="7008949"/>
          </a:xfr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75000"/>
                </a:schemeClr>
              </a:gs>
            </a:gsLst>
            <a:lin ang="5400000" scaled="1"/>
          </a:gradFill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grpSpPr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EFB6D823-D921-79E7-CF6A-D34D31A3216D}"/>
                </a:ext>
              </a:extLst>
            </p:cNvPr>
            <p:cNvSpPr/>
            <p:nvPr/>
          </p:nvSpPr>
          <p:spPr>
            <a:xfrm>
              <a:off x="8694057" y="4297680"/>
              <a:ext cx="2380343" cy="7008949"/>
            </a:xfrm>
            <a:prstGeom prst="roundRect">
              <a:avLst>
                <a:gd name="adj" fmla="val 2082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2BD8D8E2-E70C-A3B2-557F-E829B14F8DA5}"/>
                </a:ext>
              </a:extLst>
            </p:cNvPr>
            <p:cNvSpPr/>
            <p:nvPr/>
          </p:nvSpPr>
          <p:spPr>
            <a:xfrm rot="5400000">
              <a:off x="10898203" y="5391547"/>
              <a:ext cx="604012" cy="29765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CAF2944-FE78-C81D-EB49-37450A4EE629}"/>
              </a:ext>
            </a:extLst>
          </p:cNvPr>
          <p:cNvGrpSpPr/>
          <p:nvPr/>
        </p:nvGrpSpPr>
        <p:grpSpPr>
          <a:xfrm>
            <a:off x="2996004" y="4960440"/>
            <a:ext cx="1614520" cy="1971052"/>
            <a:chOff x="2996004" y="4960440"/>
            <a:chExt cx="1614520" cy="1971052"/>
          </a:xfrm>
        </p:grpSpPr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A5E77888-3ADC-4E72-6D39-0EBE82E16941}"/>
                </a:ext>
              </a:extLst>
            </p:cNvPr>
            <p:cNvSpPr txBox="1"/>
            <p:nvPr/>
          </p:nvSpPr>
          <p:spPr>
            <a:xfrm>
              <a:off x="2996004" y="5483660"/>
              <a:ext cx="1614520" cy="144783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vi-VN" sz="1200" dirty="0">
                  <a:solidFill>
                    <a:schemeClr val="bg2"/>
                  </a:solidFill>
                </a:rPr>
                <a:t>Thu hút ứng viên chất lượng qua thông điệp tuyển dụng rõ ràng và hấp dẫn.</a:t>
              </a:r>
              <a:endParaRPr lang="en-US" sz="1200" dirty="0">
                <a:solidFill>
                  <a:schemeClr val="bg2"/>
                </a:solidFill>
              </a:endParaRPr>
            </a:p>
          </p:txBody>
        </p: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1C693FDE-79E0-F2BA-4469-5DEEC4D80411}"/>
                </a:ext>
              </a:extLst>
            </p:cNvPr>
            <p:cNvSpPr txBox="1"/>
            <p:nvPr/>
          </p:nvSpPr>
          <p:spPr>
            <a:xfrm>
              <a:off x="2996004" y="4960440"/>
              <a:ext cx="16145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>
                      <a:alpha val="80000"/>
                    </a:schemeClr>
                  </a:solidFill>
                  <a:latin typeface="Gobold" panose="02000500000000000000" pitchFamily="2" charset="0"/>
                </a:rPr>
                <a:t>attract</a:t>
              </a:r>
              <a:endParaRPr lang="en-US" sz="2400" dirty="0">
                <a:solidFill>
                  <a:schemeClr val="bg2">
                    <a:alpha val="80000"/>
                  </a:schemeClr>
                </a:solidFill>
                <a:latin typeface="Gobold" panose="02000500000000000000" pitchFamily="2" charset="0"/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0106CD46-9113-DC03-8409-CEBDEC64BF9E}"/>
              </a:ext>
            </a:extLst>
          </p:cNvPr>
          <p:cNvGrpSpPr/>
          <p:nvPr/>
        </p:nvGrpSpPr>
        <p:grpSpPr>
          <a:xfrm>
            <a:off x="860612" y="7171764"/>
            <a:ext cx="21838024" cy="2061883"/>
            <a:chOff x="860612" y="7171764"/>
            <a:chExt cx="21838024" cy="2061883"/>
          </a:xfrm>
          <a:solidFill>
            <a:schemeClr val="tx1">
              <a:lumMod val="10000"/>
              <a:lumOff val="90000"/>
            </a:schemeClr>
          </a:solidFill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68C2DC92-6D25-2E7C-BDA5-9475F3936FA8}"/>
                </a:ext>
              </a:extLst>
            </p:cNvPr>
            <p:cNvGrpSpPr/>
            <p:nvPr/>
          </p:nvGrpSpPr>
          <p:grpSpPr>
            <a:xfrm>
              <a:off x="2037455" y="7286082"/>
              <a:ext cx="20058084" cy="1829082"/>
              <a:chOff x="1685365" y="7286082"/>
              <a:chExt cx="20058084" cy="1829082"/>
            </a:xfrm>
            <a:grpFill/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0772594B-745D-655A-3EB3-E4F747C19635}"/>
                  </a:ext>
                </a:extLst>
              </p:cNvPr>
              <p:cNvSpPr/>
              <p:nvPr/>
            </p:nvSpPr>
            <p:spPr>
              <a:xfrm>
                <a:off x="1685365" y="7286082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16200000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E6B608DD-519D-24F2-D8E9-925A23F4240D}"/>
                  </a:ext>
                </a:extLst>
              </p:cNvPr>
              <p:cNvSpPr/>
              <p:nvPr/>
            </p:nvSpPr>
            <p:spPr>
              <a:xfrm>
                <a:off x="1685365" y="8740927"/>
                <a:ext cx="20058084" cy="374237"/>
              </a:xfrm>
              <a:prstGeom prst="ellipse">
                <a:avLst/>
              </a:prstGeom>
              <a:grpFill/>
              <a:ln>
                <a:noFill/>
              </a:ln>
              <a:effectLst>
                <a:outerShdw blurRad="635000" dist="2540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8D173D9-F0D0-846B-22F6-1404AF26450A}"/>
                </a:ext>
              </a:extLst>
            </p:cNvPr>
            <p:cNvSpPr/>
            <p:nvPr/>
          </p:nvSpPr>
          <p:spPr>
            <a:xfrm>
              <a:off x="860612" y="7171764"/>
              <a:ext cx="21838024" cy="2061883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Textbox 200">
            <a:extLst>
              <a:ext uri="{FF2B5EF4-FFF2-40B4-BE49-F238E27FC236}">
                <a16:creationId xmlns:a16="http://schemas.microsoft.com/office/drawing/2014/main" id="{7E5E9D98-35A7-A00D-CC7C-195A40B46F77}"/>
              </a:ext>
            </a:extLst>
          </p:cNvPr>
          <p:cNvSpPr txBox="1"/>
          <p:nvPr/>
        </p:nvSpPr>
        <p:spPr>
          <a:xfrm>
            <a:off x="1941328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08</a:t>
            </a:r>
          </a:p>
        </p:txBody>
      </p:sp>
      <p:sp>
        <p:nvSpPr>
          <p:cNvPr id="102" name="Textbox 200">
            <a:extLst>
              <a:ext uri="{FF2B5EF4-FFF2-40B4-BE49-F238E27FC236}">
                <a16:creationId xmlns:a16="http://schemas.microsoft.com/office/drawing/2014/main" id="{0E4701FB-D25D-D173-FC36-4604DC78DEEB}"/>
              </a:ext>
            </a:extLst>
          </p:cNvPr>
          <p:cNvSpPr txBox="1"/>
          <p:nvPr/>
        </p:nvSpPr>
        <p:spPr>
          <a:xfrm>
            <a:off x="17063582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6">
                    <a:lumMod val="50000"/>
                    <a:alpha val="80000"/>
                  </a:schemeClr>
                </a:solidFill>
                <a:latin typeface="+mj-lt"/>
              </a:rPr>
              <a:t>07</a:t>
            </a:r>
          </a:p>
        </p:txBody>
      </p:sp>
      <p:sp>
        <p:nvSpPr>
          <p:cNvPr id="103" name="Textbox 200">
            <a:extLst>
              <a:ext uri="{FF2B5EF4-FFF2-40B4-BE49-F238E27FC236}">
                <a16:creationId xmlns:a16="http://schemas.microsoft.com/office/drawing/2014/main" id="{8FEB6F89-652C-D9E2-475A-AD7F5900FF94}"/>
              </a:ext>
            </a:extLst>
          </p:cNvPr>
          <p:cNvSpPr txBox="1"/>
          <p:nvPr/>
        </p:nvSpPr>
        <p:spPr>
          <a:xfrm>
            <a:off x="14713879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5">
                    <a:lumMod val="50000"/>
                    <a:alpha val="80000"/>
                  </a:schemeClr>
                </a:solidFill>
                <a:latin typeface="+mj-lt"/>
              </a:rPr>
              <a:t>06</a:t>
            </a:r>
          </a:p>
        </p:txBody>
      </p:sp>
      <p:sp>
        <p:nvSpPr>
          <p:cNvPr id="104" name="Textbox 200">
            <a:extLst>
              <a:ext uri="{FF2B5EF4-FFF2-40B4-BE49-F238E27FC236}">
                <a16:creationId xmlns:a16="http://schemas.microsoft.com/office/drawing/2014/main" id="{07F20991-1D5A-50CA-4DC9-04F8B6436108}"/>
              </a:ext>
            </a:extLst>
          </p:cNvPr>
          <p:cNvSpPr txBox="1"/>
          <p:nvPr/>
        </p:nvSpPr>
        <p:spPr>
          <a:xfrm>
            <a:off x="12364176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4">
                    <a:lumMod val="50000"/>
                    <a:alpha val="80000"/>
                  </a:schemeClr>
                </a:solidFill>
                <a:latin typeface="+mj-lt"/>
              </a:rPr>
              <a:t>05</a:t>
            </a:r>
          </a:p>
        </p:txBody>
      </p:sp>
      <p:sp>
        <p:nvSpPr>
          <p:cNvPr id="105" name="Textbox 200">
            <a:extLst>
              <a:ext uri="{FF2B5EF4-FFF2-40B4-BE49-F238E27FC236}">
                <a16:creationId xmlns:a16="http://schemas.microsoft.com/office/drawing/2014/main" id="{81AEA34E-6A89-9139-05CA-674C0B506327}"/>
              </a:ext>
            </a:extLst>
          </p:cNvPr>
          <p:cNvSpPr txBox="1"/>
          <p:nvPr/>
        </p:nvSpPr>
        <p:spPr>
          <a:xfrm>
            <a:off x="10014473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3">
                    <a:lumMod val="50000"/>
                    <a:alpha val="8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06" name="Textbox 200">
            <a:extLst>
              <a:ext uri="{FF2B5EF4-FFF2-40B4-BE49-F238E27FC236}">
                <a16:creationId xmlns:a16="http://schemas.microsoft.com/office/drawing/2014/main" id="{6A0FCDE3-DC5B-203A-A8C8-9F5DF1FA0523}"/>
              </a:ext>
            </a:extLst>
          </p:cNvPr>
          <p:cNvSpPr txBox="1"/>
          <p:nvPr/>
        </p:nvSpPr>
        <p:spPr>
          <a:xfrm>
            <a:off x="7664770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2">
                    <a:lumMod val="50000"/>
                    <a:alpha val="8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B5819D8A-142E-F9AD-09AD-99354019A03D}"/>
              </a:ext>
            </a:extLst>
          </p:cNvPr>
          <p:cNvSpPr txBox="1"/>
          <p:nvPr/>
        </p:nvSpPr>
        <p:spPr>
          <a:xfrm>
            <a:off x="5315067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08" name="Textbox 200">
            <a:extLst>
              <a:ext uri="{FF2B5EF4-FFF2-40B4-BE49-F238E27FC236}">
                <a16:creationId xmlns:a16="http://schemas.microsoft.com/office/drawing/2014/main" id="{3A3A31D3-D347-937D-6B7B-A75A30B806C1}"/>
              </a:ext>
            </a:extLst>
          </p:cNvPr>
          <p:cNvSpPr txBox="1"/>
          <p:nvPr/>
        </p:nvSpPr>
        <p:spPr>
          <a:xfrm>
            <a:off x="2965364" y="7546002"/>
            <a:ext cx="1675800" cy="132343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8000" dirty="0">
                <a:solidFill>
                  <a:schemeClr val="accent1">
                    <a:lumMod val="50000"/>
                    <a:alpha val="8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09" name="Freeform 115">
            <a:extLst>
              <a:ext uri="{FF2B5EF4-FFF2-40B4-BE49-F238E27FC236}">
                <a16:creationId xmlns:a16="http://schemas.microsoft.com/office/drawing/2014/main" id="{C5F23907-1FFA-EA60-1F01-0980B5E0C246}"/>
              </a:ext>
            </a:extLst>
          </p:cNvPr>
          <p:cNvSpPr>
            <a:spLocks noEditPoints="1"/>
          </p:cNvSpPr>
          <p:nvPr/>
        </p:nvSpPr>
        <p:spPr bwMode="auto">
          <a:xfrm>
            <a:off x="8070971" y="9696462"/>
            <a:ext cx="863398" cy="980650"/>
          </a:xfrm>
          <a:custGeom>
            <a:avLst/>
            <a:gdLst>
              <a:gd name="T0" fmla="*/ 122 w 162"/>
              <a:gd name="T1" fmla="*/ 139 h 184"/>
              <a:gd name="T2" fmla="*/ 45 w 162"/>
              <a:gd name="T3" fmla="*/ 139 h 184"/>
              <a:gd name="T4" fmla="*/ 45 w 162"/>
              <a:gd name="T5" fmla="*/ 101 h 184"/>
              <a:gd name="T6" fmla="*/ 162 w 162"/>
              <a:gd name="T7" fmla="*/ 0 h 184"/>
              <a:gd name="T8" fmla="*/ 45 w 162"/>
              <a:gd name="T9" fmla="*/ 0 h 184"/>
              <a:gd name="T10" fmla="*/ 45 w 162"/>
              <a:gd name="T11" fmla="*/ 36 h 184"/>
              <a:gd name="T12" fmla="*/ 162 w 162"/>
              <a:gd name="T13" fmla="*/ 0 h 184"/>
              <a:gd name="T14" fmla="*/ 122 w 162"/>
              <a:gd name="T15" fmla="*/ 44 h 184"/>
              <a:gd name="T16" fmla="*/ 122 w 162"/>
              <a:gd name="T17" fmla="*/ 184 h 184"/>
              <a:gd name="T18" fmla="*/ 162 w 162"/>
              <a:gd name="T19" fmla="*/ 139 h 184"/>
              <a:gd name="T20" fmla="*/ 162 w 162"/>
              <a:gd name="T21" fmla="*/ 0 h 184"/>
              <a:gd name="T22" fmla="*/ 0 w 162"/>
              <a:gd name="T23" fmla="*/ 69 h 184"/>
              <a:gd name="T24" fmla="*/ 74 w 162"/>
              <a:gd name="T25" fmla="*/ 69 h 184"/>
              <a:gd name="T26" fmla="*/ 20 w 162"/>
              <a:gd name="T27" fmla="*/ 48 h 184"/>
              <a:gd name="T28" fmla="*/ 0 w 162"/>
              <a:gd name="T29" fmla="*/ 69 h 184"/>
              <a:gd name="T30" fmla="*/ 20 w 162"/>
              <a:gd name="T31" fmla="*/ 9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62" h="184">
                <a:moveTo>
                  <a:pt x="122" y="139"/>
                </a:moveTo>
                <a:lnTo>
                  <a:pt x="45" y="139"/>
                </a:lnTo>
                <a:lnTo>
                  <a:pt x="45" y="101"/>
                </a:lnTo>
                <a:moveTo>
                  <a:pt x="162" y="0"/>
                </a:moveTo>
                <a:lnTo>
                  <a:pt x="45" y="0"/>
                </a:lnTo>
                <a:lnTo>
                  <a:pt x="45" y="36"/>
                </a:lnTo>
                <a:moveTo>
                  <a:pt x="162" y="0"/>
                </a:moveTo>
                <a:lnTo>
                  <a:pt x="122" y="44"/>
                </a:lnTo>
                <a:lnTo>
                  <a:pt x="122" y="184"/>
                </a:lnTo>
                <a:lnTo>
                  <a:pt x="162" y="139"/>
                </a:lnTo>
                <a:lnTo>
                  <a:pt x="162" y="0"/>
                </a:lnTo>
                <a:moveTo>
                  <a:pt x="0" y="69"/>
                </a:moveTo>
                <a:lnTo>
                  <a:pt x="74" y="69"/>
                </a:lnTo>
                <a:moveTo>
                  <a:pt x="20" y="48"/>
                </a:moveTo>
                <a:lnTo>
                  <a:pt x="0" y="69"/>
                </a:lnTo>
                <a:lnTo>
                  <a:pt x="20" y="90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0" name="Freeform 177">
            <a:extLst>
              <a:ext uri="{FF2B5EF4-FFF2-40B4-BE49-F238E27FC236}">
                <a16:creationId xmlns:a16="http://schemas.microsoft.com/office/drawing/2014/main" id="{A8F7DADE-D4B0-6D53-172C-E280FF6099BD}"/>
              </a:ext>
            </a:extLst>
          </p:cNvPr>
          <p:cNvSpPr>
            <a:spLocks noEditPoints="1"/>
          </p:cNvSpPr>
          <p:nvPr/>
        </p:nvSpPr>
        <p:spPr bwMode="auto">
          <a:xfrm>
            <a:off x="3332379" y="9676138"/>
            <a:ext cx="941770" cy="1021298"/>
          </a:xfrm>
          <a:custGeom>
            <a:avLst/>
            <a:gdLst>
              <a:gd name="T0" fmla="*/ 62 w 937"/>
              <a:gd name="T1" fmla="*/ 453 h 1019"/>
              <a:gd name="T2" fmla="*/ 876 w 937"/>
              <a:gd name="T3" fmla="*/ 453 h 1019"/>
              <a:gd name="T4" fmla="*/ 574 w 937"/>
              <a:gd name="T5" fmla="*/ 889 h 1019"/>
              <a:gd name="T6" fmla="*/ 574 w 937"/>
              <a:gd name="T7" fmla="*/ 1019 h 1019"/>
              <a:gd name="T8" fmla="*/ 363 w 937"/>
              <a:gd name="T9" fmla="*/ 1019 h 1019"/>
              <a:gd name="T10" fmla="*/ 363 w 937"/>
              <a:gd name="T11" fmla="*/ 889 h 1019"/>
              <a:gd name="T12" fmla="*/ 62 w 937"/>
              <a:gd name="T13" fmla="*/ 453 h 1019"/>
              <a:gd name="T14" fmla="*/ 882 w 937"/>
              <a:gd name="T15" fmla="*/ 342 h 1019"/>
              <a:gd name="T16" fmla="*/ 55 w 937"/>
              <a:gd name="T17" fmla="*/ 342 h 1019"/>
              <a:gd name="T18" fmla="*/ 0 w 937"/>
              <a:gd name="T19" fmla="*/ 397 h 1019"/>
              <a:gd name="T20" fmla="*/ 0 w 937"/>
              <a:gd name="T21" fmla="*/ 397 h 1019"/>
              <a:gd name="T22" fmla="*/ 55 w 937"/>
              <a:gd name="T23" fmla="*/ 453 h 1019"/>
              <a:gd name="T24" fmla="*/ 882 w 937"/>
              <a:gd name="T25" fmla="*/ 453 h 1019"/>
              <a:gd name="T26" fmla="*/ 937 w 937"/>
              <a:gd name="T27" fmla="*/ 397 h 1019"/>
              <a:gd name="T28" fmla="*/ 937 w 937"/>
              <a:gd name="T29" fmla="*/ 397 h 1019"/>
              <a:gd name="T30" fmla="*/ 882 w 937"/>
              <a:gd name="T31" fmla="*/ 342 h 1019"/>
              <a:gd name="T32" fmla="*/ 289 w 937"/>
              <a:gd name="T33" fmla="*/ 0 h 1019"/>
              <a:gd name="T34" fmla="*/ 289 w 937"/>
              <a:gd name="T35" fmla="*/ 220 h 1019"/>
              <a:gd name="T36" fmla="*/ 289 w 937"/>
              <a:gd name="T37" fmla="*/ 220 h 1019"/>
              <a:gd name="T38" fmla="*/ 210 w 937"/>
              <a:gd name="T39" fmla="*/ 149 h 1019"/>
              <a:gd name="T40" fmla="*/ 289 w 937"/>
              <a:gd name="T41" fmla="*/ 220 h 1019"/>
              <a:gd name="T42" fmla="*/ 289 w 937"/>
              <a:gd name="T43" fmla="*/ 0 h 1019"/>
              <a:gd name="T44" fmla="*/ 368 w 937"/>
              <a:gd name="T45" fmla="*/ 149 h 1019"/>
              <a:gd name="T46" fmla="*/ 289 w 937"/>
              <a:gd name="T47" fmla="*/ 220 h 1019"/>
              <a:gd name="T48" fmla="*/ 649 w 937"/>
              <a:gd name="T49" fmla="*/ 0 h 1019"/>
              <a:gd name="T50" fmla="*/ 649 w 937"/>
              <a:gd name="T51" fmla="*/ 220 h 1019"/>
              <a:gd name="T52" fmla="*/ 649 w 937"/>
              <a:gd name="T53" fmla="*/ 220 h 1019"/>
              <a:gd name="T54" fmla="*/ 570 w 937"/>
              <a:gd name="T55" fmla="*/ 149 h 1019"/>
              <a:gd name="T56" fmla="*/ 649 w 937"/>
              <a:gd name="T57" fmla="*/ 220 h 1019"/>
              <a:gd name="T58" fmla="*/ 649 w 937"/>
              <a:gd name="T59" fmla="*/ 0 h 1019"/>
              <a:gd name="T60" fmla="*/ 728 w 937"/>
              <a:gd name="T61" fmla="*/ 149 h 1019"/>
              <a:gd name="T62" fmla="*/ 649 w 937"/>
              <a:gd name="T63" fmla="*/ 220 h 10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37" h="1019">
                <a:moveTo>
                  <a:pt x="62" y="453"/>
                </a:moveTo>
                <a:cubicBezTo>
                  <a:pt x="876" y="453"/>
                  <a:pt x="876" y="453"/>
                  <a:pt x="876" y="453"/>
                </a:cubicBezTo>
                <a:cubicBezTo>
                  <a:pt x="574" y="889"/>
                  <a:pt x="574" y="889"/>
                  <a:pt x="574" y="889"/>
                </a:cubicBezTo>
                <a:cubicBezTo>
                  <a:pt x="574" y="1019"/>
                  <a:pt x="574" y="1019"/>
                  <a:pt x="574" y="1019"/>
                </a:cubicBezTo>
                <a:cubicBezTo>
                  <a:pt x="363" y="1019"/>
                  <a:pt x="363" y="1019"/>
                  <a:pt x="363" y="1019"/>
                </a:cubicBezTo>
                <a:cubicBezTo>
                  <a:pt x="363" y="889"/>
                  <a:pt x="363" y="889"/>
                  <a:pt x="363" y="889"/>
                </a:cubicBezTo>
                <a:lnTo>
                  <a:pt x="62" y="453"/>
                </a:lnTo>
                <a:close/>
                <a:moveTo>
                  <a:pt x="882" y="342"/>
                </a:moveTo>
                <a:cubicBezTo>
                  <a:pt x="55" y="342"/>
                  <a:pt x="55" y="342"/>
                  <a:pt x="55" y="342"/>
                </a:cubicBezTo>
                <a:cubicBezTo>
                  <a:pt x="25" y="342"/>
                  <a:pt x="0" y="367"/>
                  <a:pt x="0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28"/>
                  <a:pt x="25" y="453"/>
                  <a:pt x="55" y="453"/>
                </a:cubicBezTo>
                <a:cubicBezTo>
                  <a:pt x="882" y="453"/>
                  <a:pt x="882" y="453"/>
                  <a:pt x="882" y="453"/>
                </a:cubicBezTo>
                <a:cubicBezTo>
                  <a:pt x="913" y="453"/>
                  <a:pt x="937" y="428"/>
                  <a:pt x="937" y="397"/>
                </a:cubicBezTo>
                <a:cubicBezTo>
                  <a:pt x="937" y="397"/>
                  <a:pt x="937" y="397"/>
                  <a:pt x="937" y="397"/>
                </a:cubicBezTo>
                <a:cubicBezTo>
                  <a:pt x="937" y="367"/>
                  <a:pt x="913" y="342"/>
                  <a:pt x="882" y="342"/>
                </a:cubicBezTo>
                <a:close/>
                <a:moveTo>
                  <a:pt x="289" y="0"/>
                </a:moveTo>
                <a:cubicBezTo>
                  <a:pt x="289" y="220"/>
                  <a:pt x="289" y="220"/>
                  <a:pt x="289" y="220"/>
                </a:cubicBezTo>
                <a:moveTo>
                  <a:pt x="289" y="220"/>
                </a:moveTo>
                <a:cubicBezTo>
                  <a:pt x="210" y="149"/>
                  <a:pt x="210" y="149"/>
                  <a:pt x="210" y="149"/>
                </a:cubicBezTo>
                <a:moveTo>
                  <a:pt x="289" y="220"/>
                </a:moveTo>
                <a:cubicBezTo>
                  <a:pt x="289" y="0"/>
                  <a:pt x="289" y="0"/>
                  <a:pt x="289" y="0"/>
                </a:cubicBezTo>
                <a:moveTo>
                  <a:pt x="368" y="149"/>
                </a:moveTo>
                <a:cubicBezTo>
                  <a:pt x="289" y="220"/>
                  <a:pt x="289" y="220"/>
                  <a:pt x="289" y="220"/>
                </a:cubicBezTo>
                <a:moveTo>
                  <a:pt x="649" y="0"/>
                </a:moveTo>
                <a:cubicBezTo>
                  <a:pt x="649" y="220"/>
                  <a:pt x="649" y="220"/>
                  <a:pt x="649" y="220"/>
                </a:cubicBezTo>
                <a:moveTo>
                  <a:pt x="649" y="220"/>
                </a:moveTo>
                <a:cubicBezTo>
                  <a:pt x="570" y="149"/>
                  <a:pt x="570" y="149"/>
                  <a:pt x="570" y="149"/>
                </a:cubicBezTo>
                <a:moveTo>
                  <a:pt x="649" y="220"/>
                </a:moveTo>
                <a:cubicBezTo>
                  <a:pt x="649" y="0"/>
                  <a:pt x="649" y="0"/>
                  <a:pt x="649" y="0"/>
                </a:cubicBezTo>
                <a:moveTo>
                  <a:pt x="728" y="149"/>
                </a:moveTo>
                <a:cubicBezTo>
                  <a:pt x="649" y="220"/>
                  <a:pt x="649" y="220"/>
                  <a:pt x="649" y="220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1" name="Freeform 150">
            <a:extLst>
              <a:ext uri="{FF2B5EF4-FFF2-40B4-BE49-F238E27FC236}">
                <a16:creationId xmlns:a16="http://schemas.microsoft.com/office/drawing/2014/main" id="{6CF7395E-ADB3-4DEE-24FE-E5D460C407C4}"/>
              </a:ext>
            </a:extLst>
          </p:cNvPr>
          <p:cNvSpPr>
            <a:spLocks noEditPoints="1"/>
          </p:cNvSpPr>
          <p:nvPr/>
        </p:nvSpPr>
        <p:spPr bwMode="auto">
          <a:xfrm>
            <a:off x="10314081" y="9664484"/>
            <a:ext cx="1076584" cy="1044606"/>
          </a:xfrm>
          <a:custGeom>
            <a:avLst/>
            <a:gdLst>
              <a:gd name="T0" fmla="*/ 725 w 844"/>
              <a:gd name="T1" fmla="*/ 385 h 818"/>
              <a:gd name="T2" fmla="*/ 780 w 844"/>
              <a:gd name="T3" fmla="*/ 440 h 818"/>
              <a:gd name="T4" fmla="*/ 780 w 844"/>
              <a:gd name="T5" fmla="*/ 762 h 818"/>
              <a:gd name="T6" fmla="*/ 725 w 844"/>
              <a:gd name="T7" fmla="*/ 818 h 818"/>
              <a:gd name="T8" fmla="*/ 613 w 844"/>
              <a:gd name="T9" fmla="*/ 818 h 818"/>
              <a:gd name="T10" fmla="*/ 544 w 844"/>
              <a:gd name="T11" fmla="*/ 749 h 818"/>
              <a:gd name="T12" fmla="*/ 475 w 844"/>
              <a:gd name="T13" fmla="*/ 818 h 818"/>
              <a:gd name="T14" fmla="*/ 56 w 844"/>
              <a:gd name="T15" fmla="*/ 818 h 818"/>
              <a:gd name="T16" fmla="*/ 0 w 844"/>
              <a:gd name="T17" fmla="*/ 762 h 818"/>
              <a:gd name="T18" fmla="*/ 0 w 844"/>
              <a:gd name="T19" fmla="*/ 440 h 818"/>
              <a:gd name="T20" fmla="*/ 56 w 844"/>
              <a:gd name="T21" fmla="*/ 385 h 818"/>
              <a:gd name="T22" fmla="*/ 475 w 844"/>
              <a:gd name="T23" fmla="*/ 385 h 818"/>
              <a:gd name="T24" fmla="*/ 544 w 844"/>
              <a:gd name="T25" fmla="*/ 454 h 818"/>
              <a:gd name="T26" fmla="*/ 613 w 844"/>
              <a:gd name="T27" fmla="*/ 385 h 818"/>
              <a:gd name="T28" fmla="*/ 725 w 844"/>
              <a:gd name="T29" fmla="*/ 385 h 818"/>
              <a:gd name="T30" fmla="*/ 844 w 844"/>
              <a:gd name="T31" fmla="*/ 313 h 818"/>
              <a:gd name="T32" fmla="*/ 681 w 844"/>
              <a:gd name="T33" fmla="*/ 35 h 818"/>
              <a:gd name="T34" fmla="*/ 604 w 844"/>
              <a:gd name="T35" fmla="*/ 16 h 818"/>
              <a:gd name="T36" fmla="*/ 508 w 844"/>
              <a:gd name="T37" fmla="*/ 73 h 818"/>
              <a:gd name="T38" fmla="*/ 483 w 844"/>
              <a:gd name="T39" fmla="*/ 167 h 818"/>
              <a:gd name="T40" fmla="*/ 389 w 844"/>
              <a:gd name="T41" fmla="*/ 142 h 818"/>
              <a:gd name="T42" fmla="*/ 177 w 844"/>
              <a:gd name="T43" fmla="*/ 267 h 818"/>
              <a:gd name="T44" fmla="*/ 200 w 844"/>
              <a:gd name="T45" fmla="*/ 565 h 818"/>
              <a:gd name="T46" fmla="*/ 231 w 844"/>
              <a:gd name="T47" fmla="*/ 611 h 818"/>
              <a:gd name="T48" fmla="*/ 478 w 844"/>
              <a:gd name="T49" fmla="*/ 611 h 818"/>
              <a:gd name="T50" fmla="*/ 426 w 844"/>
              <a:gd name="T51" fmla="*/ 611 h 818"/>
              <a:gd name="T52" fmla="*/ 333 w 844"/>
              <a:gd name="T53" fmla="*/ 695 h 818"/>
              <a:gd name="T54" fmla="*/ 337 w 844"/>
              <a:gd name="T55" fmla="*/ 530 h 818"/>
              <a:gd name="T56" fmla="*/ 426 w 844"/>
              <a:gd name="T57" fmla="*/ 611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844" h="818">
                <a:moveTo>
                  <a:pt x="725" y="385"/>
                </a:moveTo>
                <a:cubicBezTo>
                  <a:pt x="755" y="385"/>
                  <a:pt x="780" y="410"/>
                  <a:pt x="780" y="440"/>
                </a:cubicBezTo>
                <a:cubicBezTo>
                  <a:pt x="780" y="762"/>
                  <a:pt x="780" y="762"/>
                  <a:pt x="780" y="762"/>
                </a:cubicBezTo>
                <a:cubicBezTo>
                  <a:pt x="780" y="793"/>
                  <a:pt x="755" y="818"/>
                  <a:pt x="725" y="818"/>
                </a:cubicBezTo>
                <a:cubicBezTo>
                  <a:pt x="613" y="818"/>
                  <a:pt x="613" y="818"/>
                  <a:pt x="613" y="818"/>
                </a:cubicBezTo>
                <a:cubicBezTo>
                  <a:pt x="613" y="780"/>
                  <a:pt x="582" y="749"/>
                  <a:pt x="544" y="749"/>
                </a:cubicBezTo>
                <a:cubicBezTo>
                  <a:pt x="506" y="749"/>
                  <a:pt x="475" y="780"/>
                  <a:pt x="475" y="818"/>
                </a:cubicBezTo>
                <a:cubicBezTo>
                  <a:pt x="56" y="818"/>
                  <a:pt x="56" y="818"/>
                  <a:pt x="56" y="818"/>
                </a:cubicBezTo>
                <a:cubicBezTo>
                  <a:pt x="25" y="818"/>
                  <a:pt x="0" y="793"/>
                  <a:pt x="0" y="762"/>
                </a:cubicBezTo>
                <a:cubicBezTo>
                  <a:pt x="0" y="440"/>
                  <a:pt x="0" y="440"/>
                  <a:pt x="0" y="440"/>
                </a:cubicBezTo>
                <a:cubicBezTo>
                  <a:pt x="0" y="410"/>
                  <a:pt x="25" y="385"/>
                  <a:pt x="56" y="385"/>
                </a:cubicBezTo>
                <a:cubicBezTo>
                  <a:pt x="475" y="385"/>
                  <a:pt x="475" y="385"/>
                  <a:pt x="475" y="385"/>
                </a:cubicBezTo>
                <a:cubicBezTo>
                  <a:pt x="475" y="423"/>
                  <a:pt x="506" y="454"/>
                  <a:pt x="544" y="454"/>
                </a:cubicBezTo>
                <a:cubicBezTo>
                  <a:pt x="582" y="454"/>
                  <a:pt x="613" y="423"/>
                  <a:pt x="613" y="385"/>
                </a:cubicBezTo>
                <a:lnTo>
                  <a:pt x="725" y="385"/>
                </a:lnTo>
                <a:close/>
                <a:moveTo>
                  <a:pt x="844" y="313"/>
                </a:moveTo>
                <a:cubicBezTo>
                  <a:pt x="681" y="35"/>
                  <a:pt x="681" y="35"/>
                  <a:pt x="681" y="35"/>
                </a:cubicBezTo>
                <a:cubicBezTo>
                  <a:pt x="665" y="9"/>
                  <a:pt x="631" y="0"/>
                  <a:pt x="604" y="16"/>
                </a:cubicBezTo>
                <a:cubicBezTo>
                  <a:pt x="508" y="73"/>
                  <a:pt x="508" y="73"/>
                  <a:pt x="508" y="73"/>
                </a:cubicBezTo>
                <a:cubicBezTo>
                  <a:pt x="527" y="105"/>
                  <a:pt x="516" y="148"/>
                  <a:pt x="483" y="167"/>
                </a:cubicBezTo>
                <a:cubicBezTo>
                  <a:pt x="450" y="186"/>
                  <a:pt x="408" y="175"/>
                  <a:pt x="389" y="142"/>
                </a:cubicBezTo>
                <a:cubicBezTo>
                  <a:pt x="177" y="267"/>
                  <a:pt x="177" y="267"/>
                  <a:pt x="177" y="267"/>
                </a:cubicBezTo>
                <a:moveTo>
                  <a:pt x="200" y="565"/>
                </a:moveTo>
                <a:cubicBezTo>
                  <a:pt x="231" y="611"/>
                  <a:pt x="231" y="611"/>
                  <a:pt x="231" y="611"/>
                </a:cubicBezTo>
                <a:cubicBezTo>
                  <a:pt x="478" y="611"/>
                  <a:pt x="478" y="611"/>
                  <a:pt x="478" y="611"/>
                </a:cubicBezTo>
                <a:moveTo>
                  <a:pt x="426" y="611"/>
                </a:moveTo>
                <a:cubicBezTo>
                  <a:pt x="333" y="695"/>
                  <a:pt x="333" y="695"/>
                  <a:pt x="333" y="695"/>
                </a:cubicBezTo>
                <a:moveTo>
                  <a:pt x="337" y="530"/>
                </a:moveTo>
                <a:cubicBezTo>
                  <a:pt x="426" y="611"/>
                  <a:pt x="426" y="611"/>
                  <a:pt x="426" y="611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2" name="Freeform 159">
            <a:extLst>
              <a:ext uri="{FF2B5EF4-FFF2-40B4-BE49-F238E27FC236}">
                <a16:creationId xmlns:a16="http://schemas.microsoft.com/office/drawing/2014/main" id="{7E841015-78EF-5800-9B4A-55075716230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9752874" y="9686181"/>
            <a:ext cx="996618" cy="1001212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3" name="Freeform 175">
            <a:extLst>
              <a:ext uri="{FF2B5EF4-FFF2-40B4-BE49-F238E27FC236}">
                <a16:creationId xmlns:a16="http://schemas.microsoft.com/office/drawing/2014/main" id="{CC532722-1EE4-4987-B0D8-623CF58D3CC9}"/>
              </a:ext>
            </a:extLst>
          </p:cNvPr>
          <p:cNvSpPr>
            <a:spLocks noEditPoints="1"/>
          </p:cNvSpPr>
          <p:nvPr/>
        </p:nvSpPr>
        <p:spPr bwMode="auto">
          <a:xfrm>
            <a:off x="12844982" y="9702310"/>
            <a:ext cx="714188" cy="968954"/>
          </a:xfrm>
          <a:custGeom>
            <a:avLst/>
            <a:gdLst>
              <a:gd name="T0" fmla="*/ 176 w 714"/>
              <a:gd name="T1" fmla="*/ 282 h 966"/>
              <a:gd name="T2" fmla="*/ 284 w 714"/>
              <a:gd name="T3" fmla="*/ 391 h 966"/>
              <a:gd name="T4" fmla="*/ 176 w 714"/>
              <a:gd name="T5" fmla="*/ 391 h 966"/>
              <a:gd name="T6" fmla="*/ 284 w 714"/>
              <a:gd name="T7" fmla="*/ 282 h 966"/>
              <a:gd name="T8" fmla="*/ 446 w 714"/>
              <a:gd name="T9" fmla="*/ 702 h 966"/>
              <a:gd name="T10" fmla="*/ 555 w 714"/>
              <a:gd name="T11" fmla="*/ 810 h 966"/>
              <a:gd name="T12" fmla="*/ 446 w 714"/>
              <a:gd name="T13" fmla="*/ 810 h 966"/>
              <a:gd name="T14" fmla="*/ 555 w 714"/>
              <a:gd name="T15" fmla="*/ 702 h 966"/>
              <a:gd name="T16" fmla="*/ 134 w 714"/>
              <a:gd name="T17" fmla="*/ 673 h 966"/>
              <a:gd name="T18" fmla="*/ 550 w 714"/>
              <a:gd name="T19" fmla="*/ 270 h 966"/>
              <a:gd name="T20" fmla="*/ 466 w 714"/>
              <a:gd name="T21" fmla="*/ 352 h 966"/>
              <a:gd name="T22" fmla="*/ 550 w 714"/>
              <a:gd name="T23" fmla="*/ 270 h 966"/>
              <a:gd name="T24" fmla="*/ 602 w 714"/>
              <a:gd name="T25" fmla="*/ 372 h 966"/>
              <a:gd name="T26" fmla="*/ 239 w 714"/>
              <a:gd name="T27" fmla="*/ 64 h 966"/>
              <a:gd name="T28" fmla="*/ 53 w 714"/>
              <a:gd name="T29" fmla="*/ 64 h 966"/>
              <a:gd name="T30" fmla="*/ 0 w 714"/>
              <a:gd name="T31" fmla="*/ 117 h 966"/>
              <a:gd name="T32" fmla="*/ 0 w 714"/>
              <a:gd name="T33" fmla="*/ 913 h 966"/>
              <a:gd name="T34" fmla="*/ 53 w 714"/>
              <a:gd name="T35" fmla="*/ 966 h 966"/>
              <a:gd name="T36" fmla="*/ 661 w 714"/>
              <a:gd name="T37" fmla="*/ 966 h 966"/>
              <a:gd name="T38" fmla="*/ 714 w 714"/>
              <a:gd name="T39" fmla="*/ 913 h 966"/>
              <a:gd name="T40" fmla="*/ 714 w 714"/>
              <a:gd name="T41" fmla="*/ 117 h 966"/>
              <a:gd name="T42" fmla="*/ 661 w 714"/>
              <a:gd name="T43" fmla="*/ 64 h 966"/>
              <a:gd name="T44" fmla="*/ 475 w 714"/>
              <a:gd name="T45" fmla="*/ 64 h 966"/>
              <a:gd name="T46" fmla="*/ 444 w 714"/>
              <a:gd name="T47" fmla="*/ 128 h 966"/>
              <a:gd name="T48" fmla="*/ 270 w 714"/>
              <a:gd name="T49" fmla="*/ 128 h 966"/>
              <a:gd name="T50" fmla="*/ 239 w 714"/>
              <a:gd name="T51" fmla="*/ 97 h 966"/>
              <a:gd name="T52" fmla="*/ 239 w 714"/>
              <a:gd name="T53" fmla="*/ 30 h 966"/>
              <a:gd name="T54" fmla="*/ 270 w 714"/>
              <a:gd name="T55" fmla="*/ 0 h 966"/>
              <a:gd name="T56" fmla="*/ 444 w 714"/>
              <a:gd name="T57" fmla="*/ 0 h 966"/>
              <a:gd name="T58" fmla="*/ 475 w 714"/>
              <a:gd name="T59" fmla="*/ 30 h 966"/>
              <a:gd name="T60" fmla="*/ 475 w 714"/>
              <a:gd name="T61" fmla="*/ 97 h 966"/>
              <a:gd name="T62" fmla="*/ 444 w 714"/>
              <a:gd name="T63" fmla="*/ 128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14" h="966">
                <a:moveTo>
                  <a:pt x="176" y="282"/>
                </a:moveTo>
                <a:cubicBezTo>
                  <a:pt x="284" y="391"/>
                  <a:pt x="284" y="391"/>
                  <a:pt x="284" y="391"/>
                </a:cubicBezTo>
                <a:moveTo>
                  <a:pt x="176" y="391"/>
                </a:moveTo>
                <a:cubicBezTo>
                  <a:pt x="284" y="282"/>
                  <a:pt x="284" y="282"/>
                  <a:pt x="284" y="282"/>
                </a:cubicBezTo>
                <a:moveTo>
                  <a:pt x="446" y="702"/>
                </a:moveTo>
                <a:cubicBezTo>
                  <a:pt x="555" y="810"/>
                  <a:pt x="555" y="810"/>
                  <a:pt x="555" y="810"/>
                </a:cubicBezTo>
                <a:moveTo>
                  <a:pt x="446" y="810"/>
                </a:moveTo>
                <a:cubicBezTo>
                  <a:pt x="555" y="702"/>
                  <a:pt x="555" y="702"/>
                  <a:pt x="555" y="702"/>
                </a:cubicBezTo>
                <a:moveTo>
                  <a:pt x="134" y="673"/>
                </a:moveTo>
                <a:cubicBezTo>
                  <a:pt x="270" y="656"/>
                  <a:pt x="550" y="524"/>
                  <a:pt x="550" y="270"/>
                </a:cubicBezTo>
                <a:moveTo>
                  <a:pt x="466" y="352"/>
                </a:moveTo>
                <a:cubicBezTo>
                  <a:pt x="550" y="270"/>
                  <a:pt x="550" y="270"/>
                  <a:pt x="550" y="270"/>
                </a:cubicBezTo>
                <a:cubicBezTo>
                  <a:pt x="602" y="372"/>
                  <a:pt x="602" y="372"/>
                  <a:pt x="602" y="372"/>
                </a:cubicBezTo>
                <a:moveTo>
                  <a:pt x="239" y="64"/>
                </a:moveTo>
                <a:cubicBezTo>
                  <a:pt x="53" y="64"/>
                  <a:pt x="53" y="64"/>
                  <a:pt x="53" y="64"/>
                </a:cubicBezTo>
                <a:cubicBezTo>
                  <a:pt x="24" y="64"/>
                  <a:pt x="0" y="88"/>
                  <a:pt x="0" y="117"/>
                </a:cubicBezTo>
                <a:cubicBezTo>
                  <a:pt x="0" y="913"/>
                  <a:pt x="0" y="913"/>
                  <a:pt x="0" y="913"/>
                </a:cubicBezTo>
                <a:cubicBezTo>
                  <a:pt x="0" y="943"/>
                  <a:pt x="24" y="966"/>
                  <a:pt x="53" y="966"/>
                </a:cubicBezTo>
                <a:cubicBezTo>
                  <a:pt x="661" y="966"/>
                  <a:pt x="661" y="966"/>
                  <a:pt x="661" y="966"/>
                </a:cubicBezTo>
                <a:cubicBezTo>
                  <a:pt x="690" y="966"/>
                  <a:pt x="714" y="943"/>
                  <a:pt x="714" y="913"/>
                </a:cubicBezTo>
                <a:cubicBezTo>
                  <a:pt x="714" y="117"/>
                  <a:pt x="714" y="117"/>
                  <a:pt x="714" y="117"/>
                </a:cubicBezTo>
                <a:cubicBezTo>
                  <a:pt x="714" y="88"/>
                  <a:pt x="690" y="64"/>
                  <a:pt x="661" y="64"/>
                </a:cubicBezTo>
                <a:cubicBezTo>
                  <a:pt x="475" y="64"/>
                  <a:pt x="475" y="64"/>
                  <a:pt x="475" y="64"/>
                </a:cubicBezTo>
                <a:moveTo>
                  <a:pt x="444" y="128"/>
                </a:moveTo>
                <a:cubicBezTo>
                  <a:pt x="270" y="128"/>
                  <a:pt x="270" y="128"/>
                  <a:pt x="270" y="128"/>
                </a:cubicBezTo>
                <a:cubicBezTo>
                  <a:pt x="253" y="128"/>
                  <a:pt x="239" y="114"/>
                  <a:pt x="239" y="97"/>
                </a:cubicBezTo>
                <a:cubicBezTo>
                  <a:pt x="239" y="30"/>
                  <a:pt x="239" y="30"/>
                  <a:pt x="239" y="30"/>
                </a:cubicBezTo>
                <a:cubicBezTo>
                  <a:pt x="239" y="13"/>
                  <a:pt x="253" y="0"/>
                  <a:pt x="270" y="0"/>
                </a:cubicBezTo>
                <a:cubicBezTo>
                  <a:pt x="444" y="0"/>
                  <a:pt x="444" y="0"/>
                  <a:pt x="444" y="0"/>
                </a:cubicBezTo>
                <a:cubicBezTo>
                  <a:pt x="461" y="0"/>
                  <a:pt x="475" y="13"/>
                  <a:pt x="475" y="30"/>
                </a:cubicBezTo>
                <a:cubicBezTo>
                  <a:pt x="475" y="97"/>
                  <a:pt x="475" y="97"/>
                  <a:pt x="475" y="97"/>
                </a:cubicBezTo>
                <a:cubicBezTo>
                  <a:pt x="475" y="114"/>
                  <a:pt x="461" y="128"/>
                  <a:pt x="444" y="128"/>
                </a:cubicBezTo>
                <a:close/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4" name="Freeform 47">
            <a:extLst>
              <a:ext uri="{FF2B5EF4-FFF2-40B4-BE49-F238E27FC236}">
                <a16:creationId xmlns:a16="http://schemas.microsoft.com/office/drawing/2014/main" id="{5B4810AD-C943-15F6-1EBB-4F8357145F72}"/>
              </a:ext>
            </a:extLst>
          </p:cNvPr>
          <p:cNvSpPr>
            <a:spLocks noEditPoints="1"/>
          </p:cNvSpPr>
          <p:nvPr/>
        </p:nvSpPr>
        <p:spPr bwMode="auto">
          <a:xfrm>
            <a:off x="17432692" y="9664484"/>
            <a:ext cx="937580" cy="1044606"/>
          </a:xfrm>
          <a:custGeom>
            <a:avLst/>
            <a:gdLst>
              <a:gd name="T0" fmla="*/ 455 w 910"/>
              <a:gd name="T1" fmla="*/ 633 h 1020"/>
              <a:gd name="T2" fmla="*/ 163 w 910"/>
              <a:gd name="T3" fmla="*/ 341 h 1020"/>
              <a:gd name="T4" fmla="*/ 163 w 910"/>
              <a:gd name="T5" fmla="*/ 0 h 1020"/>
              <a:gd name="T6" fmla="*/ 747 w 910"/>
              <a:gd name="T7" fmla="*/ 0 h 1020"/>
              <a:gd name="T8" fmla="*/ 747 w 910"/>
              <a:gd name="T9" fmla="*/ 341 h 1020"/>
              <a:gd name="T10" fmla="*/ 455 w 910"/>
              <a:gd name="T11" fmla="*/ 633 h 1020"/>
              <a:gd name="T12" fmla="*/ 632 w 910"/>
              <a:gd name="T13" fmla="*/ 901 h 1020"/>
              <a:gd name="T14" fmla="*/ 278 w 910"/>
              <a:gd name="T15" fmla="*/ 901 h 1020"/>
              <a:gd name="T16" fmla="*/ 203 w 910"/>
              <a:gd name="T17" fmla="*/ 1020 h 1020"/>
              <a:gd name="T18" fmla="*/ 707 w 910"/>
              <a:gd name="T19" fmla="*/ 1020 h 1020"/>
              <a:gd name="T20" fmla="*/ 632 w 910"/>
              <a:gd name="T21" fmla="*/ 901 h 1020"/>
              <a:gd name="T22" fmla="*/ 455 w 910"/>
              <a:gd name="T23" fmla="*/ 901 h 1020"/>
              <a:gd name="T24" fmla="*/ 455 w 910"/>
              <a:gd name="T25" fmla="*/ 633 h 1020"/>
              <a:gd name="T26" fmla="*/ 724 w 910"/>
              <a:gd name="T27" fmla="*/ 453 h 1020"/>
              <a:gd name="T28" fmla="*/ 878 w 910"/>
              <a:gd name="T29" fmla="*/ 97 h 1020"/>
              <a:gd name="T30" fmla="*/ 747 w 910"/>
              <a:gd name="T31" fmla="*/ 97 h 1020"/>
              <a:gd name="T32" fmla="*/ 163 w 910"/>
              <a:gd name="T33" fmla="*/ 97 h 1020"/>
              <a:gd name="T34" fmla="*/ 32 w 910"/>
              <a:gd name="T35" fmla="*/ 97 h 1020"/>
              <a:gd name="T36" fmla="*/ 186 w 910"/>
              <a:gd name="T37" fmla="*/ 453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910" h="1020">
                <a:moveTo>
                  <a:pt x="455" y="633"/>
                </a:moveTo>
                <a:cubicBezTo>
                  <a:pt x="294" y="633"/>
                  <a:pt x="163" y="502"/>
                  <a:pt x="163" y="341"/>
                </a:cubicBezTo>
                <a:cubicBezTo>
                  <a:pt x="163" y="0"/>
                  <a:pt x="163" y="0"/>
                  <a:pt x="163" y="0"/>
                </a:cubicBezTo>
                <a:cubicBezTo>
                  <a:pt x="747" y="0"/>
                  <a:pt x="747" y="0"/>
                  <a:pt x="747" y="0"/>
                </a:cubicBezTo>
                <a:cubicBezTo>
                  <a:pt x="747" y="341"/>
                  <a:pt x="747" y="341"/>
                  <a:pt x="747" y="341"/>
                </a:cubicBezTo>
                <a:cubicBezTo>
                  <a:pt x="747" y="502"/>
                  <a:pt x="616" y="633"/>
                  <a:pt x="455" y="633"/>
                </a:cubicBezTo>
                <a:close/>
                <a:moveTo>
                  <a:pt x="632" y="901"/>
                </a:moveTo>
                <a:cubicBezTo>
                  <a:pt x="278" y="901"/>
                  <a:pt x="278" y="901"/>
                  <a:pt x="278" y="901"/>
                </a:cubicBezTo>
                <a:cubicBezTo>
                  <a:pt x="203" y="1020"/>
                  <a:pt x="203" y="1020"/>
                  <a:pt x="203" y="1020"/>
                </a:cubicBezTo>
                <a:cubicBezTo>
                  <a:pt x="707" y="1020"/>
                  <a:pt x="707" y="1020"/>
                  <a:pt x="707" y="1020"/>
                </a:cubicBezTo>
                <a:lnTo>
                  <a:pt x="632" y="901"/>
                </a:lnTo>
                <a:close/>
                <a:moveTo>
                  <a:pt x="455" y="901"/>
                </a:moveTo>
                <a:cubicBezTo>
                  <a:pt x="455" y="633"/>
                  <a:pt x="455" y="633"/>
                  <a:pt x="455" y="633"/>
                </a:cubicBezTo>
                <a:moveTo>
                  <a:pt x="724" y="453"/>
                </a:moveTo>
                <a:cubicBezTo>
                  <a:pt x="910" y="453"/>
                  <a:pt x="878" y="97"/>
                  <a:pt x="878" y="97"/>
                </a:cubicBezTo>
                <a:cubicBezTo>
                  <a:pt x="747" y="97"/>
                  <a:pt x="747" y="97"/>
                  <a:pt x="747" y="97"/>
                </a:cubicBezTo>
                <a:moveTo>
                  <a:pt x="163" y="97"/>
                </a:moveTo>
                <a:cubicBezTo>
                  <a:pt x="32" y="97"/>
                  <a:pt x="32" y="97"/>
                  <a:pt x="32" y="97"/>
                </a:cubicBezTo>
                <a:cubicBezTo>
                  <a:pt x="32" y="97"/>
                  <a:pt x="0" y="453"/>
                  <a:pt x="186" y="453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34BBBD3-FDA0-55BB-267F-A06A311D11B7}"/>
              </a:ext>
            </a:extLst>
          </p:cNvPr>
          <p:cNvSpPr/>
          <p:nvPr/>
        </p:nvSpPr>
        <p:spPr>
          <a:xfrm>
            <a:off x="5769945" y="9664485"/>
            <a:ext cx="766044" cy="1044604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 68">
            <a:extLst>
              <a:ext uri="{FF2B5EF4-FFF2-40B4-BE49-F238E27FC236}">
                <a16:creationId xmlns:a16="http://schemas.microsoft.com/office/drawing/2014/main" id="{52366052-5E70-1F40-3981-C6945EE2CBA6}"/>
              </a:ext>
            </a:extLst>
          </p:cNvPr>
          <p:cNvSpPr>
            <a:spLocks noEditPoints="1"/>
          </p:cNvSpPr>
          <p:nvPr/>
        </p:nvSpPr>
        <p:spPr bwMode="auto">
          <a:xfrm>
            <a:off x="15030367" y="9679149"/>
            <a:ext cx="1042824" cy="1015276"/>
          </a:xfrm>
          <a:custGeom>
            <a:avLst/>
            <a:gdLst>
              <a:gd name="T0" fmla="*/ 916 w 1106"/>
              <a:gd name="T1" fmla="*/ 360 h 1076"/>
              <a:gd name="T2" fmla="*/ 916 w 1106"/>
              <a:gd name="T3" fmla="*/ 1076 h 1076"/>
              <a:gd name="T4" fmla="*/ 189 w 1106"/>
              <a:gd name="T5" fmla="*/ 1076 h 1076"/>
              <a:gd name="T6" fmla="*/ 189 w 1106"/>
              <a:gd name="T7" fmla="*/ 360 h 1076"/>
              <a:gd name="T8" fmla="*/ 916 w 1106"/>
              <a:gd name="T9" fmla="*/ 560 h 1076"/>
              <a:gd name="T10" fmla="*/ 1106 w 1106"/>
              <a:gd name="T11" fmla="*/ 560 h 1076"/>
              <a:gd name="T12" fmla="*/ 1106 w 1106"/>
              <a:gd name="T13" fmla="*/ 286 h 1076"/>
              <a:gd name="T14" fmla="*/ 1035 w 1106"/>
              <a:gd name="T15" fmla="*/ 172 h 1076"/>
              <a:gd name="T16" fmla="*/ 695 w 1106"/>
              <a:gd name="T17" fmla="*/ 0 h 1076"/>
              <a:gd name="T18" fmla="*/ 553 w 1106"/>
              <a:gd name="T19" fmla="*/ 141 h 1076"/>
              <a:gd name="T20" fmla="*/ 411 w 1106"/>
              <a:gd name="T21" fmla="*/ 0 h 1076"/>
              <a:gd name="T22" fmla="*/ 70 w 1106"/>
              <a:gd name="T23" fmla="*/ 172 h 1076"/>
              <a:gd name="T24" fmla="*/ 0 w 1106"/>
              <a:gd name="T25" fmla="*/ 286 h 1076"/>
              <a:gd name="T26" fmla="*/ 0 w 1106"/>
              <a:gd name="T27" fmla="*/ 560 h 1076"/>
              <a:gd name="T28" fmla="*/ 189 w 1106"/>
              <a:gd name="T29" fmla="*/ 560 h 1076"/>
              <a:gd name="T30" fmla="*/ 553 w 1106"/>
              <a:gd name="T31" fmla="*/ 380 h 1076"/>
              <a:gd name="T32" fmla="*/ 487 w 1106"/>
              <a:gd name="T33" fmla="*/ 446 h 1076"/>
              <a:gd name="T34" fmla="*/ 553 w 1106"/>
              <a:gd name="T35" fmla="*/ 512 h 1076"/>
              <a:gd name="T36" fmla="*/ 619 w 1106"/>
              <a:gd name="T37" fmla="*/ 446 h 1076"/>
              <a:gd name="T38" fmla="*/ 553 w 1106"/>
              <a:gd name="T39" fmla="*/ 380 h 1076"/>
              <a:gd name="T40" fmla="*/ 553 w 1106"/>
              <a:gd name="T41" fmla="*/ 512 h 1076"/>
              <a:gd name="T42" fmla="*/ 461 w 1106"/>
              <a:gd name="T43" fmla="*/ 604 h 1076"/>
              <a:gd name="T44" fmla="*/ 553 w 1106"/>
              <a:gd name="T45" fmla="*/ 696 h 1076"/>
              <a:gd name="T46" fmla="*/ 645 w 1106"/>
              <a:gd name="T47" fmla="*/ 604 h 1076"/>
              <a:gd name="T48" fmla="*/ 553 w 1106"/>
              <a:gd name="T49" fmla="*/ 512 h 1076"/>
              <a:gd name="T50" fmla="*/ 189 w 1106"/>
              <a:gd name="T51" fmla="*/ 947 h 1076"/>
              <a:gd name="T52" fmla="*/ 916 w 1106"/>
              <a:gd name="T53" fmla="*/ 947 h 1076"/>
              <a:gd name="T54" fmla="*/ 0 w 1106"/>
              <a:gd name="T55" fmla="*/ 459 h 1076"/>
              <a:gd name="T56" fmla="*/ 189 w 1106"/>
              <a:gd name="T57" fmla="*/ 459 h 1076"/>
              <a:gd name="T58" fmla="*/ 916 w 1106"/>
              <a:gd name="T59" fmla="*/ 459 h 1076"/>
              <a:gd name="T60" fmla="*/ 1106 w 1106"/>
              <a:gd name="T61" fmla="*/ 459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106" h="1076">
                <a:moveTo>
                  <a:pt x="916" y="360"/>
                </a:moveTo>
                <a:cubicBezTo>
                  <a:pt x="916" y="1076"/>
                  <a:pt x="916" y="1076"/>
                  <a:pt x="916" y="1076"/>
                </a:cubicBezTo>
                <a:cubicBezTo>
                  <a:pt x="189" y="1076"/>
                  <a:pt x="189" y="1076"/>
                  <a:pt x="189" y="1076"/>
                </a:cubicBezTo>
                <a:cubicBezTo>
                  <a:pt x="189" y="360"/>
                  <a:pt x="189" y="360"/>
                  <a:pt x="189" y="360"/>
                </a:cubicBezTo>
                <a:moveTo>
                  <a:pt x="916" y="560"/>
                </a:moveTo>
                <a:cubicBezTo>
                  <a:pt x="1106" y="560"/>
                  <a:pt x="1106" y="560"/>
                  <a:pt x="1106" y="560"/>
                </a:cubicBezTo>
                <a:cubicBezTo>
                  <a:pt x="1106" y="286"/>
                  <a:pt x="1106" y="286"/>
                  <a:pt x="1106" y="286"/>
                </a:cubicBezTo>
                <a:cubicBezTo>
                  <a:pt x="1106" y="238"/>
                  <a:pt x="1078" y="194"/>
                  <a:pt x="1035" y="172"/>
                </a:cubicBezTo>
                <a:cubicBezTo>
                  <a:pt x="695" y="0"/>
                  <a:pt x="695" y="0"/>
                  <a:pt x="695" y="0"/>
                </a:cubicBezTo>
                <a:cubicBezTo>
                  <a:pt x="553" y="141"/>
                  <a:pt x="553" y="141"/>
                  <a:pt x="553" y="141"/>
                </a:cubicBezTo>
                <a:cubicBezTo>
                  <a:pt x="411" y="0"/>
                  <a:pt x="411" y="0"/>
                  <a:pt x="411" y="0"/>
                </a:cubicBezTo>
                <a:cubicBezTo>
                  <a:pt x="70" y="172"/>
                  <a:pt x="70" y="172"/>
                  <a:pt x="70" y="172"/>
                </a:cubicBezTo>
                <a:cubicBezTo>
                  <a:pt x="27" y="194"/>
                  <a:pt x="0" y="238"/>
                  <a:pt x="0" y="286"/>
                </a:cubicBezTo>
                <a:cubicBezTo>
                  <a:pt x="0" y="560"/>
                  <a:pt x="0" y="560"/>
                  <a:pt x="0" y="560"/>
                </a:cubicBezTo>
                <a:cubicBezTo>
                  <a:pt x="189" y="560"/>
                  <a:pt x="189" y="560"/>
                  <a:pt x="189" y="560"/>
                </a:cubicBezTo>
                <a:moveTo>
                  <a:pt x="553" y="380"/>
                </a:moveTo>
                <a:cubicBezTo>
                  <a:pt x="516" y="380"/>
                  <a:pt x="487" y="409"/>
                  <a:pt x="487" y="446"/>
                </a:cubicBezTo>
                <a:cubicBezTo>
                  <a:pt x="487" y="482"/>
                  <a:pt x="516" y="512"/>
                  <a:pt x="553" y="512"/>
                </a:cubicBezTo>
                <a:cubicBezTo>
                  <a:pt x="589" y="512"/>
                  <a:pt x="619" y="482"/>
                  <a:pt x="619" y="446"/>
                </a:cubicBezTo>
                <a:cubicBezTo>
                  <a:pt x="619" y="409"/>
                  <a:pt x="589" y="380"/>
                  <a:pt x="553" y="380"/>
                </a:cubicBezTo>
                <a:close/>
                <a:moveTo>
                  <a:pt x="553" y="512"/>
                </a:moveTo>
                <a:cubicBezTo>
                  <a:pt x="502" y="512"/>
                  <a:pt x="461" y="553"/>
                  <a:pt x="461" y="604"/>
                </a:cubicBezTo>
                <a:cubicBezTo>
                  <a:pt x="461" y="655"/>
                  <a:pt x="502" y="696"/>
                  <a:pt x="553" y="696"/>
                </a:cubicBezTo>
                <a:cubicBezTo>
                  <a:pt x="604" y="696"/>
                  <a:pt x="645" y="655"/>
                  <a:pt x="645" y="604"/>
                </a:cubicBezTo>
                <a:cubicBezTo>
                  <a:pt x="645" y="553"/>
                  <a:pt x="604" y="512"/>
                  <a:pt x="553" y="512"/>
                </a:cubicBezTo>
                <a:close/>
                <a:moveTo>
                  <a:pt x="189" y="947"/>
                </a:moveTo>
                <a:cubicBezTo>
                  <a:pt x="916" y="947"/>
                  <a:pt x="916" y="947"/>
                  <a:pt x="916" y="947"/>
                </a:cubicBezTo>
                <a:moveTo>
                  <a:pt x="0" y="459"/>
                </a:moveTo>
                <a:cubicBezTo>
                  <a:pt x="189" y="459"/>
                  <a:pt x="189" y="459"/>
                  <a:pt x="189" y="459"/>
                </a:cubicBezTo>
                <a:moveTo>
                  <a:pt x="916" y="459"/>
                </a:moveTo>
                <a:cubicBezTo>
                  <a:pt x="1106" y="459"/>
                  <a:pt x="1106" y="459"/>
                  <a:pt x="1106" y="459"/>
                </a:cubicBezTo>
              </a:path>
            </a:pathLst>
          </a:custGeom>
          <a:noFill/>
          <a:ln w="50800">
            <a:solidFill>
              <a:schemeClr val="bg1">
                <a:alpha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 p14:presetBounceEnd="6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 p14:presetBounceEnd="6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2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3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675" decel="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2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3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8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675" decel="100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12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675" decel="100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2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675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2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675" decel="100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675" decel="100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47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10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37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3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675" decel="100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7" presetID="2" presetClass="entr" presetSubtype="2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0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675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" accel="100000" fill="hold">
                                              <p:stCondLst>
                                                <p:cond delay="675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2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3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4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2" dur="3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/>
          <p:bldP spid="47" grpId="0"/>
          <p:bldP spid="101" grpId="0"/>
          <p:bldP spid="102" grpId="0"/>
          <p:bldP spid="103" grpId="0"/>
          <p:bldP spid="104" grpId="0"/>
          <p:bldP spid="105" grpId="0"/>
          <p:bldP spid="106" grpId="0"/>
          <p:bldP spid="107" grpId="0"/>
          <p:bldP spid="108" grpId="0"/>
          <p:bldP spid="109" grpId="0" animBg="1"/>
          <p:bldP spid="110" grpId="0" animBg="1"/>
          <p:bldP spid="111" grpId="0" animBg="1"/>
          <p:bldP spid="112" grpId="0" animBg="1"/>
          <p:bldP spid="113" grpId="0" animBg="1"/>
          <p:bldP spid="114" grpId="0" animBg="1"/>
          <p:bldP spid="115" grpId="0" animBg="1"/>
          <p:bldP spid="11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L_19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68b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23244"/>
      </a:accent1>
      <a:accent2>
        <a:srgbClr val="046683"/>
      </a:accent2>
      <a:accent3>
        <a:srgbClr val="48A0B6"/>
      </a:accent3>
      <a:accent4>
        <a:srgbClr val="B8DAE3"/>
      </a:accent4>
      <a:accent5>
        <a:srgbClr val="EFD7AD"/>
      </a:accent5>
      <a:accent6>
        <a:srgbClr val="CDDB8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13016</TotalTime>
  <Words>1570</Words>
  <Application>Microsoft Office PowerPoint</Application>
  <PresentationFormat>Custom</PresentationFormat>
  <Paragraphs>270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Gobold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126 - 8-Step HR Talent Lifecycle</dc:title>
  <dc:creator>Slide Ocean</dc:creator>
  <cp:lastModifiedBy>SO</cp:lastModifiedBy>
  <cp:revision>3057</cp:revision>
  <dcterms:created xsi:type="dcterms:W3CDTF">2024-04-24T08:43:56Z</dcterms:created>
  <dcterms:modified xsi:type="dcterms:W3CDTF">2025-12-02T02:00:26Z</dcterms:modified>
</cp:coreProperties>
</file>