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8" r:id="rId22"/>
    <p:sldId id="2147378183" r:id="rId23"/>
    <p:sldId id="2147378236" r:id="rId24"/>
    <p:sldId id="2147378227" r:id="rId25"/>
    <p:sldId id="2147378225" r:id="rId26"/>
    <p:sldId id="2147378224" r:id="rId27"/>
    <p:sldId id="2147378229" r:id="rId28"/>
    <p:sldId id="2147378218" r:id="rId29"/>
    <p:sldId id="2147378235" r:id="rId30"/>
    <p:sldId id="2147378237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31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7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CCA779B-00EB-FEA0-1117-42DA4A6501F4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4544240-27FD-422E-B290-8C17B8F4AC98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ED1D31C7-C25B-DCCD-09E3-8648A2FF24F9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DA2F5DA1-491C-29C4-62CA-F242984DA13A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BE142A2-3300-9CD7-1898-2C37F60355AE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09D0D8F3-C8B6-7969-7B31-3E491F37A17E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05DDBEDE-47E6-7E28-DCCF-C84CF5BB3D33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9784B541-6D9C-D046-044A-215D28077A3F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8A5AECE-C992-ACBD-1864-BF1442DE3B90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221D4313-2431-98DB-0E14-20BD2A6DD3CF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0326824D-CE86-8B20-876B-54EC88CC8250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5C095C65-0692-575E-7984-7E9051AD940B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33340CAF-C1EE-D1DD-FC0F-8EF599A75F05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4C7B05C-C94B-7D55-EA35-914E50358958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7364471-C2B7-F845-0BA7-5D27552B91CA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5DA97836-A50C-4343-326E-F3378DF6A38D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6" name="Freeform: Shape 455">
            <a:extLst>
              <a:ext uri="{FF2B5EF4-FFF2-40B4-BE49-F238E27FC236}">
                <a16:creationId xmlns:a16="http://schemas.microsoft.com/office/drawing/2014/main" id="{9759B5DF-1A1A-9797-B8DE-98E4E5AF88F4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00360EDE-1BD9-E3F1-22B4-EAFCD1B9BA5D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C7A9A0A9-4472-181F-B251-4FA764FA8828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EAB63C5D-821F-00DD-6881-C6AEE8E47706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D7BAC461-F599-38C9-D51C-07FECD430C1D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B640FD0E-CA8C-E9FC-ADCC-0C2E3DC44893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D16C6DAF-B8D6-F637-BD5C-61686E68FDD4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E4F4FBEF-E329-80BA-6324-75A8B9887CE7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8" name="Freeform: Shape 447">
            <a:extLst>
              <a:ext uri="{FF2B5EF4-FFF2-40B4-BE49-F238E27FC236}">
                <a16:creationId xmlns:a16="http://schemas.microsoft.com/office/drawing/2014/main" id="{D39EFA68-B795-3885-8456-A54D13572ED1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9" name="Freeform: Shape 448">
            <a:extLst>
              <a:ext uri="{FF2B5EF4-FFF2-40B4-BE49-F238E27FC236}">
                <a16:creationId xmlns:a16="http://schemas.microsoft.com/office/drawing/2014/main" id="{C15CAEF9-EB79-E761-2595-1AD6B7A7C002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0" name="Freeform: Shape 449">
            <a:extLst>
              <a:ext uri="{FF2B5EF4-FFF2-40B4-BE49-F238E27FC236}">
                <a16:creationId xmlns:a16="http://schemas.microsoft.com/office/drawing/2014/main" id="{C450F971-E596-8CDC-8BFE-C6D2D7CC8479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1" name="Freeform: Shape 450">
            <a:extLst>
              <a:ext uri="{FF2B5EF4-FFF2-40B4-BE49-F238E27FC236}">
                <a16:creationId xmlns:a16="http://schemas.microsoft.com/office/drawing/2014/main" id="{9CC202D0-EDD5-5F38-F62C-75A0BF66C791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2" name="Freeform: Shape 451">
            <a:extLst>
              <a:ext uri="{FF2B5EF4-FFF2-40B4-BE49-F238E27FC236}">
                <a16:creationId xmlns:a16="http://schemas.microsoft.com/office/drawing/2014/main" id="{EBDA2BAC-418A-2B32-D3EE-D2681EFA74D2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3" name="Freeform: Shape 452">
            <a:extLst>
              <a:ext uri="{FF2B5EF4-FFF2-40B4-BE49-F238E27FC236}">
                <a16:creationId xmlns:a16="http://schemas.microsoft.com/office/drawing/2014/main" id="{94A5A180-DEBE-1823-788E-2F6F8BC72454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4" name="Freeform: Shape 453">
            <a:extLst>
              <a:ext uri="{FF2B5EF4-FFF2-40B4-BE49-F238E27FC236}">
                <a16:creationId xmlns:a16="http://schemas.microsoft.com/office/drawing/2014/main" id="{7C6A8F42-B144-1E4E-B511-E9FF9946D700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5" name="Freeform: Shape 454">
            <a:extLst>
              <a:ext uri="{FF2B5EF4-FFF2-40B4-BE49-F238E27FC236}">
                <a16:creationId xmlns:a16="http://schemas.microsoft.com/office/drawing/2014/main" id="{08DB4EB0-0DA2-08E1-A5AB-45440F5F29B6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95979FAE-989D-BD3A-00FA-837DDD56DDB0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8FBCA778-C895-D3D6-E106-30CFB7D0DD09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A1F02EC4-97BA-1582-7DC0-D659502987DC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05B36CA5-FD4D-BD94-5426-C69EDD18DA3D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F83F4CA4-4B42-70BE-3A93-9D046B371107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3AB43C08-0BF9-2514-6F55-840904B80259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03AE4496-0D26-3A4A-5CAF-1B161F1924FE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06DE5183-2A48-9D04-8FFB-8AE62C82F87C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9C311E5D-5F6D-1A0C-C436-A132BBC70D3B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EBE16517-DFF4-FD5C-550C-12804F96C53B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9FDE2ECD-69C1-245E-0A47-A0499247EFFD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9054F4E9-0410-D162-8CB4-D05D6C40058E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F413D2F3-F7A5-7EDD-5121-9C13A54EAF4B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23CA3D97-6257-EEF0-548E-2E7A6A5C3B6F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1C814F06-9405-C04C-CEB5-CFA2EEB73CF6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81BB8034-D3A0-BB8F-AB8B-A3F8507B0347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E1B7BA14-3862-C189-B141-9AF9AF9DDE8A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14819B52-54E8-0539-9453-2B51DD89A27F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B49B8528-841C-2C8F-65D5-CAC3E3595A10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59C24021-55EA-8F69-72DA-1EBB0A8F217C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46B3DE15-C83A-CADB-1D24-B62B61C4A1BB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B72F3D0D-54F8-C531-3870-014452A0093A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8D2FB2AB-2159-219C-DD30-E0E03E961E08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5F085C28-0A56-C521-07D2-58F47E1975AD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6640BFAD-F407-36D2-796F-F0DD343E2782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D0669173-AD39-7764-CDD8-533F0A46B582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68F8477E-B285-1BCB-C5D4-550335F3560F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03635E96-C715-DA73-F592-8AC0DD662DAF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0F182283-1C27-50B5-1005-4AD8A88E9079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CADF584A-BE7B-4B6D-D826-34B1C3F15D82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A9B6FEC6-1A92-B0FD-4D00-D283FECC1E31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44DC0A41-1905-43B6-E47F-D587A96573B8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CA27216F-F46F-8524-796C-EE58543CB0F3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6A782755-5AB8-0C3D-6D39-9CBC0FBBEFEB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D1318E63-C94F-3E6A-6A23-339D57CD3BDD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0007193D-012B-3406-C3DF-485CE092288F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7E32E80E-B2DC-A1C7-23F6-3BE805A0351E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96EF1910-BDEF-0FA8-0543-0F91D54492DC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17E83B9D-98A8-48F6-7385-774A2528180E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0E19666D-1BC1-1C83-AA45-53364013D3EA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EF8E5456-1250-E97F-7B0D-70EF5A51C6B6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A39653C2-4664-7D7C-48EE-2933C1C80A12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81712557-9433-CECF-2866-81D544AC4084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68FDA028-FABD-061A-606C-4186440440F3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4580ADE8-5C42-A34E-74E5-D13B71223643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E96F8C96-67D9-19DE-384D-8003134FC49D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40C348E5-3E24-B542-9EEC-C22BA5293854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0464D6E5-FD51-403C-FDC6-2213A69F3D95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940" name="Group 1939">
            <a:extLst>
              <a:ext uri="{FF2B5EF4-FFF2-40B4-BE49-F238E27FC236}">
                <a16:creationId xmlns:a16="http://schemas.microsoft.com/office/drawing/2014/main" id="{038F3972-0A96-E489-8749-56B1E22DDDBD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04AFDF78-78E4-696D-5F21-5ECDC070AF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EADE1D4A-C0EB-DFC9-4F77-B9F05C83C9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8" name="Google Shape;611;p22">
              <a:extLst>
                <a:ext uri="{FF2B5EF4-FFF2-40B4-BE49-F238E27FC236}">
                  <a16:creationId xmlns:a16="http://schemas.microsoft.com/office/drawing/2014/main" id="{0D622414-9D32-54B1-4807-2F09D6E3C0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1" name="Group 1940">
            <a:extLst>
              <a:ext uri="{FF2B5EF4-FFF2-40B4-BE49-F238E27FC236}">
                <a16:creationId xmlns:a16="http://schemas.microsoft.com/office/drawing/2014/main" id="{57A98193-B663-0145-35B5-6B4BCFB75D90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16" name="Google Shape;611;p22">
              <a:extLst>
                <a:ext uri="{FF2B5EF4-FFF2-40B4-BE49-F238E27FC236}">
                  <a16:creationId xmlns:a16="http://schemas.microsoft.com/office/drawing/2014/main" id="{BB03417D-CA82-1946-75E8-2E7CD516BD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7" name="Google Shape;626;p22">
              <a:extLst>
                <a:ext uri="{FF2B5EF4-FFF2-40B4-BE49-F238E27FC236}">
                  <a16:creationId xmlns:a16="http://schemas.microsoft.com/office/drawing/2014/main" id="{FB1EFD00-5F3C-DF5A-B5B7-30405FF62B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A4D33B6B-B262-A34F-CCF2-09AC3A2BE6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2" name="Group 1941">
            <a:extLst>
              <a:ext uri="{FF2B5EF4-FFF2-40B4-BE49-F238E27FC236}">
                <a16:creationId xmlns:a16="http://schemas.microsoft.com/office/drawing/2014/main" id="{59304817-4299-AE98-DF2A-0DB65888C1BB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28" name="Google Shape;611;p22">
              <a:extLst>
                <a:ext uri="{FF2B5EF4-FFF2-40B4-BE49-F238E27FC236}">
                  <a16:creationId xmlns:a16="http://schemas.microsoft.com/office/drawing/2014/main" id="{AF08C30A-11A5-7D26-A7A2-D6600437C3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1" name="Google Shape;626;p22">
              <a:extLst>
                <a:ext uri="{FF2B5EF4-FFF2-40B4-BE49-F238E27FC236}">
                  <a16:creationId xmlns:a16="http://schemas.microsoft.com/office/drawing/2014/main" id="{FF2B9A14-05C8-DAEC-8838-83DA8685CE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A030E62B-7527-34BB-22CF-4AFB1B111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3" name="Group 1942">
            <a:extLst>
              <a:ext uri="{FF2B5EF4-FFF2-40B4-BE49-F238E27FC236}">
                <a16:creationId xmlns:a16="http://schemas.microsoft.com/office/drawing/2014/main" id="{1DF2E5A6-7B47-BE8A-0545-92D297F05289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845D45A7-B4AB-86B9-C571-4604850CE7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585E3091-8678-57CF-FE52-02A91F381F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0749A06D-9011-E4B4-0A7A-BD44B49C77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4" name="Group 1943">
            <a:extLst>
              <a:ext uri="{FF2B5EF4-FFF2-40B4-BE49-F238E27FC236}">
                <a16:creationId xmlns:a16="http://schemas.microsoft.com/office/drawing/2014/main" id="{34EE848A-606C-2DDE-1E6E-5480AD3A3855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45" name="Google Shape;611;p22">
              <a:extLst>
                <a:ext uri="{FF2B5EF4-FFF2-40B4-BE49-F238E27FC236}">
                  <a16:creationId xmlns:a16="http://schemas.microsoft.com/office/drawing/2014/main" id="{47F853E3-A51B-5588-F9D2-F684A3A9D6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6" name="Google Shape;626;p22">
              <a:extLst>
                <a:ext uri="{FF2B5EF4-FFF2-40B4-BE49-F238E27FC236}">
                  <a16:creationId xmlns:a16="http://schemas.microsoft.com/office/drawing/2014/main" id="{31D5727C-1728-9B0F-D2EC-125938ABA5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4" name="Google Shape;611;p22">
              <a:extLst>
                <a:ext uri="{FF2B5EF4-FFF2-40B4-BE49-F238E27FC236}">
                  <a16:creationId xmlns:a16="http://schemas.microsoft.com/office/drawing/2014/main" id="{3D15CF4A-97DE-1A15-F03C-4BB66F7F3C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5" name="Group 1944">
            <a:extLst>
              <a:ext uri="{FF2B5EF4-FFF2-40B4-BE49-F238E27FC236}">
                <a16:creationId xmlns:a16="http://schemas.microsoft.com/office/drawing/2014/main" id="{3BEE8F15-C995-7484-11BD-50BDB431131B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63" name="Google Shape;611;p22">
              <a:extLst>
                <a:ext uri="{FF2B5EF4-FFF2-40B4-BE49-F238E27FC236}">
                  <a16:creationId xmlns:a16="http://schemas.microsoft.com/office/drawing/2014/main" id="{22F8ECC8-0BE3-0029-1E1B-3FDEC9742B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81" name="Google Shape;626;p22">
              <a:extLst>
                <a:ext uri="{FF2B5EF4-FFF2-40B4-BE49-F238E27FC236}">
                  <a16:creationId xmlns:a16="http://schemas.microsoft.com/office/drawing/2014/main" id="{8DBBD91C-ED16-DFC2-1C8B-2BF355A34A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62" name="Google Shape;611;p22">
              <a:extLst>
                <a:ext uri="{FF2B5EF4-FFF2-40B4-BE49-F238E27FC236}">
                  <a16:creationId xmlns:a16="http://schemas.microsoft.com/office/drawing/2014/main" id="{B4C69D9B-9C99-82A3-6926-E471C47B64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6" name="Group 1945">
            <a:extLst>
              <a:ext uri="{FF2B5EF4-FFF2-40B4-BE49-F238E27FC236}">
                <a16:creationId xmlns:a16="http://schemas.microsoft.com/office/drawing/2014/main" id="{77C8277D-9381-FD46-9D15-010ED88EC230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493" name="Google Shape;611;p22">
              <a:extLst>
                <a:ext uri="{FF2B5EF4-FFF2-40B4-BE49-F238E27FC236}">
                  <a16:creationId xmlns:a16="http://schemas.microsoft.com/office/drawing/2014/main" id="{D1000D42-A87C-E783-74A0-4EEDC3671D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94" name="Google Shape;626;p22">
              <a:extLst>
                <a:ext uri="{FF2B5EF4-FFF2-40B4-BE49-F238E27FC236}">
                  <a16:creationId xmlns:a16="http://schemas.microsoft.com/office/drawing/2014/main" id="{0586E5E2-5ED2-A9EF-3FF4-72541EA7FB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92" name="Google Shape;611;p22">
              <a:extLst>
                <a:ext uri="{FF2B5EF4-FFF2-40B4-BE49-F238E27FC236}">
                  <a16:creationId xmlns:a16="http://schemas.microsoft.com/office/drawing/2014/main" id="{30ABC3DF-FE2D-292C-2B46-F8D9A13A71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7" name="Group 1946">
            <a:extLst>
              <a:ext uri="{FF2B5EF4-FFF2-40B4-BE49-F238E27FC236}">
                <a16:creationId xmlns:a16="http://schemas.microsoft.com/office/drawing/2014/main" id="{383DA033-EFF2-0CA5-4C6D-10C124675503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503" name="Google Shape;611;p22">
              <a:extLst>
                <a:ext uri="{FF2B5EF4-FFF2-40B4-BE49-F238E27FC236}">
                  <a16:creationId xmlns:a16="http://schemas.microsoft.com/office/drawing/2014/main" id="{24CCAA18-20DA-6199-85A7-E876374E7E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504" name="Google Shape;626;p22">
              <a:extLst>
                <a:ext uri="{FF2B5EF4-FFF2-40B4-BE49-F238E27FC236}">
                  <a16:creationId xmlns:a16="http://schemas.microsoft.com/office/drawing/2014/main" id="{4F95C4B8-0251-B75B-C05F-97BD60ED7C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02" name="Google Shape;611;p22">
              <a:extLst>
                <a:ext uri="{FF2B5EF4-FFF2-40B4-BE49-F238E27FC236}">
                  <a16:creationId xmlns:a16="http://schemas.microsoft.com/office/drawing/2014/main" id="{D8752019-CD8E-4E0C-379A-2D8DA1D484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8" name="Group 1947">
            <a:extLst>
              <a:ext uri="{FF2B5EF4-FFF2-40B4-BE49-F238E27FC236}">
                <a16:creationId xmlns:a16="http://schemas.microsoft.com/office/drawing/2014/main" id="{952CBDF8-1BF0-3A53-8605-692410ADCF26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508" name="Google Shape;611;p22">
              <a:extLst>
                <a:ext uri="{FF2B5EF4-FFF2-40B4-BE49-F238E27FC236}">
                  <a16:creationId xmlns:a16="http://schemas.microsoft.com/office/drawing/2014/main" id="{318C42D8-1713-76B4-12CD-5579AC1F40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509" name="Google Shape;626;p22">
              <a:extLst>
                <a:ext uri="{FF2B5EF4-FFF2-40B4-BE49-F238E27FC236}">
                  <a16:creationId xmlns:a16="http://schemas.microsoft.com/office/drawing/2014/main" id="{A084EC47-ACD4-11CC-060C-F829AF1AA2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07" name="Google Shape;611;p22">
              <a:extLst>
                <a:ext uri="{FF2B5EF4-FFF2-40B4-BE49-F238E27FC236}">
                  <a16:creationId xmlns:a16="http://schemas.microsoft.com/office/drawing/2014/main" id="{74195D0D-5393-14E2-37C7-EB81A4C98E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49" name="Group 1948">
            <a:extLst>
              <a:ext uri="{FF2B5EF4-FFF2-40B4-BE49-F238E27FC236}">
                <a16:creationId xmlns:a16="http://schemas.microsoft.com/office/drawing/2014/main" id="{C7ABD2FB-A44F-AD53-3E5F-080401D226FA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541" name="Google Shape;611;p22">
              <a:extLst>
                <a:ext uri="{FF2B5EF4-FFF2-40B4-BE49-F238E27FC236}">
                  <a16:creationId xmlns:a16="http://schemas.microsoft.com/office/drawing/2014/main" id="{15EE10D1-3845-4E4F-5DA6-58A0AE7ADE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542" name="Google Shape;626;p22">
              <a:extLst>
                <a:ext uri="{FF2B5EF4-FFF2-40B4-BE49-F238E27FC236}">
                  <a16:creationId xmlns:a16="http://schemas.microsoft.com/office/drawing/2014/main" id="{6A43B350-EA0D-4E52-D61E-0FE1CA0134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40" name="Google Shape;611;p22">
              <a:extLst>
                <a:ext uri="{FF2B5EF4-FFF2-40B4-BE49-F238E27FC236}">
                  <a16:creationId xmlns:a16="http://schemas.microsoft.com/office/drawing/2014/main" id="{B5B748C2-DBF0-EB77-E931-A2594C486C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47871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00"/>
    </mc:Choice>
    <mc:Fallback xmlns="">
      <p:transition spd="slow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4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4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4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1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1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9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9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19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1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1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1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1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6" grpId="0" animBg="1"/>
      <p:bldP spid="25" grpId="0" animBg="1"/>
      <p:bldP spid="24" grpId="0" animBg="1"/>
      <p:bldP spid="23" grpId="0" animBg="1"/>
      <p:bldP spid="22" grpId="0" animBg="1"/>
      <p:bldP spid="21" grpId="0" animBg="1"/>
      <p:bldP spid="20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456" grpId="0" animBg="1"/>
      <p:bldP spid="457" grpId="0" animBg="1"/>
      <p:bldP spid="458" grpId="0" animBg="1"/>
      <p:bldP spid="459" grpId="0" animBg="1"/>
      <p:bldP spid="460" grpId="0" animBg="1"/>
      <p:bldP spid="461" grpId="0" animBg="1"/>
      <p:bldP spid="462" grpId="0" animBg="1"/>
      <p:bldP spid="463" grpId="0" animBg="1"/>
      <p:bldP spid="448" grpId="0" animBg="1"/>
      <p:bldP spid="449" grpId="0" animBg="1"/>
      <p:bldP spid="450" grpId="0" animBg="1"/>
      <p:bldP spid="451" grpId="0" animBg="1"/>
      <p:bldP spid="452" grpId="0" animBg="1"/>
      <p:bldP spid="453" grpId="0" animBg="1"/>
      <p:bldP spid="454" grpId="0" animBg="1"/>
      <p:bldP spid="455" grpId="0" animBg="1"/>
      <p:bldP spid="475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4" grpId="0" animBg="1"/>
      <p:bldP spid="485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474" grpId="0" animBg="1"/>
      <p:bldP spid="512" grpId="0" animBg="1"/>
      <p:bldP spid="513" grpId="0" animBg="1"/>
      <p:bldP spid="514" grpId="0" animBg="1"/>
      <p:bldP spid="515" grpId="0" animBg="1"/>
      <p:bldP spid="516" grpId="0" animBg="1"/>
      <p:bldP spid="517" grpId="0" animBg="1"/>
      <p:bldP spid="518" grpId="0" animBg="1"/>
      <p:bldP spid="519" grpId="0" animBg="1"/>
      <p:bldP spid="489" grpId="0" animBg="1"/>
      <p:bldP spid="490" grpId="0" animBg="1"/>
      <p:bldP spid="496" grpId="0" animBg="1"/>
      <p:bldP spid="497" grpId="0" animBg="1"/>
      <p:bldP spid="498" grpId="0" animBg="1"/>
      <p:bldP spid="499" grpId="0" animBg="1"/>
      <p:bldP spid="500" grpId="0" animBg="1"/>
      <p:bldP spid="511" grpId="0" animBg="1"/>
      <p:bldP spid="531" grpId="0" animBg="1"/>
      <p:bldP spid="532" grpId="0" animBg="1"/>
      <p:bldP spid="533" grpId="0" animBg="1"/>
      <p:bldP spid="534" grpId="0" animBg="1"/>
      <p:bldP spid="535" grpId="0" animBg="1"/>
      <p:bldP spid="536" grpId="0" animBg="1"/>
      <p:bldP spid="537" grpId="0" animBg="1"/>
      <p:bldP spid="538" grpId="0" animBg="1"/>
      <p:bldP spid="523" grpId="0" animBg="1"/>
      <p:bldP spid="524" grpId="0" animBg="1"/>
      <p:bldP spid="525" grpId="0" animBg="1"/>
      <p:bldP spid="526" grpId="0" animBg="1"/>
      <p:bldP spid="527" grpId="0" animBg="1"/>
      <p:bldP spid="528" grpId="0" animBg="1"/>
      <p:bldP spid="529" grpId="0" animBg="1"/>
      <p:bldP spid="530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F3422364-5CBA-3BB0-9FD5-F9CF0B7D64EE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4E9720D9-80DA-3ED0-38D0-CC15A661EF7D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2DA64ABC-38F4-E147-E735-A7E7CC78CD56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0C1E1D4E-7AFD-2098-D6E0-D2D3AC93700F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3347AC10-6976-68AB-F5FE-EC830AE58E17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3806049E-9FE1-7EC7-C1A1-05361157DE2E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19398389-8BED-B0DB-BFB4-F9B0CE3F0A30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B207A4BB-9C36-B29D-B7B2-68165D9C55EF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F1307173-D1A1-06D2-876C-2912D39BD312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1C926344-01F6-2041-8103-733705EF06A0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82DF8E60-9F83-0971-988E-BAA06D120715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2D1ED287-526A-F400-F0CD-DD5878802180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DA3C6539-F728-5879-57F1-BFA83B6705B6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A50F58CD-8279-B568-649E-9DECA43E7367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9BC80838-C17E-0776-F108-CBA9F0AB1DE8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EDD7A816-52DE-C695-85CF-E801FD57830E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008F35A5-8E71-7909-B72B-80DDBA17D48E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AAE4F035-0C55-7A0C-0A53-A11694F1358D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DC0BB025-2D14-0D03-56F5-6AC7EF8F7DB1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F2302CF8-178F-918E-885A-E193F757A7C9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9C0602F8-2627-D6FC-3392-ACC1EE3A7728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ABFD7965-AFF7-0673-9BCD-006031B9BBA7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253955AA-A6A4-3DF4-EAC6-95F7604C6D33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08212084-24A9-9B6B-112A-4BA990EA5F47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0C88BC6-0D97-53D1-9278-8F100049722C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5E4C80AB-5B6E-D294-B8DF-D39A7C33FB41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05546271-24B6-1977-41EC-0328CA81D420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E438BEEF-042F-E9F5-70D8-D9A1FCD7ADBD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1A17BF3A-23A5-6902-B00E-9E3B20CBC493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C3AC1B66-2782-5979-2CDC-94C923640254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E513A244-4314-3C75-4912-F4CBF2C2A609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A9DD6B72-21D3-0A66-35F7-3CF0111DE9F3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25C60168-AE1E-DCBB-C68E-FD14A0E04B01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DCD8797B-51D5-0694-A18C-19739F242F6D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218B5508-FF7D-5CA9-1CC7-FD2F2F97C76E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76D5C623-58DA-429C-E7D2-5E7C63E30881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C4822DC9-F572-EB0A-23F6-856C4783072C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16B0C387-4520-0FC9-9A93-9BB078EFE5A0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B61F370D-58A7-8BA0-63F2-5BD65DD1E012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F8042402-E4D3-0FE2-CA87-D2C8C8E29E86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578629C9-6B5C-2184-F868-7930458289BA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30EAB68A-B1C1-A52E-1DE5-7F0A52B41AA0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3C9AFA1F-45D6-A422-36D7-E7D612B66895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8A5A84B1-7D2F-C80F-22DA-6621A113DE46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8CCA8552-E5D7-018B-B071-15AD9BDC49FB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E9EF742A-0C64-5E66-9EB7-0046E080BC93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DBF0D7E7-E121-6AF8-2812-3C7E8B1B34E0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86645DB7-2A86-90D1-6578-4EF7C02B6800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58CC82DD-204A-C2B0-F4EE-3A28CD2ECC63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30772A3B-0565-FB23-D996-BB88E399BC46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DEE8BED2-8E55-6F11-25BB-88FEABCD1A67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50ED9CA8-924A-B60A-FE38-6C4D726CE42D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61BC2EAB-D9FD-3124-D8A6-DAAADE6B8B0D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D1B3B0B9-A20F-C841-C253-6EE65C806C41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7F8DA379-115F-B575-B0F0-6D6154676536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46A5372A-3FD9-56BC-E163-32A308848DAF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50B03F4C-D2B0-D736-B540-87968D71F5C5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785BD2F9-B59D-97FA-2BCB-60FC90D7BC30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31221DBE-15AF-289B-2212-812D0DA1D9B2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B731E542-B14F-8CA9-D99F-4B3596D172B1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9CCC15E1-B00B-0986-DEBE-1C7E8D65D975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C4A47249-C0AD-941F-C378-F95A261CCDEF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FA8DD19A-F0BE-B323-E556-6757177B40BD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E6CBA83C-4B1D-A32A-879E-F7B11591C61B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A66EE336-180F-CAFF-B2C1-71A424AD9BAE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00C5E30F-6F9E-BFE9-846E-024BE096A104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5424FAB2-DB2D-B9FD-A51E-6657DFFCC8C1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BB4D5558-2436-87E8-B360-6AA08CF4E8FA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8019A9FB-950F-7126-1102-FA8FC42406A0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EA4A3447-577B-5E8E-6189-ACE24606834B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5B8405B1-2793-FE7E-DC90-4F2A062B4A13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2A08414F-E8E2-690E-23F7-703ECECE6DA2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7569F783-1D46-3104-CB15-17CB417D7DA7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0C031821-23AB-0D08-D454-97A0560E0790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38784B21-830A-DC73-1E01-65B103605EEA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7C90EF7F-FE48-0D4B-D28C-CBF0420CE178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22EC6D29-6113-4DF5-8847-30F7B3989D5E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AAF78209-F608-BCFB-BAF0-E58AE3BB72E4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B395EF53-4E97-D341-DBAC-D942D5BB4E88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8FFC90D7-9955-9851-8572-B55CEC74438E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FFA7C5-CE5C-82A0-5DFA-473DF71938CF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6F11AC81-339B-3F8B-AA82-BFA033A16A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C0CB3C95-D857-D9AF-1DBA-59E846B741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0F8CCACD-B8C7-BFD6-A53C-0A80CDF261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86DB500-E31E-567C-F9E6-4B1C7A11616C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EE648CE1-C15B-C68E-61B9-D52015AA4E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EDA9CCC1-1756-5507-0AAF-405618A2E9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F0D494BB-5B7D-0A65-3C50-C261582FFA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C6FEF01-B02C-BC58-C735-B247D8E6E29A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75CD9D7A-56C4-FEFC-5574-5508507C4D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5277E8CB-484B-4A55-D394-C43793954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6C8E2118-2941-6EDD-FB16-45064A1430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604567-5420-3154-67DF-9245E75CEB43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7596915F-ED73-ACEB-E79F-2B4F006B59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5DD93B10-6C84-B9DF-0929-87AD5B2753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49E4FDE6-8EAF-D15E-E2C8-C13A37CDB7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A77D34-9039-B117-9155-92A8A0BB5CFF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6F36BD16-BCB8-3E96-7768-874A292483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7778D7BF-BDDD-A8A7-9F84-7D2A0F7C4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16A7102B-19F2-003C-3980-CB51222C56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9915FD2-F850-8A5E-913E-D3DD7C25BDAE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C08452E5-C88C-EF73-B25B-FCF763D4EF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22A426B3-C40D-8430-6B12-5C81E550D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843FF6C1-118B-C564-C4A4-415F62D075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462333F-98D3-2A71-6BF1-B1BD93FA469D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D210473F-2D2C-3FEE-4B2C-C888C3240F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F61342A8-FD8E-FAD9-FBE9-8651870E4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7DA28E57-563E-7018-6289-56BD05EF21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CB62A4-326C-9BF1-FB51-735760F2AA09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0E875AB4-58EE-B07D-13DC-9E10CD1975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659B018B-6533-07F2-F3B6-8E7782F9A9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D2823BC0-4BD6-6629-DBAD-3606FEE841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CFA073F-25D2-7918-1519-EE1268CF7B23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FF8FB56B-956D-A359-AD48-41C4CEC148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0FC33221-5D86-FE27-A6E2-A009BEF2CD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740ECBCA-F326-3AD9-AF23-E3418FB3CA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92BBF40-5235-09D0-823D-115369A8D0E5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0B1465B1-1B11-41D1-5197-F388E8075F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166E0E00-9D56-D8A6-D0E3-AC2B29D60A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34339794-B70B-ABD0-4519-FAD76D4A2B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500"/>
    </mc:Choice>
    <mc:Fallback xmlns="">
      <p:transition spd="slow"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F5EEE0D0-F2D7-861C-4B73-C880A2803DD3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D99D0E84-1B84-3FB9-1564-4170D1A7046B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D88C7F2E-517D-A332-781B-FC797C610ACC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50278BD7-A984-DD26-1E8C-7AEB0C16B5A0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0C811874-DDA6-0C0C-EEE9-C9CF883F2C64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5823AC29-A0C1-5D4B-E6D8-F5E938C1B32E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C3473D48-AB73-52E8-406B-149AE16452E2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5C9A90DE-5998-EF81-2F0D-F86FFEC3C942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31363378-B188-A980-F7D6-2DBB2827BD31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5B3C2832-8E81-8767-9E00-0AFEBBC61AC4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C2417A8B-D9B8-AEBF-6531-EB065A2C0153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290F8062-32B3-B368-F70E-6CD43BA0E083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DD5D8CFF-4DD9-5C73-F4B8-B5952E56A5A2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A44FF559-E26F-E90B-115A-586533EEB8F7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FDF5C35B-B600-C704-1114-0F7C3C2C89E7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97DF1148-20BF-55C6-FB57-288D27BD9CFC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DBF5CF52-4A7D-32AB-D4A8-5D1E39C16E72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21E92335-7148-BF0E-795B-972B8BCE1C30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5326E453-46DC-F23B-37E3-E94AF7CF0BBA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5268DA18-C5DE-3DF6-7087-908E9BC6F22C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BACB35DE-0A6D-2523-05FB-7CA45EBD6B7B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AA0067F0-EE0C-BB26-F446-12A26E946213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D33B909D-E781-87C4-D291-CF23E3279CE8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E18C06F-8264-3317-B269-090D4BE3169C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532423C-35F0-C69F-6D94-9E6D3A886605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0DC83B83-E72B-9E95-3A09-F73EF72CB63B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A40026C8-124D-1A92-9910-A63A5D63855C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7138719C-1100-F737-E3E9-DCDB2C024674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C4FF37E8-F816-3323-9C3E-26AF8DFDFF6D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18921FEA-5E97-EE41-F916-F8D97292AB2C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2A01D145-74F9-8C57-FE97-B75A6F5B31CE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8BBFB13E-01DC-82FC-B1AE-3DFDFE0DE7A6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8F4A90EE-5416-0E20-AED6-B7120BF3F040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D13F73C9-FE26-6568-0744-674E229E7BC8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B0B4FD29-A5ED-971C-BC44-730F306482D6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62049FBB-6E68-841B-72E6-85D8F25FD8BA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CF034BA3-FFF5-C620-E2A8-60950A532C18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3E64846B-5444-4FF7-FA3E-10CA1EB6A4FB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08004DF4-38E5-0CB2-DEC1-1D616F033223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666C02ED-144D-04F4-B56D-AF509E6CB2E7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6C6F1463-BFFC-5057-F8C5-2E5A482D1EB5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07314F3F-E31A-EA52-5024-648EE7F1272B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CD297063-ECB6-2C99-27D0-D3D736911BD7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96A46AB1-3662-AFC1-2F70-DF873C85B43B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B29ABE17-ABC7-52BE-57DB-FB080A7E81D3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A07EE78E-EAC4-1C3B-E236-72CF42DF20C4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092FD91F-63BC-0D3C-2C40-0846B14F21A2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08A8B299-0DB6-FFD0-A54A-657D5A1FE99D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7DD67FCB-BE38-8379-319A-FDB7B72BD52D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FFA4E49F-DD42-6F15-4FF5-2369D8659FA6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C6B0AAF6-3238-9C3E-0DFD-03EE181CC9D1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7D957CA4-399D-A082-3A94-C32E4120EB96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005B8B3C-FF7E-D0F8-6759-17417CCE0017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4FCB229A-615A-2BAF-CCAF-4EF9903AD689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E05578F7-F6C7-30A2-FF03-E2551F09820C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8C70549A-1045-D530-9EA0-4332A2FC00A7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711E3757-618C-9830-0AD0-6955F923407B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F3410433-BE79-02BE-CCF7-A2E8A81E456B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832AA243-CDCC-8FD3-0536-C302E154CEE6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A8E5B237-9C24-6BB2-0932-1053A7E6714B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5A154F2D-7FDB-639F-C264-F609D4FE7CDF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4E412C5E-43EC-0353-0A71-2CE2BB59BAE2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1800793C-9DC9-4994-AC92-D3A1A29AC321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D49886E6-9510-8B66-4B99-8E6599B0DE69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825DEC1D-AA61-ECD7-8018-CD5B15FFB42F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E6BC39B7-FC31-D377-DE27-BD3C23880498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6A037F62-E52B-6EC3-008D-94CB1EEF2C3F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80EC6959-F2DF-BAEB-DA33-328A98C941DE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5D69D155-87C5-A711-D9FF-C7B10A12E8D4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A21CC3F8-07CD-C91B-1823-62D58B929D5D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92298E6D-884E-CDD4-41D6-9E6A4D9F5A2C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19A5DCE6-255A-63D2-EDA3-87E197F49EAB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ED418391-1F34-69E3-B149-B3405779EBCB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BDCD8FD4-F659-DD63-DA24-2FCB67266019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7A8821CC-448F-A378-CCA9-D14D5C1FDE05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BD2F2451-6872-645F-7797-6CD8E6858C3B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4C89F978-534E-ED44-A4A3-6CBA6E3A56DD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69306D32-45F6-B24A-6018-E6AF2199489B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ED1D5EE3-955C-113D-21AF-24B0C48648F9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DE140736-7A06-E8A2-774E-ACC4E5475239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07C9DA1-AB62-627E-3F80-27CF26D5389B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D872F344-C637-9B5D-4142-BB1B63613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F4051123-65D5-9537-DF68-02C049B2EC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63741A2F-25E3-0B67-93D8-404B058F25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F2B7A90-1384-CB57-4D1C-3383ED4A1767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E3BCA410-D675-B3C0-5200-EF69BB3F78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D532D193-B1BD-6F33-8278-16B842A2C5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E05368A1-1596-FD6F-AC9B-D852EA9675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23DFF88-447F-B27F-A26D-82A94ECA0E56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535C1959-3880-5FB7-E6FD-B10BA38CF8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5E42108E-24BF-2981-4E7E-9E0FA3B2A0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3A5B3BDA-7E02-B7B5-DB03-A88340BA73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A8DAC9-1BDF-CAFB-7049-6E91F9E82702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D958A772-9BE8-AE2D-3B8B-26DB6E556D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525C2F97-C771-7F09-554A-07E71A2E85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0EB0F3F2-91BA-8269-0D60-770E7B55BF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FA4310-2412-1764-A60E-6A1501A0680E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5772121F-3E84-AD17-D86D-41A61CFFF5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CCDFDFB6-EC9A-A920-2EF8-B766112F5B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93A68B6B-002E-302E-2A70-D75637CEE8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721F465-B406-B916-2E89-182F7C12957C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42235304-897E-BCF1-5E10-85CF1080D7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D4C5E642-C744-D9C6-B0BA-4D6DFCAA17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6E1255BB-5552-86F3-2135-F1393C2E5D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E8BFEAA-A98B-B026-588E-8CA86304849A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A281F0F8-4660-BCD9-67D9-D47EDA2C2AF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F7E9C06E-7E33-4D4C-CF04-59F876006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05CD6C0D-4ED7-F8C0-56DB-2B4ACF6605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FE22E70-AF34-680B-8154-97683948B702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479215EE-77EF-E992-CFE5-06D339AB6F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821A8CB8-65AA-C4FB-A3AB-BA90D4B83A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C4DAC198-867D-255E-2CC3-DAB313CAB3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58098C1-A857-4298-2456-8E03139943FE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BE3020B3-9879-3F02-7FA0-603D5FD2430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316B2A70-DBC0-48A5-65A3-16FA81FE1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6E5A3B0E-3341-58F2-6AFD-FD3784DF62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EE3983F-C3A6-B7C5-EEA0-9D89BFBDDA49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13A944A5-69F0-FDBA-B72C-08F5F529F0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C5CB27B0-F058-53AD-4FBB-A2B201AA63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996C55F7-7F97-3319-CE5B-7F634B5CDD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500"/>
    </mc:Choice>
    <mc:Fallback xmlns="">
      <p:transition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9" name="Freeform: Shape 658">
            <a:extLst>
              <a:ext uri="{FF2B5EF4-FFF2-40B4-BE49-F238E27FC236}">
                <a16:creationId xmlns:a16="http://schemas.microsoft.com/office/drawing/2014/main" id="{2B842F7F-1699-20E0-919B-C2908AF0BAE1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0" name="Freeform: Shape 659">
            <a:extLst>
              <a:ext uri="{FF2B5EF4-FFF2-40B4-BE49-F238E27FC236}">
                <a16:creationId xmlns:a16="http://schemas.microsoft.com/office/drawing/2014/main" id="{30772CA8-BFAF-8B3C-FA3D-D553DD076D28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1" name="Freeform: Shape 660">
            <a:extLst>
              <a:ext uri="{FF2B5EF4-FFF2-40B4-BE49-F238E27FC236}">
                <a16:creationId xmlns:a16="http://schemas.microsoft.com/office/drawing/2014/main" id="{99774980-468B-7EFF-0F83-165CDD93555B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630F756F-5516-C5A1-BFF1-57437AB3D51E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B17D5584-A5F5-7437-28D5-36F76B977526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4" name="Freeform: Shape 663">
            <a:extLst>
              <a:ext uri="{FF2B5EF4-FFF2-40B4-BE49-F238E27FC236}">
                <a16:creationId xmlns:a16="http://schemas.microsoft.com/office/drawing/2014/main" id="{A4F5783F-44D5-4743-8BC9-BC1435186F21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5" name="Freeform: Shape 664">
            <a:extLst>
              <a:ext uri="{FF2B5EF4-FFF2-40B4-BE49-F238E27FC236}">
                <a16:creationId xmlns:a16="http://schemas.microsoft.com/office/drawing/2014/main" id="{91A01844-8B68-5C4B-09DB-9E9E9AACD21D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6" name="Freeform: Shape 665">
            <a:extLst>
              <a:ext uri="{FF2B5EF4-FFF2-40B4-BE49-F238E27FC236}">
                <a16:creationId xmlns:a16="http://schemas.microsoft.com/office/drawing/2014/main" id="{BE6138B4-8F2C-2C5F-C633-E72212261660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7" name="Freeform: Shape 666">
            <a:extLst>
              <a:ext uri="{FF2B5EF4-FFF2-40B4-BE49-F238E27FC236}">
                <a16:creationId xmlns:a16="http://schemas.microsoft.com/office/drawing/2014/main" id="{E92EA933-70D8-CA1D-A830-B37EF2D70A3F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2AD50677-0899-75E4-0733-8D9FA9FF7EE7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FE4283A4-C9DF-CA75-9B30-41848B4EC9EC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0" name="Freeform: Shape 669">
            <a:extLst>
              <a:ext uri="{FF2B5EF4-FFF2-40B4-BE49-F238E27FC236}">
                <a16:creationId xmlns:a16="http://schemas.microsoft.com/office/drawing/2014/main" id="{F18143A1-6114-1BFD-F918-2BD5CB7AA4B5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1" name="Freeform: Shape 670">
            <a:extLst>
              <a:ext uri="{FF2B5EF4-FFF2-40B4-BE49-F238E27FC236}">
                <a16:creationId xmlns:a16="http://schemas.microsoft.com/office/drawing/2014/main" id="{CF646867-9673-2E4E-4D86-0D7B19DA4731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2" name="Freeform: Shape 671">
            <a:extLst>
              <a:ext uri="{FF2B5EF4-FFF2-40B4-BE49-F238E27FC236}">
                <a16:creationId xmlns:a16="http://schemas.microsoft.com/office/drawing/2014/main" id="{FF794743-1EF6-E92B-2755-8CE3E7EE97EF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3" name="Freeform: Shape 672">
            <a:extLst>
              <a:ext uri="{FF2B5EF4-FFF2-40B4-BE49-F238E27FC236}">
                <a16:creationId xmlns:a16="http://schemas.microsoft.com/office/drawing/2014/main" id="{FF27D2BE-6BF6-0A06-5B47-547715DEF886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813FA765-4624-E622-B5C5-967620A5F4D6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4BF160F3-FE02-525A-A39A-FEE0CBCE29C9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6" name="Freeform: Shape 675">
            <a:extLst>
              <a:ext uri="{FF2B5EF4-FFF2-40B4-BE49-F238E27FC236}">
                <a16:creationId xmlns:a16="http://schemas.microsoft.com/office/drawing/2014/main" id="{6B39FB79-1A0B-C373-2BF4-2F81886833BD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7" name="Freeform: Shape 676">
            <a:extLst>
              <a:ext uri="{FF2B5EF4-FFF2-40B4-BE49-F238E27FC236}">
                <a16:creationId xmlns:a16="http://schemas.microsoft.com/office/drawing/2014/main" id="{07C5759B-3F5F-2B11-726F-D3737C15C4FB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8" name="Freeform: Shape 677">
            <a:extLst>
              <a:ext uri="{FF2B5EF4-FFF2-40B4-BE49-F238E27FC236}">
                <a16:creationId xmlns:a16="http://schemas.microsoft.com/office/drawing/2014/main" id="{475657E8-6489-A29A-131F-3517B499D4BA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9" name="Freeform: Shape 678">
            <a:extLst>
              <a:ext uri="{FF2B5EF4-FFF2-40B4-BE49-F238E27FC236}">
                <a16:creationId xmlns:a16="http://schemas.microsoft.com/office/drawing/2014/main" id="{57C08DBF-13EE-C534-362F-22A3C175CD85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0" name="Freeform: Shape 679">
            <a:extLst>
              <a:ext uri="{FF2B5EF4-FFF2-40B4-BE49-F238E27FC236}">
                <a16:creationId xmlns:a16="http://schemas.microsoft.com/office/drawing/2014/main" id="{A0534245-F32E-E8A5-FAC1-10CFD8C3D621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1" name="Freeform: Shape 680">
            <a:extLst>
              <a:ext uri="{FF2B5EF4-FFF2-40B4-BE49-F238E27FC236}">
                <a16:creationId xmlns:a16="http://schemas.microsoft.com/office/drawing/2014/main" id="{CE6AC558-F444-85D0-5C98-7F5872D5C760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2" name="Freeform: Shape 681">
            <a:extLst>
              <a:ext uri="{FF2B5EF4-FFF2-40B4-BE49-F238E27FC236}">
                <a16:creationId xmlns:a16="http://schemas.microsoft.com/office/drawing/2014/main" id="{05BF29E1-16DA-1524-0483-6DB99620325E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3" name="Freeform: Shape 682">
            <a:extLst>
              <a:ext uri="{FF2B5EF4-FFF2-40B4-BE49-F238E27FC236}">
                <a16:creationId xmlns:a16="http://schemas.microsoft.com/office/drawing/2014/main" id="{45EB2C84-EBDC-1779-6A29-F61FFC49AF22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4" name="Freeform: Shape 683">
            <a:extLst>
              <a:ext uri="{FF2B5EF4-FFF2-40B4-BE49-F238E27FC236}">
                <a16:creationId xmlns:a16="http://schemas.microsoft.com/office/drawing/2014/main" id="{551873AA-9CEA-4007-A089-39892C33A31E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5" name="Freeform: Shape 684">
            <a:extLst>
              <a:ext uri="{FF2B5EF4-FFF2-40B4-BE49-F238E27FC236}">
                <a16:creationId xmlns:a16="http://schemas.microsoft.com/office/drawing/2014/main" id="{4299939F-A72E-E62B-C64B-BEDFE4CD76B2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6" name="Freeform: Shape 685">
            <a:extLst>
              <a:ext uri="{FF2B5EF4-FFF2-40B4-BE49-F238E27FC236}">
                <a16:creationId xmlns:a16="http://schemas.microsoft.com/office/drawing/2014/main" id="{FE424D97-9B87-F792-CA87-EC5B9699E0A6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7" name="Freeform: Shape 686">
            <a:extLst>
              <a:ext uri="{FF2B5EF4-FFF2-40B4-BE49-F238E27FC236}">
                <a16:creationId xmlns:a16="http://schemas.microsoft.com/office/drawing/2014/main" id="{AD5C2093-3F0E-A42C-84EE-E5A38462F547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8" name="Freeform: Shape 687">
            <a:extLst>
              <a:ext uri="{FF2B5EF4-FFF2-40B4-BE49-F238E27FC236}">
                <a16:creationId xmlns:a16="http://schemas.microsoft.com/office/drawing/2014/main" id="{4816969E-3B8E-425F-27B1-77BAB014FCA6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9" name="Freeform: Shape 688">
            <a:extLst>
              <a:ext uri="{FF2B5EF4-FFF2-40B4-BE49-F238E27FC236}">
                <a16:creationId xmlns:a16="http://schemas.microsoft.com/office/drawing/2014/main" id="{AAF63362-B9CB-51E0-899C-18DF024EF5F0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0" name="Freeform: Shape 689">
            <a:extLst>
              <a:ext uri="{FF2B5EF4-FFF2-40B4-BE49-F238E27FC236}">
                <a16:creationId xmlns:a16="http://schemas.microsoft.com/office/drawing/2014/main" id="{56FB583D-D635-85E6-5698-9A2C4D31E595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1" name="Freeform: Shape 690">
            <a:extLst>
              <a:ext uri="{FF2B5EF4-FFF2-40B4-BE49-F238E27FC236}">
                <a16:creationId xmlns:a16="http://schemas.microsoft.com/office/drawing/2014/main" id="{EEF7F88C-11CF-6B24-378D-8635920B6C6E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2" name="Freeform: Shape 691">
            <a:extLst>
              <a:ext uri="{FF2B5EF4-FFF2-40B4-BE49-F238E27FC236}">
                <a16:creationId xmlns:a16="http://schemas.microsoft.com/office/drawing/2014/main" id="{A7DDFBFF-7D1A-92B0-BC4B-23D054CBD03F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3" name="Freeform: Shape 692">
            <a:extLst>
              <a:ext uri="{FF2B5EF4-FFF2-40B4-BE49-F238E27FC236}">
                <a16:creationId xmlns:a16="http://schemas.microsoft.com/office/drawing/2014/main" id="{A7C1471E-5FEC-B8D1-BB3C-5F2A178BB6F4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4" name="Freeform: Shape 693">
            <a:extLst>
              <a:ext uri="{FF2B5EF4-FFF2-40B4-BE49-F238E27FC236}">
                <a16:creationId xmlns:a16="http://schemas.microsoft.com/office/drawing/2014/main" id="{768B3ABF-1695-8FA6-0018-F6F1FC09454A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5" name="Freeform: Shape 694">
            <a:extLst>
              <a:ext uri="{FF2B5EF4-FFF2-40B4-BE49-F238E27FC236}">
                <a16:creationId xmlns:a16="http://schemas.microsoft.com/office/drawing/2014/main" id="{BDAF24AB-AC22-C535-FEBB-7155B0726A64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6" name="Freeform: Shape 695">
            <a:extLst>
              <a:ext uri="{FF2B5EF4-FFF2-40B4-BE49-F238E27FC236}">
                <a16:creationId xmlns:a16="http://schemas.microsoft.com/office/drawing/2014/main" id="{C0E90BB2-C37F-3061-AB45-B19B9849E88D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7" name="Freeform: Shape 696">
            <a:extLst>
              <a:ext uri="{FF2B5EF4-FFF2-40B4-BE49-F238E27FC236}">
                <a16:creationId xmlns:a16="http://schemas.microsoft.com/office/drawing/2014/main" id="{77275149-54EF-94D0-A44D-5B8DD5AF2ABF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8" name="Freeform: Shape 697">
            <a:extLst>
              <a:ext uri="{FF2B5EF4-FFF2-40B4-BE49-F238E27FC236}">
                <a16:creationId xmlns:a16="http://schemas.microsoft.com/office/drawing/2014/main" id="{60CF6581-F737-F046-E3DD-855ECEF359D7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99" name="Freeform: Shape 698">
            <a:extLst>
              <a:ext uri="{FF2B5EF4-FFF2-40B4-BE49-F238E27FC236}">
                <a16:creationId xmlns:a16="http://schemas.microsoft.com/office/drawing/2014/main" id="{E50AA92B-AD0C-0E9E-22B4-49C61B540C80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0" name="Freeform: Shape 699">
            <a:extLst>
              <a:ext uri="{FF2B5EF4-FFF2-40B4-BE49-F238E27FC236}">
                <a16:creationId xmlns:a16="http://schemas.microsoft.com/office/drawing/2014/main" id="{5424AF5A-D9C4-4D09-8CDE-B2B916462DBC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057BC2C3-4C82-5397-EF7E-95D364957235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2" name="Freeform: Shape 701">
            <a:extLst>
              <a:ext uri="{FF2B5EF4-FFF2-40B4-BE49-F238E27FC236}">
                <a16:creationId xmlns:a16="http://schemas.microsoft.com/office/drawing/2014/main" id="{5822B7D6-78D8-9C95-16AE-9A15FC3BCE2A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3" name="Freeform: Shape 702">
            <a:extLst>
              <a:ext uri="{FF2B5EF4-FFF2-40B4-BE49-F238E27FC236}">
                <a16:creationId xmlns:a16="http://schemas.microsoft.com/office/drawing/2014/main" id="{7BE354F4-F570-5B9B-5584-0D582DECD000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4" name="Freeform: Shape 703">
            <a:extLst>
              <a:ext uri="{FF2B5EF4-FFF2-40B4-BE49-F238E27FC236}">
                <a16:creationId xmlns:a16="http://schemas.microsoft.com/office/drawing/2014/main" id="{D05A079B-A138-C512-891E-BA2A7C9908F1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5" name="Freeform: Shape 704">
            <a:extLst>
              <a:ext uri="{FF2B5EF4-FFF2-40B4-BE49-F238E27FC236}">
                <a16:creationId xmlns:a16="http://schemas.microsoft.com/office/drawing/2014/main" id="{86C11DE6-7599-3514-6717-00B5D35DA772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6" name="Freeform: Shape 705">
            <a:extLst>
              <a:ext uri="{FF2B5EF4-FFF2-40B4-BE49-F238E27FC236}">
                <a16:creationId xmlns:a16="http://schemas.microsoft.com/office/drawing/2014/main" id="{726AA615-32EB-EBBC-49EA-1DFB2A5103E5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7" name="Freeform: Shape 706">
            <a:extLst>
              <a:ext uri="{FF2B5EF4-FFF2-40B4-BE49-F238E27FC236}">
                <a16:creationId xmlns:a16="http://schemas.microsoft.com/office/drawing/2014/main" id="{AC868C47-1864-5D28-B341-38337EE280EE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8" name="Freeform: Shape 707">
            <a:extLst>
              <a:ext uri="{FF2B5EF4-FFF2-40B4-BE49-F238E27FC236}">
                <a16:creationId xmlns:a16="http://schemas.microsoft.com/office/drawing/2014/main" id="{98DC5E48-468C-F45C-82F4-3EB979A38A8E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09" name="Freeform: Shape 708">
            <a:extLst>
              <a:ext uri="{FF2B5EF4-FFF2-40B4-BE49-F238E27FC236}">
                <a16:creationId xmlns:a16="http://schemas.microsoft.com/office/drawing/2014/main" id="{466A71BF-2AF0-2034-B10C-AC6D3073106F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0" name="Freeform: Shape 709">
            <a:extLst>
              <a:ext uri="{FF2B5EF4-FFF2-40B4-BE49-F238E27FC236}">
                <a16:creationId xmlns:a16="http://schemas.microsoft.com/office/drawing/2014/main" id="{F7226020-97D0-3653-EFC6-095B345762DF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1" name="Freeform: Shape 710">
            <a:extLst>
              <a:ext uri="{FF2B5EF4-FFF2-40B4-BE49-F238E27FC236}">
                <a16:creationId xmlns:a16="http://schemas.microsoft.com/office/drawing/2014/main" id="{0E543D3A-034A-9EF7-85D5-A5C2836BC11C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2" name="Freeform: Shape 711">
            <a:extLst>
              <a:ext uri="{FF2B5EF4-FFF2-40B4-BE49-F238E27FC236}">
                <a16:creationId xmlns:a16="http://schemas.microsoft.com/office/drawing/2014/main" id="{EFC1CA91-3C93-50E4-5311-36D1D12ED780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3" name="Freeform: Shape 712">
            <a:extLst>
              <a:ext uri="{FF2B5EF4-FFF2-40B4-BE49-F238E27FC236}">
                <a16:creationId xmlns:a16="http://schemas.microsoft.com/office/drawing/2014/main" id="{0838E6F2-8120-D322-3B55-A44B85887D11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4" name="Freeform: Shape 713">
            <a:extLst>
              <a:ext uri="{FF2B5EF4-FFF2-40B4-BE49-F238E27FC236}">
                <a16:creationId xmlns:a16="http://schemas.microsoft.com/office/drawing/2014/main" id="{A6A5379E-8046-FDB4-1C0D-D2B46EC13216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5" name="Freeform: Shape 714">
            <a:extLst>
              <a:ext uri="{FF2B5EF4-FFF2-40B4-BE49-F238E27FC236}">
                <a16:creationId xmlns:a16="http://schemas.microsoft.com/office/drawing/2014/main" id="{0D0EAF8F-DDFB-EBC2-9F15-8EDA7ABE642F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6" name="Freeform: Shape 715">
            <a:extLst>
              <a:ext uri="{FF2B5EF4-FFF2-40B4-BE49-F238E27FC236}">
                <a16:creationId xmlns:a16="http://schemas.microsoft.com/office/drawing/2014/main" id="{5B93A2F4-7EA2-1870-46BE-7ACAC05590F3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7" name="Freeform: Shape 716">
            <a:extLst>
              <a:ext uri="{FF2B5EF4-FFF2-40B4-BE49-F238E27FC236}">
                <a16:creationId xmlns:a16="http://schemas.microsoft.com/office/drawing/2014/main" id="{1E79483C-C000-A044-BCC8-600E46A92BBF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8" name="Freeform: Shape 717">
            <a:extLst>
              <a:ext uri="{FF2B5EF4-FFF2-40B4-BE49-F238E27FC236}">
                <a16:creationId xmlns:a16="http://schemas.microsoft.com/office/drawing/2014/main" id="{50622FA3-B9F9-90D6-35D3-1F2C4BED24EF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19" name="Freeform: Shape 718">
            <a:extLst>
              <a:ext uri="{FF2B5EF4-FFF2-40B4-BE49-F238E27FC236}">
                <a16:creationId xmlns:a16="http://schemas.microsoft.com/office/drawing/2014/main" id="{C8B27CFF-788C-1968-D5C3-0D059AA9384F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0" name="Freeform: Shape 719">
            <a:extLst>
              <a:ext uri="{FF2B5EF4-FFF2-40B4-BE49-F238E27FC236}">
                <a16:creationId xmlns:a16="http://schemas.microsoft.com/office/drawing/2014/main" id="{4AD3B5CF-B8D4-FC67-8C17-FE81B44AD0AF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1" name="Freeform: Shape 720">
            <a:extLst>
              <a:ext uri="{FF2B5EF4-FFF2-40B4-BE49-F238E27FC236}">
                <a16:creationId xmlns:a16="http://schemas.microsoft.com/office/drawing/2014/main" id="{AC95A367-428D-17D9-D6C1-05173DF54463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2" name="Freeform: Shape 721">
            <a:extLst>
              <a:ext uri="{FF2B5EF4-FFF2-40B4-BE49-F238E27FC236}">
                <a16:creationId xmlns:a16="http://schemas.microsoft.com/office/drawing/2014/main" id="{774E393A-06E7-7F9E-F348-0E25AA277717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3" name="Freeform: Shape 722">
            <a:extLst>
              <a:ext uri="{FF2B5EF4-FFF2-40B4-BE49-F238E27FC236}">
                <a16:creationId xmlns:a16="http://schemas.microsoft.com/office/drawing/2014/main" id="{55F67AA2-5178-F905-9916-507776B5CCC2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4" name="Freeform: Shape 723">
            <a:extLst>
              <a:ext uri="{FF2B5EF4-FFF2-40B4-BE49-F238E27FC236}">
                <a16:creationId xmlns:a16="http://schemas.microsoft.com/office/drawing/2014/main" id="{AA4088AE-B03A-0AF9-D070-E3E741159D6E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5" name="Freeform: Shape 724">
            <a:extLst>
              <a:ext uri="{FF2B5EF4-FFF2-40B4-BE49-F238E27FC236}">
                <a16:creationId xmlns:a16="http://schemas.microsoft.com/office/drawing/2014/main" id="{42526F36-F613-9395-94FC-50F24B62B3BB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6" name="Freeform: Shape 725">
            <a:extLst>
              <a:ext uri="{FF2B5EF4-FFF2-40B4-BE49-F238E27FC236}">
                <a16:creationId xmlns:a16="http://schemas.microsoft.com/office/drawing/2014/main" id="{4714ED41-5B80-911F-7802-126010370BCA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7" name="Freeform: Shape 726">
            <a:extLst>
              <a:ext uri="{FF2B5EF4-FFF2-40B4-BE49-F238E27FC236}">
                <a16:creationId xmlns:a16="http://schemas.microsoft.com/office/drawing/2014/main" id="{86E9FA05-9C12-9EA8-640B-48BF23E3930A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8" name="Freeform: Shape 727">
            <a:extLst>
              <a:ext uri="{FF2B5EF4-FFF2-40B4-BE49-F238E27FC236}">
                <a16:creationId xmlns:a16="http://schemas.microsoft.com/office/drawing/2014/main" id="{3B932867-1057-F211-7EE1-209788F707DD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9" name="Freeform: Shape 728">
            <a:extLst>
              <a:ext uri="{FF2B5EF4-FFF2-40B4-BE49-F238E27FC236}">
                <a16:creationId xmlns:a16="http://schemas.microsoft.com/office/drawing/2014/main" id="{2A3DC747-4FD7-655A-E503-D8002D393656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0" name="Freeform: Shape 729">
            <a:extLst>
              <a:ext uri="{FF2B5EF4-FFF2-40B4-BE49-F238E27FC236}">
                <a16:creationId xmlns:a16="http://schemas.microsoft.com/office/drawing/2014/main" id="{3ADDEEB8-FC2C-29C4-B08A-F561BD342B8B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1" name="Freeform: Shape 730">
            <a:extLst>
              <a:ext uri="{FF2B5EF4-FFF2-40B4-BE49-F238E27FC236}">
                <a16:creationId xmlns:a16="http://schemas.microsoft.com/office/drawing/2014/main" id="{3A229D1C-FCD1-0C00-4491-3752E9D7EB92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2" name="Freeform: Shape 731">
            <a:extLst>
              <a:ext uri="{FF2B5EF4-FFF2-40B4-BE49-F238E27FC236}">
                <a16:creationId xmlns:a16="http://schemas.microsoft.com/office/drawing/2014/main" id="{A9DC0D5C-A166-5B74-4212-1E1AAB779DD8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3" name="Freeform: Shape 732">
            <a:extLst>
              <a:ext uri="{FF2B5EF4-FFF2-40B4-BE49-F238E27FC236}">
                <a16:creationId xmlns:a16="http://schemas.microsoft.com/office/drawing/2014/main" id="{2161342D-1B09-2C8C-72F8-EC3CFCC7CDA0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4" name="Freeform: Shape 733">
            <a:extLst>
              <a:ext uri="{FF2B5EF4-FFF2-40B4-BE49-F238E27FC236}">
                <a16:creationId xmlns:a16="http://schemas.microsoft.com/office/drawing/2014/main" id="{AD4486AE-85F2-98DC-D4FE-2E3317B29A0D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5" name="Freeform: Shape 734">
            <a:extLst>
              <a:ext uri="{FF2B5EF4-FFF2-40B4-BE49-F238E27FC236}">
                <a16:creationId xmlns:a16="http://schemas.microsoft.com/office/drawing/2014/main" id="{72282D4C-8286-BC89-E43B-E92BC8D6164F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44D4119B-875D-DD4D-7242-4718BAB3B9F7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7" name="Freeform: Shape 736">
            <a:extLst>
              <a:ext uri="{FF2B5EF4-FFF2-40B4-BE49-F238E27FC236}">
                <a16:creationId xmlns:a16="http://schemas.microsoft.com/office/drawing/2014/main" id="{E41D99D8-3299-DA4E-C703-AE577F5B0039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8" name="Freeform: Shape 737">
            <a:extLst>
              <a:ext uri="{FF2B5EF4-FFF2-40B4-BE49-F238E27FC236}">
                <a16:creationId xmlns:a16="http://schemas.microsoft.com/office/drawing/2014/main" id="{FAA9A5F7-654E-3B2A-E58D-BF44EF55386F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43CB6F-36E5-FD6D-1BEF-71B539B39D6F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5CBBDE42-2DB1-A582-A6A6-36508B97E7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57B1967E-F398-47A6-0B9C-66B619287A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9C3C5768-FE87-F59B-E5A5-CA4DE0753F9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B4428D16-A3A1-A40B-B017-C65C1367F8B0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C6479431-574A-93BE-E9FF-7A39931406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75E4E851-0E38-EA8B-8719-CC620AF69B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24F23351-E956-1AAC-D9A2-51222688C2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6399659-D1EA-14F8-D2DA-BD284BBD7CC8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4BDA922A-CCC5-A4D5-C9F6-06C6F1E5CB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DB7D1AEC-4297-191A-C08D-8A1DA10FA32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AB797941-780B-B7ED-54C9-43B6DF3BCD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2666DD2-2BAA-797B-C01A-22EEFC3EC358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E2AF55AD-9983-E5C4-CB81-7501131365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3CC21130-FEEE-D02D-9814-BC8740AD8F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8247A97C-5340-384F-9608-972CAE0BE5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F7C187-CF5D-2207-497F-0F8CF1BE2163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22FDA996-6CD9-8C19-9E0A-92B3A6C032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BCEF686F-ECC9-20F5-D021-10FDB26A8A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13851503-AF5D-5CCF-7D19-C543C608B4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5469030-5819-D045-EC4F-2542DDCF8700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A95900D0-0CDE-13A8-6AE4-AEBAC3DC26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74FD59EB-D71E-A0D3-C244-CBAB8E2E8D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C5C593C4-BE1C-EE39-081E-86CF8F0035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779688D-38C0-1D24-8FA6-78C82FB77718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B7CA5799-241E-ED7F-421F-CF53931DB1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A294371D-5782-125C-B704-4937CA3963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28F15509-673B-8B66-7DDE-A85841B59F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76864A0-8AB1-087F-FE4C-E2865F5AAD46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A08AE633-DEBE-D4EE-32FB-D2F18719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F2D0290C-CBC8-1EDA-C94E-5DF90D1120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E9C2F8F5-1428-59B1-7E76-B2888197251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4A080AA-A0C6-031B-2ED6-A68AA48BA7AA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039CE659-4FAA-CDB9-69D3-AAE429DF46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552DB1F7-7749-0A8C-6DA1-9A01C4504E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04750FB0-54F6-78E6-3DAF-C2D80874A34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681F32D-82C8-FC1B-7DE8-794036C84859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04125F01-0D37-0B1F-F1DD-279CCB0BC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798BB065-4AF0-0614-C58A-29B2B4C1A3E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834A0BC4-5EBE-B06B-21A2-2D8150E650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6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6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6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6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6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6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6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6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6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6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6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6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6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6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6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6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6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7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7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7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7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7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7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7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7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7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7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7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7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7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7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7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7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7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9" grpId="0" animBg="1"/>
      <p:bldP spid="660" grpId="0" animBg="1"/>
      <p:bldP spid="661" grpId="0" animBg="1"/>
      <p:bldP spid="662" grpId="0" animBg="1"/>
      <p:bldP spid="663" grpId="0" animBg="1"/>
      <p:bldP spid="664" grpId="0" animBg="1"/>
      <p:bldP spid="665" grpId="0" animBg="1"/>
      <p:bldP spid="666" grpId="0" animBg="1"/>
      <p:bldP spid="667" grpId="0" animBg="1"/>
      <p:bldP spid="668" grpId="0" animBg="1"/>
      <p:bldP spid="669" grpId="0" animBg="1"/>
      <p:bldP spid="670" grpId="0" animBg="1"/>
      <p:bldP spid="671" grpId="0" animBg="1"/>
      <p:bldP spid="672" grpId="0" animBg="1"/>
      <p:bldP spid="673" grpId="0" animBg="1"/>
      <p:bldP spid="674" grpId="0" animBg="1"/>
      <p:bldP spid="675" grpId="0" animBg="1"/>
      <p:bldP spid="676" grpId="0" animBg="1"/>
      <p:bldP spid="677" grpId="0" animBg="1"/>
      <p:bldP spid="678" grpId="0" animBg="1"/>
      <p:bldP spid="679" grpId="0" animBg="1"/>
      <p:bldP spid="680" grpId="0" animBg="1"/>
      <p:bldP spid="681" grpId="0" animBg="1"/>
      <p:bldP spid="682" grpId="0" animBg="1"/>
      <p:bldP spid="683" grpId="0" animBg="1"/>
      <p:bldP spid="684" grpId="0" animBg="1"/>
      <p:bldP spid="685" grpId="0" animBg="1"/>
      <p:bldP spid="686" grpId="0" animBg="1"/>
      <p:bldP spid="687" grpId="0" animBg="1"/>
      <p:bldP spid="688" grpId="0" animBg="1"/>
      <p:bldP spid="689" grpId="0" animBg="1"/>
      <p:bldP spid="690" grpId="0" animBg="1"/>
      <p:bldP spid="691" grpId="0" animBg="1"/>
      <p:bldP spid="692" grpId="0" animBg="1"/>
      <p:bldP spid="693" grpId="0" animBg="1"/>
      <p:bldP spid="694" grpId="0" animBg="1"/>
      <p:bldP spid="695" grpId="0" animBg="1"/>
      <p:bldP spid="696" grpId="0" animBg="1"/>
      <p:bldP spid="697" grpId="0" animBg="1"/>
      <p:bldP spid="698" grpId="0" animBg="1"/>
      <p:bldP spid="699" grpId="0" animBg="1"/>
      <p:bldP spid="700" grpId="0" animBg="1"/>
      <p:bldP spid="701" grpId="0" animBg="1"/>
      <p:bldP spid="702" grpId="0" animBg="1"/>
      <p:bldP spid="703" grpId="0" animBg="1"/>
      <p:bldP spid="704" grpId="0" animBg="1"/>
      <p:bldP spid="705" grpId="0" animBg="1"/>
      <p:bldP spid="706" grpId="0" animBg="1"/>
      <p:bldP spid="707" grpId="0" animBg="1"/>
      <p:bldP spid="708" grpId="0" animBg="1"/>
      <p:bldP spid="709" grpId="0" animBg="1"/>
      <p:bldP spid="710" grpId="0" animBg="1"/>
      <p:bldP spid="711" grpId="0" animBg="1"/>
      <p:bldP spid="712" grpId="0" animBg="1"/>
      <p:bldP spid="713" grpId="0" animBg="1"/>
      <p:bldP spid="714" grpId="0" animBg="1"/>
      <p:bldP spid="715" grpId="0" animBg="1"/>
      <p:bldP spid="716" grpId="0" animBg="1"/>
      <p:bldP spid="717" grpId="0" animBg="1"/>
      <p:bldP spid="718" grpId="0" animBg="1"/>
      <p:bldP spid="719" grpId="0" animBg="1"/>
      <p:bldP spid="720" grpId="0" animBg="1"/>
      <p:bldP spid="721" grpId="0" animBg="1"/>
      <p:bldP spid="722" grpId="0" animBg="1"/>
      <p:bldP spid="723" grpId="0" animBg="1"/>
      <p:bldP spid="724" grpId="0" animBg="1"/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5" name="Freeform: Shape 724">
            <a:extLst>
              <a:ext uri="{FF2B5EF4-FFF2-40B4-BE49-F238E27FC236}">
                <a16:creationId xmlns:a16="http://schemas.microsoft.com/office/drawing/2014/main" id="{7442D118-D916-BB17-EA0C-37AE894D8504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6" name="Freeform: Shape 725">
            <a:extLst>
              <a:ext uri="{FF2B5EF4-FFF2-40B4-BE49-F238E27FC236}">
                <a16:creationId xmlns:a16="http://schemas.microsoft.com/office/drawing/2014/main" id="{3344CA27-5AD1-DE7C-3773-7BCB0DD1E4DF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7" name="Freeform: Shape 726">
            <a:extLst>
              <a:ext uri="{FF2B5EF4-FFF2-40B4-BE49-F238E27FC236}">
                <a16:creationId xmlns:a16="http://schemas.microsoft.com/office/drawing/2014/main" id="{E3AEDCE3-23BE-E9FD-0EB4-35577E3C33C0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8" name="Freeform: Shape 727">
            <a:extLst>
              <a:ext uri="{FF2B5EF4-FFF2-40B4-BE49-F238E27FC236}">
                <a16:creationId xmlns:a16="http://schemas.microsoft.com/office/drawing/2014/main" id="{12DF0A15-65A0-E41E-8CD2-2B5D46091543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9" name="Freeform: Shape 728">
            <a:extLst>
              <a:ext uri="{FF2B5EF4-FFF2-40B4-BE49-F238E27FC236}">
                <a16:creationId xmlns:a16="http://schemas.microsoft.com/office/drawing/2014/main" id="{0ADDC4ED-F681-99D0-E7DC-90A16C6F2BC7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0" name="Freeform: Shape 729">
            <a:extLst>
              <a:ext uri="{FF2B5EF4-FFF2-40B4-BE49-F238E27FC236}">
                <a16:creationId xmlns:a16="http://schemas.microsoft.com/office/drawing/2014/main" id="{87D1762D-531A-5F2D-9309-D56C22BE5190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1" name="Freeform: Shape 730">
            <a:extLst>
              <a:ext uri="{FF2B5EF4-FFF2-40B4-BE49-F238E27FC236}">
                <a16:creationId xmlns:a16="http://schemas.microsoft.com/office/drawing/2014/main" id="{49C79842-F0D9-5A24-08B8-CF52CE4C8D8D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2" name="Freeform: Shape 731">
            <a:extLst>
              <a:ext uri="{FF2B5EF4-FFF2-40B4-BE49-F238E27FC236}">
                <a16:creationId xmlns:a16="http://schemas.microsoft.com/office/drawing/2014/main" id="{E41EEA2A-8E11-986B-7F6A-A96E571B1B43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3" name="Freeform: Shape 732">
            <a:extLst>
              <a:ext uri="{FF2B5EF4-FFF2-40B4-BE49-F238E27FC236}">
                <a16:creationId xmlns:a16="http://schemas.microsoft.com/office/drawing/2014/main" id="{87C3CF3A-39F4-1AC1-B3A6-D622F3936D25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4" name="Freeform: Shape 733">
            <a:extLst>
              <a:ext uri="{FF2B5EF4-FFF2-40B4-BE49-F238E27FC236}">
                <a16:creationId xmlns:a16="http://schemas.microsoft.com/office/drawing/2014/main" id="{AE8DF09A-8330-7F1F-F6F6-E03C7CCC0981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5" name="Freeform: Shape 734">
            <a:extLst>
              <a:ext uri="{FF2B5EF4-FFF2-40B4-BE49-F238E27FC236}">
                <a16:creationId xmlns:a16="http://schemas.microsoft.com/office/drawing/2014/main" id="{80E958A6-8E35-EAA5-C04E-7F505D9D5DCD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6" name="Freeform: Shape 735">
            <a:extLst>
              <a:ext uri="{FF2B5EF4-FFF2-40B4-BE49-F238E27FC236}">
                <a16:creationId xmlns:a16="http://schemas.microsoft.com/office/drawing/2014/main" id="{58C3DFB1-02BD-0DE9-2433-FA18C0F7B287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7" name="Freeform: Shape 736">
            <a:extLst>
              <a:ext uri="{FF2B5EF4-FFF2-40B4-BE49-F238E27FC236}">
                <a16:creationId xmlns:a16="http://schemas.microsoft.com/office/drawing/2014/main" id="{246D86E3-BA92-5CD2-EE89-72892E87B65B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8" name="Freeform: Shape 737">
            <a:extLst>
              <a:ext uri="{FF2B5EF4-FFF2-40B4-BE49-F238E27FC236}">
                <a16:creationId xmlns:a16="http://schemas.microsoft.com/office/drawing/2014/main" id="{3EB8A5B7-5FDA-E1EA-B5FE-667749986E01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39" name="Freeform: Shape 738">
            <a:extLst>
              <a:ext uri="{FF2B5EF4-FFF2-40B4-BE49-F238E27FC236}">
                <a16:creationId xmlns:a16="http://schemas.microsoft.com/office/drawing/2014/main" id="{C048AC64-87CA-917E-BA5A-E9789A8168BB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0" name="Freeform: Shape 739">
            <a:extLst>
              <a:ext uri="{FF2B5EF4-FFF2-40B4-BE49-F238E27FC236}">
                <a16:creationId xmlns:a16="http://schemas.microsoft.com/office/drawing/2014/main" id="{02DFB020-22AF-A357-58B1-FC76AA484113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1" name="Freeform: Shape 740">
            <a:extLst>
              <a:ext uri="{FF2B5EF4-FFF2-40B4-BE49-F238E27FC236}">
                <a16:creationId xmlns:a16="http://schemas.microsoft.com/office/drawing/2014/main" id="{78B9645D-2F97-910E-1372-73119CEC056F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2" name="Freeform: Shape 741">
            <a:extLst>
              <a:ext uri="{FF2B5EF4-FFF2-40B4-BE49-F238E27FC236}">
                <a16:creationId xmlns:a16="http://schemas.microsoft.com/office/drawing/2014/main" id="{8D6BBE3E-36FE-5CA8-B86B-95ECD712B9BE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3" name="Freeform: Shape 742">
            <a:extLst>
              <a:ext uri="{FF2B5EF4-FFF2-40B4-BE49-F238E27FC236}">
                <a16:creationId xmlns:a16="http://schemas.microsoft.com/office/drawing/2014/main" id="{C2D64730-AF9D-3941-6248-3D8B71A6F730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4" name="Freeform: Shape 743">
            <a:extLst>
              <a:ext uri="{FF2B5EF4-FFF2-40B4-BE49-F238E27FC236}">
                <a16:creationId xmlns:a16="http://schemas.microsoft.com/office/drawing/2014/main" id="{69F8D899-3073-AC84-D01E-2107D1C72E43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5" name="Freeform: Shape 744">
            <a:extLst>
              <a:ext uri="{FF2B5EF4-FFF2-40B4-BE49-F238E27FC236}">
                <a16:creationId xmlns:a16="http://schemas.microsoft.com/office/drawing/2014/main" id="{1F180CF5-27D1-E81A-CDE5-71D9906F9139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6" name="Freeform: Shape 745">
            <a:extLst>
              <a:ext uri="{FF2B5EF4-FFF2-40B4-BE49-F238E27FC236}">
                <a16:creationId xmlns:a16="http://schemas.microsoft.com/office/drawing/2014/main" id="{D4B45321-5916-86DC-A868-6B903C911BE9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7" name="Freeform: Shape 746">
            <a:extLst>
              <a:ext uri="{FF2B5EF4-FFF2-40B4-BE49-F238E27FC236}">
                <a16:creationId xmlns:a16="http://schemas.microsoft.com/office/drawing/2014/main" id="{B50C3ADB-A34A-CC1E-E810-FFD604A46023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8" name="Freeform: Shape 747">
            <a:extLst>
              <a:ext uri="{FF2B5EF4-FFF2-40B4-BE49-F238E27FC236}">
                <a16:creationId xmlns:a16="http://schemas.microsoft.com/office/drawing/2014/main" id="{EF5B738F-8FFF-F036-B42F-E478FA034642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9" name="Freeform: Shape 748">
            <a:extLst>
              <a:ext uri="{FF2B5EF4-FFF2-40B4-BE49-F238E27FC236}">
                <a16:creationId xmlns:a16="http://schemas.microsoft.com/office/drawing/2014/main" id="{C0E79D84-88DB-EB1F-CB96-326AA074AA75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0" name="Freeform: Shape 749">
            <a:extLst>
              <a:ext uri="{FF2B5EF4-FFF2-40B4-BE49-F238E27FC236}">
                <a16:creationId xmlns:a16="http://schemas.microsoft.com/office/drawing/2014/main" id="{CC3C899B-1790-13A2-6EFF-36E591E3763F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1" name="Freeform: Shape 750">
            <a:extLst>
              <a:ext uri="{FF2B5EF4-FFF2-40B4-BE49-F238E27FC236}">
                <a16:creationId xmlns:a16="http://schemas.microsoft.com/office/drawing/2014/main" id="{A831B0BE-6230-6096-C4BD-9DEB0E1D9E74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2" name="Freeform: Shape 751">
            <a:extLst>
              <a:ext uri="{FF2B5EF4-FFF2-40B4-BE49-F238E27FC236}">
                <a16:creationId xmlns:a16="http://schemas.microsoft.com/office/drawing/2014/main" id="{796FA0D7-A098-2DD8-AEF4-B0A25E8DC9F9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3" name="Freeform: Shape 752">
            <a:extLst>
              <a:ext uri="{FF2B5EF4-FFF2-40B4-BE49-F238E27FC236}">
                <a16:creationId xmlns:a16="http://schemas.microsoft.com/office/drawing/2014/main" id="{3DF50ACD-46AA-E4F6-3AFB-E93E27879CED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4" name="Freeform: Shape 753">
            <a:extLst>
              <a:ext uri="{FF2B5EF4-FFF2-40B4-BE49-F238E27FC236}">
                <a16:creationId xmlns:a16="http://schemas.microsoft.com/office/drawing/2014/main" id="{7D5D859A-2C62-4264-0B21-1D71927953D1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5" name="Freeform: Shape 754">
            <a:extLst>
              <a:ext uri="{FF2B5EF4-FFF2-40B4-BE49-F238E27FC236}">
                <a16:creationId xmlns:a16="http://schemas.microsoft.com/office/drawing/2014/main" id="{529CDF82-D351-8E12-9DF5-D9A62A062CF0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6" name="Freeform: Shape 755">
            <a:extLst>
              <a:ext uri="{FF2B5EF4-FFF2-40B4-BE49-F238E27FC236}">
                <a16:creationId xmlns:a16="http://schemas.microsoft.com/office/drawing/2014/main" id="{02820803-A5DA-E59B-1094-30D3F383BF23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7" name="Freeform: Shape 756">
            <a:extLst>
              <a:ext uri="{FF2B5EF4-FFF2-40B4-BE49-F238E27FC236}">
                <a16:creationId xmlns:a16="http://schemas.microsoft.com/office/drawing/2014/main" id="{8A4A8F5E-AA1C-BA26-8B2A-BC726FA0BB3A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8" name="Freeform: Shape 757">
            <a:extLst>
              <a:ext uri="{FF2B5EF4-FFF2-40B4-BE49-F238E27FC236}">
                <a16:creationId xmlns:a16="http://schemas.microsoft.com/office/drawing/2014/main" id="{453CAB1F-4CCF-FFDE-ADD8-BB150E39EB4A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9" name="Freeform: Shape 758">
            <a:extLst>
              <a:ext uri="{FF2B5EF4-FFF2-40B4-BE49-F238E27FC236}">
                <a16:creationId xmlns:a16="http://schemas.microsoft.com/office/drawing/2014/main" id="{38202A67-9D2A-781A-7FD7-02D9DF5ADA66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0" name="Freeform: Shape 759">
            <a:extLst>
              <a:ext uri="{FF2B5EF4-FFF2-40B4-BE49-F238E27FC236}">
                <a16:creationId xmlns:a16="http://schemas.microsoft.com/office/drawing/2014/main" id="{4ED5D470-791C-14F2-18BB-5F096ABC3183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1" name="Freeform: Shape 760">
            <a:extLst>
              <a:ext uri="{FF2B5EF4-FFF2-40B4-BE49-F238E27FC236}">
                <a16:creationId xmlns:a16="http://schemas.microsoft.com/office/drawing/2014/main" id="{3B498D7A-F35B-8111-8A05-C58B24164097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2" name="Freeform: Shape 761">
            <a:extLst>
              <a:ext uri="{FF2B5EF4-FFF2-40B4-BE49-F238E27FC236}">
                <a16:creationId xmlns:a16="http://schemas.microsoft.com/office/drawing/2014/main" id="{5EA90E89-A87D-9A87-1613-0D756A2F1249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3" name="Freeform: Shape 762">
            <a:extLst>
              <a:ext uri="{FF2B5EF4-FFF2-40B4-BE49-F238E27FC236}">
                <a16:creationId xmlns:a16="http://schemas.microsoft.com/office/drawing/2014/main" id="{F7CD45D0-93A0-0A17-3D6E-8FCC6C6258B4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4" name="Freeform: Shape 763">
            <a:extLst>
              <a:ext uri="{FF2B5EF4-FFF2-40B4-BE49-F238E27FC236}">
                <a16:creationId xmlns:a16="http://schemas.microsoft.com/office/drawing/2014/main" id="{9509A1EA-7B82-CD3F-25E9-3A9DC448B9A9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5" name="Freeform: Shape 764">
            <a:extLst>
              <a:ext uri="{FF2B5EF4-FFF2-40B4-BE49-F238E27FC236}">
                <a16:creationId xmlns:a16="http://schemas.microsoft.com/office/drawing/2014/main" id="{50F37E77-1E28-6A8A-DE9A-D763D623B938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6" name="Freeform: Shape 765">
            <a:extLst>
              <a:ext uri="{FF2B5EF4-FFF2-40B4-BE49-F238E27FC236}">
                <a16:creationId xmlns:a16="http://schemas.microsoft.com/office/drawing/2014/main" id="{0C35A5F2-4898-E172-6CE3-FA449F4C8B09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7" name="Freeform: Shape 766">
            <a:extLst>
              <a:ext uri="{FF2B5EF4-FFF2-40B4-BE49-F238E27FC236}">
                <a16:creationId xmlns:a16="http://schemas.microsoft.com/office/drawing/2014/main" id="{BCEC2912-AEA5-A7D9-7B34-0DF6F8EB15CA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8" name="Freeform: Shape 767">
            <a:extLst>
              <a:ext uri="{FF2B5EF4-FFF2-40B4-BE49-F238E27FC236}">
                <a16:creationId xmlns:a16="http://schemas.microsoft.com/office/drawing/2014/main" id="{7C2A2934-3A07-9304-FA74-4E34D0F11390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9" name="Freeform: Shape 768">
            <a:extLst>
              <a:ext uri="{FF2B5EF4-FFF2-40B4-BE49-F238E27FC236}">
                <a16:creationId xmlns:a16="http://schemas.microsoft.com/office/drawing/2014/main" id="{F5FDA933-6BD4-BEE1-E154-B6A8E2BD2177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0" name="Freeform: Shape 769">
            <a:extLst>
              <a:ext uri="{FF2B5EF4-FFF2-40B4-BE49-F238E27FC236}">
                <a16:creationId xmlns:a16="http://schemas.microsoft.com/office/drawing/2014/main" id="{7E7FA6A4-4DAB-E03F-DF32-DC33161E9D5F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1" name="Freeform: Shape 770">
            <a:extLst>
              <a:ext uri="{FF2B5EF4-FFF2-40B4-BE49-F238E27FC236}">
                <a16:creationId xmlns:a16="http://schemas.microsoft.com/office/drawing/2014/main" id="{0589EA7C-174F-3D07-D0BC-322517A040C2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2" name="Freeform: Shape 771">
            <a:extLst>
              <a:ext uri="{FF2B5EF4-FFF2-40B4-BE49-F238E27FC236}">
                <a16:creationId xmlns:a16="http://schemas.microsoft.com/office/drawing/2014/main" id="{46C3E6F9-0A2C-0CC0-9801-6B36653B7F8C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3" name="Freeform: Shape 772">
            <a:extLst>
              <a:ext uri="{FF2B5EF4-FFF2-40B4-BE49-F238E27FC236}">
                <a16:creationId xmlns:a16="http://schemas.microsoft.com/office/drawing/2014/main" id="{1BA68703-AAC4-1FFC-AF83-FD0313CC2E45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4" name="Freeform: Shape 773">
            <a:extLst>
              <a:ext uri="{FF2B5EF4-FFF2-40B4-BE49-F238E27FC236}">
                <a16:creationId xmlns:a16="http://schemas.microsoft.com/office/drawing/2014/main" id="{3631FB9E-A7C8-DBF7-650C-7B4FD19C98BB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5" name="Freeform: Shape 774">
            <a:extLst>
              <a:ext uri="{FF2B5EF4-FFF2-40B4-BE49-F238E27FC236}">
                <a16:creationId xmlns:a16="http://schemas.microsoft.com/office/drawing/2014/main" id="{AEEE5F5D-BFF1-65DB-A2AE-B7E46B0817D0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6" name="Freeform: Shape 775">
            <a:extLst>
              <a:ext uri="{FF2B5EF4-FFF2-40B4-BE49-F238E27FC236}">
                <a16:creationId xmlns:a16="http://schemas.microsoft.com/office/drawing/2014/main" id="{A7438B81-74E4-EA5E-8BE6-F5FDDAA523BB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7" name="Freeform: Shape 776">
            <a:extLst>
              <a:ext uri="{FF2B5EF4-FFF2-40B4-BE49-F238E27FC236}">
                <a16:creationId xmlns:a16="http://schemas.microsoft.com/office/drawing/2014/main" id="{F265D3D9-EC9D-CB0B-2664-D183B56C5D98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8" name="Freeform: Shape 777">
            <a:extLst>
              <a:ext uri="{FF2B5EF4-FFF2-40B4-BE49-F238E27FC236}">
                <a16:creationId xmlns:a16="http://schemas.microsoft.com/office/drawing/2014/main" id="{0B5DE960-3478-2708-BAD8-0825C37CBA9B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9" name="Freeform: Shape 778">
            <a:extLst>
              <a:ext uri="{FF2B5EF4-FFF2-40B4-BE49-F238E27FC236}">
                <a16:creationId xmlns:a16="http://schemas.microsoft.com/office/drawing/2014/main" id="{E6F8B440-F1FF-19DC-FF72-07BFA1D27882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6CD3F72C-08F0-A168-075F-85AAEBED12F0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44960DB4-D256-C388-25AC-9A65498D72D3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2" name="Freeform: Shape 781">
            <a:extLst>
              <a:ext uri="{FF2B5EF4-FFF2-40B4-BE49-F238E27FC236}">
                <a16:creationId xmlns:a16="http://schemas.microsoft.com/office/drawing/2014/main" id="{C66DF698-BA27-54CE-5D92-43E6E0DC50A4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3" name="Freeform: Shape 782">
            <a:extLst>
              <a:ext uri="{FF2B5EF4-FFF2-40B4-BE49-F238E27FC236}">
                <a16:creationId xmlns:a16="http://schemas.microsoft.com/office/drawing/2014/main" id="{2396FC58-A0BE-0699-B676-41050BE008D5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4" name="Freeform: Shape 783">
            <a:extLst>
              <a:ext uri="{FF2B5EF4-FFF2-40B4-BE49-F238E27FC236}">
                <a16:creationId xmlns:a16="http://schemas.microsoft.com/office/drawing/2014/main" id="{F6E51A07-E6EC-2166-7E12-B6FF56435A31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5" name="Freeform: Shape 784">
            <a:extLst>
              <a:ext uri="{FF2B5EF4-FFF2-40B4-BE49-F238E27FC236}">
                <a16:creationId xmlns:a16="http://schemas.microsoft.com/office/drawing/2014/main" id="{B7BA28D6-8A80-420E-B1BB-A2A41EDA4711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FBC270BC-4410-9B4F-840A-0E0728EC7AE9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5022B55E-7E18-9E7D-B3A4-B6115392BA08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8" name="Freeform: Shape 787">
            <a:extLst>
              <a:ext uri="{FF2B5EF4-FFF2-40B4-BE49-F238E27FC236}">
                <a16:creationId xmlns:a16="http://schemas.microsoft.com/office/drawing/2014/main" id="{FAFE5538-62BC-9010-3791-468779AA649E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9" name="Freeform: Shape 788">
            <a:extLst>
              <a:ext uri="{FF2B5EF4-FFF2-40B4-BE49-F238E27FC236}">
                <a16:creationId xmlns:a16="http://schemas.microsoft.com/office/drawing/2014/main" id="{B326D8F2-C1BA-6B60-BF33-60E13B6EC2D3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0" name="Freeform: Shape 789">
            <a:extLst>
              <a:ext uri="{FF2B5EF4-FFF2-40B4-BE49-F238E27FC236}">
                <a16:creationId xmlns:a16="http://schemas.microsoft.com/office/drawing/2014/main" id="{DE8384B6-34F0-92B4-6173-0B5C68100C2D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1" name="Freeform: Shape 790">
            <a:extLst>
              <a:ext uri="{FF2B5EF4-FFF2-40B4-BE49-F238E27FC236}">
                <a16:creationId xmlns:a16="http://schemas.microsoft.com/office/drawing/2014/main" id="{A05691C3-4975-994B-3F94-790B6A9FFB08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221F12BE-A42C-7CD8-4763-AB70262DD44E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D5B6D6A1-22B2-D100-6B7C-1D7DCA3F2FD3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4" name="Freeform: Shape 793">
            <a:extLst>
              <a:ext uri="{FF2B5EF4-FFF2-40B4-BE49-F238E27FC236}">
                <a16:creationId xmlns:a16="http://schemas.microsoft.com/office/drawing/2014/main" id="{914AC146-C93D-A29C-52E0-C39327DF8BB1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5" name="Freeform: Shape 794">
            <a:extLst>
              <a:ext uri="{FF2B5EF4-FFF2-40B4-BE49-F238E27FC236}">
                <a16:creationId xmlns:a16="http://schemas.microsoft.com/office/drawing/2014/main" id="{400C78D3-BC34-F721-8DF5-7CA5BA7F5CB7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6" name="Freeform: Shape 795">
            <a:extLst>
              <a:ext uri="{FF2B5EF4-FFF2-40B4-BE49-F238E27FC236}">
                <a16:creationId xmlns:a16="http://schemas.microsoft.com/office/drawing/2014/main" id="{C68BDA06-57FC-94BF-4BA6-327672DAE5E5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7" name="Freeform: Shape 796">
            <a:extLst>
              <a:ext uri="{FF2B5EF4-FFF2-40B4-BE49-F238E27FC236}">
                <a16:creationId xmlns:a16="http://schemas.microsoft.com/office/drawing/2014/main" id="{779CAE7A-469C-0D35-171B-5DA01300A468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F929E64A-E0CF-FCCA-4B41-15804896AA0E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FC185DB3-D009-2B57-7E83-7DFABC1B2D68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0" name="Freeform: Shape 799">
            <a:extLst>
              <a:ext uri="{FF2B5EF4-FFF2-40B4-BE49-F238E27FC236}">
                <a16:creationId xmlns:a16="http://schemas.microsoft.com/office/drawing/2014/main" id="{D3BAA43D-6126-21E3-42A1-254227506AC5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1" name="Freeform: Shape 800">
            <a:extLst>
              <a:ext uri="{FF2B5EF4-FFF2-40B4-BE49-F238E27FC236}">
                <a16:creationId xmlns:a16="http://schemas.microsoft.com/office/drawing/2014/main" id="{55BBC5A8-0489-ABE5-3ED5-6E325754E78F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2" name="Freeform: Shape 801">
            <a:extLst>
              <a:ext uri="{FF2B5EF4-FFF2-40B4-BE49-F238E27FC236}">
                <a16:creationId xmlns:a16="http://schemas.microsoft.com/office/drawing/2014/main" id="{B6B741DA-39BE-E12A-668B-C0A434E3945C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3" name="Freeform: Shape 802">
            <a:extLst>
              <a:ext uri="{FF2B5EF4-FFF2-40B4-BE49-F238E27FC236}">
                <a16:creationId xmlns:a16="http://schemas.microsoft.com/office/drawing/2014/main" id="{EC36E417-B907-FF71-3999-6405FC5AA8CA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04" name="Freeform: Shape 803">
            <a:extLst>
              <a:ext uri="{FF2B5EF4-FFF2-40B4-BE49-F238E27FC236}">
                <a16:creationId xmlns:a16="http://schemas.microsoft.com/office/drawing/2014/main" id="{8B7A57E6-A8A0-B75F-B808-B1C24CAD5D81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D4F27CC-6396-4FB0-CEBD-120EA0B15A25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E305E0F8-D366-3ED4-D287-EB7BF60F6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62752FC0-9F76-DA90-9B00-9BABCA054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F3A4E0B0-6EB5-93BD-4853-4B49104CF7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5E10598F-8E2C-EC58-F56A-8837F28AC621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0E65CA16-3D17-127A-6E1D-42028C51FC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CFE06C95-F875-EF7F-C9D5-214E647B51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C2EB8E4E-631E-419A-2ECE-2528895153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02521A3-6756-829D-1890-1344E0488B86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51A28546-EFF6-DC3E-D267-F6DF056DCB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C8AA505E-64B1-13BE-83F7-99D7AD49ED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F47EEF83-3876-379B-A2A5-608EE1E504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712BB1-008E-DA4A-6025-7C390948BC59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6AD6FDA4-68FC-4141-D7D3-1AB2EE0559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5B645F67-CE9C-40F9-92E0-747FA664F3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9BB2F2E2-ECF3-9571-EAB8-E907CDA302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518633E-9336-0FA2-E371-C755A5647F39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6669B78C-6E4E-2F4A-C77A-C3C2C5DEC1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1B779F17-39F6-25B1-8781-64D35851F7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97AD4CE5-F163-14A5-F1A0-AD1226E569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51AAAB-99B5-AB9E-737D-0E466D514482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5C688EDD-CEDC-0FC6-F6A9-1A75A3ACB5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A2859E8F-D85F-EA42-2D8F-46D3C30897D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F93A94F4-F164-03AF-5126-FAE373AE601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8E2794D-4FC7-451D-E718-35934F26E5CC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90F3B694-0BC3-32A0-1173-AC6D900B98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7E39225B-9FFF-490E-892D-923CA268A1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980D8FB0-6E78-A634-7FC6-8ACE071967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7159085-AC68-F3E9-50D9-815D142328E9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BA024EF4-F912-F50D-CF77-4750115266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1917EB6B-AEF2-7473-F322-FCA8FC140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D6C79E84-1D16-5E99-74D8-93A5A50954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4399FF9-7EAF-8C54-2D4C-247A068E04ED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00A8F9AE-7AEB-31D6-02EE-8F4167704C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D8FF8E4E-8CCE-7695-613F-3C598A9D167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417ED628-158F-56F4-95A2-924AADA30A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F5E6DD3-9AE9-2E4A-6061-EF56C362D751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206F985E-B171-B55B-3AC5-EB2046541E2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E09491AD-C765-06D0-DEE6-8AC425CCC2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A4F51307-37DF-0D9B-496D-F2F6E93FDF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7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7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7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7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7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7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7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7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7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7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7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7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7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7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7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7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7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7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7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7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7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7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7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7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7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7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7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7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7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7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7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7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7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7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7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7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7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7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7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7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7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7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7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7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7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7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7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7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7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7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7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7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7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7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7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7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7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7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7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7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7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7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7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7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7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7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7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7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7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7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7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7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7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7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7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7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7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7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8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8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8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8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8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8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5" grpId="0" animBg="1"/>
      <p:bldP spid="726" grpId="0" animBg="1"/>
      <p:bldP spid="727" grpId="0" animBg="1"/>
      <p:bldP spid="728" grpId="0" animBg="1"/>
      <p:bldP spid="729" grpId="0" animBg="1"/>
      <p:bldP spid="730" grpId="0" animBg="1"/>
      <p:bldP spid="731" grpId="0" animBg="1"/>
      <p:bldP spid="732" grpId="0" animBg="1"/>
      <p:bldP spid="733" grpId="0" animBg="1"/>
      <p:bldP spid="734" grpId="0" animBg="1"/>
      <p:bldP spid="735" grpId="0" animBg="1"/>
      <p:bldP spid="736" grpId="0" animBg="1"/>
      <p:bldP spid="737" grpId="0" animBg="1"/>
      <p:bldP spid="738" grpId="0" animBg="1"/>
      <p:bldP spid="739" grpId="0" animBg="1"/>
      <p:bldP spid="740" grpId="0" animBg="1"/>
      <p:bldP spid="741" grpId="0" animBg="1"/>
      <p:bldP spid="742" grpId="0" animBg="1"/>
      <p:bldP spid="743" grpId="0" animBg="1"/>
      <p:bldP spid="744" grpId="0" animBg="1"/>
      <p:bldP spid="745" grpId="0" animBg="1"/>
      <p:bldP spid="746" grpId="0" animBg="1"/>
      <p:bldP spid="747" grpId="0" animBg="1"/>
      <p:bldP spid="748" grpId="0" animBg="1"/>
      <p:bldP spid="749" grpId="0" animBg="1"/>
      <p:bldP spid="750" grpId="0" animBg="1"/>
      <p:bldP spid="751" grpId="0" animBg="1"/>
      <p:bldP spid="752" grpId="0" animBg="1"/>
      <p:bldP spid="753" grpId="0" animBg="1"/>
      <p:bldP spid="754" grpId="0" animBg="1"/>
      <p:bldP spid="755" grpId="0" animBg="1"/>
      <p:bldP spid="756" grpId="0" animBg="1"/>
      <p:bldP spid="757" grpId="0" animBg="1"/>
      <p:bldP spid="758" grpId="0" animBg="1"/>
      <p:bldP spid="759" grpId="0" animBg="1"/>
      <p:bldP spid="760" grpId="0" animBg="1"/>
      <p:bldP spid="761" grpId="0" animBg="1"/>
      <p:bldP spid="762" grpId="0" animBg="1"/>
      <p:bldP spid="763" grpId="0" animBg="1"/>
      <p:bldP spid="764" grpId="0" animBg="1"/>
      <p:bldP spid="765" grpId="0" animBg="1"/>
      <p:bldP spid="766" grpId="0" animBg="1"/>
      <p:bldP spid="767" grpId="0" animBg="1"/>
      <p:bldP spid="768" grpId="0" animBg="1"/>
      <p:bldP spid="769" grpId="0" animBg="1"/>
      <p:bldP spid="770" grpId="0" animBg="1"/>
      <p:bldP spid="771" grpId="0" animBg="1"/>
      <p:bldP spid="772" grpId="0" animBg="1"/>
      <p:bldP spid="773" grpId="0" animBg="1"/>
      <p:bldP spid="774" grpId="0" animBg="1"/>
      <p:bldP spid="775" grpId="0" animBg="1"/>
      <p:bldP spid="776" grpId="0" animBg="1"/>
      <p:bldP spid="777" grpId="0" animBg="1"/>
      <p:bldP spid="778" grpId="0" animBg="1"/>
      <p:bldP spid="779" grpId="0" animBg="1"/>
      <p:bldP spid="780" grpId="0" animBg="1"/>
      <p:bldP spid="781" grpId="0" animBg="1"/>
      <p:bldP spid="782" grpId="0" animBg="1"/>
      <p:bldP spid="783" grpId="0" animBg="1"/>
      <p:bldP spid="784" grpId="0" animBg="1"/>
      <p:bldP spid="785" grpId="0" animBg="1"/>
      <p:bldP spid="786" grpId="0" animBg="1"/>
      <p:bldP spid="787" grpId="0" animBg="1"/>
      <p:bldP spid="788" grpId="0" animBg="1"/>
      <p:bldP spid="789" grpId="0" animBg="1"/>
      <p:bldP spid="790" grpId="0" animBg="1"/>
      <p:bldP spid="791" grpId="0" animBg="1"/>
      <p:bldP spid="792" grpId="0" animBg="1"/>
      <p:bldP spid="793" grpId="0" animBg="1"/>
      <p:bldP spid="794" grpId="0" animBg="1"/>
      <p:bldP spid="795" grpId="0" animBg="1"/>
      <p:bldP spid="796" grpId="0" animBg="1"/>
      <p:bldP spid="797" grpId="0" animBg="1"/>
      <p:bldP spid="798" grpId="0" animBg="1"/>
      <p:bldP spid="799" grpId="0" animBg="1"/>
      <p:bldP spid="800" grpId="0" animBg="1"/>
      <p:bldP spid="801" grpId="0" animBg="1"/>
      <p:bldP spid="802" grpId="0" animBg="1"/>
      <p:bldP spid="803" grpId="0" animBg="1"/>
      <p:bldP spid="80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334A1551-5D87-AE85-C97C-999FFD4D532D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03AA2DC1-C868-95D4-5B58-32066010146D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B18D20E-CB52-713F-CF71-AD52F23357BF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91F7E93-FFA7-0CEF-49DE-0E220C88946C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46E21DE-15CA-2F9A-3638-B367AC765B3E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6F3F5FB-E87F-6343-36F1-EE49A617C90C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0A990F8-1C14-8F91-EE37-1042E865DD9D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669B572-0851-94F2-3973-7C370399225A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FFF2E36-901D-2E93-112C-D5C673FF3479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C58D4897-62A0-5A10-36B0-BE197B417485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B54618E-C2BC-3F37-E19E-A4C2291B8017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5F6FB8E-E843-4048-6A12-A21FB39306F9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941B6009-DAD1-AB14-E236-A10045FFA9FC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FFFA440-4024-C3EE-560C-8651F9EDE1D9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8BB00D2-38F5-5961-07F6-27E4691CF6D9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8C936C9-C891-52ED-2D71-61516FB2C4FE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541B2410-316D-2860-9740-7805F03B8484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05E490C-6857-A177-2236-EC8709054A02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5E3DDB30-AAE7-317D-0155-E94BA22E1C3A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CAD97DD-7CEA-6ED7-5134-F34E6F17F12A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2F9D5E51-A653-FE6E-F1D5-89D4097A777B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C19E7044-371F-3406-74A9-9316499598C3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53448B0A-2D9C-F963-00D3-7FCE365906E0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BD6FB0E-5EEE-8C72-B50F-9C14F887FBE6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FC92DAC-720E-8482-6F79-F77CE547BD2F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7D97844-DA6F-BFC1-23BA-DF03098336CD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074875F-E7D9-0C20-7F81-D38A24F62795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DA789DD-FE50-8DA3-0662-0F7084A0F332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1A2F471-0F10-2352-0B1F-A8DDA65BF64B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B27CEB74-2DF4-EA9B-C7CA-1167CB212D29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82D31CF-A1B8-F0C3-80C9-60422E45FC5A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48A6979-37CD-40ED-E3B9-09D88F6DC111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55F17AEC-824B-1153-B88B-15CCC42BFAC8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4A8E11B6-837A-A2A6-7E2C-E05A5DB86714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095559B-204B-2F03-2A8E-ED9C17254D63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88099201-C730-3DD7-96A3-8CFAF09E4C2E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0F5A07A0-0F2E-63CE-4CAD-5A4E34B63A5F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57432A57-97CF-D612-A4C1-04282B428974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F1211B47-62A4-8E90-3ABA-65F726681A07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C1349CE-0EC1-75FB-8239-86E8FE94DCC6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DCCC4BAD-6D44-F72D-568E-9FE43AE06978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CDC48E5-8968-B333-FC16-5773B6B2AC8A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5EF3DD1-91E4-AF48-35F5-A0F8A128231A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8974194E-2D46-305F-E900-3A4A2D3D0E9E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B3CCC260-EE6A-F0FF-3420-8D284804C943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05AC39B7-5ADA-BD38-3B8F-E50B66448144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3AC5C79E-D74F-8AF1-8EEC-9852A03DFC23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9105BC73-7850-416E-5D37-3C3DF29AEE0D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97A7EBED-9837-4B4C-9ED6-F04EDA72C074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BE6E0A4B-0E7B-26B2-BE61-5D9C34D69222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CA825999-6702-02C5-BDAC-10542E0F3200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FBD6E43-4EE3-5633-399D-D5C5676C6706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FC4FD6FD-A6E3-E975-6749-68C4AE3B1FA6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EEED248A-9E16-5C78-65C5-E47FBC9563DE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713C391D-74B8-C8F3-8174-D0CC0EA35806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6EC94578-6E81-834C-C8F2-A72E33A619E4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648BC23F-6FC9-A320-E27D-31493CB10F00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EA3D29B9-1E99-B1BE-C940-C6CFD601624E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0787E5F-928C-E800-03F6-61ECC6A46144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4A146F5A-8417-F106-FC49-5981BED0B5D0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B5C8B868-C04C-C6C2-D5C7-C99A4307F961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2954B87-AEBC-C0EA-EF4C-BDF240B01B6E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E137B899-CDE0-E100-3401-A6C34984C736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D70D5A59-7DFD-32FD-954E-889A2BCF727E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B5B407E9-F60C-5556-2DA8-3A7DE1A9716E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2727ABBC-01ED-294D-15FE-ECE1EED1C65F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7F3D1A8C-2A3C-545B-72C9-72A5EBC9B794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97B50CF-CB02-A931-6EE5-2768D8E7A79B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9FBBFF9E-F543-098B-0D6B-B7C68E2B8CC0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BFD86004-D1F3-737E-47C6-D6F2D027CE6A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408DFD6C-D26F-5928-626F-6762AB238303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2825C1CE-A432-C886-CF44-7B4114A904F8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94CD0E73-FFFF-A884-993C-1F386B16B5B9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246E0001-679C-F487-9AF4-5F3D188D5FE7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2A01D8B4-5C9E-AF09-0935-390A303DD9E1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B2513C3-6BA2-B184-775A-6159B433AB37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8D43C31B-527E-81C8-0C6C-4E6CA82874F9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F8F7D52D-0601-19A6-7335-2A87948331FB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0D9E7FD6-81F6-50D1-8EF8-4A303FD6C082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D3713F43-78E3-5065-FBA1-1CE454C55BD3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0450E15D-008D-8ED7-164F-E1CA88203FA6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177" name="Google Shape;611;p22">
              <a:extLst>
                <a:ext uri="{FF2B5EF4-FFF2-40B4-BE49-F238E27FC236}">
                  <a16:creationId xmlns:a16="http://schemas.microsoft.com/office/drawing/2014/main" id="{DE2F1A71-0EE3-E660-9E34-C8EEC1D40EC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78" name="Google Shape;626;p22">
              <a:extLst>
                <a:ext uri="{FF2B5EF4-FFF2-40B4-BE49-F238E27FC236}">
                  <a16:creationId xmlns:a16="http://schemas.microsoft.com/office/drawing/2014/main" id="{AA358FC1-83CA-3137-2023-F5C02B5500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9" name="Google Shape;611;p22">
              <a:extLst>
                <a:ext uri="{FF2B5EF4-FFF2-40B4-BE49-F238E27FC236}">
                  <a16:creationId xmlns:a16="http://schemas.microsoft.com/office/drawing/2014/main" id="{676312C6-6419-9BC1-A542-3C1BCFCB93B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83F7E467-41E2-7A7E-DED5-4B89B9FC5B33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181" name="Google Shape;611;p22">
              <a:extLst>
                <a:ext uri="{FF2B5EF4-FFF2-40B4-BE49-F238E27FC236}">
                  <a16:creationId xmlns:a16="http://schemas.microsoft.com/office/drawing/2014/main" id="{55C968E9-35C0-3F80-58AA-D29823CE8D8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82" name="Google Shape;626;p22">
              <a:extLst>
                <a:ext uri="{FF2B5EF4-FFF2-40B4-BE49-F238E27FC236}">
                  <a16:creationId xmlns:a16="http://schemas.microsoft.com/office/drawing/2014/main" id="{DCB376E2-B165-BC0B-B4CB-E18320D680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83" name="Google Shape;611;p22">
              <a:extLst>
                <a:ext uri="{FF2B5EF4-FFF2-40B4-BE49-F238E27FC236}">
                  <a16:creationId xmlns:a16="http://schemas.microsoft.com/office/drawing/2014/main" id="{73DD6935-A68F-1D34-9146-5A8F5A0D0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C49FEB07-A013-E160-DF77-FA13061DD50B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85" name="Google Shape;611;p22">
              <a:extLst>
                <a:ext uri="{FF2B5EF4-FFF2-40B4-BE49-F238E27FC236}">
                  <a16:creationId xmlns:a16="http://schemas.microsoft.com/office/drawing/2014/main" id="{1F7EAABF-F266-C98F-B8AE-9B1643052C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86" name="Google Shape;626;p22">
              <a:extLst>
                <a:ext uri="{FF2B5EF4-FFF2-40B4-BE49-F238E27FC236}">
                  <a16:creationId xmlns:a16="http://schemas.microsoft.com/office/drawing/2014/main" id="{39B24389-6992-A5CE-A54F-E99AF896EE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87" name="Google Shape;611;p22">
              <a:extLst>
                <a:ext uri="{FF2B5EF4-FFF2-40B4-BE49-F238E27FC236}">
                  <a16:creationId xmlns:a16="http://schemas.microsoft.com/office/drawing/2014/main" id="{51A34EAB-8AD7-298A-16F7-CBDD75EED29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A530780D-4D73-0899-4079-3C400E7767F2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89" name="Google Shape;611;p22">
              <a:extLst>
                <a:ext uri="{FF2B5EF4-FFF2-40B4-BE49-F238E27FC236}">
                  <a16:creationId xmlns:a16="http://schemas.microsoft.com/office/drawing/2014/main" id="{7047D554-3E4A-E10A-8779-4FED06B6725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90" name="Google Shape;626;p22">
              <a:extLst>
                <a:ext uri="{FF2B5EF4-FFF2-40B4-BE49-F238E27FC236}">
                  <a16:creationId xmlns:a16="http://schemas.microsoft.com/office/drawing/2014/main" id="{729C3F06-B4D2-2776-329D-7E5C65218F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91" name="Google Shape;611;p22">
              <a:extLst>
                <a:ext uri="{FF2B5EF4-FFF2-40B4-BE49-F238E27FC236}">
                  <a16:creationId xmlns:a16="http://schemas.microsoft.com/office/drawing/2014/main" id="{ECA75592-9FEB-D63C-FC77-AF89DA890A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AA67D703-43FF-35CF-EB8F-68F615665D8B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257" name="Google Shape;611;p22">
              <a:extLst>
                <a:ext uri="{FF2B5EF4-FFF2-40B4-BE49-F238E27FC236}">
                  <a16:creationId xmlns:a16="http://schemas.microsoft.com/office/drawing/2014/main" id="{77E1DDA2-F873-58A6-A797-65264652FA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58" name="Google Shape;626;p22">
              <a:extLst>
                <a:ext uri="{FF2B5EF4-FFF2-40B4-BE49-F238E27FC236}">
                  <a16:creationId xmlns:a16="http://schemas.microsoft.com/office/drawing/2014/main" id="{BFBC4B68-D7E0-CBE7-5FF4-DC53314C46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9" name="Google Shape;611;p22">
              <a:extLst>
                <a:ext uri="{FF2B5EF4-FFF2-40B4-BE49-F238E27FC236}">
                  <a16:creationId xmlns:a16="http://schemas.microsoft.com/office/drawing/2014/main" id="{31A06EE7-267D-1811-355A-B9C6E3F04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AFD4BA91-6358-66D6-D3C4-8EE03BE50916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61" name="Google Shape;611;p22">
              <a:extLst>
                <a:ext uri="{FF2B5EF4-FFF2-40B4-BE49-F238E27FC236}">
                  <a16:creationId xmlns:a16="http://schemas.microsoft.com/office/drawing/2014/main" id="{E657DA90-11A8-D9E8-02A0-22ACF85BA9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62" name="Google Shape;626;p22">
              <a:extLst>
                <a:ext uri="{FF2B5EF4-FFF2-40B4-BE49-F238E27FC236}">
                  <a16:creationId xmlns:a16="http://schemas.microsoft.com/office/drawing/2014/main" id="{4A29DD30-45A1-C28D-6D70-C07CBF26B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63" name="Google Shape;611;p22">
              <a:extLst>
                <a:ext uri="{FF2B5EF4-FFF2-40B4-BE49-F238E27FC236}">
                  <a16:creationId xmlns:a16="http://schemas.microsoft.com/office/drawing/2014/main" id="{27F69882-AB39-FC68-41A6-43EFB6C4B9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E05F3589-22A3-1B46-D3A7-84E18EC22EE6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65" name="Google Shape;611;p22">
              <a:extLst>
                <a:ext uri="{FF2B5EF4-FFF2-40B4-BE49-F238E27FC236}">
                  <a16:creationId xmlns:a16="http://schemas.microsoft.com/office/drawing/2014/main" id="{2FCB560A-D225-5479-9566-33A341368DB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66" name="Google Shape;626;p22">
              <a:extLst>
                <a:ext uri="{FF2B5EF4-FFF2-40B4-BE49-F238E27FC236}">
                  <a16:creationId xmlns:a16="http://schemas.microsoft.com/office/drawing/2014/main" id="{6B88AE9D-6760-5BDE-ABE6-E4DC5FBA7C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67" name="Google Shape;611;p22">
              <a:extLst>
                <a:ext uri="{FF2B5EF4-FFF2-40B4-BE49-F238E27FC236}">
                  <a16:creationId xmlns:a16="http://schemas.microsoft.com/office/drawing/2014/main" id="{82611A66-AA79-5A90-76BD-38A90F94010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92369439-F16C-CF05-DFD5-A9011EE9EA4F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269" name="Google Shape;611;p22">
              <a:extLst>
                <a:ext uri="{FF2B5EF4-FFF2-40B4-BE49-F238E27FC236}">
                  <a16:creationId xmlns:a16="http://schemas.microsoft.com/office/drawing/2014/main" id="{52D4BCA9-B268-E52B-C310-0A19F449A1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70" name="Google Shape;626;p22">
              <a:extLst>
                <a:ext uri="{FF2B5EF4-FFF2-40B4-BE49-F238E27FC236}">
                  <a16:creationId xmlns:a16="http://schemas.microsoft.com/office/drawing/2014/main" id="{1106E259-34DC-030D-C697-079E9D759A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1" name="Google Shape;611;p22">
              <a:extLst>
                <a:ext uri="{FF2B5EF4-FFF2-40B4-BE49-F238E27FC236}">
                  <a16:creationId xmlns:a16="http://schemas.microsoft.com/office/drawing/2014/main" id="{277A6E0E-47D7-39AB-E848-3B5BCF5C06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2" name="Group 271">
            <a:extLst>
              <a:ext uri="{FF2B5EF4-FFF2-40B4-BE49-F238E27FC236}">
                <a16:creationId xmlns:a16="http://schemas.microsoft.com/office/drawing/2014/main" id="{03F3376B-72B2-DB6B-9684-4EA9D6355217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273" name="Google Shape;611;p22">
              <a:extLst>
                <a:ext uri="{FF2B5EF4-FFF2-40B4-BE49-F238E27FC236}">
                  <a16:creationId xmlns:a16="http://schemas.microsoft.com/office/drawing/2014/main" id="{3D44BA29-A0B8-FD40-7AF0-3AF80612BE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74" name="Google Shape;626;p22">
              <a:extLst>
                <a:ext uri="{FF2B5EF4-FFF2-40B4-BE49-F238E27FC236}">
                  <a16:creationId xmlns:a16="http://schemas.microsoft.com/office/drawing/2014/main" id="{41A822B1-4A3A-6835-E22C-6E8DE225C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5" name="Google Shape;611;p22">
              <a:extLst>
                <a:ext uri="{FF2B5EF4-FFF2-40B4-BE49-F238E27FC236}">
                  <a16:creationId xmlns:a16="http://schemas.microsoft.com/office/drawing/2014/main" id="{E7C2C4CF-ABCD-3732-D3DD-E52487FCB1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82BA370E-E59C-1E91-4590-F60EDE675B1A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277" name="Google Shape;611;p22">
              <a:extLst>
                <a:ext uri="{FF2B5EF4-FFF2-40B4-BE49-F238E27FC236}">
                  <a16:creationId xmlns:a16="http://schemas.microsoft.com/office/drawing/2014/main" id="{742E8821-57FE-E2AF-6433-96F52C2CE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78" name="Google Shape;626;p22">
              <a:extLst>
                <a:ext uri="{FF2B5EF4-FFF2-40B4-BE49-F238E27FC236}">
                  <a16:creationId xmlns:a16="http://schemas.microsoft.com/office/drawing/2014/main" id="{C09B626A-2DC9-AA19-D92B-5AE3BC9B37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9" name="Google Shape;611;p22">
              <a:extLst>
                <a:ext uri="{FF2B5EF4-FFF2-40B4-BE49-F238E27FC236}">
                  <a16:creationId xmlns:a16="http://schemas.microsoft.com/office/drawing/2014/main" id="{98A7A23C-24D3-732C-F588-D3147C7608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0069EB0E-6488-DF38-D660-E3D5B0B20622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59F26AC0-752F-3DAB-B854-CE1226C7CA21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738D963B-4FAC-08A7-D33F-F450E6E74282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312E5F0F-38C1-3CAB-FB9C-7FAA9BF81FC3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FD36F7D7-F009-F1F2-0455-6425469AAEE6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55AAD35E-EBD0-707B-D062-D584351A45FF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F57857F9-12EC-5ACA-7D00-E0677F0C88C3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Freeform: Shape 161">
            <a:extLst>
              <a:ext uri="{FF2B5EF4-FFF2-40B4-BE49-F238E27FC236}">
                <a16:creationId xmlns:a16="http://schemas.microsoft.com/office/drawing/2014/main" id="{3B22FA36-B43A-7851-3BCD-D2E90AF55BD6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Freeform: Shape 162">
            <a:extLst>
              <a:ext uri="{FF2B5EF4-FFF2-40B4-BE49-F238E27FC236}">
                <a16:creationId xmlns:a16="http://schemas.microsoft.com/office/drawing/2014/main" id="{71BEF0A5-5A72-E773-999B-B1DB5D26CED9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Freeform: Shape 163">
            <a:extLst>
              <a:ext uri="{FF2B5EF4-FFF2-40B4-BE49-F238E27FC236}">
                <a16:creationId xmlns:a16="http://schemas.microsoft.com/office/drawing/2014/main" id="{BCBA6222-91E5-56B6-91ED-FC951D8FECAE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Freeform: Shape 164">
            <a:extLst>
              <a:ext uri="{FF2B5EF4-FFF2-40B4-BE49-F238E27FC236}">
                <a16:creationId xmlns:a16="http://schemas.microsoft.com/office/drawing/2014/main" id="{24D88251-D2C8-DDD4-9246-CD6BC07B28C2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F1DCDDA9-59BB-496C-A73F-0B93B8E63F23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82D3750B-50AF-0BB0-6C09-4093C8D88770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8" name="Freeform: Shape 167">
            <a:extLst>
              <a:ext uri="{FF2B5EF4-FFF2-40B4-BE49-F238E27FC236}">
                <a16:creationId xmlns:a16="http://schemas.microsoft.com/office/drawing/2014/main" id="{3CF01B19-2A59-734B-1317-C5F6F6D0DCC6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9" name="Freeform: Shape 168">
            <a:extLst>
              <a:ext uri="{FF2B5EF4-FFF2-40B4-BE49-F238E27FC236}">
                <a16:creationId xmlns:a16="http://schemas.microsoft.com/office/drawing/2014/main" id="{D352C8ED-F0EB-C5AA-E5F6-A626A3E1D26D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F42EF366-85B8-8DFC-3D1F-EBE413479744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1" name="Freeform: Shape 170">
            <a:extLst>
              <a:ext uri="{FF2B5EF4-FFF2-40B4-BE49-F238E27FC236}">
                <a16:creationId xmlns:a16="http://schemas.microsoft.com/office/drawing/2014/main" id="{E70C16F9-3E59-05FE-1DF2-6D70073E633C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2" name="Freeform: Shape 171">
            <a:extLst>
              <a:ext uri="{FF2B5EF4-FFF2-40B4-BE49-F238E27FC236}">
                <a16:creationId xmlns:a16="http://schemas.microsoft.com/office/drawing/2014/main" id="{C2DA244B-38A8-EFF4-0440-4DC0243AB184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3" name="Freeform: Shape 172">
            <a:extLst>
              <a:ext uri="{FF2B5EF4-FFF2-40B4-BE49-F238E27FC236}">
                <a16:creationId xmlns:a16="http://schemas.microsoft.com/office/drawing/2014/main" id="{38A3B205-259D-2D37-00F8-9F6D41A00116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95567B90-27CA-11A3-7D43-863654350773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41B8C7B0-8F3F-01EF-B7D8-F87430F4067A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6" name="Freeform: Shape 175">
            <a:extLst>
              <a:ext uri="{FF2B5EF4-FFF2-40B4-BE49-F238E27FC236}">
                <a16:creationId xmlns:a16="http://schemas.microsoft.com/office/drawing/2014/main" id="{0D94B2E8-BB83-C2EC-212E-4F43AA9D44D4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7" name="Freeform: Shape 176">
            <a:extLst>
              <a:ext uri="{FF2B5EF4-FFF2-40B4-BE49-F238E27FC236}">
                <a16:creationId xmlns:a16="http://schemas.microsoft.com/office/drawing/2014/main" id="{282109F1-09B4-F4F5-58A3-03288EAB2FB7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D1810BBF-0082-10EC-925E-D7F98C50ED9A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2CE8E2D9-7957-DE8F-8744-2C365886E75D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10551C74-894F-AC2F-39EA-18951F5BDF7B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1" name="Freeform: Shape 180">
            <a:extLst>
              <a:ext uri="{FF2B5EF4-FFF2-40B4-BE49-F238E27FC236}">
                <a16:creationId xmlns:a16="http://schemas.microsoft.com/office/drawing/2014/main" id="{C365DF21-8B95-3DDD-B095-16021554C58B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91389837-7030-53DD-BF72-456C2E3239C5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145B979D-364D-8288-5B92-CD6530776C7C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837D4CED-9C16-5DD0-09BD-5A4C6A08B79E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7E664469-A764-28AA-8893-0F86E687E70C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6" name="Freeform: Shape 185">
            <a:extLst>
              <a:ext uri="{FF2B5EF4-FFF2-40B4-BE49-F238E27FC236}">
                <a16:creationId xmlns:a16="http://schemas.microsoft.com/office/drawing/2014/main" id="{64E10FDB-C0F3-B760-7155-E0D67B25B28E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7" name="Freeform: Shape 186">
            <a:extLst>
              <a:ext uri="{FF2B5EF4-FFF2-40B4-BE49-F238E27FC236}">
                <a16:creationId xmlns:a16="http://schemas.microsoft.com/office/drawing/2014/main" id="{BA9AE5F1-DC26-44DE-6387-8C9E4E927F4F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8" name="Freeform: Shape 187">
            <a:extLst>
              <a:ext uri="{FF2B5EF4-FFF2-40B4-BE49-F238E27FC236}">
                <a16:creationId xmlns:a16="http://schemas.microsoft.com/office/drawing/2014/main" id="{9089E88D-54BB-40AF-54FE-1FD58751EFC4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9" name="Freeform: Shape 188">
            <a:extLst>
              <a:ext uri="{FF2B5EF4-FFF2-40B4-BE49-F238E27FC236}">
                <a16:creationId xmlns:a16="http://schemas.microsoft.com/office/drawing/2014/main" id="{FA57C466-7DD3-D56A-0054-DEADDFEB48A8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0" name="Freeform: Shape 189">
            <a:extLst>
              <a:ext uri="{FF2B5EF4-FFF2-40B4-BE49-F238E27FC236}">
                <a16:creationId xmlns:a16="http://schemas.microsoft.com/office/drawing/2014/main" id="{7223EAFF-D816-F10C-D338-55F351F67733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22E7AB00-38FD-44BB-87B9-6EF6B1844110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6" name="Freeform: Shape 255">
            <a:extLst>
              <a:ext uri="{FF2B5EF4-FFF2-40B4-BE49-F238E27FC236}">
                <a16:creationId xmlns:a16="http://schemas.microsoft.com/office/drawing/2014/main" id="{EA74FD6C-3499-830A-978E-F1E10DE4DF8E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387D5EA1-8F46-C08E-6E58-57FEDB5CD7BE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8" name="Freeform: Shape 257">
            <a:extLst>
              <a:ext uri="{FF2B5EF4-FFF2-40B4-BE49-F238E27FC236}">
                <a16:creationId xmlns:a16="http://schemas.microsoft.com/office/drawing/2014/main" id="{EF2C556A-C9B8-23BB-CF56-F775860EC74C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9" name="Freeform: Shape 258">
            <a:extLst>
              <a:ext uri="{FF2B5EF4-FFF2-40B4-BE49-F238E27FC236}">
                <a16:creationId xmlns:a16="http://schemas.microsoft.com/office/drawing/2014/main" id="{738A6510-8D2F-E675-4DCC-79AFD48A376D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0" name="Freeform: Shape 259">
            <a:extLst>
              <a:ext uri="{FF2B5EF4-FFF2-40B4-BE49-F238E27FC236}">
                <a16:creationId xmlns:a16="http://schemas.microsoft.com/office/drawing/2014/main" id="{A43C2D7E-7611-E1EE-5E88-E6B51B7F6949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1" name="Freeform: Shape 260">
            <a:extLst>
              <a:ext uri="{FF2B5EF4-FFF2-40B4-BE49-F238E27FC236}">
                <a16:creationId xmlns:a16="http://schemas.microsoft.com/office/drawing/2014/main" id="{010CA681-3AE8-029A-FD2E-8C51C5FBB870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2" name="Freeform: Shape 261">
            <a:extLst>
              <a:ext uri="{FF2B5EF4-FFF2-40B4-BE49-F238E27FC236}">
                <a16:creationId xmlns:a16="http://schemas.microsoft.com/office/drawing/2014/main" id="{13A257F5-0ABA-2422-DD69-EA0B42D87582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3" name="Freeform: Shape 262">
            <a:extLst>
              <a:ext uri="{FF2B5EF4-FFF2-40B4-BE49-F238E27FC236}">
                <a16:creationId xmlns:a16="http://schemas.microsoft.com/office/drawing/2014/main" id="{FAA81006-6257-499C-B1E2-E9B0280BB2B1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4" name="Freeform: Shape 263">
            <a:extLst>
              <a:ext uri="{FF2B5EF4-FFF2-40B4-BE49-F238E27FC236}">
                <a16:creationId xmlns:a16="http://schemas.microsoft.com/office/drawing/2014/main" id="{49FE0A12-447A-44ED-5E23-C3E591655CA2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9" name="Freeform: Shape 318">
            <a:extLst>
              <a:ext uri="{FF2B5EF4-FFF2-40B4-BE49-F238E27FC236}">
                <a16:creationId xmlns:a16="http://schemas.microsoft.com/office/drawing/2014/main" id="{4883E185-D4C8-2D5E-E2E4-2AA6338928B1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0" name="Freeform: Shape 319">
            <a:extLst>
              <a:ext uri="{FF2B5EF4-FFF2-40B4-BE49-F238E27FC236}">
                <a16:creationId xmlns:a16="http://schemas.microsoft.com/office/drawing/2014/main" id="{39A1704D-471B-F456-2CA3-FCD1D0D2BDE2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1" name="Freeform: Shape 320">
            <a:extLst>
              <a:ext uri="{FF2B5EF4-FFF2-40B4-BE49-F238E27FC236}">
                <a16:creationId xmlns:a16="http://schemas.microsoft.com/office/drawing/2014/main" id="{20D53021-530D-A8FD-C74B-DB492BAAD653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2" name="Freeform: Shape 321">
            <a:extLst>
              <a:ext uri="{FF2B5EF4-FFF2-40B4-BE49-F238E27FC236}">
                <a16:creationId xmlns:a16="http://schemas.microsoft.com/office/drawing/2014/main" id="{2BD35593-2E54-FAFC-B199-DE696BD67512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3" name="Freeform: Shape 322">
            <a:extLst>
              <a:ext uri="{FF2B5EF4-FFF2-40B4-BE49-F238E27FC236}">
                <a16:creationId xmlns:a16="http://schemas.microsoft.com/office/drawing/2014/main" id="{9ACF67BC-1491-F1D0-484D-AE918835D182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4" name="Freeform: Shape 323">
            <a:extLst>
              <a:ext uri="{FF2B5EF4-FFF2-40B4-BE49-F238E27FC236}">
                <a16:creationId xmlns:a16="http://schemas.microsoft.com/office/drawing/2014/main" id="{FD00F99F-D45F-B6AD-562B-69C86CA78DEF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5" name="Freeform: Shape 324">
            <a:extLst>
              <a:ext uri="{FF2B5EF4-FFF2-40B4-BE49-F238E27FC236}">
                <a16:creationId xmlns:a16="http://schemas.microsoft.com/office/drawing/2014/main" id="{170286AB-B592-93B4-E8D4-CBFD946FCD6B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6" name="Freeform: Shape 325">
            <a:extLst>
              <a:ext uri="{FF2B5EF4-FFF2-40B4-BE49-F238E27FC236}">
                <a16:creationId xmlns:a16="http://schemas.microsoft.com/office/drawing/2014/main" id="{50A6E40F-3445-FBE6-8244-F7B869062A5F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7" name="Freeform: Shape 326">
            <a:extLst>
              <a:ext uri="{FF2B5EF4-FFF2-40B4-BE49-F238E27FC236}">
                <a16:creationId xmlns:a16="http://schemas.microsoft.com/office/drawing/2014/main" id="{E5C6FCE4-75E5-E4CD-7F9D-F8CF4B4C3566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8" name="Freeform: Shape 327">
            <a:extLst>
              <a:ext uri="{FF2B5EF4-FFF2-40B4-BE49-F238E27FC236}">
                <a16:creationId xmlns:a16="http://schemas.microsoft.com/office/drawing/2014/main" id="{ED6B5A76-226A-1F6F-1CA1-77C9585F2D3E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Freeform: Shape 328">
            <a:extLst>
              <a:ext uri="{FF2B5EF4-FFF2-40B4-BE49-F238E27FC236}">
                <a16:creationId xmlns:a16="http://schemas.microsoft.com/office/drawing/2014/main" id="{6EB6F291-D6EE-283D-9175-3FE43BD6AD0C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Freeform: Shape 329">
            <a:extLst>
              <a:ext uri="{FF2B5EF4-FFF2-40B4-BE49-F238E27FC236}">
                <a16:creationId xmlns:a16="http://schemas.microsoft.com/office/drawing/2014/main" id="{B4BDB632-EBCC-335C-8DB5-1498F9FE6442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1" name="Freeform: Shape 330">
            <a:extLst>
              <a:ext uri="{FF2B5EF4-FFF2-40B4-BE49-F238E27FC236}">
                <a16:creationId xmlns:a16="http://schemas.microsoft.com/office/drawing/2014/main" id="{828E6906-13F1-1E07-EBC5-D48DC673F4ED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2" name="Freeform: Shape 331">
            <a:extLst>
              <a:ext uri="{FF2B5EF4-FFF2-40B4-BE49-F238E27FC236}">
                <a16:creationId xmlns:a16="http://schemas.microsoft.com/office/drawing/2014/main" id="{F12AF417-1CF0-4CE0-39A9-BF95781106FA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3" name="Freeform: Shape 332">
            <a:extLst>
              <a:ext uri="{FF2B5EF4-FFF2-40B4-BE49-F238E27FC236}">
                <a16:creationId xmlns:a16="http://schemas.microsoft.com/office/drawing/2014/main" id="{D1FD9A65-D94D-DBD6-AE4C-B5B386ABC41B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4" name="Freeform: Shape 333">
            <a:extLst>
              <a:ext uri="{FF2B5EF4-FFF2-40B4-BE49-F238E27FC236}">
                <a16:creationId xmlns:a16="http://schemas.microsoft.com/office/drawing/2014/main" id="{30CDE2E9-6035-76EA-05DC-490418104191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5" name="Freeform: Shape 334">
            <a:extLst>
              <a:ext uri="{FF2B5EF4-FFF2-40B4-BE49-F238E27FC236}">
                <a16:creationId xmlns:a16="http://schemas.microsoft.com/office/drawing/2014/main" id="{2709C4F0-A35D-AB03-021D-009DE751C21A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EDEB568C-5B60-DCC1-BECF-9F9FC500D1A5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4CEEEA27-4C1D-8397-E1C0-57FF62E575A3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8" name="Freeform: Shape 337">
            <a:extLst>
              <a:ext uri="{FF2B5EF4-FFF2-40B4-BE49-F238E27FC236}">
                <a16:creationId xmlns:a16="http://schemas.microsoft.com/office/drawing/2014/main" id="{1449ADBD-3E3D-28F1-8BB6-1AC0B3B6AE8A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9" name="Freeform: Shape 338">
            <a:extLst>
              <a:ext uri="{FF2B5EF4-FFF2-40B4-BE49-F238E27FC236}">
                <a16:creationId xmlns:a16="http://schemas.microsoft.com/office/drawing/2014/main" id="{8C1F0C0D-2B49-0BA6-A95F-D8C34669A647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0" name="Freeform: Shape 339">
            <a:extLst>
              <a:ext uri="{FF2B5EF4-FFF2-40B4-BE49-F238E27FC236}">
                <a16:creationId xmlns:a16="http://schemas.microsoft.com/office/drawing/2014/main" id="{E7E2D3D6-B451-DA34-B032-9BD24EF18E6F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1" name="Freeform: Shape 340">
            <a:extLst>
              <a:ext uri="{FF2B5EF4-FFF2-40B4-BE49-F238E27FC236}">
                <a16:creationId xmlns:a16="http://schemas.microsoft.com/office/drawing/2014/main" id="{0B9F312A-FB73-E607-E261-E81E8444EF52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0933A5C8-6F93-FF33-2BF0-C7E0748E9A79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40B960AF-55AE-B1BD-3DB2-F3432BD6A889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4" name="Freeform: Shape 343">
            <a:extLst>
              <a:ext uri="{FF2B5EF4-FFF2-40B4-BE49-F238E27FC236}">
                <a16:creationId xmlns:a16="http://schemas.microsoft.com/office/drawing/2014/main" id="{6137285A-E071-EEA8-AB43-E5FDA308F954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5" name="Freeform: Shape 344">
            <a:extLst>
              <a:ext uri="{FF2B5EF4-FFF2-40B4-BE49-F238E27FC236}">
                <a16:creationId xmlns:a16="http://schemas.microsoft.com/office/drawing/2014/main" id="{0169336C-CB40-875E-5A20-341E60BE44E7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6" name="Freeform: Shape 345">
            <a:extLst>
              <a:ext uri="{FF2B5EF4-FFF2-40B4-BE49-F238E27FC236}">
                <a16:creationId xmlns:a16="http://schemas.microsoft.com/office/drawing/2014/main" id="{D8003A2F-5BCC-C8DC-E7AC-29C76DFFEFE7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7" name="Freeform: Shape 346">
            <a:extLst>
              <a:ext uri="{FF2B5EF4-FFF2-40B4-BE49-F238E27FC236}">
                <a16:creationId xmlns:a16="http://schemas.microsoft.com/office/drawing/2014/main" id="{FE92C76E-2948-542D-537D-0611795D5A6C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ECF7A2E8-4303-9157-5E32-0C85A6AC3B8B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4C9AEF13-D1E9-6475-624B-187EFA4ED0F1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0" name="Freeform: Shape 349">
            <a:extLst>
              <a:ext uri="{FF2B5EF4-FFF2-40B4-BE49-F238E27FC236}">
                <a16:creationId xmlns:a16="http://schemas.microsoft.com/office/drawing/2014/main" id="{8B260A2A-96FE-C30C-EF18-21F07932CDC6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1" name="Freeform: Shape 350">
            <a:extLst>
              <a:ext uri="{FF2B5EF4-FFF2-40B4-BE49-F238E27FC236}">
                <a16:creationId xmlns:a16="http://schemas.microsoft.com/office/drawing/2014/main" id="{89E79435-2FDB-A37E-5350-C6890D6147DD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2" name="Freeform: Shape 351">
            <a:extLst>
              <a:ext uri="{FF2B5EF4-FFF2-40B4-BE49-F238E27FC236}">
                <a16:creationId xmlns:a16="http://schemas.microsoft.com/office/drawing/2014/main" id="{8BAAA910-3055-169F-6EC1-33B541BDC3CE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89516A9-BFDC-4AA2-F13C-F1B678070B77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71E89AA9-A0DB-8BD1-2395-F2ACD10125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53606A09-8A7B-BB52-544E-8C601CB587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12E8B0F8-92AD-6C7D-3E9B-2F0CAD7A32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EB279E9-63F1-45F5-721B-DE7C922BE153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3BA72665-26BA-2F86-14A8-1E2648EB2F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FF83C441-F1CA-6827-6DBC-AEBC988408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67C4A5CB-B99D-930E-B7AD-287EECABE9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BC9FC133-8CFA-26AB-CCC1-F1B84BBFFD7F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8995972B-19D0-D993-83A5-9C1E69B63F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F59A6E3A-D40C-98C1-C380-668C4D26AB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F73DCCAF-8846-C6BC-47EE-144E7EF9BE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974BB3-BF48-1C49-A14F-60F322E8CD31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7A12E6FD-678B-933B-7134-AB629D0F5C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A6E68B6E-2C52-6AD6-E42F-E86733A657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F2A054A6-852F-2720-FD65-8C101C478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80DA78-B519-C376-F377-7C072BFC6F4C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5FDF4923-342E-F3BD-2A3B-D1B76B36C4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86AFFDF0-9094-3B23-017B-5F5D20C836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7B5E12B2-26AB-923C-C94E-0AB48D5EE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D5BA259-5CDF-5F28-0376-736D73B950D9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44B24466-86C8-7452-E363-45BEAB57505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92F6C8E7-D8F5-3423-EFF5-9A02D8C5EF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CDD130B0-8226-A1A9-1480-854DD54E1D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B6C2900-A2C6-7916-A1F1-DF6F953F1453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C768910A-0E3B-C992-FD12-AAF7065B4A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6A42C29C-0A31-2735-224E-A43611565E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CBB51A51-6FC3-5B65-3EB3-D2693DE047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7A0C873-7FA5-98A1-4BC2-CEB1D7D0E81D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6858A710-0E08-839E-97B3-617724F563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3AC4AA57-1A50-07C0-C45A-48B7AA1583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F6BAEC6B-FEFE-5F51-A51B-55FA9473A7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5B146ED-F333-3C88-0412-4F5BC0EEEDBF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86F8CBD1-5DD9-DBBC-1D7E-31102E755C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808224ED-968B-FB87-6231-B47C7E966EF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35672618-246E-7DE2-3AFF-CBBB765973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0B7C72E-4800-C7D3-AA4F-28C99486E6E8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B962B55A-865A-F66D-D5A2-225BF48F0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59965500-AB33-CA46-E344-CFFD97205F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AEBBF5C4-CAC7-D7AF-E1E0-E8CB7B7D5F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 animBg="1"/>
      <p:bldP spid="180" grpId="0" animBg="1"/>
      <p:bldP spid="181" grpId="0" animBg="1"/>
      <p:bldP spid="182" grpId="0" animBg="1"/>
      <p:bldP spid="183" grpId="0" animBg="1"/>
      <p:bldP spid="184" grpId="0" animBg="1"/>
      <p:bldP spid="185" grpId="0" animBg="1"/>
      <p:bldP spid="186" grpId="0" animBg="1"/>
      <p:bldP spid="187" grpId="0" animBg="1"/>
      <p:bldP spid="188" grpId="0" animBg="1"/>
      <p:bldP spid="189" grpId="0" animBg="1"/>
      <p:bldP spid="190" grpId="0" animBg="1"/>
      <p:bldP spid="191" grpId="0" animBg="1"/>
      <p:bldP spid="256" grpId="0" animBg="1"/>
      <p:bldP spid="257" grpId="0" animBg="1"/>
      <p:bldP spid="258" grpId="0" animBg="1"/>
      <p:bldP spid="259" grpId="0" animBg="1"/>
      <p:bldP spid="260" grpId="0" animBg="1"/>
      <p:bldP spid="261" grpId="0" animBg="1"/>
      <p:bldP spid="262" grpId="0" animBg="1"/>
      <p:bldP spid="263" grpId="0" animBg="1"/>
      <p:bldP spid="264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28" grpId="0" animBg="1"/>
      <p:bldP spid="329" grpId="0" animBg="1"/>
      <p:bldP spid="330" grpId="0" animBg="1"/>
      <p:bldP spid="331" grpId="0" animBg="1"/>
      <p:bldP spid="332" grpId="0" animBg="1"/>
      <p:bldP spid="333" grpId="0" animBg="1"/>
      <p:bldP spid="334" grpId="0" animBg="1"/>
      <p:bldP spid="335" grpId="0" animBg="1"/>
      <p:bldP spid="336" grpId="0" animBg="1"/>
      <p:bldP spid="337" grpId="0" animBg="1"/>
      <p:bldP spid="338" grpId="0" animBg="1"/>
      <p:bldP spid="339" grpId="0" animBg="1"/>
      <p:bldP spid="340" grpId="0" animBg="1"/>
      <p:bldP spid="341" grpId="0" animBg="1"/>
      <p:bldP spid="342" grpId="0" animBg="1"/>
      <p:bldP spid="343" grpId="0" animBg="1"/>
      <p:bldP spid="344" grpId="0" animBg="1"/>
      <p:bldP spid="345" grpId="0" animBg="1"/>
      <p:bldP spid="346" grpId="0" animBg="1"/>
      <p:bldP spid="347" grpId="0" animBg="1"/>
      <p:bldP spid="348" grpId="0" animBg="1"/>
      <p:bldP spid="349" grpId="0" animBg="1"/>
      <p:bldP spid="350" grpId="0" animBg="1"/>
      <p:bldP spid="351" grpId="0" animBg="1"/>
      <p:bldP spid="35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5EB72FB-D7B8-93F8-14FD-16BEF590BB37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077074A-F69E-1F08-F0AB-D54F86352A88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0A31B4D-2EAE-6267-6840-99E828D834DD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AC0795AE-003C-C11B-B36D-A0BF3BD12084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2CAEA9D7-4972-FF81-292E-CF7EE28F8A1F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9E1DF342-D794-4618-7E3D-2EDAE7CEFFAB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B393AE-F2F6-4656-0F50-70E8029B52D1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BBF0017-39C4-0984-7DDA-2820C62FAE4C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50387A8-E266-279D-2450-AC7F71322B34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E5A25A34-23AC-248C-195D-8CCAE6548D80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C391B70-B951-32F7-CD68-BC142F495539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90CD4C5F-5B60-CD9E-EE17-81CD6D3A6FF2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D372B02-E5ED-4520-8BAC-BA7B151716CD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E4E4F82-18AD-9467-91CE-0861472CA512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6684DBF-92AE-042D-E1E6-27F8F22EA28A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F477EB6-DA08-0945-EFF9-5A3A469FEC2E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C2F3CC5D-607F-4A6A-2AEB-DEA6802823BB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1FFF16A-1763-5E98-8E3E-215ED7ADB81B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65BE92A1-EE45-A3E8-092A-8496997A0E70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E6574886-9B8C-1A0D-FD34-1EC85AA4C318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D5385ED-6CE6-3D64-456C-488A21ECE6D8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801D7E34-2007-9E48-D744-2CDB162E8C28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BC6C1B71-4F45-1FF5-BDB8-D735D3059AB4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782151A0-13F2-4C93-DF20-D6A96FE947F0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AAB2A52A-4BBD-7E5D-4DC8-A6BC7971588D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BB0866B-231C-30AC-C00C-091D354D56A6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C65B606F-3BDE-2102-C531-623A25F7B770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D155E59-33F5-DB2C-7C38-544C86B28E7C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BF656F2E-28EF-AF17-AA97-8D76CCDEFD49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C3E7F84-2FB0-DDA5-CC83-3FFE0FC328DE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31C912CC-365C-E782-6A4B-9BA1B17463CF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397FAA3B-2085-7A6E-920C-FDEF15BB7D3C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FB21973C-6B99-A4B3-35C5-5424822D3598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E64296E-107E-7EF6-6F86-47E985B89B24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7D8DF910-FB59-FF68-D2D8-CA7003C7F8D0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8EDC7D6-BD59-68DB-2653-BA520D6E2BF0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B0463D9E-76F5-1288-4166-1189BD7902E5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E7135F67-1752-EA10-BB4B-D62F4C8A9497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DE5A559-E42C-F336-89D3-2947C630DE5F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048FC936-D4C9-C0E5-F670-1D75A7F675AB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1B7A47A8-8F5F-1043-EFB3-42718A69DC6B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796DD986-1AF3-4E0B-DF69-4D3DE08022F8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AE900C51-CC0D-71E5-F8E7-767984EF6650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0C357E7A-1094-499A-C834-643906A2553B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" name="Freeform: Shape 45">
            <a:extLst>
              <a:ext uri="{FF2B5EF4-FFF2-40B4-BE49-F238E27FC236}">
                <a16:creationId xmlns:a16="http://schemas.microsoft.com/office/drawing/2014/main" id="{03898FC5-B810-9E76-C823-DC046A9DB9DA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D6678568-63D1-BE86-4704-38EBC89D581F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6C059EB1-2245-9A29-6443-B658898C1905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FFEA2D69-8B93-9269-237F-02910EFD898F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05C009DA-32FD-059F-7C1F-25FE4D40CEDD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8FDBD884-ECE2-5413-80DD-1EC14006BACA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5BB8D168-3FBE-3299-08D8-071EFFC3DA67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33F35E26-A99E-B21E-D9F8-2DFA4F45CF8A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E72C506B-F8FC-A815-92E0-A6A347A43DF9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79511720-1EE4-8B8A-0E16-4E1CB42C4F14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CA393F06-BB1A-FD50-4A14-CE147041F8F1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" name="Freeform: Shape 56">
            <a:extLst>
              <a:ext uri="{FF2B5EF4-FFF2-40B4-BE49-F238E27FC236}">
                <a16:creationId xmlns:a16="http://schemas.microsoft.com/office/drawing/2014/main" id="{B5045A26-D7F1-94A2-0C40-43CD839000BD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1FEAEA0C-AAB3-B085-0C26-DF30CF70C714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FF8B8D8C-8E2D-F113-664A-DD7DA8278111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30CD327-9ADD-1E88-3CAF-CFFD0B231C56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6D49E736-7375-7723-2650-27FDEA96E1A9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CFFFE61A-4130-08B0-F87E-C9294C416EFF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Freeform: Shape 62">
            <a:extLst>
              <a:ext uri="{FF2B5EF4-FFF2-40B4-BE49-F238E27FC236}">
                <a16:creationId xmlns:a16="http://schemas.microsoft.com/office/drawing/2014/main" id="{FC0B1C2B-B677-B8B6-555E-BADAC663551E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3F1F0F03-AFE7-F889-5EA7-9953D4AFAA47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4134D355-7ED7-7B91-6D16-229E6733ADA6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3952C359-E5F3-2FA1-079F-9546F7D19D98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1BB48233-7CAC-781F-BD69-41298318848A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2C270D76-78B5-17BD-317B-AC67F0AECA64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C972F77E-BA89-68F6-B3D2-A3CA4714865C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61F664FE-6E83-71B9-A328-F3D0A813C513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3FDB8082-8152-BFDE-A75B-D815A6B41E10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3AD61EC7-EC56-82E4-5FA8-D800C11F0E81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DF4D25C9-8A29-E35D-05A4-1BDDE1071078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38389FEF-CD8B-C93A-70F1-40B095CA12B0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391E8C30-AF15-68DB-1A1C-F0460A735380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D00610D0-D9D1-1B6D-A7FE-B245DF9747FF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EE91DAE8-A9C5-E086-6C89-50BF8C11F3D1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9952E89B-5423-D2BF-2D79-031018B74393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D6E3CC1A-59D2-9AE5-4AC7-01F2BDD2DFD6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80B877EC-031B-6E42-19CA-9EE04EB8CB31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C76CB05B-FC8D-4CC7-17FC-450DF04D89D3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8974A319-4D28-E987-CC80-D71F376A784C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449" name="Google Shape;611;p22">
              <a:extLst>
                <a:ext uri="{FF2B5EF4-FFF2-40B4-BE49-F238E27FC236}">
                  <a16:creationId xmlns:a16="http://schemas.microsoft.com/office/drawing/2014/main" id="{6F51E9CE-8151-E9A2-C958-6B3E421375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50" name="Google Shape;626;p22">
              <a:extLst>
                <a:ext uri="{FF2B5EF4-FFF2-40B4-BE49-F238E27FC236}">
                  <a16:creationId xmlns:a16="http://schemas.microsoft.com/office/drawing/2014/main" id="{AB0044DF-6C99-A564-CD6E-F780CDD5B5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51" name="Google Shape;611;p22">
              <a:extLst>
                <a:ext uri="{FF2B5EF4-FFF2-40B4-BE49-F238E27FC236}">
                  <a16:creationId xmlns:a16="http://schemas.microsoft.com/office/drawing/2014/main" id="{D2722658-5431-4EF1-0A57-85A84B4653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2" name="Group 451">
            <a:extLst>
              <a:ext uri="{FF2B5EF4-FFF2-40B4-BE49-F238E27FC236}">
                <a16:creationId xmlns:a16="http://schemas.microsoft.com/office/drawing/2014/main" id="{EAF44063-A51A-B37C-DBB4-3CC0F33B0C49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453" name="Google Shape;611;p22">
              <a:extLst>
                <a:ext uri="{FF2B5EF4-FFF2-40B4-BE49-F238E27FC236}">
                  <a16:creationId xmlns:a16="http://schemas.microsoft.com/office/drawing/2014/main" id="{824CE926-996F-78ED-9D27-F70495A48F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54" name="Google Shape;626;p22">
              <a:extLst>
                <a:ext uri="{FF2B5EF4-FFF2-40B4-BE49-F238E27FC236}">
                  <a16:creationId xmlns:a16="http://schemas.microsoft.com/office/drawing/2014/main" id="{85214EA7-A9DB-D475-01B7-BAB2E907E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55" name="Google Shape;611;p22">
              <a:extLst>
                <a:ext uri="{FF2B5EF4-FFF2-40B4-BE49-F238E27FC236}">
                  <a16:creationId xmlns:a16="http://schemas.microsoft.com/office/drawing/2014/main" id="{0F1A3C65-C4A8-E6ED-025C-3596C9F3E4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1534624B-ABE5-03BB-783C-22CB7AB7FFA4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457" name="Google Shape;611;p22">
              <a:extLst>
                <a:ext uri="{FF2B5EF4-FFF2-40B4-BE49-F238E27FC236}">
                  <a16:creationId xmlns:a16="http://schemas.microsoft.com/office/drawing/2014/main" id="{3338F168-B786-95ED-ECB5-495BB51308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58" name="Google Shape;626;p22">
              <a:extLst>
                <a:ext uri="{FF2B5EF4-FFF2-40B4-BE49-F238E27FC236}">
                  <a16:creationId xmlns:a16="http://schemas.microsoft.com/office/drawing/2014/main" id="{5EAAB4E3-9B07-6552-68D6-4E03451431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59" name="Google Shape;611;p22">
              <a:extLst>
                <a:ext uri="{FF2B5EF4-FFF2-40B4-BE49-F238E27FC236}">
                  <a16:creationId xmlns:a16="http://schemas.microsoft.com/office/drawing/2014/main" id="{ACF2B3F3-CC7E-8C8A-EF07-8C58D614CF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60" name="Group 459">
            <a:extLst>
              <a:ext uri="{FF2B5EF4-FFF2-40B4-BE49-F238E27FC236}">
                <a16:creationId xmlns:a16="http://schemas.microsoft.com/office/drawing/2014/main" id="{213F0059-E994-3392-6EC6-D22E41C8CD99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461" name="Google Shape;611;p22">
              <a:extLst>
                <a:ext uri="{FF2B5EF4-FFF2-40B4-BE49-F238E27FC236}">
                  <a16:creationId xmlns:a16="http://schemas.microsoft.com/office/drawing/2014/main" id="{000EC030-E240-FD0C-3656-5CC83071140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64" name="Google Shape;626;p22">
              <a:extLst>
                <a:ext uri="{FF2B5EF4-FFF2-40B4-BE49-F238E27FC236}">
                  <a16:creationId xmlns:a16="http://schemas.microsoft.com/office/drawing/2014/main" id="{31F6469F-C82C-F4DE-9A74-5CFEE94660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65" name="Google Shape;611;p22">
              <a:extLst>
                <a:ext uri="{FF2B5EF4-FFF2-40B4-BE49-F238E27FC236}">
                  <a16:creationId xmlns:a16="http://schemas.microsoft.com/office/drawing/2014/main" id="{272F2011-BA20-438A-5EAD-4CB07C8F38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854C7E60-F12F-D2AA-5FBF-5A454AB8F9F4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267" name="Google Shape;611;p22">
              <a:extLst>
                <a:ext uri="{FF2B5EF4-FFF2-40B4-BE49-F238E27FC236}">
                  <a16:creationId xmlns:a16="http://schemas.microsoft.com/office/drawing/2014/main" id="{41609726-1D54-CF49-93A1-912DCD0099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68" name="Google Shape;626;p22">
              <a:extLst>
                <a:ext uri="{FF2B5EF4-FFF2-40B4-BE49-F238E27FC236}">
                  <a16:creationId xmlns:a16="http://schemas.microsoft.com/office/drawing/2014/main" id="{A0078489-7662-E051-5757-5DD2DB91E1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69" name="Google Shape;611;p22">
              <a:extLst>
                <a:ext uri="{FF2B5EF4-FFF2-40B4-BE49-F238E27FC236}">
                  <a16:creationId xmlns:a16="http://schemas.microsoft.com/office/drawing/2014/main" id="{121D1C9D-B959-A06B-7EE2-9F207C77B95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42BDA781-0D67-2D26-620E-6336F7ECC2FC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71" name="Google Shape;611;p22">
              <a:extLst>
                <a:ext uri="{FF2B5EF4-FFF2-40B4-BE49-F238E27FC236}">
                  <a16:creationId xmlns:a16="http://schemas.microsoft.com/office/drawing/2014/main" id="{16A7CB42-C2AC-F5CE-DD2C-7B31E9D659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72" name="Google Shape;626;p22">
              <a:extLst>
                <a:ext uri="{FF2B5EF4-FFF2-40B4-BE49-F238E27FC236}">
                  <a16:creationId xmlns:a16="http://schemas.microsoft.com/office/drawing/2014/main" id="{F5C09AD6-BD8A-8EAB-867A-2C8F055AF9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3" name="Google Shape;611;p22">
              <a:extLst>
                <a:ext uri="{FF2B5EF4-FFF2-40B4-BE49-F238E27FC236}">
                  <a16:creationId xmlns:a16="http://schemas.microsoft.com/office/drawing/2014/main" id="{0E8A0E82-0F1A-52B9-15E5-90E7E3D681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D6892F58-A2C6-F1CD-9BB2-3722706DCC81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5" name="Google Shape;611;p22">
              <a:extLst>
                <a:ext uri="{FF2B5EF4-FFF2-40B4-BE49-F238E27FC236}">
                  <a16:creationId xmlns:a16="http://schemas.microsoft.com/office/drawing/2014/main" id="{B977C96C-4B3D-4CBC-C111-8F1E80012C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76" name="Google Shape;626;p22">
              <a:extLst>
                <a:ext uri="{FF2B5EF4-FFF2-40B4-BE49-F238E27FC236}">
                  <a16:creationId xmlns:a16="http://schemas.microsoft.com/office/drawing/2014/main" id="{2CD81ED2-96FF-C58E-9C7F-670702F520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77" name="Google Shape;611;p22">
              <a:extLst>
                <a:ext uri="{FF2B5EF4-FFF2-40B4-BE49-F238E27FC236}">
                  <a16:creationId xmlns:a16="http://schemas.microsoft.com/office/drawing/2014/main" id="{D08ACDA8-2E24-444D-EF34-4C855908DF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9BA57A08-EEC4-3195-975D-E8C3BB67A24F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279" name="Google Shape;611;p22">
              <a:extLst>
                <a:ext uri="{FF2B5EF4-FFF2-40B4-BE49-F238E27FC236}">
                  <a16:creationId xmlns:a16="http://schemas.microsoft.com/office/drawing/2014/main" id="{84ECD710-7D54-0082-0D52-A2AD204495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0" name="Google Shape;626;p22">
              <a:extLst>
                <a:ext uri="{FF2B5EF4-FFF2-40B4-BE49-F238E27FC236}">
                  <a16:creationId xmlns:a16="http://schemas.microsoft.com/office/drawing/2014/main" id="{026FE09C-389C-B610-C821-132D0786DF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81" name="Google Shape;611;p22">
              <a:extLst>
                <a:ext uri="{FF2B5EF4-FFF2-40B4-BE49-F238E27FC236}">
                  <a16:creationId xmlns:a16="http://schemas.microsoft.com/office/drawing/2014/main" id="{2ED0D7F4-A1BF-DFD2-B5EF-AC91533CA3C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DAD3666E-B229-5940-A5B1-6F2D25CBBE13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283" name="Google Shape;611;p22">
              <a:extLst>
                <a:ext uri="{FF2B5EF4-FFF2-40B4-BE49-F238E27FC236}">
                  <a16:creationId xmlns:a16="http://schemas.microsoft.com/office/drawing/2014/main" id="{EDB8ECD8-5159-15E0-6B61-4CCBEC7CEF6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4" name="Google Shape;626;p22">
              <a:extLst>
                <a:ext uri="{FF2B5EF4-FFF2-40B4-BE49-F238E27FC236}">
                  <a16:creationId xmlns:a16="http://schemas.microsoft.com/office/drawing/2014/main" id="{A5379792-F75B-18B5-ADF2-0B542AD766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85" name="Google Shape;611;p22">
              <a:extLst>
                <a:ext uri="{FF2B5EF4-FFF2-40B4-BE49-F238E27FC236}">
                  <a16:creationId xmlns:a16="http://schemas.microsoft.com/office/drawing/2014/main" id="{4F477705-E3DE-59AA-D624-E1F74B9E1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2629C595-C55A-ABD2-4900-F4F0FE2EB447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287" name="Google Shape;611;p22">
              <a:extLst>
                <a:ext uri="{FF2B5EF4-FFF2-40B4-BE49-F238E27FC236}">
                  <a16:creationId xmlns:a16="http://schemas.microsoft.com/office/drawing/2014/main" id="{F43B7EFE-ADBF-5EDB-692F-F88F2EDB07D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8" name="Google Shape;626;p22">
              <a:extLst>
                <a:ext uri="{FF2B5EF4-FFF2-40B4-BE49-F238E27FC236}">
                  <a16:creationId xmlns:a16="http://schemas.microsoft.com/office/drawing/2014/main" id="{BAB1A66D-32EA-2562-0996-B3AF31445F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89" name="Google Shape;611;p22">
              <a:extLst>
                <a:ext uri="{FF2B5EF4-FFF2-40B4-BE49-F238E27FC236}">
                  <a16:creationId xmlns:a16="http://schemas.microsoft.com/office/drawing/2014/main" id="{423EA040-E8B0-1A9F-1E7A-49E0E0B7F6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462" grpId="0" animBg="1"/>
      <p:bldP spid="463" grpId="0" animBg="1"/>
      <p:bldP spid="464" grpId="0" animBg="1"/>
      <p:bldP spid="465" grpId="0" animBg="1"/>
      <p:bldP spid="466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474" grpId="0" animBg="1"/>
      <p:bldP spid="475" grpId="0" animBg="1"/>
      <p:bldP spid="476" grpId="0" animBg="1"/>
      <p:bldP spid="477" grpId="0" animBg="1"/>
      <p:bldP spid="478" grpId="0" animBg="1"/>
      <p:bldP spid="47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Freeform: Shape 456">
            <a:extLst>
              <a:ext uri="{FF2B5EF4-FFF2-40B4-BE49-F238E27FC236}">
                <a16:creationId xmlns:a16="http://schemas.microsoft.com/office/drawing/2014/main" id="{BD2506D1-298A-DF27-763E-A961FBEB7126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8" name="Freeform: Shape 457">
            <a:extLst>
              <a:ext uri="{FF2B5EF4-FFF2-40B4-BE49-F238E27FC236}">
                <a16:creationId xmlns:a16="http://schemas.microsoft.com/office/drawing/2014/main" id="{802F3A78-9917-80C8-2798-9BB44D9AE4C9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59" name="Freeform: Shape 458">
            <a:extLst>
              <a:ext uri="{FF2B5EF4-FFF2-40B4-BE49-F238E27FC236}">
                <a16:creationId xmlns:a16="http://schemas.microsoft.com/office/drawing/2014/main" id="{29DC8284-8591-952B-B168-08EF6F59D3D7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0" name="Freeform: Shape 459">
            <a:extLst>
              <a:ext uri="{FF2B5EF4-FFF2-40B4-BE49-F238E27FC236}">
                <a16:creationId xmlns:a16="http://schemas.microsoft.com/office/drawing/2014/main" id="{B4ED28C1-03B0-68B3-247D-3316081693B0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1" name="Freeform: Shape 460">
            <a:extLst>
              <a:ext uri="{FF2B5EF4-FFF2-40B4-BE49-F238E27FC236}">
                <a16:creationId xmlns:a16="http://schemas.microsoft.com/office/drawing/2014/main" id="{402B3175-654A-A39E-6EE2-4D0DED9C40EC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2" name="Freeform: Shape 461">
            <a:extLst>
              <a:ext uri="{FF2B5EF4-FFF2-40B4-BE49-F238E27FC236}">
                <a16:creationId xmlns:a16="http://schemas.microsoft.com/office/drawing/2014/main" id="{CBEB0618-DC5E-E430-6959-7BE73841C58F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3" name="Freeform: Shape 462">
            <a:extLst>
              <a:ext uri="{FF2B5EF4-FFF2-40B4-BE49-F238E27FC236}">
                <a16:creationId xmlns:a16="http://schemas.microsoft.com/office/drawing/2014/main" id="{B0204652-2E53-D3F6-E69D-6E32C3B32DF7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4" name="Freeform: Shape 463">
            <a:extLst>
              <a:ext uri="{FF2B5EF4-FFF2-40B4-BE49-F238E27FC236}">
                <a16:creationId xmlns:a16="http://schemas.microsoft.com/office/drawing/2014/main" id="{6F7CBEA7-2CE7-11B6-2ACD-813455779C6F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5" name="Freeform: Shape 464">
            <a:extLst>
              <a:ext uri="{FF2B5EF4-FFF2-40B4-BE49-F238E27FC236}">
                <a16:creationId xmlns:a16="http://schemas.microsoft.com/office/drawing/2014/main" id="{569CBCCC-84D2-F6BF-6868-401C50AF3957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6" name="Freeform: Shape 465">
            <a:extLst>
              <a:ext uri="{FF2B5EF4-FFF2-40B4-BE49-F238E27FC236}">
                <a16:creationId xmlns:a16="http://schemas.microsoft.com/office/drawing/2014/main" id="{2D889F61-8AFD-288B-6291-201FB9D56B76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38E92CBC-1DC6-FFA5-1BDC-738898B5169D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3E330C8F-F00D-4A50-ED6C-6B3943A34379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4953D2AA-8F1B-5DCF-6B74-AF4A803E93C4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44CA2B67-C95B-4E91-3488-113E7601F949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B95CA81A-18CB-D26A-2A32-C963980C3D6B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E553D354-17A6-F1CE-C236-AE5BB16BCB4B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DFFFCC30-DB93-D91D-4A1F-E46CEE1BBE59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0152B798-4FDF-A006-B437-A76231510D26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7C5F4925-9A53-275D-3A3E-CFF214B4279D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FFC4CAF1-5E35-6D0A-0EE2-4D9EFE97854D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452C7ABB-6E57-A992-4901-CB92EF51BD83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02527B1F-3B0D-63B9-F8F2-044844E34297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EA87A012-B906-926C-1FC6-2C3A3F539F1E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229767DB-60DB-1BD5-CB70-8C2881B00910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5EE5CD28-9E88-83FA-034D-FBE897113753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416BD6B5-9577-00B8-D46D-B5BB34300828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07379393-DBE8-7520-7A7F-01A1795ADD15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38E59C44-446B-3B88-5139-2E553602DF8E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84285C31-143E-6967-6036-93DAB657E1A9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F06D0DE8-21B1-0B25-5C1B-838CE263B756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86F1709F-128C-2FE7-97F3-6349E2AEF94A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8E8FCB2F-9EB7-F708-7B39-0003927DA9FA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1577CD44-3FF3-F317-F936-2FF78E7CD2A6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F89A12C7-F23B-28C6-C323-3CD505FBECD9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C0D2CAC9-B9AE-E18A-505C-FF9E04DBED38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7394ACDB-8A45-8EF8-9DB7-CD5E23F376B7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225075AA-A7FE-7C5D-8349-6DF537DD6939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F89F60D4-6B45-D1BB-3107-5BD5E32360F0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1DE4B73D-FBFF-4F0E-5479-6EA34D6CCD51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DE078254-C89B-263B-FAA5-E897E1C50630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32180645-4C67-4D80-3BC0-64019A2B6F69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DC25F8F8-6D71-CD3A-F99E-1915119B127C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F861F769-BF11-A933-7065-E09D652A66BC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44DF9C09-9724-6810-E3D2-1CCC860ECB97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6E29BB82-DDCD-6E76-979F-67C38F66F2D6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8E6A2C01-499F-EAF2-EDEF-8C364684F52C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2DE1AA8B-7259-CD41-9733-B4EA3D37322B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B12C0174-EC20-60AD-28D1-4D17D5EC849A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74CD99DD-E3E6-10B1-6CC8-D444976ACC43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1D1E4DA6-38C2-DE33-00F5-FC559A31FC66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3CE81D6B-D665-6BDF-69A6-23BB5E7A8A78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7DE2280F-5FEF-77D2-5D6E-2B94EF287369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97A15E06-23EA-9E74-AAAC-5417767FE334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BBCDF37E-EC09-2321-AE60-0F7F87E4A8FF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468A26E8-821C-4409-6B4F-945353C926B2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BEC8683A-E6AD-6DED-89D9-6D61DCE54A16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307066CF-B42F-D8DE-1659-767FA79EFA31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99D4510D-A9F9-10A7-4D72-2AAB9479343C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A2E321AA-5CCE-92A9-ED06-3A8010BF63A9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4B0255A4-5D9A-4812-3195-68DD6580F487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AF2AA4EA-CBE6-3194-6972-4F70BA8F997A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84320077-36FE-B8D7-73E7-B5593E1DBDB2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D3BB7721-3DDC-4080-D5D2-5D0ACD6C753E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6948564C-1A6C-7ADC-9B37-A0D8DEA0123D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BA5DB69F-6F09-2C31-4B2C-19EB41EF3186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837F87BE-EAB6-4095-7611-B385F4984A5D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F8A40852-CC4E-0AC3-B984-9072B410A819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17E20538-8286-6633-2954-9470892EDFFA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CA76CD93-BA69-7C0D-B5B1-DF5534BCFE48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B3894F15-016D-15DB-002C-FD24702C63C9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FB112F7E-92D1-52C2-358F-0C999DC9676B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9BFFC1DD-82E8-C820-EC60-724A5A6644DF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63DA8E31-9B2E-F44D-F915-441AAADBC976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446096D7-1320-58CB-D40E-E170853B28D6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C565E7D3-04F2-F049-916B-ADB362C29314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B7E3417E-3E53-E4B5-586D-5AD7B74C34AC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4022D9F9-CB81-6509-F451-1C1BB2BAA58F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1FD804E2-F3AA-76D8-7C56-9A3FDA947383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DF3F6FCA-3F88-3255-52CC-73FDF2B9C909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F3947D1D-8B2B-5B94-8DB9-834B6923B214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56EA4863-25A1-A78A-9B60-C12360024586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8CF0BAD3-7E06-83A7-EDCB-66A77B0010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4B971307-549D-7517-593B-0B4453EF52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41196302-4024-E32A-115E-844CDA2FB1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E2E68C6-FFB0-5DD9-C70A-6A0BBCFC7208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86608D86-7058-F523-8D57-0BEBD61551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F631DC6D-BF76-9D6B-2669-8B5A1A41FB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1CE76038-E675-1347-9394-8F33DAF9C5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E36341-69DA-4861-8C43-A10D40E4D1F6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C2D043FD-37ED-25B5-10D6-D30866BE7B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33D39920-4D92-5C45-4AB3-9E951CC19A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34C308CE-2EEF-9F15-6BEE-E4DF64ADDD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0D57704-7E5D-DC8A-1100-A009813F32EF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B98233D0-23A2-85DE-2343-71891A0C06C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F4042FCB-4874-57D0-45A1-B712A4D351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E0F38935-ED23-8638-CB45-72DAF88910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05F055C-1CCE-F8D5-C207-EF724C684B31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F1ECAFC9-A447-7B7E-3280-BF8396AA0A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0504C355-7F8A-E557-1A8D-93C86948B0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28ABC635-C9E7-11C1-3B75-4630F8C571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46EF137-B973-DAE7-1F93-716D42C5DEA5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7FCCA2F5-B534-C335-6384-C896922239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0063F68C-2161-2266-6DE1-CACF013F15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BAAEF26C-2585-1AC4-2E9B-AC623FAE5D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1FB1386C-151B-82EF-5AAD-25CF5583509B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3784EE36-F450-90E0-99E6-53085F8963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04AE93EE-5FFA-B694-AD0D-5560D4365A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D647F55A-9A8E-66EC-DCE1-105E13A8A7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A3CA7F9-B879-C504-0430-6171EA826DA0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C0EA7D23-BE8E-EC26-9ED8-6D3AB24E4D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E932AA28-75BE-8269-613F-CDA260DE19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EAF6E1D0-8A7A-F1B3-7C7A-B726E18BA1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B863F34-A0AF-D17A-508B-F9A658DF3B3C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236A8C85-5393-E47D-A6F7-6D4D75D932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9F8379D9-0863-8686-0D41-16D76DBC3E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2414591E-DD94-DE36-DA18-ACF017A51F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4107E4E-4A28-5294-0F57-ADA1782552DC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538465AC-8343-9FAE-6D21-AF291DBA57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7E604B91-A172-99D5-CE9E-5A2DBA17B3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215D732E-8F1E-C9F7-A1B9-7F1DE40361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4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4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4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4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4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7" grpId="0" animBg="1"/>
      <p:bldP spid="458" grpId="0" animBg="1"/>
      <p:bldP spid="459" grpId="0" animBg="1"/>
      <p:bldP spid="460" grpId="0" animBg="1"/>
      <p:bldP spid="461" grpId="0" animBg="1"/>
      <p:bldP spid="462" grpId="0" animBg="1"/>
      <p:bldP spid="463" grpId="0" animBg="1"/>
      <p:bldP spid="464" grpId="0" animBg="1"/>
      <p:bldP spid="465" grpId="0" animBg="1"/>
      <p:bldP spid="466" grpId="0" animBg="1"/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474" grpId="0" animBg="1"/>
      <p:bldP spid="475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1" grpId="0" animBg="1"/>
      <p:bldP spid="482" grpId="0" animBg="1"/>
      <p:bldP spid="483" grpId="0" animBg="1"/>
      <p:bldP spid="484" grpId="0" animBg="1"/>
      <p:bldP spid="485" grpId="0" animBg="1"/>
      <p:bldP spid="486" grpId="0" animBg="1"/>
      <p:bldP spid="487" grpId="0" animBg="1"/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 animBg="1"/>
      <p:bldP spid="497" grpId="0" animBg="1"/>
      <p:bldP spid="498" grpId="0" animBg="1"/>
      <p:bldP spid="499" grpId="0" animBg="1"/>
      <p:bldP spid="500" grpId="0" animBg="1"/>
      <p:bldP spid="501" grpId="0" animBg="1"/>
      <p:bldP spid="502" grpId="0" animBg="1"/>
      <p:bldP spid="503" grpId="0" animBg="1"/>
      <p:bldP spid="504" grpId="0" animBg="1"/>
      <p:bldP spid="505" grpId="0" animBg="1"/>
      <p:bldP spid="506" grpId="0" animBg="1"/>
      <p:bldP spid="507" grpId="0" animBg="1"/>
      <p:bldP spid="508" grpId="0" animBg="1"/>
      <p:bldP spid="509" grpId="0" animBg="1"/>
      <p:bldP spid="510" grpId="0" animBg="1"/>
      <p:bldP spid="511" grpId="0" animBg="1"/>
      <p:bldP spid="512" grpId="0" animBg="1"/>
      <p:bldP spid="513" grpId="0" animBg="1"/>
      <p:bldP spid="514" grpId="0" animBg="1"/>
      <p:bldP spid="515" grpId="0" animBg="1"/>
      <p:bldP spid="516" grpId="0" animBg="1"/>
      <p:bldP spid="517" grpId="0" animBg="1"/>
      <p:bldP spid="518" grpId="0" animBg="1"/>
      <p:bldP spid="519" grpId="0" animBg="1"/>
      <p:bldP spid="520" grpId="0" animBg="1"/>
      <p:bldP spid="521" grpId="0" animBg="1"/>
      <p:bldP spid="522" grpId="0" animBg="1"/>
      <p:bldP spid="523" grpId="0" animBg="1"/>
      <p:bldP spid="524" grpId="0" animBg="1"/>
      <p:bldP spid="525" grpId="0" animBg="1"/>
      <p:bldP spid="526" grpId="0" animBg="1"/>
      <p:bldP spid="527" grpId="0" animBg="1"/>
      <p:bldP spid="528" grpId="0" animBg="1"/>
      <p:bldP spid="529" grpId="0" animBg="1"/>
      <p:bldP spid="530" grpId="0" animBg="1"/>
      <p:bldP spid="531" grpId="0" animBg="1"/>
      <p:bldP spid="532" grpId="0" animBg="1"/>
      <p:bldP spid="533" grpId="0" animBg="1"/>
      <p:bldP spid="534" grpId="0" animBg="1"/>
      <p:bldP spid="535" grpId="0" animBg="1"/>
      <p:bldP spid="53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Freeform: Shape 466">
            <a:extLst>
              <a:ext uri="{FF2B5EF4-FFF2-40B4-BE49-F238E27FC236}">
                <a16:creationId xmlns:a16="http://schemas.microsoft.com/office/drawing/2014/main" id="{7310BE77-B59F-FE10-955F-8A0EC08EB606}"/>
              </a:ext>
            </a:extLst>
          </p:cNvPr>
          <p:cNvSpPr/>
          <p:nvPr/>
        </p:nvSpPr>
        <p:spPr>
          <a:xfrm>
            <a:off x="11375415" y="3014349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8" name="Freeform: Shape 467">
            <a:extLst>
              <a:ext uri="{FF2B5EF4-FFF2-40B4-BE49-F238E27FC236}">
                <a16:creationId xmlns:a16="http://schemas.microsoft.com/office/drawing/2014/main" id="{4890FB27-C2AB-2E94-C119-33644657B717}"/>
              </a:ext>
            </a:extLst>
          </p:cNvPr>
          <p:cNvSpPr/>
          <p:nvPr/>
        </p:nvSpPr>
        <p:spPr>
          <a:xfrm>
            <a:off x="12169526" y="6850579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69" name="Freeform: Shape 468">
            <a:extLst>
              <a:ext uri="{FF2B5EF4-FFF2-40B4-BE49-F238E27FC236}">
                <a16:creationId xmlns:a16="http://schemas.microsoft.com/office/drawing/2014/main" id="{01EE93E6-95F5-0E67-6BFB-631BC2802EB5}"/>
              </a:ext>
            </a:extLst>
          </p:cNvPr>
          <p:cNvSpPr/>
          <p:nvPr/>
        </p:nvSpPr>
        <p:spPr>
          <a:xfrm>
            <a:off x="12192002" y="685058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0" name="Freeform: Shape 469">
            <a:extLst>
              <a:ext uri="{FF2B5EF4-FFF2-40B4-BE49-F238E27FC236}">
                <a16:creationId xmlns:a16="http://schemas.microsoft.com/office/drawing/2014/main" id="{0269922C-E8CF-8FC7-286B-7AAD1DCD4711}"/>
              </a:ext>
            </a:extLst>
          </p:cNvPr>
          <p:cNvSpPr/>
          <p:nvPr/>
        </p:nvSpPr>
        <p:spPr>
          <a:xfrm>
            <a:off x="11171730" y="205236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1" name="Freeform: Shape 470">
            <a:extLst>
              <a:ext uri="{FF2B5EF4-FFF2-40B4-BE49-F238E27FC236}">
                <a16:creationId xmlns:a16="http://schemas.microsoft.com/office/drawing/2014/main" id="{8C2CB35B-076E-8994-9CB2-BC54B3EC4359}"/>
              </a:ext>
            </a:extLst>
          </p:cNvPr>
          <p:cNvSpPr/>
          <p:nvPr/>
        </p:nvSpPr>
        <p:spPr>
          <a:xfrm>
            <a:off x="11550820" y="384276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2" name="Freeform: Shape 471">
            <a:extLst>
              <a:ext uri="{FF2B5EF4-FFF2-40B4-BE49-F238E27FC236}">
                <a16:creationId xmlns:a16="http://schemas.microsoft.com/office/drawing/2014/main" id="{8FE97F4E-95A8-175D-BF44-10B42E7E786A}"/>
              </a:ext>
            </a:extLst>
          </p:cNvPr>
          <p:cNvSpPr/>
          <p:nvPr/>
        </p:nvSpPr>
        <p:spPr>
          <a:xfrm>
            <a:off x="12163380" y="684499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3" name="Freeform: Shape 472">
            <a:extLst>
              <a:ext uri="{FF2B5EF4-FFF2-40B4-BE49-F238E27FC236}">
                <a16:creationId xmlns:a16="http://schemas.microsoft.com/office/drawing/2014/main" id="{74D3B7BB-2346-5096-CCAA-52E8F60BD0C8}"/>
              </a:ext>
            </a:extLst>
          </p:cNvPr>
          <p:cNvSpPr/>
          <p:nvPr/>
        </p:nvSpPr>
        <p:spPr>
          <a:xfrm>
            <a:off x="12169528" y="685058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4" name="Freeform: Shape 473">
            <a:extLst>
              <a:ext uri="{FF2B5EF4-FFF2-40B4-BE49-F238E27FC236}">
                <a16:creationId xmlns:a16="http://schemas.microsoft.com/office/drawing/2014/main" id="{8E558FD1-0276-8F1E-123E-5831925B55AB}"/>
              </a:ext>
            </a:extLst>
          </p:cNvPr>
          <p:cNvSpPr/>
          <p:nvPr/>
        </p:nvSpPr>
        <p:spPr>
          <a:xfrm>
            <a:off x="12176480" y="685690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5" name="Freeform: Shape 474">
            <a:extLst>
              <a:ext uri="{FF2B5EF4-FFF2-40B4-BE49-F238E27FC236}">
                <a16:creationId xmlns:a16="http://schemas.microsoft.com/office/drawing/2014/main" id="{B42360C7-F445-4AC3-D52E-8EAF6FA161A9}"/>
              </a:ext>
            </a:extLst>
          </p:cNvPr>
          <p:cNvSpPr/>
          <p:nvPr/>
        </p:nvSpPr>
        <p:spPr>
          <a:xfrm flipV="1">
            <a:off x="11375415" y="6865420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6" name="Freeform: Shape 475">
            <a:extLst>
              <a:ext uri="{FF2B5EF4-FFF2-40B4-BE49-F238E27FC236}">
                <a16:creationId xmlns:a16="http://schemas.microsoft.com/office/drawing/2014/main" id="{63693A52-41D1-E359-47DA-CCFEEDD7A292}"/>
              </a:ext>
            </a:extLst>
          </p:cNvPr>
          <p:cNvSpPr/>
          <p:nvPr/>
        </p:nvSpPr>
        <p:spPr>
          <a:xfrm flipV="1">
            <a:off x="12169526" y="6844994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7" name="Freeform: Shape 476">
            <a:extLst>
              <a:ext uri="{FF2B5EF4-FFF2-40B4-BE49-F238E27FC236}">
                <a16:creationId xmlns:a16="http://schemas.microsoft.com/office/drawing/2014/main" id="{A9DF9476-1D5B-6B10-98E0-333A1732002A}"/>
              </a:ext>
            </a:extLst>
          </p:cNvPr>
          <p:cNvSpPr/>
          <p:nvPr/>
        </p:nvSpPr>
        <p:spPr>
          <a:xfrm flipV="1">
            <a:off x="12192002" y="684499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8" name="Freeform: Shape 477">
            <a:extLst>
              <a:ext uri="{FF2B5EF4-FFF2-40B4-BE49-F238E27FC236}">
                <a16:creationId xmlns:a16="http://schemas.microsoft.com/office/drawing/2014/main" id="{49867063-FCBF-5D31-E942-A5D3A81A8A13}"/>
              </a:ext>
            </a:extLst>
          </p:cNvPr>
          <p:cNvSpPr/>
          <p:nvPr/>
        </p:nvSpPr>
        <p:spPr>
          <a:xfrm flipV="1">
            <a:off x="11171730" y="684499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79" name="Freeform: Shape 478">
            <a:extLst>
              <a:ext uri="{FF2B5EF4-FFF2-40B4-BE49-F238E27FC236}">
                <a16:creationId xmlns:a16="http://schemas.microsoft.com/office/drawing/2014/main" id="{3CA82C81-07D4-7C44-6D6A-5B8439F64C2C}"/>
              </a:ext>
            </a:extLst>
          </p:cNvPr>
          <p:cNvSpPr/>
          <p:nvPr/>
        </p:nvSpPr>
        <p:spPr>
          <a:xfrm flipV="1">
            <a:off x="11550820" y="684499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0" name="Freeform: Shape 479">
            <a:extLst>
              <a:ext uri="{FF2B5EF4-FFF2-40B4-BE49-F238E27FC236}">
                <a16:creationId xmlns:a16="http://schemas.microsoft.com/office/drawing/2014/main" id="{80B182B3-53D2-7220-4594-D74B2CE47756}"/>
              </a:ext>
            </a:extLst>
          </p:cNvPr>
          <p:cNvSpPr/>
          <p:nvPr/>
        </p:nvSpPr>
        <p:spPr>
          <a:xfrm flipV="1">
            <a:off x="12163380" y="686541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1" name="Freeform: Shape 480">
            <a:extLst>
              <a:ext uri="{FF2B5EF4-FFF2-40B4-BE49-F238E27FC236}">
                <a16:creationId xmlns:a16="http://schemas.microsoft.com/office/drawing/2014/main" id="{2F9DEEC9-F137-79BA-0508-76F955A796AF}"/>
              </a:ext>
            </a:extLst>
          </p:cNvPr>
          <p:cNvSpPr/>
          <p:nvPr/>
        </p:nvSpPr>
        <p:spPr>
          <a:xfrm flipV="1">
            <a:off x="12169528" y="684499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2" name="Freeform: Shape 481">
            <a:extLst>
              <a:ext uri="{FF2B5EF4-FFF2-40B4-BE49-F238E27FC236}">
                <a16:creationId xmlns:a16="http://schemas.microsoft.com/office/drawing/2014/main" id="{B8608B35-8CA3-C7C7-2366-7F72C725B7BA}"/>
              </a:ext>
            </a:extLst>
          </p:cNvPr>
          <p:cNvSpPr/>
          <p:nvPr/>
        </p:nvSpPr>
        <p:spPr>
          <a:xfrm flipV="1">
            <a:off x="12176480" y="684499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3" name="Freeform: Shape 482">
            <a:extLst>
              <a:ext uri="{FF2B5EF4-FFF2-40B4-BE49-F238E27FC236}">
                <a16:creationId xmlns:a16="http://schemas.microsoft.com/office/drawing/2014/main" id="{F64B3ED2-E635-DB8B-4526-A357A0BDA802}"/>
              </a:ext>
            </a:extLst>
          </p:cNvPr>
          <p:cNvSpPr/>
          <p:nvPr/>
        </p:nvSpPr>
        <p:spPr>
          <a:xfrm rot="2160000">
            <a:off x="12507217" y="3382093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4" name="Freeform: Shape 483">
            <a:extLst>
              <a:ext uri="{FF2B5EF4-FFF2-40B4-BE49-F238E27FC236}">
                <a16:creationId xmlns:a16="http://schemas.microsoft.com/office/drawing/2014/main" id="{4B834319-6221-41D0-EC4C-C307585DF0F1}"/>
              </a:ext>
            </a:extLst>
          </p:cNvPr>
          <p:cNvSpPr/>
          <p:nvPr/>
        </p:nvSpPr>
        <p:spPr>
          <a:xfrm rot="2160000">
            <a:off x="12170031" y="684344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5" name="Freeform: Shape 484">
            <a:extLst>
              <a:ext uri="{FF2B5EF4-FFF2-40B4-BE49-F238E27FC236}">
                <a16:creationId xmlns:a16="http://schemas.microsoft.com/office/drawing/2014/main" id="{06D30EDE-7E48-A62A-ED1F-6B24D2B01F5B}"/>
              </a:ext>
            </a:extLst>
          </p:cNvPr>
          <p:cNvSpPr/>
          <p:nvPr/>
        </p:nvSpPr>
        <p:spPr>
          <a:xfrm rot="2160000">
            <a:off x="12188214" y="6856654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6" name="Freeform: Shape 485">
            <a:extLst>
              <a:ext uri="{FF2B5EF4-FFF2-40B4-BE49-F238E27FC236}">
                <a16:creationId xmlns:a16="http://schemas.microsoft.com/office/drawing/2014/main" id="{9E684DE6-2B37-7CED-F42F-577E6DB8E4D0}"/>
              </a:ext>
            </a:extLst>
          </p:cNvPr>
          <p:cNvSpPr/>
          <p:nvPr/>
        </p:nvSpPr>
        <p:spPr>
          <a:xfrm rot="2160000">
            <a:off x="1258025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7" name="Freeform: Shape 486">
            <a:extLst>
              <a:ext uri="{FF2B5EF4-FFF2-40B4-BE49-F238E27FC236}">
                <a16:creationId xmlns:a16="http://schemas.microsoft.com/office/drawing/2014/main" id="{9D46B966-1E71-CE79-5EAC-5C7762B6663A}"/>
              </a:ext>
            </a:extLst>
          </p:cNvPr>
          <p:cNvSpPr/>
          <p:nvPr/>
        </p:nvSpPr>
        <p:spPr>
          <a:xfrm rot="2160000">
            <a:off x="12433153" y="4129455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8" name="Freeform: Shape 487">
            <a:extLst>
              <a:ext uri="{FF2B5EF4-FFF2-40B4-BE49-F238E27FC236}">
                <a16:creationId xmlns:a16="http://schemas.microsoft.com/office/drawing/2014/main" id="{4BDCEC6A-A7D3-1CB5-6DE5-0E5F02A65815}"/>
              </a:ext>
            </a:extLst>
          </p:cNvPr>
          <p:cNvSpPr/>
          <p:nvPr/>
        </p:nvSpPr>
        <p:spPr>
          <a:xfrm rot="2160000">
            <a:off x="12174262" y="6831929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9" name="Freeform: Shape 488">
            <a:extLst>
              <a:ext uri="{FF2B5EF4-FFF2-40B4-BE49-F238E27FC236}">
                <a16:creationId xmlns:a16="http://schemas.microsoft.com/office/drawing/2014/main" id="{B03F463A-3B15-DE33-76E1-C4B76581A329}"/>
              </a:ext>
            </a:extLst>
          </p:cNvPr>
          <p:cNvSpPr/>
          <p:nvPr/>
        </p:nvSpPr>
        <p:spPr>
          <a:xfrm rot="2160000">
            <a:off x="12170032" y="684344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0" name="Freeform: Shape 489">
            <a:extLst>
              <a:ext uri="{FF2B5EF4-FFF2-40B4-BE49-F238E27FC236}">
                <a16:creationId xmlns:a16="http://schemas.microsoft.com/office/drawing/2014/main" id="{FA3A15AA-5A60-DCB0-BDC1-72B760CC00DC}"/>
              </a:ext>
            </a:extLst>
          </p:cNvPr>
          <p:cNvSpPr/>
          <p:nvPr/>
        </p:nvSpPr>
        <p:spPr>
          <a:xfrm rot="2160000">
            <a:off x="12174463" y="685120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1" name="Freeform: Shape 490">
            <a:extLst>
              <a:ext uri="{FF2B5EF4-FFF2-40B4-BE49-F238E27FC236}">
                <a16:creationId xmlns:a16="http://schemas.microsoft.com/office/drawing/2014/main" id="{DCADC64A-033B-1051-856A-1B0CAD61D077}"/>
              </a:ext>
            </a:extLst>
          </p:cNvPr>
          <p:cNvSpPr/>
          <p:nvPr/>
        </p:nvSpPr>
        <p:spPr>
          <a:xfrm rot="2160000" flipV="1">
            <a:off x="10243614" y="6497675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2" name="Freeform: Shape 491">
            <a:extLst>
              <a:ext uri="{FF2B5EF4-FFF2-40B4-BE49-F238E27FC236}">
                <a16:creationId xmlns:a16="http://schemas.microsoft.com/office/drawing/2014/main" id="{399715ED-4A9A-31A7-725E-99E4B8F26F4B}"/>
              </a:ext>
            </a:extLst>
          </p:cNvPr>
          <p:cNvSpPr/>
          <p:nvPr/>
        </p:nvSpPr>
        <p:spPr>
          <a:xfrm rot="2160000" flipV="1">
            <a:off x="12173313" y="683892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3" name="Freeform: Shape 492">
            <a:extLst>
              <a:ext uri="{FF2B5EF4-FFF2-40B4-BE49-F238E27FC236}">
                <a16:creationId xmlns:a16="http://schemas.microsoft.com/office/drawing/2014/main" id="{CC5BE0A5-C02C-8A7B-2519-A36EC204E4DA}"/>
              </a:ext>
            </a:extLst>
          </p:cNvPr>
          <p:cNvSpPr/>
          <p:nvPr/>
        </p:nvSpPr>
        <p:spPr>
          <a:xfrm rot="2160000" flipV="1">
            <a:off x="12191498" y="685213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4" name="Freeform: Shape 493">
            <a:extLst>
              <a:ext uri="{FF2B5EF4-FFF2-40B4-BE49-F238E27FC236}">
                <a16:creationId xmlns:a16="http://schemas.microsoft.com/office/drawing/2014/main" id="{B1AB0C85-3B21-2171-F2CA-61BE360E4509}"/>
              </a:ext>
            </a:extLst>
          </p:cNvPr>
          <p:cNvSpPr/>
          <p:nvPr/>
        </p:nvSpPr>
        <p:spPr>
          <a:xfrm rot="2160000" flipV="1">
            <a:off x="976321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5" name="Freeform: Shape 494">
            <a:extLst>
              <a:ext uri="{FF2B5EF4-FFF2-40B4-BE49-F238E27FC236}">
                <a16:creationId xmlns:a16="http://schemas.microsoft.com/office/drawing/2014/main" id="{DB82975A-85AA-184D-085E-A8674A220FD6}"/>
              </a:ext>
            </a:extLst>
          </p:cNvPr>
          <p:cNvSpPr/>
          <p:nvPr/>
        </p:nvSpPr>
        <p:spPr>
          <a:xfrm rot="2160000" flipV="1">
            <a:off x="10668488" y="6558307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6" name="Freeform: Shape 495">
            <a:extLst>
              <a:ext uri="{FF2B5EF4-FFF2-40B4-BE49-F238E27FC236}">
                <a16:creationId xmlns:a16="http://schemas.microsoft.com/office/drawing/2014/main" id="{073AFBE9-B2A9-E537-7E82-6FD36E366F5E}"/>
              </a:ext>
            </a:extLst>
          </p:cNvPr>
          <p:cNvSpPr/>
          <p:nvPr/>
        </p:nvSpPr>
        <p:spPr>
          <a:xfrm rot="2160000" flipV="1">
            <a:off x="12162256" y="6848452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7" name="Freeform: Shape 496">
            <a:extLst>
              <a:ext uri="{FF2B5EF4-FFF2-40B4-BE49-F238E27FC236}">
                <a16:creationId xmlns:a16="http://schemas.microsoft.com/office/drawing/2014/main" id="{D1F7FF73-D1E4-5AC4-EB65-3CEF32138A7C}"/>
              </a:ext>
            </a:extLst>
          </p:cNvPr>
          <p:cNvSpPr/>
          <p:nvPr/>
        </p:nvSpPr>
        <p:spPr>
          <a:xfrm rot="2160000" flipV="1">
            <a:off x="12173316" y="6838923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8" name="Freeform: Shape 497">
            <a:extLst>
              <a:ext uri="{FF2B5EF4-FFF2-40B4-BE49-F238E27FC236}">
                <a16:creationId xmlns:a16="http://schemas.microsoft.com/office/drawing/2014/main" id="{355DABBE-6F1C-9871-A6DE-174804F59CC5}"/>
              </a:ext>
            </a:extLst>
          </p:cNvPr>
          <p:cNvSpPr/>
          <p:nvPr/>
        </p:nvSpPr>
        <p:spPr>
          <a:xfrm rot="2160000" flipV="1">
            <a:off x="12181461" y="6841570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99" name="Freeform: Shape 498">
            <a:extLst>
              <a:ext uri="{FF2B5EF4-FFF2-40B4-BE49-F238E27FC236}">
                <a16:creationId xmlns:a16="http://schemas.microsoft.com/office/drawing/2014/main" id="{D14B40F9-2D5E-64EA-D8D9-D76B5228EF10}"/>
              </a:ext>
            </a:extLst>
          </p:cNvPr>
          <p:cNvSpPr/>
          <p:nvPr/>
        </p:nvSpPr>
        <p:spPr>
          <a:xfrm rot="4320000">
            <a:off x="13206709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0" name="Freeform: Shape 499">
            <a:extLst>
              <a:ext uri="{FF2B5EF4-FFF2-40B4-BE49-F238E27FC236}">
                <a16:creationId xmlns:a16="http://schemas.microsoft.com/office/drawing/2014/main" id="{12D01B5C-8747-9C5B-EA08-10E23BCC4433}"/>
              </a:ext>
            </a:extLst>
          </p:cNvPr>
          <p:cNvSpPr/>
          <p:nvPr/>
        </p:nvSpPr>
        <p:spPr>
          <a:xfrm rot="4320000">
            <a:off x="12174635" y="683796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1" name="Freeform: Shape 500">
            <a:extLst>
              <a:ext uri="{FF2B5EF4-FFF2-40B4-BE49-F238E27FC236}">
                <a16:creationId xmlns:a16="http://schemas.microsoft.com/office/drawing/2014/main" id="{7112A254-AA86-E9F1-2D91-C332D31A8754}"/>
              </a:ext>
            </a:extLst>
          </p:cNvPr>
          <p:cNvSpPr/>
          <p:nvPr/>
        </p:nvSpPr>
        <p:spPr>
          <a:xfrm rot="4320000">
            <a:off x="12181580" y="6859339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2" name="Freeform: Shape 501">
            <a:extLst>
              <a:ext uri="{FF2B5EF4-FFF2-40B4-BE49-F238E27FC236}">
                <a16:creationId xmlns:a16="http://schemas.microsoft.com/office/drawing/2014/main" id="{F33DB587-F1FE-2518-6AC0-509A60CF1A53}"/>
              </a:ext>
            </a:extLst>
          </p:cNvPr>
          <p:cNvSpPr/>
          <p:nvPr/>
        </p:nvSpPr>
        <p:spPr>
          <a:xfrm rot="4320000">
            <a:off x="13450763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3" name="Freeform: Shape 502">
            <a:extLst>
              <a:ext uri="{FF2B5EF4-FFF2-40B4-BE49-F238E27FC236}">
                <a16:creationId xmlns:a16="http://schemas.microsoft.com/office/drawing/2014/main" id="{6B70D8EA-F581-7C8D-E245-E9693CA83BD0}"/>
              </a:ext>
            </a:extLst>
          </p:cNvPr>
          <p:cNvSpPr/>
          <p:nvPr/>
        </p:nvSpPr>
        <p:spPr>
          <a:xfrm rot="4320000">
            <a:off x="12978464" y="488001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4" name="Freeform: Shape 503">
            <a:extLst>
              <a:ext uri="{FF2B5EF4-FFF2-40B4-BE49-F238E27FC236}">
                <a16:creationId xmlns:a16="http://schemas.microsoft.com/office/drawing/2014/main" id="{29666D60-F067-D984-2C80-BEE771B8442F}"/>
              </a:ext>
            </a:extLst>
          </p:cNvPr>
          <p:cNvSpPr/>
          <p:nvPr/>
        </p:nvSpPr>
        <p:spPr>
          <a:xfrm rot="4320000">
            <a:off x="12190744" y="6827754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5" name="Freeform: Shape 504">
            <a:extLst>
              <a:ext uri="{FF2B5EF4-FFF2-40B4-BE49-F238E27FC236}">
                <a16:creationId xmlns:a16="http://schemas.microsoft.com/office/drawing/2014/main" id="{683AE096-00FA-60C5-7104-F85BAB7B5128}"/>
              </a:ext>
            </a:extLst>
          </p:cNvPr>
          <p:cNvSpPr/>
          <p:nvPr/>
        </p:nvSpPr>
        <p:spPr>
          <a:xfrm rot="4320000">
            <a:off x="12174635" y="6837965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6" name="Freeform: Shape 505">
            <a:extLst>
              <a:ext uri="{FF2B5EF4-FFF2-40B4-BE49-F238E27FC236}">
                <a16:creationId xmlns:a16="http://schemas.microsoft.com/office/drawing/2014/main" id="{3E119D4F-A29B-B2E4-D19B-FA062C136F06}"/>
              </a:ext>
            </a:extLst>
          </p:cNvPr>
          <p:cNvSpPr/>
          <p:nvPr/>
        </p:nvSpPr>
        <p:spPr>
          <a:xfrm rot="4320000">
            <a:off x="12176180" y="684540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7" name="Freeform: Shape 506">
            <a:extLst>
              <a:ext uri="{FF2B5EF4-FFF2-40B4-BE49-F238E27FC236}">
                <a16:creationId xmlns:a16="http://schemas.microsoft.com/office/drawing/2014/main" id="{195D4EA0-6464-9223-5E5A-3E411E5E9F1C}"/>
              </a:ext>
            </a:extLst>
          </p:cNvPr>
          <p:cNvSpPr/>
          <p:nvPr/>
        </p:nvSpPr>
        <p:spPr>
          <a:xfrm rot="4320000" flipV="1">
            <a:off x="9544122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8" name="Freeform: Shape 507">
            <a:extLst>
              <a:ext uri="{FF2B5EF4-FFF2-40B4-BE49-F238E27FC236}">
                <a16:creationId xmlns:a16="http://schemas.microsoft.com/office/drawing/2014/main" id="{62312BAC-1265-7DD1-D915-63EFAC8E22A1}"/>
              </a:ext>
            </a:extLst>
          </p:cNvPr>
          <p:cNvSpPr/>
          <p:nvPr/>
        </p:nvSpPr>
        <p:spPr>
          <a:xfrm rot="4320000" flipV="1">
            <a:off x="12179946" y="6836237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9" name="Freeform: Shape 508">
            <a:extLst>
              <a:ext uri="{FF2B5EF4-FFF2-40B4-BE49-F238E27FC236}">
                <a16:creationId xmlns:a16="http://schemas.microsoft.com/office/drawing/2014/main" id="{EE33B327-C39C-5CAE-B5BC-7DEA1F4262B7}"/>
              </a:ext>
            </a:extLst>
          </p:cNvPr>
          <p:cNvSpPr/>
          <p:nvPr/>
        </p:nvSpPr>
        <p:spPr>
          <a:xfrm rot="4320000" flipV="1">
            <a:off x="12186894" y="685761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0" name="Freeform: Shape 509">
            <a:extLst>
              <a:ext uri="{FF2B5EF4-FFF2-40B4-BE49-F238E27FC236}">
                <a16:creationId xmlns:a16="http://schemas.microsoft.com/office/drawing/2014/main" id="{B373049C-9736-792D-D2AC-88F0ED1B4C91}"/>
              </a:ext>
            </a:extLst>
          </p:cNvPr>
          <p:cNvSpPr/>
          <p:nvPr/>
        </p:nvSpPr>
        <p:spPr>
          <a:xfrm rot="4320000" flipV="1">
            <a:off x="8892697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1" name="Freeform: Shape 510">
            <a:extLst>
              <a:ext uri="{FF2B5EF4-FFF2-40B4-BE49-F238E27FC236}">
                <a16:creationId xmlns:a16="http://schemas.microsoft.com/office/drawing/2014/main" id="{B681D587-F44D-B8E5-17AB-2436181A11EA}"/>
              </a:ext>
            </a:extLst>
          </p:cNvPr>
          <p:cNvSpPr/>
          <p:nvPr/>
        </p:nvSpPr>
        <p:spPr>
          <a:xfrm rot="4320000" flipV="1">
            <a:off x="10123176" y="5807751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2" name="Freeform: Shape 511">
            <a:extLst>
              <a:ext uri="{FF2B5EF4-FFF2-40B4-BE49-F238E27FC236}">
                <a16:creationId xmlns:a16="http://schemas.microsoft.com/office/drawing/2014/main" id="{F7174CA1-C4A5-4FA3-44FE-11DF89F42F0E}"/>
              </a:ext>
            </a:extLst>
          </p:cNvPr>
          <p:cNvSpPr/>
          <p:nvPr/>
        </p:nvSpPr>
        <p:spPr>
          <a:xfrm rot="4320000" flipV="1">
            <a:off x="12171320" y="683406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3" name="Freeform: Shape 512">
            <a:extLst>
              <a:ext uri="{FF2B5EF4-FFF2-40B4-BE49-F238E27FC236}">
                <a16:creationId xmlns:a16="http://schemas.microsoft.com/office/drawing/2014/main" id="{C83DF5A8-4206-FB93-3550-EE1844BD85BE}"/>
              </a:ext>
            </a:extLst>
          </p:cNvPr>
          <p:cNvSpPr/>
          <p:nvPr/>
        </p:nvSpPr>
        <p:spPr>
          <a:xfrm rot="4320000" flipV="1">
            <a:off x="12179950" y="6836239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4" name="Freeform: Shape 513">
            <a:extLst>
              <a:ext uri="{FF2B5EF4-FFF2-40B4-BE49-F238E27FC236}">
                <a16:creationId xmlns:a16="http://schemas.microsoft.com/office/drawing/2014/main" id="{3E5B1B16-3A84-6407-4046-982CC58DDE41}"/>
              </a:ext>
            </a:extLst>
          </p:cNvPr>
          <p:cNvSpPr/>
          <p:nvPr/>
        </p:nvSpPr>
        <p:spPr>
          <a:xfrm rot="4320000" flipV="1">
            <a:off x="12187504" y="684172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5" name="Freeform: Shape 514">
            <a:extLst>
              <a:ext uri="{FF2B5EF4-FFF2-40B4-BE49-F238E27FC236}">
                <a16:creationId xmlns:a16="http://schemas.microsoft.com/office/drawing/2014/main" id="{DA2B32C0-DD25-E349-904E-0F8A5B7A26BA}"/>
              </a:ext>
            </a:extLst>
          </p:cNvPr>
          <p:cNvSpPr/>
          <p:nvPr/>
        </p:nvSpPr>
        <p:spPr>
          <a:xfrm rot="19440000">
            <a:off x="10243614" y="3382094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6" name="Freeform: Shape 515">
            <a:extLst>
              <a:ext uri="{FF2B5EF4-FFF2-40B4-BE49-F238E27FC236}">
                <a16:creationId xmlns:a16="http://schemas.microsoft.com/office/drawing/2014/main" id="{3520ACA1-0773-06CD-B441-B2924C88C8C1}"/>
              </a:ext>
            </a:extLst>
          </p:cNvPr>
          <p:cNvSpPr/>
          <p:nvPr/>
        </p:nvSpPr>
        <p:spPr>
          <a:xfrm rot="19440000">
            <a:off x="12173313" y="685665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7" name="Freeform: Shape 516">
            <a:extLst>
              <a:ext uri="{FF2B5EF4-FFF2-40B4-BE49-F238E27FC236}">
                <a16:creationId xmlns:a16="http://schemas.microsoft.com/office/drawing/2014/main" id="{624B4CC8-99BD-3AAC-A0AB-40CA3BE02427}"/>
              </a:ext>
            </a:extLst>
          </p:cNvPr>
          <p:cNvSpPr/>
          <p:nvPr/>
        </p:nvSpPr>
        <p:spPr>
          <a:xfrm rot="19440000">
            <a:off x="12191498" y="684344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8" name="Freeform: Shape 517">
            <a:extLst>
              <a:ext uri="{FF2B5EF4-FFF2-40B4-BE49-F238E27FC236}">
                <a16:creationId xmlns:a16="http://schemas.microsoft.com/office/drawing/2014/main" id="{B9841E30-65E8-28DB-1AD9-8967DBA4C759}"/>
              </a:ext>
            </a:extLst>
          </p:cNvPr>
          <p:cNvSpPr/>
          <p:nvPr/>
        </p:nvSpPr>
        <p:spPr>
          <a:xfrm rot="19440000">
            <a:off x="9763210" y="2510016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19" name="Freeform: Shape 518">
            <a:extLst>
              <a:ext uri="{FF2B5EF4-FFF2-40B4-BE49-F238E27FC236}">
                <a16:creationId xmlns:a16="http://schemas.microsoft.com/office/drawing/2014/main" id="{9F3EEFA7-5F31-4D1A-0678-05E0A32869F4}"/>
              </a:ext>
            </a:extLst>
          </p:cNvPr>
          <p:cNvSpPr/>
          <p:nvPr/>
        </p:nvSpPr>
        <p:spPr>
          <a:xfrm rot="19440000">
            <a:off x="10668488" y="4129456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0" name="Freeform: Shape 519">
            <a:extLst>
              <a:ext uri="{FF2B5EF4-FFF2-40B4-BE49-F238E27FC236}">
                <a16:creationId xmlns:a16="http://schemas.microsoft.com/office/drawing/2014/main" id="{85B566A6-0A28-4D90-9354-91E9C473DC49}"/>
              </a:ext>
            </a:extLst>
          </p:cNvPr>
          <p:cNvSpPr/>
          <p:nvPr/>
        </p:nvSpPr>
        <p:spPr>
          <a:xfrm rot="19440000">
            <a:off x="12162256" y="6861960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1" name="Freeform: Shape 520">
            <a:extLst>
              <a:ext uri="{FF2B5EF4-FFF2-40B4-BE49-F238E27FC236}">
                <a16:creationId xmlns:a16="http://schemas.microsoft.com/office/drawing/2014/main" id="{966D42E4-139B-D624-F409-E2079629BB8D}"/>
              </a:ext>
            </a:extLst>
          </p:cNvPr>
          <p:cNvSpPr/>
          <p:nvPr/>
        </p:nvSpPr>
        <p:spPr>
          <a:xfrm rot="19440000">
            <a:off x="12173316" y="6856654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2" name="Freeform: Shape 521">
            <a:extLst>
              <a:ext uri="{FF2B5EF4-FFF2-40B4-BE49-F238E27FC236}">
                <a16:creationId xmlns:a16="http://schemas.microsoft.com/office/drawing/2014/main" id="{A2ECB6EF-E281-5738-1ED8-1C5FA48B6AB0}"/>
              </a:ext>
            </a:extLst>
          </p:cNvPr>
          <p:cNvSpPr/>
          <p:nvPr/>
        </p:nvSpPr>
        <p:spPr>
          <a:xfrm rot="19440000">
            <a:off x="12181461" y="6860324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3" name="Freeform: Shape 522">
            <a:extLst>
              <a:ext uri="{FF2B5EF4-FFF2-40B4-BE49-F238E27FC236}">
                <a16:creationId xmlns:a16="http://schemas.microsoft.com/office/drawing/2014/main" id="{218F2333-A356-0F7B-0E22-8B08447A3D83}"/>
              </a:ext>
            </a:extLst>
          </p:cNvPr>
          <p:cNvSpPr/>
          <p:nvPr/>
        </p:nvSpPr>
        <p:spPr>
          <a:xfrm rot="19440000" flipV="1">
            <a:off x="12507217" y="6497676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4" name="Freeform: Shape 523">
            <a:extLst>
              <a:ext uri="{FF2B5EF4-FFF2-40B4-BE49-F238E27FC236}">
                <a16:creationId xmlns:a16="http://schemas.microsoft.com/office/drawing/2014/main" id="{7198F357-71B6-6359-5A6D-94AA8A9ABF4C}"/>
              </a:ext>
            </a:extLst>
          </p:cNvPr>
          <p:cNvSpPr/>
          <p:nvPr/>
        </p:nvSpPr>
        <p:spPr>
          <a:xfrm rot="19440000" flipV="1">
            <a:off x="12170031" y="6852132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5" name="Freeform: Shape 524">
            <a:extLst>
              <a:ext uri="{FF2B5EF4-FFF2-40B4-BE49-F238E27FC236}">
                <a16:creationId xmlns:a16="http://schemas.microsoft.com/office/drawing/2014/main" id="{13AB325D-E11E-389F-14DB-29487108A2B7}"/>
              </a:ext>
            </a:extLst>
          </p:cNvPr>
          <p:cNvSpPr/>
          <p:nvPr/>
        </p:nvSpPr>
        <p:spPr>
          <a:xfrm rot="19440000" flipV="1">
            <a:off x="12188214" y="6838922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6" name="Freeform: Shape 525">
            <a:extLst>
              <a:ext uri="{FF2B5EF4-FFF2-40B4-BE49-F238E27FC236}">
                <a16:creationId xmlns:a16="http://schemas.microsoft.com/office/drawing/2014/main" id="{F98191D0-B65B-6B84-EFAA-72BDC67AA378}"/>
              </a:ext>
            </a:extLst>
          </p:cNvPr>
          <p:cNvSpPr/>
          <p:nvPr/>
        </p:nvSpPr>
        <p:spPr>
          <a:xfrm rot="19440000" flipV="1">
            <a:off x="12580250" y="6387338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7" name="Freeform: Shape 526">
            <a:extLst>
              <a:ext uri="{FF2B5EF4-FFF2-40B4-BE49-F238E27FC236}">
                <a16:creationId xmlns:a16="http://schemas.microsoft.com/office/drawing/2014/main" id="{48C59FDC-B2B8-56B6-6F53-8DAA78276787}"/>
              </a:ext>
            </a:extLst>
          </p:cNvPr>
          <p:cNvSpPr/>
          <p:nvPr/>
        </p:nvSpPr>
        <p:spPr>
          <a:xfrm rot="19440000" flipV="1">
            <a:off x="12433153" y="6558308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8" name="Freeform: Shape 527">
            <a:extLst>
              <a:ext uri="{FF2B5EF4-FFF2-40B4-BE49-F238E27FC236}">
                <a16:creationId xmlns:a16="http://schemas.microsoft.com/office/drawing/2014/main" id="{D8971675-0EBF-9143-CAA2-FABF774D0DAE}"/>
              </a:ext>
            </a:extLst>
          </p:cNvPr>
          <p:cNvSpPr/>
          <p:nvPr/>
        </p:nvSpPr>
        <p:spPr>
          <a:xfrm rot="19440000" flipV="1">
            <a:off x="12174262" y="6878483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29" name="Freeform: Shape 528">
            <a:extLst>
              <a:ext uri="{FF2B5EF4-FFF2-40B4-BE49-F238E27FC236}">
                <a16:creationId xmlns:a16="http://schemas.microsoft.com/office/drawing/2014/main" id="{8ADD52C1-D00F-9016-6010-CB2431345157}"/>
              </a:ext>
            </a:extLst>
          </p:cNvPr>
          <p:cNvSpPr/>
          <p:nvPr/>
        </p:nvSpPr>
        <p:spPr>
          <a:xfrm rot="19440000" flipV="1">
            <a:off x="12170032" y="685213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0" name="Freeform: Shape 529">
            <a:extLst>
              <a:ext uri="{FF2B5EF4-FFF2-40B4-BE49-F238E27FC236}">
                <a16:creationId xmlns:a16="http://schemas.microsoft.com/office/drawing/2014/main" id="{411A6405-A5A6-2B0A-3B45-AA46D2D2BABA}"/>
              </a:ext>
            </a:extLst>
          </p:cNvPr>
          <p:cNvSpPr/>
          <p:nvPr/>
        </p:nvSpPr>
        <p:spPr>
          <a:xfrm rot="19440000" flipV="1">
            <a:off x="12174463" y="6850692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1" name="Freeform: Shape 530">
            <a:extLst>
              <a:ext uri="{FF2B5EF4-FFF2-40B4-BE49-F238E27FC236}">
                <a16:creationId xmlns:a16="http://schemas.microsoft.com/office/drawing/2014/main" id="{69C2EBB2-F8C6-9C85-518C-10C345FA610A}"/>
              </a:ext>
            </a:extLst>
          </p:cNvPr>
          <p:cNvSpPr/>
          <p:nvPr/>
        </p:nvSpPr>
        <p:spPr>
          <a:xfrm rot="17280000">
            <a:off x="9544122" y="4344861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2" name="Freeform: Shape 531">
            <a:extLst>
              <a:ext uri="{FF2B5EF4-FFF2-40B4-BE49-F238E27FC236}">
                <a16:creationId xmlns:a16="http://schemas.microsoft.com/office/drawing/2014/main" id="{C6BC6E45-21FE-3FFD-1D3B-D65FFB84F885}"/>
              </a:ext>
            </a:extLst>
          </p:cNvPr>
          <p:cNvSpPr/>
          <p:nvPr/>
        </p:nvSpPr>
        <p:spPr>
          <a:xfrm rot="17280000">
            <a:off x="12179946" y="6859336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3" name="Freeform: Shape 532">
            <a:extLst>
              <a:ext uri="{FF2B5EF4-FFF2-40B4-BE49-F238E27FC236}">
                <a16:creationId xmlns:a16="http://schemas.microsoft.com/office/drawing/2014/main" id="{9D5B1D73-04C7-1E5D-9D5A-6F8B5EDBA6E7}"/>
              </a:ext>
            </a:extLst>
          </p:cNvPr>
          <p:cNvSpPr/>
          <p:nvPr/>
        </p:nvSpPr>
        <p:spPr>
          <a:xfrm rot="17280000">
            <a:off x="12186894" y="6837963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4" name="Freeform: Shape 533">
            <a:extLst>
              <a:ext uri="{FF2B5EF4-FFF2-40B4-BE49-F238E27FC236}">
                <a16:creationId xmlns:a16="http://schemas.microsoft.com/office/drawing/2014/main" id="{11E7E1C8-8AD7-919E-AD44-6FEDCCFB5F57}"/>
              </a:ext>
            </a:extLst>
          </p:cNvPr>
          <p:cNvSpPr/>
          <p:nvPr/>
        </p:nvSpPr>
        <p:spPr>
          <a:xfrm rot="17280000">
            <a:off x="8892697" y="3708174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5" name="Freeform: Shape 534">
            <a:extLst>
              <a:ext uri="{FF2B5EF4-FFF2-40B4-BE49-F238E27FC236}">
                <a16:creationId xmlns:a16="http://schemas.microsoft.com/office/drawing/2014/main" id="{BE8F00B2-644F-6A13-2556-07BF9B0598AC}"/>
              </a:ext>
            </a:extLst>
          </p:cNvPr>
          <p:cNvSpPr/>
          <p:nvPr/>
        </p:nvSpPr>
        <p:spPr>
          <a:xfrm rot="17280000">
            <a:off x="10123176" y="488001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6" name="Freeform: Shape 535">
            <a:extLst>
              <a:ext uri="{FF2B5EF4-FFF2-40B4-BE49-F238E27FC236}">
                <a16:creationId xmlns:a16="http://schemas.microsoft.com/office/drawing/2014/main" id="{AADB5458-B7D1-E204-9D09-DF24FF1B2194}"/>
              </a:ext>
            </a:extLst>
          </p:cNvPr>
          <p:cNvSpPr/>
          <p:nvPr/>
        </p:nvSpPr>
        <p:spPr>
          <a:xfrm rot="17280000">
            <a:off x="12171320" y="6876346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7" name="Freeform: Shape 536">
            <a:extLst>
              <a:ext uri="{FF2B5EF4-FFF2-40B4-BE49-F238E27FC236}">
                <a16:creationId xmlns:a16="http://schemas.microsoft.com/office/drawing/2014/main" id="{007CFC33-BD8E-F219-9765-94CFCD01F932}"/>
              </a:ext>
            </a:extLst>
          </p:cNvPr>
          <p:cNvSpPr/>
          <p:nvPr/>
        </p:nvSpPr>
        <p:spPr>
          <a:xfrm rot="17280000">
            <a:off x="12179950" y="6859338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8" name="Freeform: Shape 537">
            <a:extLst>
              <a:ext uri="{FF2B5EF4-FFF2-40B4-BE49-F238E27FC236}">
                <a16:creationId xmlns:a16="http://schemas.microsoft.com/office/drawing/2014/main" id="{E5DC733E-E845-403E-4089-057C0C17CBCC}"/>
              </a:ext>
            </a:extLst>
          </p:cNvPr>
          <p:cNvSpPr/>
          <p:nvPr/>
        </p:nvSpPr>
        <p:spPr>
          <a:xfrm rot="17280000">
            <a:off x="12187504" y="6860166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9" name="Freeform: Shape 538">
            <a:extLst>
              <a:ext uri="{FF2B5EF4-FFF2-40B4-BE49-F238E27FC236}">
                <a16:creationId xmlns:a16="http://schemas.microsoft.com/office/drawing/2014/main" id="{B89F31E1-E919-0CA7-BAD0-65C7A217AEEB}"/>
              </a:ext>
            </a:extLst>
          </p:cNvPr>
          <p:cNvSpPr/>
          <p:nvPr/>
        </p:nvSpPr>
        <p:spPr>
          <a:xfrm rot="17280000" flipV="1">
            <a:off x="13206709" y="5534908"/>
            <a:ext cx="1633170" cy="3836232"/>
          </a:xfrm>
          <a:custGeom>
            <a:avLst/>
            <a:gdLst>
              <a:gd name="connsiteX0" fmla="*/ 816585 w 1633170"/>
              <a:gd name="connsiteY0" fmla="*/ 0 h 3836232"/>
              <a:gd name="connsiteX1" fmla="*/ 845204 w 1633170"/>
              <a:gd name="connsiteY1" fmla="*/ 26010 h 3836232"/>
              <a:gd name="connsiteX2" fmla="*/ 1633170 w 1633170"/>
              <a:gd name="connsiteY2" fmla="*/ 1928328 h 3836232"/>
              <a:gd name="connsiteX3" fmla="*/ 845204 w 1633170"/>
              <a:gd name="connsiteY3" fmla="*/ 3830647 h 3836232"/>
              <a:gd name="connsiteX4" fmla="*/ 839059 w 1633170"/>
              <a:gd name="connsiteY4" fmla="*/ 3836232 h 3836232"/>
              <a:gd name="connsiteX5" fmla="*/ 975395 w 1633170"/>
              <a:gd name="connsiteY5" fmla="*/ 3686224 h 3836232"/>
              <a:gd name="connsiteX6" fmla="*/ 1457765 w 1633170"/>
              <a:gd name="connsiteY6" fmla="*/ 2342538 h 3836232"/>
              <a:gd name="connsiteX7" fmla="*/ 839057 w 1633170"/>
              <a:gd name="connsiteY7" fmla="*/ 848842 h 3836232"/>
              <a:gd name="connsiteX8" fmla="*/ 816585 w 1633170"/>
              <a:gd name="connsiteY8" fmla="*/ 828419 h 3836232"/>
              <a:gd name="connsiteX9" fmla="*/ 794114 w 1633170"/>
              <a:gd name="connsiteY9" fmla="*/ 848842 h 3836232"/>
              <a:gd name="connsiteX10" fmla="*/ 175405 w 1633170"/>
              <a:gd name="connsiteY10" fmla="*/ 2342538 h 3836232"/>
              <a:gd name="connsiteX11" fmla="*/ 657776 w 1633170"/>
              <a:gd name="connsiteY11" fmla="*/ 3686224 h 3836232"/>
              <a:gd name="connsiteX12" fmla="*/ 794110 w 1633170"/>
              <a:gd name="connsiteY12" fmla="*/ 3836229 h 3836232"/>
              <a:gd name="connsiteX13" fmla="*/ 787964 w 1633170"/>
              <a:gd name="connsiteY13" fmla="*/ 3830644 h 3836232"/>
              <a:gd name="connsiteX14" fmla="*/ 614331 w 1633170"/>
              <a:gd name="connsiteY14" fmla="*/ 3639599 h 3836232"/>
              <a:gd name="connsiteX15" fmla="*/ 0 w 1633170"/>
              <a:gd name="connsiteY15" fmla="*/ 1928328 h 3836232"/>
              <a:gd name="connsiteX16" fmla="*/ 787967 w 1633170"/>
              <a:gd name="connsiteY16" fmla="*/ 26010 h 3836232"/>
              <a:gd name="connsiteX17" fmla="*/ 816585 w 1633170"/>
              <a:gd name="connsiteY17" fmla="*/ 0 h 383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633170" h="3836232">
                <a:moveTo>
                  <a:pt x="816585" y="0"/>
                </a:moveTo>
                <a:lnTo>
                  <a:pt x="845204" y="26010"/>
                </a:lnTo>
                <a:cubicBezTo>
                  <a:pt x="1332049" y="512856"/>
                  <a:pt x="1633170" y="1185427"/>
                  <a:pt x="1633170" y="1928328"/>
                </a:cubicBezTo>
                <a:cubicBezTo>
                  <a:pt x="1633170" y="2671230"/>
                  <a:pt x="1332049" y="3343801"/>
                  <a:pt x="845204" y="3830647"/>
                </a:cubicBezTo>
                <a:lnTo>
                  <a:pt x="839059" y="3836232"/>
                </a:lnTo>
                <a:lnTo>
                  <a:pt x="975395" y="3686224"/>
                </a:lnTo>
                <a:cubicBezTo>
                  <a:pt x="1276741" y="3321076"/>
                  <a:pt x="1457765" y="2852947"/>
                  <a:pt x="1457765" y="2342538"/>
                </a:cubicBezTo>
                <a:cubicBezTo>
                  <a:pt x="1457765" y="1759213"/>
                  <a:pt x="1221326" y="1231112"/>
                  <a:pt x="839057" y="848842"/>
                </a:cubicBezTo>
                <a:lnTo>
                  <a:pt x="816585" y="828419"/>
                </a:lnTo>
                <a:lnTo>
                  <a:pt x="794114" y="848842"/>
                </a:lnTo>
                <a:cubicBezTo>
                  <a:pt x="411844" y="1231112"/>
                  <a:pt x="175405" y="1759213"/>
                  <a:pt x="175405" y="2342538"/>
                </a:cubicBezTo>
                <a:cubicBezTo>
                  <a:pt x="175405" y="2852947"/>
                  <a:pt x="356429" y="3321076"/>
                  <a:pt x="657776" y="3686224"/>
                </a:cubicBezTo>
                <a:lnTo>
                  <a:pt x="794110" y="3836229"/>
                </a:lnTo>
                <a:lnTo>
                  <a:pt x="787964" y="3830644"/>
                </a:lnTo>
                <a:lnTo>
                  <a:pt x="614331" y="3639599"/>
                </a:lnTo>
                <a:cubicBezTo>
                  <a:pt x="230546" y="3174560"/>
                  <a:pt x="0" y="2578367"/>
                  <a:pt x="0" y="1928328"/>
                </a:cubicBezTo>
                <a:cubicBezTo>
                  <a:pt x="0" y="1185427"/>
                  <a:pt x="301121" y="512856"/>
                  <a:pt x="787967" y="26010"/>
                </a:cubicBezTo>
                <a:lnTo>
                  <a:pt x="816585" y="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0" name="Freeform: Shape 539">
            <a:extLst>
              <a:ext uri="{FF2B5EF4-FFF2-40B4-BE49-F238E27FC236}">
                <a16:creationId xmlns:a16="http://schemas.microsoft.com/office/drawing/2014/main" id="{D60DA1B2-54C7-A3A7-054F-70F1C6E3B6C5}"/>
              </a:ext>
            </a:extLst>
          </p:cNvPr>
          <p:cNvSpPr/>
          <p:nvPr/>
        </p:nvSpPr>
        <p:spPr>
          <a:xfrm rot="17280000" flipV="1">
            <a:off x="12174635" y="6857611"/>
            <a:ext cx="22475" cy="20428"/>
          </a:xfrm>
          <a:custGeom>
            <a:avLst/>
            <a:gdLst>
              <a:gd name="connsiteX0" fmla="*/ 0 w 22475"/>
              <a:gd name="connsiteY0" fmla="*/ 0 h 20428"/>
              <a:gd name="connsiteX1" fmla="*/ 6954 w 22475"/>
              <a:gd name="connsiteY1" fmla="*/ 6321 h 20428"/>
              <a:gd name="connsiteX2" fmla="*/ 6957 w 22475"/>
              <a:gd name="connsiteY2" fmla="*/ 6324 h 20428"/>
              <a:gd name="connsiteX3" fmla="*/ 22475 w 22475"/>
              <a:gd name="connsiteY3" fmla="*/ 20428 h 20428"/>
              <a:gd name="connsiteX4" fmla="*/ 3 w 22475"/>
              <a:gd name="connsiteY4" fmla="*/ 4 h 20428"/>
              <a:gd name="connsiteX5" fmla="*/ 0 w 22475"/>
              <a:gd name="connsiteY5" fmla="*/ 0 h 20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2475" h="20428">
                <a:moveTo>
                  <a:pt x="0" y="0"/>
                </a:moveTo>
                <a:lnTo>
                  <a:pt x="6954" y="6321"/>
                </a:lnTo>
                <a:lnTo>
                  <a:pt x="6957" y="6324"/>
                </a:lnTo>
                <a:lnTo>
                  <a:pt x="22475" y="20428"/>
                </a:lnTo>
                <a:lnTo>
                  <a:pt x="3" y="4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1" name="Freeform: Shape 540">
            <a:extLst>
              <a:ext uri="{FF2B5EF4-FFF2-40B4-BE49-F238E27FC236}">
                <a16:creationId xmlns:a16="http://schemas.microsoft.com/office/drawing/2014/main" id="{538F752C-E394-5AB6-1C9F-0E120E97D993}"/>
              </a:ext>
            </a:extLst>
          </p:cNvPr>
          <p:cNvSpPr/>
          <p:nvPr/>
        </p:nvSpPr>
        <p:spPr>
          <a:xfrm rot="17280000" flipV="1">
            <a:off x="12181580" y="6836237"/>
            <a:ext cx="22473" cy="20425"/>
          </a:xfrm>
          <a:custGeom>
            <a:avLst/>
            <a:gdLst>
              <a:gd name="connsiteX0" fmla="*/ 22473 w 22473"/>
              <a:gd name="connsiteY0" fmla="*/ 0 h 20425"/>
              <a:gd name="connsiteX1" fmla="*/ 22471 w 22473"/>
              <a:gd name="connsiteY1" fmla="*/ 2 h 20425"/>
              <a:gd name="connsiteX2" fmla="*/ 0 w 22473"/>
              <a:gd name="connsiteY2" fmla="*/ 20425 h 20425"/>
              <a:gd name="connsiteX3" fmla="*/ 0 w 22473"/>
              <a:gd name="connsiteY3" fmla="*/ 20425 h 20425"/>
              <a:gd name="connsiteX4" fmla="*/ 22473 w 22473"/>
              <a:gd name="connsiteY4" fmla="*/ 0 h 2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473" h="20425">
                <a:moveTo>
                  <a:pt x="22473" y="0"/>
                </a:moveTo>
                <a:lnTo>
                  <a:pt x="22471" y="2"/>
                </a:lnTo>
                <a:lnTo>
                  <a:pt x="0" y="20425"/>
                </a:lnTo>
                <a:lnTo>
                  <a:pt x="0" y="20425"/>
                </a:lnTo>
                <a:lnTo>
                  <a:pt x="22473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2" name="Freeform: Shape 541">
            <a:extLst>
              <a:ext uri="{FF2B5EF4-FFF2-40B4-BE49-F238E27FC236}">
                <a16:creationId xmlns:a16="http://schemas.microsoft.com/office/drawing/2014/main" id="{91BA8B8A-C01B-97C2-5A1A-4ED5BFAC75C5}"/>
              </a:ext>
            </a:extLst>
          </p:cNvPr>
          <p:cNvSpPr/>
          <p:nvPr/>
        </p:nvSpPr>
        <p:spPr>
          <a:xfrm rot="17280000" flipV="1">
            <a:off x="13450763" y="5189180"/>
            <a:ext cx="2040541" cy="4818647"/>
          </a:xfrm>
          <a:custGeom>
            <a:avLst/>
            <a:gdLst>
              <a:gd name="connsiteX0" fmla="*/ 1020271 w 2040541"/>
              <a:gd name="connsiteY0" fmla="*/ 0 h 4818647"/>
              <a:gd name="connsiteX1" fmla="*/ 1056028 w 2040541"/>
              <a:gd name="connsiteY1" fmla="*/ 32498 h 4818647"/>
              <a:gd name="connsiteX2" fmla="*/ 2040541 w 2040541"/>
              <a:gd name="connsiteY2" fmla="*/ 2409323 h 4818647"/>
              <a:gd name="connsiteX3" fmla="*/ 1056028 w 2040541"/>
              <a:gd name="connsiteY3" fmla="*/ 4786149 h 4818647"/>
              <a:gd name="connsiteX4" fmla="*/ 1020271 w 2040541"/>
              <a:gd name="connsiteY4" fmla="*/ 4818647 h 4818647"/>
              <a:gd name="connsiteX5" fmla="*/ 1020271 w 2040541"/>
              <a:gd name="connsiteY5" fmla="*/ 4818647 h 4818647"/>
              <a:gd name="connsiteX6" fmla="*/ 1042742 w 2040541"/>
              <a:gd name="connsiteY6" fmla="*/ 4798224 h 4818647"/>
              <a:gd name="connsiteX7" fmla="*/ 1042744 w 2040541"/>
              <a:gd name="connsiteY7" fmla="*/ 4798222 h 4818647"/>
              <a:gd name="connsiteX8" fmla="*/ 1048889 w 2040541"/>
              <a:gd name="connsiteY8" fmla="*/ 4792637 h 4818647"/>
              <a:gd name="connsiteX9" fmla="*/ 1836855 w 2040541"/>
              <a:gd name="connsiteY9" fmla="*/ 2890318 h 4818647"/>
              <a:gd name="connsiteX10" fmla="*/ 1048889 w 2040541"/>
              <a:gd name="connsiteY10" fmla="*/ 988000 h 4818647"/>
              <a:gd name="connsiteX11" fmla="*/ 1020270 w 2040541"/>
              <a:gd name="connsiteY11" fmla="*/ 961990 h 4818647"/>
              <a:gd name="connsiteX12" fmla="*/ 991652 w 2040541"/>
              <a:gd name="connsiteY12" fmla="*/ 988000 h 4818647"/>
              <a:gd name="connsiteX13" fmla="*/ 203685 w 2040541"/>
              <a:gd name="connsiteY13" fmla="*/ 2890318 h 4818647"/>
              <a:gd name="connsiteX14" fmla="*/ 818016 w 2040541"/>
              <a:gd name="connsiteY14" fmla="*/ 4601589 h 4818647"/>
              <a:gd name="connsiteX15" fmla="*/ 991649 w 2040541"/>
              <a:gd name="connsiteY15" fmla="*/ 4792634 h 4818647"/>
              <a:gd name="connsiteX16" fmla="*/ 984514 w 2040541"/>
              <a:gd name="connsiteY16" fmla="*/ 4786149 h 4818647"/>
              <a:gd name="connsiteX17" fmla="*/ 0 w 2040541"/>
              <a:gd name="connsiteY17" fmla="*/ 2409323 h 4818647"/>
              <a:gd name="connsiteX18" fmla="*/ 984514 w 2040541"/>
              <a:gd name="connsiteY18" fmla="*/ 32498 h 4818647"/>
              <a:gd name="connsiteX19" fmla="*/ 1020271 w 2040541"/>
              <a:gd name="connsiteY19" fmla="*/ 0 h 4818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040541" h="4818647">
                <a:moveTo>
                  <a:pt x="1020271" y="0"/>
                </a:moveTo>
                <a:lnTo>
                  <a:pt x="1056028" y="32498"/>
                </a:lnTo>
                <a:cubicBezTo>
                  <a:pt x="1664310" y="640780"/>
                  <a:pt x="2040541" y="1481115"/>
                  <a:pt x="2040541" y="2409323"/>
                </a:cubicBezTo>
                <a:cubicBezTo>
                  <a:pt x="2040541" y="3337531"/>
                  <a:pt x="1664310" y="4177866"/>
                  <a:pt x="1056028" y="4786149"/>
                </a:cubicBezTo>
                <a:lnTo>
                  <a:pt x="1020271" y="4818647"/>
                </a:lnTo>
                <a:lnTo>
                  <a:pt x="1020271" y="4818647"/>
                </a:lnTo>
                <a:lnTo>
                  <a:pt x="1042742" y="4798224"/>
                </a:lnTo>
                <a:lnTo>
                  <a:pt x="1042744" y="4798222"/>
                </a:lnTo>
                <a:lnTo>
                  <a:pt x="1048889" y="4792637"/>
                </a:lnTo>
                <a:cubicBezTo>
                  <a:pt x="1535734" y="4305791"/>
                  <a:pt x="1836855" y="3633220"/>
                  <a:pt x="1836855" y="2890318"/>
                </a:cubicBezTo>
                <a:cubicBezTo>
                  <a:pt x="1836855" y="2147417"/>
                  <a:pt x="1535734" y="1474846"/>
                  <a:pt x="1048889" y="988000"/>
                </a:cubicBezTo>
                <a:lnTo>
                  <a:pt x="1020270" y="961990"/>
                </a:lnTo>
                <a:lnTo>
                  <a:pt x="991652" y="988000"/>
                </a:lnTo>
                <a:cubicBezTo>
                  <a:pt x="504806" y="1474846"/>
                  <a:pt x="203685" y="2147417"/>
                  <a:pt x="203685" y="2890318"/>
                </a:cubicBezTo>
                <a:cubicBezTo>
                  <a:pt x="203685" y="3540357"/>
                  <a:pt x="434231" y="4136550"/>
                  <a:pt x="818016" y="4601589"/>
                </a:cubicBezTo>
                <a:lnTo>
                  <a:pt x="991649" y="4792634"/>
                </a:lnTo>
                <a:lnTo>
                  <a:pt x="984514" y="4786149"/>
                </a:lnTo>
                <a:cubicBezTo>
                  <a:pt x="376231" y="4177866"/>
                  <a:pt x="0" y="3337531"/>
                  <a:pt x="0" y="2409323"/>
                </a:cubicBezTo>
                <a:cubicBezTo>
                  <a:pt x="0" y="1481115"/>
                  <a:pt x="376231" y="640780"/>
                  <a:pt x="984514" y="32498"/>
                </a:cubicBezTo>
                <a:lnTo>
                  <a:pt x="1020271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190500" dist="127000" dir="5400000" algn="t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3" name="Freeform: Shape 542">
            <a:extLst>
              <a:ext uri="{FF2B5EF4-FFF2-40B4-BE49-F238E27FC236}">
                <a16:creationId xmlns:a16="http://schemas.microsoft.com/office/drawing/2014/main" id="{D4CF8C0A-1B7C-13AB-3410-D5B5FB658277}"/>
              </a:ext>
            </a:extLst>
          </p:cNvPr>
          <p:cNvSpPr/>
          <p:nvPr/>
        </p:nvSpPr>
        <p:spPr>
          <a:xfrm rot="17280000" flipV="1">
            <a:off x="12978464" y="5807752"/>
            <a:ext cx="1282360" cy="3028238"/>
          </a:xfrm>
          <a:custGeom>
            <a:avLst/>
            <a:gdLst>
              <a:gd name="connsiteX0" fmla="*/ 641180 w 1282360"/>
              <a:gd name="connsiteY0" fmla="*/ 0 h 3028238"/>
              <a:gd name="connsiteX1" fmla="*/ 663652 w 1282360"/>
              <a:gd name="connsiteY1" fmla="*/ 20423 h 3028238"/>
              <a:gd name="connsiteX2" fmla="*/ 1282360 w 1282360"/>
              <a:gd name="connsiteY2" fmla="*/ 1514119 h 3028238"/>
              <a:gd name="connsiteX3" fmla="*/ 799990 w 1282360"/>
              <a:gd name="connsiteY3" fmla="*/ 2857805 h 3028238"/>
              <a:gd name="connsiteX4" fmla="*/ 663654 w 1282360"/>
              <a:gd name="connsiteY4" fmla="*/ 3007813 h 3028238"/>
              <a:gd name="connsiteX5" fmla="*/ 641181 w 1282360"/>
              <a:gd name="connsiteY5" fmla="*/ 3028238 h 3028238"/>
              <a:gd name="connsiteX6" fmla="*/ 641180 w 1282360"/>
              <a:gd name="connsiteY6" fmla="*/ 3028238 h 3028238"/>
              <a:gd name="connsiteX7" fmla="*/ 656698 w 1282360"/>
              <a:gd name="connsiteY7" fmla="*/ 3014134 h 3028238"/>
              <a:gd name="connsiteX8" fmla="*/ 1083967 w 1282360"/>
              <a:gd name="connsiteY8" fmla="*/ 1982616 h 3028238"/>
              <a:gd name="connsiteX9" fmla="*/ 656698 w 1282360"/>
              <a:gd name="connsiteY9" fmla="*/ 951097 h 3028238"/>
              <a:gd name="connsiteX10" fmla="*/ 641180 w 1282360"/>
              <a:gd name="connsiteY10" fmla="*/ 936993 h 3028238"/>
              <a:gd name="connsiteX11" fmla="*/ 625662 w 1282360"/>
              <a:gd name="connsiteY11" fmla="*/ 951097 h 3028238"/>
              <a:gd name="connsiteX12" fmla="*/ 198393 w 1282360"/>
              <a:gd name="connsiteY12" fmla="*/ 1982616 h 3028238"/>
              <a:gd name="connsiteX13" fmla="*/ 531509 w 1282360"/>
              <a:gd name="connsiteY13" fmla="*/ 2910540 h 3028238"/>
              <a:gd name="connsiteX14" fmla="*/ 625659 w 1282360"/>
              <a:gd name="connsiteY14" fmla="*/ 3014131 h 3028238"/>
              <a:gd name="connsiteX15" fmla="*/ 618705 w 1282360"/>
              <a:gd name="connsiteY15" fmla="*/ 3007810 h 3028238"/>
              <a:gd name="connsiteX16" fmla="*/ 482371 w 1282360"/>
              <a:gd name="connsiteY16" fmla="*/ 2857805 h 3028238"/>
              <a:gd name="connsiteX17" fmla="*/ 0 w 1282360"/>
              <a:gd name="connsiteY17" fmla="*/ 1514119 h 3028238"/>
              <a:gd name="connsiteX18" fmla="*/ 618709 w 1282360"/>
              <a:gd name="connsiteY18" fmla="*/ 20423 h 3028238"/>
              <a:gd name="connsiteX19" fmla="*/ 641180 w 1282360"/>
              <a:gd name="connsiteY19" fmla="*/ 0 h 3028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1282360" h="3028238">
                <a:moveTo>
                  <a:pt x="641180" y="0"/>
                </a:moveTo>
                <a:lnTo>
                  <a:pt x="663652" y="20423"/>
                </a:lnTo>
                <a:cubicBezTo>
                  <a:pt x="1045921" y="402693"/>
                  <a:pt x="1282360" y="930794"/>
                  <a:pt x="1282360" y="1514119"/>
                </a:cubicBezTo>
                <a:cubicBezTo>
                  <a:pt x="1282360" y="2024528"/>
                  <a:pt x="1101336" y="2492657"/>
                  <a:pt x="799990" y="2857805"/>
                </a:cubicBezTo>
                <a:lnTo>
                  <a:pt x="663654" y="3007813"/>
                </a:lnTo>
                <a:lnTo>
                  <a:pt x="641181" y="3028238"/>
                </a:lnTo>
                <a:lnTo>
                  <a:pt x="641180" y="3028238"/>
                </a:lnTo>
                <a:lnTo>
                  <a:pt x="656698" y="3014134"/>
                </a:lnTo>
                <a:cubicBezTo>
                  <a:pt x="920687" y="2750146"/>
                  <a:pt x="1083967" y="2385449"/>
                  <a:pt x="1083967" y="1982616"/>
                </a:cubicBezTo>
                <a:cubicBezTo>
                  <a:pt x="1083967" y="1579782"/>
                  <a:pt x="920687" y="1215085"/>
                  <a:pt x="656698" y="951097"/>
                </a:cubicBezTo>
                <a:lnTo>
                  <a:pt x="641180" y="936993"/>
                </a:lnTo>
                <a:lnTo>
                  <a:pt x="625662" y="951097"/>
                </a:lnTo>
                <a:cubicBezTo>
                  <a:pt x="361673" y="1215085"/>
                  <a:pt x="198393" y="1579782"/>
                  <a:pt x="198393" y="1982616"/>
                </a:cubicBezTo>
                <a:cubicBezTo>
                  <a:pt x="198393" y="2335095"/>
                  <a:pt x="323404" y="2658376"/>
                  <a:pt x="531509" y="2910540"/>
                </a:cubicBezTo>
                <a:lnTo>
                  <a:pt x="625659" y="3014131"/>
                </a:lnTo>
                <a:lnTo>
                  <a:pt x="618705" y="3007810"/>
                </a:lnTo>
                <a:lnTo>
                  <a:pt x="482371" y="2857805"/>
                </a:lnTo>
                <a:cubicBezTo>
                  <a:pt x="181024" y="2492657"/>
                  <a:pt x="0" y="2024528"/>
                  <a:pt x="0" y="1514119"/>
                </a:cubicBezTo>
                <a:cubicBezTo>
                  <a:pt x="0" y="930794"/>
                  <a:pt x="236439" y="402693"/>
                  <a:pt x="618709" y="20423"/>
                </a:cubicBezTo>
                <a:lnTo>
                  <a:pt x="64118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4" name="Freeform: Shape 543">
            <a:extLst>
              <a:ext uri="{FF2B5EF4-FFF2-40B4-BE49-F238E27FC236}">
                <a16:creationId xmlns:a16="http://schemas.microsoft.com/office/drawing/2014/main" id="{0BF42C37-8B2A-9F4D-CCE4-3227D4774201}"/>
              </a:ext>
            </a:extLst>
          </p:cNvPr>
          <p:cNvSpPr/>
          <p:nvPr/>
        </p:nvSpPr>
        <p:spPr>
          <a:xfrm rot="17280000" flipV="1">
            <a:off x="12190744" y="6882658"/>
            <a:ext cx="6149" cy="5589"/>
          </a:xfrm>
          <a:custGeom>
            <a:avLst/>
            <a:gdLst>
              <a:gd name="connsiteX0" fmla="*/ 0 w 6149"/>
              <a:gd name="connsiteY0" fmla="*/ 0 h 5589"/>
              <a:gd name="connsiteX1" fmla="*/ 6146 w 6149"/>
              <a:gd name="connsiteY1" fmla="*/ 5585 h 5589"/>
              <a:gd name="connsiteX2" fmla="*/ 6149 w 6149"/>
              <a:gd name="connsiteY2" fmla="*/ 5589 h 5589"/>
              <a:gd name="connsiteX3" fmla="*/ 3 w 6149"/>
              <a:gd name="connsiteY3" fmla="*/ 3 h 5589"/>
              <a:gd name="connsiteX4" fmla="*/ 0 w 6149"/>
              <a:gd name="connsiteY4" fmla="*/ 0 h 55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149" h="5589">
                <a:moveTo>
                  <a:pt x="0" y="0"/>
                </a:moveTo>
                <a:lnTo>
                  <a:pt x="6146" y="5585"/>
                </a:lnTo>
                <a:lnTo>
                  <a:pt x="6149" y="5589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5" name="Freeform: Shape 544">
            <a:extLst>
              <a:ext uri="{FF2B5EF4-FFF2-40B4-BE49-F238E27FC236}">
                <a16:creationId xmlns:a16="http://schemas.microsoft.com/office/drawing/2014/main" id="{D17DAC6A-A790-24CD-6D2B-53C5D069776D}"/>
              </a:ext>
            </a:extLst>
          </p:cNvPr>
          <p:cNvSpPr/>
          <p:nvPr/>
        </p:nvSpPr>
        <p:spPr>
          <a:xfrm rot="17280000" flipV="1">
            <a:off x="12174635" y="6857612"/>
            <a:ext cx="22472" cy="20424"/>
          </a:xfrm>
          <a:custGeom>
            <a:avLst/>
            <a:gdLst>
              <a:gd name="connsiteX0" fmla="*/ 0 w 22472"/>
              <a:gd name="connsiteY0" fmla="*/ 0 h 20424"/>
              <a:gd name="connsiteX1" fmla="*/ 22472 w 22472"/>
              <a:gd name="connsiteY1" fmla="*/ 20424 h 20424"/>
              <a:gd name="connsiteX2" fmla="*/ 1 w 22472"/>
              <a:gd name="connsiteY2" fmla="*/ 1 h 20424"/>
              <a:gd name="connsiteX3" fmla="*/ 0 w 22472"/>
              <a:gd name="connsiteY3" fmla="*/ 0 h 204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72" h="20424">
                <a:moveTo>
                  <a:pt x="0" y="0"/>
                </a:moveTo>
                <a:lnTo>
                  <a:pt x="22472" y="20424"/>
                </a:lnTo>
                <a:lnTo>
                  <a:pt x="1" y="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46" name="Freeform: Shape 545">
            <a:extLst>
              <a:ext uri="{FF2B5EF4-FFF2-40B4-BE49-F238E27FC236}">
                <a16:creationId xmlns:a16="http://schemas.microsoft.com/office/drawing/2014/main" id="{ABC51C95-43B4-B25C-78C3-F0A99A75E79A}"/>
              </a:ext>
            </a:extLst>
          </p:cNvPr>
          <p:cNvSpPr/>
          <p:nvPr/>
        </p:nvSpPr>
        <p:spPr>
          <a:xfrm rot="17280000" flipV="1">
            <a:off x="12176180" y="6856488"/>
            <a:ext cx="15521" cy="14107"/>
          </a:xfrm>
          <a:custGeom>
            <a:avLst/>
            <a:gdLst>
              <a:gd name="connsiteX0" fmla="*/ 0 w 15521"/>
              <a:gd name="connsiteY0" fmla="*/ 0 h 14107"/>
              <a:gd name="connsiteX1" fmla="*/ 15521 w 15521"/>
              <a:gd name="connsiteY1" fmla="*/ 14107 h 14107"/>
              <a:gd name="connsiteX2" fmla="*/ 15521 w 15521"/>
              <a:gd name="connsiteY2" fmla="*/ 14107 h 14107"/>
              <a:gd name="connsiteX3" fmla="*/ 3 w 15521"/>
              <a:gd name="connsiteY3" fmla="*/ 3 h 14107"/>
              <a:gd name="connsiteX4" fmla="*/ 0 w 15521"/>
              <a:gd name="connsiteY4" fmla="*/ 0 h 141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521" h="14107">
                <a:moveTo>
                  <a:pt x="0" y="0"/>
                </a:moveTo>
                <a:lnTo>
                  <a:pt x="15521" y="14107"/>
                </a:lnTo>
                <a:lnTo>
                  <a:pt x="15521" y="14107"/>
                </a:lnTo>
                <a:lnTo>
                  <a:pt x="3" y="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909B654-1724-5F30-FC50-90B3044FAB55}"/>
              </a:ext>
            </a:extLst>
          </p:cNvPr>
          <p:cNvGrpSpPr/>
          <p:nvPr/>
        </p:nvGrpSpPr>
        <p:grpSpPr>
          <a:xfrm>
            <a:off x="15423327" y="1127961"/>
            <a:ext cx="5137581" cy="1129904"/>
            <a:chOff x="12135773" y="879168"/>
            <a:chExt cx="5137581" cy="1129904"/>
          </a:xfrm>
        </p:grpSpPr>
        <p:sp>
          <p:nvSpPr>
            <p:cNvPr id="3" name="Google Shape;611;p22">
              <a:extLst>
                <a:ext uri="{FF2B5EF4-FFF2-40B4-BE49-F238E27FC236}">
                  <a16:creationId xmlns:a16="http://schemas.microsoft.com/office/drawing/2014/main" id="{2F543180-D2C1-4033-0666-243A204E56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382558" y="98100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Assess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" name="Google Shape;626;p22">
              <a:extLst>
                <a:ext uri="{FF2B5EF4-FFF2-40B4-BE49-F238E27FC236}">
                  <a16:creationId xmlns:a16="http://schemas.microsoft.com/office/drawing/2014/main" id="{F1DD8216-59D1-C5BD-57FA-2339137993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01115" y="133479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Đánh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trạng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số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hóa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5" name="Google Shape;611;p22">
              <a:extLst>
                <a:ext uri="{FF2B5EF4-FFF2-40B4-BE49-F238E27FC236}">
                  <a16:creationId xmlns:a16="http://schemas.microsoft.com/office/drawing/2014/main" id="{BDB026A4-7683-6E63-B60E-0184C58B4A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135773" y="87916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A0E2C36A-9301-FE8C-21D1-AB22F409440A}"/>
              </a:ext>
            </a:extLst>
          </p:cNvPr>
          <p:cNvGrpSpPr/>
          <p:nvPr/>
        </p:nvGrpSpPr>
        <p:grpSpPr>
          <a:xfrm>
            <a:off x="17723177" y="3545787"/>
            <a:ext cx="5137581" cy="1129904"/>
            <a:chOff x="16002417" y="2771315"/>
            <a:chExt cx="5137581" cy="1129904"/>
          </a:xfrm>
        </p:grpSpPr>
        <p:sp>
          <p:nvSpPr>
            <p:cNvPr id="7" name="Google Shape;611;p22">
              <a:extLst>
                <a:ext uri="{FF2B5EF4-FFF2-40B4-BE49-F238E27FC236}">
                  <a16:creationId xmlns:a16="http://schemas.microsoft.com/office/drawing/2014/main" id="{2CA6D67F-DD52-EA18-1821-8B4BF514D2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249202" y="287315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Align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8" name="Google Shape;626;p22">
              <a:extLst>
                <a:ext uri="{FF2B5EF4-FFF2-40B4-BE49-F238E27FC236}">
                  <a16:creationId xmlns:a16="http://schemas.microsoft.com/office/drawing/2014/main" id="{C37C6BBA-C308-0904-10D4-4AE10837D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67759" y="322694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Gắn chiến lược số với mục tiêu kinh doanh.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9" name="Google Shape;611;p22">
              <a:extLst>
                <a:ext uri="{FF2B5EF4-FFF2-40B4-BE49-F238E27FC236}">
                  <a16:creationId xmlns:a16="http://schemas.microsoft.com/office/drawing/2014/main" id="{5977EE93-0EFE-049D-2BFA-580A010A01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02417" y="277131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DDC5601-73FE-91CF-5E36-C7A01EB92738}"/>
              </a:ext>
            </a:extLst>
          </p:cNvPr>
          <p:cNvGrpSpPr/>
          <p:nvPr/>
        </p:nvGrpSpPr>
        <p:grpSpPr>
          <a:xfrm>
            <a:off x="19051449" y="6293048"/>
            <a:ext cx="5137581" cy="1129904"/>
            <a:chOff x="18352201" y="5216357"/>
            <a:chExt cx="5137581" cy="1129904"/>
          </a:xfrm>
        </p:grpSpPr>
        <p:sp>
          <p:nvSpPr>
            <p:cNvPr id="11" name="Google Shape;611;p22">
              <a:extLst>
                <a:ext uri="{FF2B5EF4-FFF2-40B4-BE49-F238E27FC236}">
                  <a16:creationId xmlns:a16="http://schemas.microsoft.com/office/drawing/2014/main" id="{031FF513-F094-6F86-C386-D3D214B3856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98986" y="531819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Adopt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2" name="Google Shape;626;p22">
              <a:extLst>
                <a:ext uri="{FF2B5EF4-FFF2-40B4-BE49-F238E27FC236}">
                  <a16:creationId xmlns:a16="http://schemas.microsoft.com/office/drawing/2014/main" id="{42FDB4F8-EDC7-03D4-39CB-5FE5F61743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17543" y="5671987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Ứng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dụng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nghệ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3" name="Google Shape;611;p22">
              <a:extLst>
                <a:ext uri="{FF2B5EF4-FFF2-40B4-BE49-F238E27FC236}">
                  <a16:creationId xmlns:a16="http://schemas.microsoft.com/office/drawing/2014/main" id="{48F810F9-1DAD-A7FD-B375-9B8CD124BCE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52201" y="5216357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32FAA45-FFBD-41E4-C0E5-28C69B9C25EE}"/>
              </a:ext>
            </a:extLst>
          </p:cNvPr>
          <p:cNvGrpSpPr/>
          <p:nvPr/>
        </p:nvGrpSpPr>
        <p:grpSpPr>
          <a:xfrm>
            <a:off x="17723177" y="9133843"/>
            <a:ext cx="5137581" cy="1129904"/>
            <a:chOff x="17471777" y="8218584"/>
            <a:chExt cx="5137581" cy="1129904"/>
          </a:xfrm>
        </p:grpSpPr>
        <p:sp>
          <p:nvSpPr>
            <p:cNvPr id="15" name="Google Shape;611;p22">
              <a:extLst>
                <a:ext uri="{FF2B5EF4-FFF2-40B4-BE49-F238E27FC236}">
                  <a16:creationId xmlns:a16="http://schemas.microsoft.com/office/drawing/2014/main" id="{8E6AAD25-65E8-9E9B-1FB2-F2DEBC03BDC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718562" y="832041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Automate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16" name="Google Shape;626;p22">
              <a:extLst>
                <a:ext uri="{FF2B5EF4-FFF2-40B4-BE49-F238E27FC236}">
                  <a16:creationId xmlns:a16="http://schemas.microsoft.com/office/drawing/2014/main" id="{B395FE1E-BE8B-44F5-441F-B3C863FAE4D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537119" y="8674214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Tối ưu bằng tự động hóa.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E446A0AC-2F8F-7BC8-928F-0D2B27E3E4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71777" y="8218584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86AA068-6795-4093-4C33-AA1FC7FDDBAD}"/>
              </a:ext>
            </a:extLst>
          </p:cNvPr>
          <p:cNvGrpSpPr/>
          <p:nvPr/>
        </p:nvGrpSpPr>
        <p:grpSpPr>
          <a:xfrm>
            <a:off x="15423327" y="11509648"/>
            <a:ext cx="5137581" cy="1129904"/>
            <a:chOff x="15654893" y="10561122"/>
            <a:chExt cx="5137581" cy="1129904"/>
          </a:xfrm>
        </p:grpSpPr>
        <p:sp>
          <p:nvSpPr>
            <p:cNvPr id="19" name="Google Shape;611;p22">
              <a:extLst>
                <a:ext uri="{FF2B5EF4-FFF2-40B4-BE49-F238E27FC236}">
                  <a16:creationId xmlns:a16="http://schemas.microsoft.com/office/drawing/2014/main" id="{253496D8-5B93-1797-6FB6-D8DBDF8794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901678" y="1066295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Upskill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0" name="Google Shape;626;p22">
              <a:extLst>
                <a:ext uri="{FF2B5EF4-FFF2-40B4-BE49-F238E27FC236}">
                  <a16:creationId xmlns:a16="http://schemas.microsoft.com/office/drawing/2014/main" id="{07A10252-4018-8F50-5027-ED77B552CA1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720235" y="11016752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Nâng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cao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kỹ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năng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nhân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viên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1" name="Google Shape;611;p22">
              <a:extLst>
                <a:ext uri="{FF2B5EF4-FFF2-40B4-BE49-F238E27FC236}">
                  <a16:creationId xmlns:a16="http://schemas.microsoft.com/office/drawing/2014/main" id="{E502D728-CE93-A0D1-15E4-490A0A86AA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5654893" y="10561122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09985EE-B53B-F27C-C46F-36D559CEAF0E}"/>
              </a:ext>
            </a:extLst>
          </p:cNvPr>
          <p:cNvGrpSpPr/>
          <p:nvPr/>
        </p:nvGrpSpPr>
        <p:grpSpPr>
          <a:xfrm>
            <a:off x="5084347" y="11509648"/>
            <a:ext cx="5137581" cy="1129904"/>
            <a:chOff x="6843914" y="11719938"/>
            <a:chExt cx="5137581" cy="1129904"/>
          </a:xfrm>
        </p:grpSpPr>
        <p:sp>
          <p:nvSpPr>
            <p:cNvPr id="23" name="Google Shape;611;p22">
              <a:extLst>
                <a:ext uri="{FF2B5EF4-FFF2-40B4-BE49-F238E27FC236}">
                  <a16:creationId xmlns:a16="http://schemas.microsoft.com/office/drawing/2014/main" id="{03647A0B-4DC2-EDD5-CEEF-F20F51CB05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0699" y="11821773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Integrate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4" name="Google Shape;626;p22">
              <a:extLst>
                <a:ext uri="{FF2B5EF4-FFF2-40B4-BE49-F238E27FC236}">
                  <a16:creationId xmlns:a16="http://schemas.microsoft.com/office/drawing/2014/main" id="{05D2ABB8-67CD-47E6-D8F7-C39D1C5857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909256" y="12175568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Kết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nối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hệ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thống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dữ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toàn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tổ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chức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5" name="Google Shape;611;p22">
              <a:extLst>
                <a:ext uri="{FF2B5EF4-FFF2-40B4-BE49-F238E27FC236}">
                  <a16:creationId xmlns:a16="http://schemas.microsoft.com/office/drawing/2014/main" id="{9E4C4554-4324-FDE7-6D2D-1CB77CB05E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43914" y="11719938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06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1C997C8-C5A3-4733-57D6-025F18C5772B}"/>
              </a:ext>
            </a:extLst>
          </p:cNvPr>
          <p:cNvGrpSpPr/>
          <p:nvPr/>
        </p:nvGrpSpPr>
        <p:grpSpPr>
          <a:xfrm>
            <a:off x="2724514" y="9133843"/>
            <a:ext cx="5137581" cy="1129904"/>
            <a:chOff x="3540160" y="9617130"/>
            <a:chExt cx="5137581" cy="1129904"/>
          </a:xfrm>
        </p:grpSpPr>
        <p:sp>
          <p:nvSpPr>
            <p:cNvPr id="27" name="Google Shape;611;p22">
              <a:extLst>
                <a:ext uri="{FF2B5EF4-FFF2-40B4-BE49-F238E27FC236}">
                  <a16:creationId xmlns:a16="http://schemas.microsoft.com/office/drawing/2014/main" id="{25AB659C-1C6D-E515-164D-18AD71EE1D9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86945" y="971896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Secure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28" name="Google Shape;626;p22">
              <a:extLst>
                <a:ext uri="{FF2B5EF4-FFF2-40B4-BE49-F238E27FC236}">
                  <a16:creationId xmlns:a16="http://schemas.microsoft.com/office/drawing/2014/main" id="{32CEE6A8-FE12-90A1-58DF-BC236170ED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05502" y="1007276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Bảo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mật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thông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tin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tầng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29" name="Google Shape;611;p22">
              <a:extLst>
                <a:ext uri="{FF2B5EF4-FFF2-40B4-BE49-F238E27FC236}">
                  <a16:creationId xmlns:a16="http://schemas.microsoft.com/office/drawing/2014/main" id="{90921D17-B348-41F9-C6CD-CF1A0BC61A2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0160" y="961713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07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9CC3F89-40AC-1E8F-1687-515127DBE2D7}"/>
              </a:ext>
            </a:extLst>
          </p:cNvPr>
          <p:cNvGrpSpPr/>
          <p:nvPr/>
        </p:nvGrpSpPr>
        <p:grpSpPr>
          <a:xfrm>
            <a:off x="1402447" y="6293048"/>
            <a:ext cx="5137581" cy="1129904"/>
            <a:chOff x="1969983" y="7229210"/>
            <a:chExt cx="5137581" cy="1129904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9DA6A06F-B8D8-CEF0-A8E7-C29AD84C9A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216768" y="733104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Measure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31985555-B2C9-ABDB-4071-C7C91797AB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35325" y="7684840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Theo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dõi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hiệu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quả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chuyển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3" name="Google Shape;611;p22">
              <a:extLst>
                <a:ext uri="{FF2B5EF4-FFF2-40B4-BE49-F238E27FC236}">
                  <a16:creationId xmlns:a16="http://schemas.microsoft.com/office/drawing/2014/main" id="{3077AB0B-0330-66CF-8270-F3DB252F98B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9983" y="7229210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08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89AC084-E595-A1A6-9E0B-106C365EB7DB}"/>
              </a:ext>
            </a:extLst>
          </p:cNvPr>
          <p:cNvGrpSpPr/>
          <p:nvPr/>
        </p:nvGrpSpPr>
        <p:grpSpPr>
          <a:xfrm>
            <a:off x="2724514" y="3545787"/>
            <a:ext cx="5137581" cy="1129904"/>
            <a:chOff x="1831634" y="4226983"/>
            <a:chExt cx="5137581" cy="1129904"/>
          </a:xfrm>
        </p:grpSpPr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88BC3F16-1684-0966-3819-65AC6F879C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8419" y="4328818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Improve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36" name="Google Shape;626;p22">
              <a:extLst>
                <a:ext uri="{FF2B5EF4-FFF2-40B4-BE49-F238E27FC236}">
                  <a16:creationId xmlns:a16="http://schemas.microsoft.com/office/drawing/2014/main" id="{DD3DFEDF-291B-2FF1-2E99-E5281E9A9D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96976" y="4682613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Liên tục tối ưu quy trình.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37" name="Google Shape;611;p22">
              <a:extLst>
                <a:ext uri="{FF2B5EF4-FFF2-40B4-BE49-F238E27FC236}">
                  <a16:creationId xmlns:a16="http://schemas.microsoft.com/office/drawing/2014/main" id="{3AB823D5-EB54-6142-509D-E0F7B7BC99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31634" y="4226983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09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C584AF3-C90F-7A78-DEC2-FE4A1F79241F}"/>
              </a:ext>
            </a:extLst>
          </p:cNvPr>
          <p:cNvGrpSpPr/>
          <p:nvPr/>
        </p:nvGrpSpPr>
        <p:grpSpPr>
          <a:xfrm>
            <a:off x="5084347" y="1127961"/>
            <a:ext cx="5137581" cy="1129904"/>
            <a:chOff x="3660806" y="1884445"/>
            <a:chExt cx="5137581" cy="1129904"/>
          </a:xfrm>
        </p:grpSpPr>
        <p:sp>
          <p:nvSpPr>
            <p:cNvPr id="39" name="Google Shape;611;p22">
              <a:extLst>
                <a:ext uri="{FF2B5EF4-FFF2-40B4-BE49-F238E27FC236}">
                  <a16:creationId xmlns:a16="http://schemas.microsoft.com/office/drawing/2014/main" id="{92B5B952-CAE7-609E-2C6C-9A459A630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07591" y="1986280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</a:rPr>
                <a:t>Innovate</a:t>
              </a:r>
              <a:endParaRPr lang="en-US" altLang="en-US" sz="2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  <p:sp>
          <p:nvSpPr>
            <p:cNvPr id="40" name="Google Shape;626;p22">
              <a:extLst>
                <a:ext uri="{FF2B5EF4-FFF2-40B4-BE49-F238E27FC236}">
                  <a16:creationId xmlns:a16="http://schemas.microsoft.com/office/drawing/2014/main" id="{BB1F1065-B5FB-75FC-97F6-2BAA7CC40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26148" y="2340075"/>
              <a:ext cx="4072239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Mở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rộng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đổi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mới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và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tái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tạo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giá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 </a:t>
              </a:r>
              <a:r>
                <a:rPr lang="en-US" sz="1600" dirty="0" err="1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trị</a:t>
              </a:r>
              <a:r>
                <a:rPr lang="en-US" sz="1600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n-lt"/>
                </a:rPr>
                <a:t>.</a:t>
              </a:r>
              <a:endParaRPr lang="en-US" altLang="en-US" sz="1600" dirty="0">
                <a:solidFill>
                  <a:schemeClr val="tx2">
                    <a:lumMod val="10000"/>
                    <a:lumOff val="90000"/>
                  </a:schemeClr>
                </a:solidFill>
                <a:latin typeface="+mn-lt"/>
              </a:endParaRPr>
            </a:p>
          </p:txBody>
        </p:sp>
        <p:sp>
          <p:nvSpPr>
            <p:cNvPr id="41" name="Google Shape;611;p22">
              <a:extLst>
                <a:ext uri="{FF2B5EF4-FFF2-40B4-BE49-F238E27FC236}">
                  <a16:creationId xmlns:a16="http://schemas.microsoft.com/office/drawing/2014/main" id="{1D08CB3E-BD04-6324-D890-FD4A87A3E1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60806" y="1884445"/>
              <a:ext cx="1131640" cy="7348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tx2">
                      <a:lumMod val="10000"/>
                      <a:lumOff val="9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10</a:t>
              </a:r>
              <a:endParaRPr lang="en-US" altLang="en-US" sz="6000" b="1" dirty="0">
                <a:solidFill>
                  <a:schemeClr val="tx2">
                    <a:lumMod val="10000"/>
                    <a:lumOff val="90000"/>
                  </a:schemeClr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2500"/>
    </mc:Choice>
    <mc:Fallback xmlns="">
      <p:transition advClick="0" advTm="25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750"/>
                                        <p:tgtEl>
                                          <p:spTgt spid="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750"/>
                                        <p:tgtEl>
                                          <p:spTgt spid="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750"/>
                                        <p:tgtEl>
                                          <p:spTgt spid="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50" fill="hold"/>
                                        <p:tgtEl>
                                          <p:spTgt spid="4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4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750"/>
                                        <p:tgtEl>
                                          <p:spTgt spid="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750" fill="hold"/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750"/>
                                        <p:tgtEl>
                                          <p:spTgt spid="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750" fill="hold"/>
                                        <p:tgtEl>
                                          <p:spTgt spid="4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750"/>
                                        <p:tgtEl>
                                          <p:spTgt spid="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4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750"/>
                                        <p:tgtEl>
                                          <p:spTgt spid="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4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750" fill="hold"/>
                                        <p:tgtEl>
                                          <p:spTgt spid="4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750"/>
                                        <p:tgtEl>
                                          <p:spTgt spid="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750" fill="hold"/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75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750" fill="hold"/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1750"/>
                                        <p:tgtEl>
                                          <p:spTgt spid="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750" fill="hold"/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75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750" fill="hold"/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75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750" fill="hold"/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175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750" fill="hold"/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175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750" fill="hold"/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75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750" fill="hold"/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75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750" fill="hold"/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175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750" fill="hold"/>
                                        <p:tgtEl>
                                          <p:spTgt spid="4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750"/>
                                        <p:tgtEl>
                                          <p:spTgt spid="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750" fill="hold"/>
                                        <p:tgtEl>
                                          <p:spTgt spid="48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1750"/>
                                        <p:tgtEl>
                                          <p:spTgt spid="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750" fill="hold"/>
                                        <p:tgtEl>
                                          <p:spTgt spid="4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750"/>
                                        <p:tgtEl>
                                          <p:spTgt spid="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750" fill="hold"/>
                                        <p:tgtEl>
                                          <p:spTgt spid="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1750"/>
                                        <p:tgtEl>
                                          <p:spTgt spid="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750" fill="hold"/>
                                        <p:tgtEl>
                                          <p:spTgt spid="4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750"/>
                                        <p:tgtEl>
                                          <p:spTgt spid="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750" fill="hold"/>
                                        <p:tgtEl>
                                          <p:spTgt spid="49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4" dur="1750"/>
                                        <p:tgtEl>
                                          <p:spTgt spid="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750" fill="hold"/>
                                        <p:tgtEl>
                                          <p:spTgt spid="49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0" dur="1750"/>
                                        <p:tgtEl>
                                          <p:spTgt spid="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750" fill="hold"/>
                                        <p:tgtEl>
                                          <p:spTgt spid="4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6" dur="1750"/>
                                        <p:tgtEl>
                                          <p:spTgt spid="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750" fill="hold"/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750"/>
                                        <p:tgtEl>
                                          <p:spTgt spid="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750" fill="hold"/>
                                        <p:tgtEl>
                                          <p:spTgt spid="4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1750"/>
                                        <p:tgtEl>
                                          <p:spTgt spid="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750" fill="hold"/>
                                        <p:tgtEl>
                                          <p:spTgt spid="4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4" dur="1750"/>
                                        <p:tgtEl>
                                          <p:spTgt spid="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750" fill="hold"/>
                                        <p:tgtEl>
                                          <p:spTgt spid="4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0" dur="1750"/>
                                        <p:tgtEl>
                                          <p:spTgt spid="4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3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750" fill="hold"/>
                                        <p:tgtEl>
                                          <p:spTgt spid="4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750"/>
                                        <p:tgtEl>
                                          <p:spTgt spid="4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750" fill="hold"/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2" dur="1750"/>
                                        <p:tgtEl>
                                          <p:spTgt spid="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5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1750" fill="hold"/>
                                        <p:tgtEl>
                                          <p:spTgt spid="5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8" dur="1750"/>
                                        <p:tgtEl>
                                          <p:spTgt spid="5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1750" fill="hold"/>
                                        <p:tgtEl>
                                          <p:spTgt spid="5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4" dur="1750"/>
                                        <p:tgtEl>
                                          <p:spTgt spid="5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7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750" fill="hold"/>
                                        <p:tgtEl>
                                          <p:spTgt spid="5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750"/>
                                        <p:tgtEl>
                                          <p:spTgt spid="5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1750" fill="hold"/>
                                        <p:tgtEl>
                                          <p:spTgt spid="5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6" dur="1750"/>
                                        <p:tgtEl>
                                          <p:spTgt spid="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9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1750" fill="hold"/>
                                        <p:tgtEl>
                                          <p:spTgt spid="50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1750"/>
                                        <p:tgtEl>
                                          <p:spTgt spid="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5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6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7" dur="1750" fill="hold"/>
                                        <p:tgtEl>
                                          <p:spTgt spid="5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8" dur="1750"/>
                                        <p:tgtEl>
                                          <p:spTgt spid="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1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750" fill="hold"/>
                                        <p:tgtEl>
                                          <p:spTgt spid="5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4" dur="1750"/>
                                        <p:tgtEl>
                                          <p:spTgt spid="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7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750" fill="hold"/>
                                        <p:tgtEl>
                                          <p:spTgt spid="5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1750"/>
                                        <p:tgtEl>
                                          <p:spTgt spid="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5" dur="1750" fill="hold"/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6" dur="1750"/>
                                        <p:tgtEl>
                                          <p:spTgt spid="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9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1750" fill="hold"/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2" dur="1750"/>
                                        <p:tgtEl>
                                          <p:spTgt spid="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7" dur="1750" fill="hold"/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8" dur="1750"/>
                                        <p:tgtEl>
                                          <p:spTgt spid="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1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2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3" dur="1750" fill="hold"/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4" dur="1750"/>
                                        <p:tgtEl>
                                          <p:spTgt spid="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7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8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1750" fill="hold"/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1750"/>
                                        <p:tgtEl>
                                          <p:spTgt spid="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1750" fill="hold"/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6" dur="1750"/>
                                        <p:tgtEl>
                                          <p:spTgt spid="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9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0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1750" fill="hold"/>
                                        <p:tgtEl>
                                          <p:spTgt spid="5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2" dur="1750"/>
                                        <p:tgtEl>
                                          <p:spTgt spid="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5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175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8" dur="175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3" dur="175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4" dur="175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7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175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0" dur="175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3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4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5" dur="175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6" dur="175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9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1" dur="175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2" dur="175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5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175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8" dur="175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1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2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3" dur="175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4" dur="175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7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8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9" dur="175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0" dur="175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3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75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6" dur="175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9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1" dur="175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2" dur="175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5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6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7" dur="175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8" dur="175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1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2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3" dur="1750" fill="hold"/>
                                        <p:tgtEl>
                                          <p:spTgt spid="5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4" dur="1750"/>
                                        <p:tgtEl>
                                          <p:spTgt spid="5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7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1750" fill="hold"/>
                                        <p:tgtEl>
                                          <p:spTgt spid="5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0" dur="1750"/>
                                        <p:tgtEl>
                                          <p:spTgt spid="5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3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4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750" fill="hold"/>
                                        <p:tgtEl>
                                          <p:spTgt spid="5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6" dur="1750"/>
                                        <p:tgtEl>
                                          <p:spTgt spid="5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9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1" dur="1750" fill="hold"/>
                                        <p:tgtEl>
                                          <p:spTgt spid="5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2" dur="1750"/>
                                        <p:tgtEl>
                                          <p:spTgt spid="5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5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6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7" dur="1750" fill="hold"/>
                                        <p:tgtEl>
                                          <p:spTgt spid="5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8" dur="1750"/>
                                        <p:tgtEl>
                                          <p:spTgt spid="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1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2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3" dur="1750" fill="hold"/>
                                        <p:tgtEl>
                                          <p:spTgt spid="5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4" dur="1750"/>
                                        <p:tgtEl>
                                          <p:spTgt spid="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7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8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9" dur="1750" fill="hold"/>
                                        <p:tgtEl>
                                          <p:spTgt spid="5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0" dur="1750"/>
                                        <p:tgtEl>
                                          <p:spTgt spid="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3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4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5" dur="1750" fill="hold"/>
                                        <p:tgtEl>
                                          <p:spTgt spid="5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6" dur="1750"/>
                                        <p:tgtEl>
                                          <p:spTgt spid="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9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0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1" dur="1750" fill="hold"/>
                                        <p:tgtEl>
                                          <p:spTgt spid="5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2" dur="1750"/>
                                        <p:tgtEl>
                                          <p:spTgt spid="5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5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6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7" dur="1750" fill="hold"/>
                                        <p:tgtEl>
                                          <p:spTgt spid="5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8" dur="1750"/>
                                        <p:tgtEl>
                                          <p:spTgt spid="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1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1750" fill="hold"/>
                                        <p:tgtEl>
                                          <p:spTgt spid="5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4" dur="1750"/>
                                        <p:tgtEl>
                                          <p:spTgt spid="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7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8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9" dur="1750" fill="hold"/>
                                        <p:tgtEl>
                                          <p:spTgt spid="5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0" dur="1750"/>
                                        <p:tgtEl>
                                          <p:spTgt spid="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3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4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5" dur="1750" fill="hold"/>
                                        <p:tgtEl>
                                          <p:spTgt spid="5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6" dur="1750"/>
                                        <p:tgtEl>
                                          <p:spTgt spid="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9" dur="175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0" dur="175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1" dur="1750" fill="hold"/>
                                        <p:tgtEl>
                                          <p:spTgt spid="5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2" dur="1750"/>
                                        <p:tgtEl>
                                          <p:spTgt spid="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5" dur="175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6" dur="175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7" dur="1750" fill="hold"/>
                                        <p:tgtEl>
                                          <p:spTgt spid="5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8" dur="1750"/>
                                        <p:tgtEl>
                                          <p:spTgt spid="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1" dur="175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2" dur="175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1750" fill="hold"/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4" dur="1750"/>
                                        <p:tgtEl>
                                          <p:spTgt spid="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7" dur="175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8" dur="175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9" dur="1750" fill="hold"/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0" dur="1750"/>
                                        <p:tgtEl>
                                          <p:spTgt spid="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3" dur="175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4" dur="175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5" dur="1750" fill="hold"/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6" dur="1750"/>
                                        <p:tgtEl>
                                          <p:spTgt spid="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9" dur="175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0" dur="175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1" dur="1750" fill="hold"/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2" dur="1750"/>
                                        <p:tgtEl>
                                          <p:spTgt spid="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5" dur="175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6" dur="175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7" dur="1750" fill="hold"/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8" dur="1750"/>
                                        <p:tgtEl>
                                          <p:spTgt spid="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1" dur="175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2" dur="175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3" dur="1750" fill="hold"/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4" dur="1750"/>
                                        <p:tgtEl>
                                          <p:spTgt spid="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5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8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4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7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0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3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9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2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7" grpId="0" animBg="1"/>
      <p:bldP spid="468" grpId="0" animBg="1"/>
      <p:bldP spid="469" grpId="0" animBg="1"/>
      <p:bldP spid="470" grpId="0" animBg="1"/>
      <p:bldP spid="471" grpId="0" animBg="1"/>
      <p:bldP spid="472" grpId="0" animBg="1"/>
      <p:bldP spid="473" grpId="0" animBg="1"/>
      <p:bldP spid="474" grpId="0" animBg="1"/>
      <p:bldP spid="475" grpId="0" animBg="1"/>
      <p:bldP spid="476" grpId="0" animBg="1"/>
      <p:bldP spid="477" grpId="0" animBg="1"/>
      <p:bldP spid="478" grpId="0" animBg="1"/>
      <p:bldP spid="479" grpId="0" animBg="1"/>
      <p:bldP spid="480" grpId="0" animBg="1"/>
      <p:bldP spid="481" grpId="0" animBg="1"/>
      <p:bldP spid="482" grpId="0" animBg="1"/>
      <p:bldP spid="483" grpId="0" animBg="1"/>
      <p:bldP spid="484" grpId="0" animBg="1"/>
      <p:bldP spid="485" grpId="0" animBg="1"/>
      <p:bldP spid="486" grpId="0" animBg="1"/>
      <p:bldP spid="487" grpId="0" animBg="1"/>
      <p:bldP spid="488" grpId="0" animBg="1"/>
      <p:bldP spid="489" grpId="0" animBg="1"/>
      <p:bldP spid="490" grpId="0" animBg="1"/>
      <p:bldP spid="491" grpId="0" animBg="1"/>
      <p:bldP spid="492" grpId="0" animBg="1"/>
      <p:bldP spid="493" grpId="0" animBg="1"/>
      <p:bldP spid="494" grpId="0" animBg="1"/>
      <p:bldP spid="495" grpId="0" animBg="1"/>
      <p:bldP spid="496" grpId="0" animBg="1"/>
      <p:bldP spid="497" grpId="0" animBg="1"/>
      <p:bldP spid="498" grpId="0" animBg="1"/>
      <p:bldP spid="499" grpId="0" animBg="1"/>
      <p:bldP spid="500" grpId="0" animBg="1"/>
      <p:bldP spid="501" grpId="0" animBg="1"/>
      <p:bldP spid="502" grpId="0" animBg="1"/>
      <p:bldP spid="503" grpId="0" animBg="1"/>
      <p:bldP spid="504" grpId="0" animBg="1"/>
      <p:bldP spid="505" grpId="0" animBg="1"/>
      <p:bldP spid="506" grpId="0" animBg="1"/>
      <p:bldP spid="507" grpId="0" animBg="1"/>
      <p:bldP spid="508" grpId="0" animBg="1"/>
      <p:bldP spid="509" grpId="0" animBg="1"/>
      <p:bldP spid="510" grpId="0" animBg="1"/>
      <p:bldP spid="511" grpId="0" animBg="1"/>
      <p:bldP spid="512" grpId="0" animBg="1"/>
      <p:bldP spid="513" grpId="0" animBg="1"/>
      <p:bldP spid="514" grpId="0" animBg="1"/>
      <p:bldP spid="515" grpId="0" animBg="1"/>
      <p:bldP spid="516" grpId="0" animBg="1"/>
      <p:bldP spid="517" grpId="0" animBg="1"/>
      <p:bldP spid="518" grpId="0" animBg="1"/>
      <p:bldP spid="519" grpId="0" animBg="1"/>
      <p:bldP spid="520" grpId="0" animBg="1"/>
      <p:bldP spid="521" grpId="0" animBg="1"/>
      <p:bldP spid="522" grpId="0" animBg="1"/>
      <p:bldP spid="523" grpId="0" animBg="1"/>
      <p:bldP spid="524" grpId="0" animBg="1"/>
      <p:bldP spid="525" grpId="0" animBg="1"/>
      <p:bldP spid="526" grpId="0" animBg="1"/>
      <p:bldP spid="527" grpId="0" animBg="1"/>
      <p:bldP spid="528" grpId="0" animBg="1"/>
      <p:bldP spid="529" grpId="0" animBg="1"/>
      <p:bldP spid="530" grpId="0" animBg="1"/>
      <p:bldP spid="531" grpId="0" animBg="1"/>
      <p:bldP spid="532" grpId="0" animBg="1"/>
      <p:bldP spid="533" grpId="0" animBg="1"/>
      <p:bldP spid="534" grpId="0" animBg="1"/>
      <p:bldP spid="535" grpId="0" animBg="1"/>
      <p:bldP spid="536" grpId="0" animBg="1"/>
      <p:bldP spid="537" grpId="0" animBg="1"/>
      <p:bldP spid="538" grpId="0" animBg="1"/>
      <p:bldP spid="539" grpId="0" animBg="1"/>
      <p:bldP spid="540" grpId="0" animBg="1"/>
      <p:bldP spid="541" grpId="0" animBg="1"/>
      <p:bldP spid="542" grpId="0" animBg="1"/>
      <p:bldP spid="543" grpId="0" animBg="1"/>
      <p:bldP spid="544" grpId="0" animBg="1"/>
      <p:bldP spid="545" grpId="0" animBg="1"/>
      <p:bldP spid="546" grpId="0" animBg="1"/>
    </p:bldLst>
  </p:timing>
</p:sld>
</file>

<file path=ppt/theme/theme1.xml><?xml version="1.0" encoding="utf-8"?>
<a:theme xmlns:a="http://schemas.openxmlformats.org/drawingml/2006/main" name="SO 02">
  <a:themeElements>
    <a:clrScheme name="CP2_D_0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8C662"/>
      </a:accent1>
      <a:accent2>
        <a:srgbClr val="595082"/>
      </a:accent2>
      <a:accent3>
        <a:srgbClr val="2C263F"/>
      </a:accent3>
      <a:accent4>
        <a:srgbClr val="41644A"/>
      </a:accent4>
      <a:accent5>
        <a:srgbClr val="213722"/>
      </a:accent5>
      <a:accent6>
        <a:srgbClr val="D8E63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D_85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0033D"/>
      </a:accent1>
      <a:accent2>
        <a:srgbClr val="0600AB"/>
      </a:accent2>
      <a:accent3>
        <a:srgbClr val="0033FF"/>
      </a:accent3>
      <a:accent4>
        <a:srgbClr val="977DFF"/>
      </a:accent4>
      <a:accent5>
        <a:srgbClr val="FFCCF2"/>
      </a:accent5>
      <a:accent6>
        <a:srgbClr val="F2E6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131">
      <a:dk1>
        <a:srgbClr val="E9EAF9"/>
      </a:dk1>
      <a:lt1>
        <a:srgbClr val="FDE264"/>
      </a:lt1>
      <a:dk2>
        <a:srgbClr val="9DB3F0"/>
      </a:dk2>
      <a:lt2>
        <a:srgbClr val="5B7FD1"/>
      </a:lt2>
      <a:accent1>
        <a:srgbClr val="00328E"/>
      </a:accent1>
      <a:accent2>
        <a:srgbClr val="FFBECC"/>
      </a:accent2>
      <a:accent3>
        <a:srgbClr val="FF88A2"/>
      </a:accent3>
      <a:accent4>
        <a:srgbClr val="48C4F0"/>
      </a:accent4>
      <a:accent5>
        <a:srgbClr val="FFFFFF"/>
      </a:accent5>
      <a:accent6>
        <a:srgbClr val="C1856B"/>
      </a:accent6>
      <a:hlink>
        <a:srgbClr val="00328E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NEU_L_04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12057</TotalTime>
  <Words>990</Words>
  <Application>Microsoft Office PowerPoint</Application>
  <PresentationFormat>Custom</PresentationFormat>
  <Paragraphs>300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Open Sans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99 - Digital Transformation Wheel</dc:title>
  <dc:creator>Slide Ocean</dc:creator>
  <cp:lastModifiedBy>SO</cp:lastModifiedBy>
  <cp:revision>2765</cp:revision>
  <dcterms:created xsi:type="dcterms:W3CDTF">2024-04-24T08:43:56Z</dcterms:created>
  <dcterms:modified xsi:type="dcterms:W3CDTF">2025-11-03T02:20:31Z</dcterms:modified>
</cp:coreProperties>
</file>