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5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6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8.xml" ContentType="application/vnd.openxmlformats-officedocument.theme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9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theme/theme10.xml" ContentType="application/vnd.openxmlformats-officedocument.theme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11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theme/theme12.xml" ContentType="application/vnd.openxmlformats-officedocument.theme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theme/theme13.xml" ContentType="application/vnd.openxmlformats-officedocument.theme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theme/theme14.xml" ContentType="application/vnd.openxmlformats-officedocument.theme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5.xml" ContentType="application/vnd.openxmlformats-officedocument.theme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theme/theme16.xml" ContentType="application/vnd.openxmlformats-officedocument.theme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theme/theme17.xml" ContentType="application/vnd.openxmlformats-officedocument.theme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theme/theme18.xml" ContentType="application/vnd.openxmlformats-officedocument.theme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theme/theme19.xml" ContentType="application/vnd.openxmlformats-officedocument.theme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theme/theme20.xml" ContentType="application/vnd.openxmlformats-officedocument.theme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theme/theme21.xml" ContentType="application/vnd.openxmlformats-officedocument.theme+xml"/>
  <Override PartName="/ppt/theme/theme22.xml" ContentType="application/vnd.openxmlformats-officedocument.theme+xml"/>
  <Override PartName="/ppt/theme/theme2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  <p:sldMasterId id="2147483733" r:id="rId6"/>
    <p:sldMasterId id="2147483745" r:id="rId7"/>
    <p:sldMasterId id="2147483768" r:id="rId8"/>
    <p:sldMasterId id="2147483780" r:id="rId9"/>
    <p:sldMasterId id="2147483790" r:id="rId10"/>
    <p:sldMasterId id="2147483800" r:id="rId11"/>
    <p:sldMasterId id="2147483812" r:id="rId12"/>
    <p:sldMasterId id="2147483822" r:id="rId13"/>
    <p:sldMasterId id="2147483832" r:id="rId14"/>
    <p:sldMasterId id="2147483843" r:id="rId15"/>
    <p:sldMasterId id="2147483853" r:id="rId16"/>
    <p:sldMasterId id="2147483865" r:id="rId17"/>
    <p:sldMasterId id="2147483875" r:id="rId18"/>
    <p:sldMasterId id="2147483885" r:id="rId19"/>
    <p:sldMasterId id="2147483907" r:id="rId20"/>
    <p:sldMasterId id="2147483896" r:id="rId21"/>
  </p:sldMasterIdLst>
  <p:notesMasterIdLst>
    <p:notesMasterId r:id="rId32"/>
  </p:notesMasterIdLst>
  <p:handoutMasterIdLst>
    <p:handoutMasterId r:id="rId33"/>
  </p:handoutMasterIdLst>
  <p:sldIdLst>
    <p:sldId id="2147378235" r:id="rId22"/>
    <p:sldId id="2147378236" r:id="rId23"/>
    <p:sldId id="566" r:id="rId24"/>
    <p:sldId id="2147378227" r:id="rId25"/>
    <p:sldId id="2147378225" r:id="rId26"/>
    <p:sldId id="2147378224" r:id="rId27"/>
    <p:sldId id="2147378229" r:id="rId28"/>
    <p:sldId id="2147378183" r:id="rId29"/>
    <p:sldId id="2147378218" r:id="rId30"/>
    <p:sldId id="2147378237" r:id="rId31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1C1C1C"/>
    <a:srgbClr val="FFFFFF"/>
    <a:srgbClr val="3D054F"/>
    <a:srgbClr val="ECBA9C"/>
    <a:srgbClr val="EFC6AC"/>
    <a:srgbClr val="F5CDBB"/>
    <a:srgbClr val="A152FD"/>
    <a:srgbClr val="0B0A0E"/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318" autoAdjust="0"/>
    <p:restoredTop sz="96247" autoAdjust="0"/>
  </p:normalViewPr>
  <p:slideViewPr>
    <p:cSldViewPr snapToGrid="0">
      <p:cViewPr varScale="1">
        <p:scale>
          <a:sx n="54" d="100"/>
          <a:sy n="54" d="100"/>
        </p:scale>
        <p:origin x="162" y="168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5.xml"/><Relationship Id="rId21" Type="http://schemas.openxmlformats.org/officeDocument/2006/relationships/slideMaster" Target="slideMasters/slideMaster21.xml"/><Relationship Id="rId34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4.xml"/><Relationship Id="rId33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" Target="slides/slide8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2.xml"/><Relationship Id="rId28" Type="http://schemas.openxmlformats.org/officeDocument/2006/relationships/slide" Target="slides/slide7.xml"/><Relationship Id="rId36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1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1.xml"/><Relationship Id="rId27" Type="http://schemas.openxmlformats.org/officeDocument/2006/relationships/slide" Target="slides/slide6.xml"/><Relationship Id="rId30" Type="http://schemas.openxmlformats.org/officeDocument/2006/relationships/slide" Target="slides/slide9.xml"/><Relationship Id="rId35" Type="http://schemas.openxmlformats.org/officeDocument/2006/relationships/viewProps" Target="viewProps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102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829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20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48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050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5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467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714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889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6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87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8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55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41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640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522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23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16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930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9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195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596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76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295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665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57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09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83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04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90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70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724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872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054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919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818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11/2/2025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428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69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541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635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218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7220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55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957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012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862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938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02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24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36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19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274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434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885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39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53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751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6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766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827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86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0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4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96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737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427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04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42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951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14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32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945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3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57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0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88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26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14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185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10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80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401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F85C9F-2092-2487-F066-A84BA88C1A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2263405-BDA9-2A9A-F29B-15225AA4E8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325351" y="3943350"/>
            <a:ext cx="10382250" cy="8724900"/>
          </a:xfrm>
        </p:spPr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3D80625-23B3-E645-4DA5-A8C5F3A1DC8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676401" y="3943350"/>
            <a:ext cx="10191750" cy="87249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1B187173-F3B3-D294-F8FC-5E7D5EC3E1AE}"/>
              </a:ext>
            </a:extLst>
          </p:cNvPr>
          <p:cNvSpPr/>
          <p:nvPr userDrawn="1"/>
        </p:nvSpPr>
        <p:spPr>
          <a:xfrm>
            <a:off x="24804060" y="11735753"/>
            <a:ext cx="6398880" cy="6398894"/>
          </a:xfrm>
          <a:custGeom>
            <a:avLst/>
            <a:gdLst>
              <a:gd name="connsiteX0" fmla="*/ 319992 w 639984"/>
              <a:gd name="connsiteY0" fmla="*/ 259546 h 639984"/>
              <a:gd name="connsiteX1" fmla="*/ 261602 w 639984"/>
              <a:gd name="connsiteY1" fmla="*/ 317936 h 639984"/>
              <a:gd name="connsiteX2" fmla="*/ 319992 w 639984"/>
              <a:gd name="connsiteY2" fmla="*/ 376326 h 639984"/>
              <a:gd name="connsiteX3" fmla="*/ 378382 w 639984"/>
              <a:gd name="connsiteY3" fmla="*/ 317936 h 639984"/>
              <a:gd name="connsiteX4" fmla="*/ 319992 w 639984"/>
              <a:gd name="connsiteY4" fmla="*/ 259546 h 639984"/>
              <a:gd name="connsiteX5" fmla="*/ 319992 w 639984"/>
              <a:gd name="connsiteY5" fmla="*/ 0 h 639984"/>
              <a:gd name="connsiteX6" fmla="*/ 639984 w 639984"/>
              <a:gd name="connsiteY6" fmla="*/ 319992 h 639984"/>
              <a:gd name="connsiteX7" fmla="*/ 319992 w 639984"/>
              <a:gd name="connsiteY7" fmla="*/ 639984 h 639984"/>
              <a:gd name="connsiteX8" fmla="*/ 0 w 639984"/>
              <a:gd name="connsiteY8" fmla="*/ 319992 h 639984"/>
              <a:gd name="connsiteX9" fmla="*/ 319992 w 639984"/>
              <a:gd name="connsiteY9" fmla="*/ 0 h 639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39984" h="639984">
                <a:moveTo>
                  <a:pt x="319992" y="259546"/>
                </a:moveTo>
                <a:cubicBezTo>
                  <a:pt x="287744" y="259546"/>
                  <a:pt x="261602" y="285688"/>
                  <a:pt x="261602" y="317936"/>
                </a:cubicBezTo>
                <a:cubicBezTo>
                  <a:pt x="261602" y="350184"/>
                  <a:pt x="287744" y="376326"/>
                  <a:pt x="319992" y="376326"/>
                </a:cubicBezTo>
                <a:cubicBezTo>
                  <a:pt x="352240" y="376326"/>
                  <a:pt x="378382" y="350184"/>
                  <a:pt x="378382" y="317936"/>
                </a:cubicBezTo>
                <a:cubicBezTo>
                  <a:pt x="378382" y="285688"/>
                  <a:pt x="352240" y="259546"/>
                  <a:pt x="319992" y="259546"/>
                </a:cubicBezTo>
                <a:close/>
                <a:moveTo>
                  <a:pt x="319992" y="0"/>
                </a:moveTo>
                <a:cubicBezTo>
                  <a:pt x="496719" y="0"/>
                  <a:pt x="639984" y="143265"/>
                  <a:pt x="639984" y="319992"/>
                </a:cubicBezTo>
                <a:cubicBezTo>
                  <a:pt x="639984" y="496719"/>
                  <a:pt x="496719" y="639984"/>
                  <a:pt x="319992" y="639984"/>
                </a:cubicBezTo>
                <a:cubicBezTo>
                  <a:pt x="143265" y="639984"/>
                  <a:pt x="0" y="496719"/>
                  <a:pt x="0" y="319992"/>
                </a:cubicBezTo>
                <a:cubicBezTo>
                  <a:pt x="0" y="143265"/>
                  <a:pt x="143265" y="0"/>
                  <a:pt x="319992" y="0"/>
                </a:cubicBezTo>
                <a:close/>
              </a:path>
            </a:pathLst>
          </a:custGeom>
          <a:solidFill>
            <a:schemeClr val="bg2">
              <a:alpha val="3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735394845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AE9FF42B-1FE8-42C3-8295-71F8875EB46A}" type="datetime1">
              <a:rPr lang="en-US" smtClean="0"/>
              <a:t>11/2/2025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6054780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130B28F0-AF9E-431B-B127-0C3C4E3F89B0}" type="datetime1">
              <a:rPr lang="en-US" smtClean="0"/>
              <a:t>11/2/2025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6932890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1E7B8CE2-8A18-4D7E-BF98-30D7E0CD530E}" type="datetime1">
              <a:rPr lang="en-US" smtClean="0"/>
              <a:t>11/2/2025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2180084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4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C731C930-EA37-48BE-9B38-2824ED9B28FE}" type="datetime1">
              <a:rPr lang="en-US" smtClean="0"/>
              <a:t>11/2/2025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8841915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291E6E97-6D84-42ED-850C-7A492C1482FB}" type="datetime1">
              <a:rPr lang="en-US" smtClean="0"/>
              <a:t>11/2/2025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1037139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74045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23268686"/>
      </p:ext>
    </p:extLst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21075171"/>
      </p:ext>
    </p:extLst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8462699"/>
      </p:ext>
    </p:extLst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E4D0B64E-87D1-46D7-9DAD-2C376C6EEBC8}" type="datetime1">
              <a:rPr lang="en-US" smtClean="0"/>
              <a:t>11/2/2025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609159"/>
      </p:ext>
    </p:extLst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468600" cy="1162367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9CA16E1F-89E3-4E14-99CD-43E2D166A752}" type="datetime1">
              <a:rPr lang="en-US" smtClean="0"/>
              <a:t>11/2/2025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001906"/>
      </p:ext>
    </p:extLst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8000"/>
            </a:lvl1pPr>
          </a:lstStyle>
          <a:p>
            <a:r>
              <a:rPr lang="en-US" dirty="0"/>
              <a:t>YOUR MAIN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3"/>
            <a:ext cx="5486400" cy="730250"/>
          </a:xfrm>
          <a:prstGeom prst="rect">
            <a:avLst/>
          </a:prstGeom>
        </p:spPr>
        <p:txBody>
          <a:bodyPr/>
          <a:lstStyle/>
          <a:p>
            <a:fld id="{130B28F0-AF9E-431B-B127-0C3C4E3F89B0}" type="datetime1">
              <a:rPr lang="en-US" smtClean="0"/>
              <a:t>11/2/2025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3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579082"/>
      </p:ext>
    </p:extLst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2159399"/>
      </p:ext>
    </p:extLst>
  </p:cSld>
  <p:clrMapOvr>
    <a:masterClrMapping/>
  </p:clrMapOvr>
  <p:transition/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13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29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230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415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549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71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33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792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39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67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8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14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34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7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05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54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49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019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1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933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48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20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43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8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04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5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37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47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020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519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45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7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20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195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954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1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378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004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75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24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5" Type="http://schemas.openxmlformats.org/officeDocument/2006/relationships/slideLayout" Target="../slideLayouts/slideLayout93.xml"/><Relationship Id="rId10" Type="http://schemas.openxmlformats.org/officeDocument/2006/relationships/theme" Target="../theme/theme10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5.xml"/><Relationship Id="rId3" Type="http://schemas.openxmlformats.org/officeDocument/2006/relationships/slideLayout" Target="../slideLayouts/slideLayout100.xml"/><Relationship Id="rId7" Type="http://schemas.openxmlformats.org/officeDocument/2006/relationships/slideLayout" Target="../slideLayouts/slideLayout104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99.xml"/><Relationship Id="rId1" Type="http://schemas.openxmlformats.org/officeDocument/2006/relationships/slideLayout" Target="../slideLayouts/slideLayout98.xml"/><Relationship Id="rId6" Type="http://schemas.openxmlformats.org/officeDocument/2006/relationships/slideLayout" Target="../slideLayouts/slideLayout103.xml"/><Relationship Id="rId11" Type="http://schemas.openxmlformats.org/officeDocument/2006/relationships/slideLayout" Target="../slideLayouts/slideLayout108.xml"/><Relationship Id="rId5" Type="http://schemas.openxmlformats.org/officeDocument/2006/relationships/slideLayout" Target="../slideLayouts/slideLayout102.xml"/><Relationship Id="rId10" Type="http://schemas.openxmlformats.org/officeDocument/2006/relationships/slideLayout" Target="../slideLayouts/slideLayout107.xml"/><Relationship Id="rId4" Type="http://schemas.openxmlformats.org/officeDocument/2006/relationships/slideLayout" Target="../slideLayouts/slideLayout101.xml"/><Relationship Id="rId9" Type="http://schemas.openxmlformats.org/officeDocument/2006/relationships/slideLayout" Target="../slideLayouts/slideLayout106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5" Type="http://schemas.openxmlformats.org/officeDocument/2006/relationships/slideLayout" Target="../slideLayouts/slideLayout113.xml"/><Relationship Id="rId10" Type="http://schemas.openxmlformats.org/officeDocument/2006/relationships/theme" Target="../theme/theme12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5.xml"/><Relationship Id="rId3" Type="http://schemas.openxmlformats.org/officeDocument/2006/relationships/slideLayout" Target="../slideLayouts/slideLayout120.xml"/><Relationship Id="rId7" Type="http://schemas.openxmlformats.org/officeDocument/2006/relationships/slideLayout" Target="../slideLayouts/slideLayout124.xml"/><Relationship Id="rId2" Type="http://schemas.openxmlformats.org/officeDocument/2006/relationships/slideLayout" Target="../slideLayouts/slideLayout119.xml"/><Relationship Id="rId1" Type="http://schemas.openxmlformats.org/officeDocument/2006/relationships/slideLayout" Target="../slideLayouts/slideLayout118.xml"/><Relationship Id="rId6" Type="http://schemas.openxmlformats.org/officeDocument/2006/relationships/slideLayout" Target="../slideLayouts/slideLayout123.xml"/><Relationship Id="rId5" Type="http://schemas.openxmlformats.org/officeDocument/2006/relationships/slideLayout" Target="../slideLayouts/slideLayout122.xml"/><Relationship Id="rId10" Type="http://schemas.openxmlformats.org/officeDocument/2006/relationships/theme" Target="../theme/theme13.xml"/><Relationship Id="rId4" Type="http://schemas.openxmlformats.org/officeDocument/2006/relationships/slideLayout" Target="../slideLayouts/slideLayout121.xml"/><Relationship Id="rId9" Type="http://schemas.openxmlformats.org/officeDocument/2006/relationships/slideLayout" Target="../slideLayouts/slideLayout126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4.xml"/><Relationship Id="rId3" Type="http://schemas.openxmlformats.org/officeDocument/2006/relationships/slideLayout" Target="../slideLayouts/slideLayout129.xml"/><Relationship Id="rId7" Type="http://schemas.openxmlformats.org/officeDocument/2006/relationships/slideLayout" Target="../slideLayouts/slideLayout133.xml"/><Relationship Id="rId2" Type="http://schemas.openxmlformats.org/officeDocument/2006/relationships/slideLayout" Target="../slideLayouts/slideLayout128.xml"/><Relationship Id="rId1" Type="http://schemas.openxmlformats.org/officeDocument/2006/relationships/slideLayout" Target="../slideLayouts/slideLayout127.xml"/><Relationship Id="rId6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31.xml"/><Relationship Id="rId10" Type="http://schemas.openxmlformats.org/officeDocument/2006/relationships/theme" Target="../theme/theme14.xml"/><Relationship Id="rId4" Type="http://schemas.openxmlformats.org/officeDocument/2006/relationships/slideLayout" Target="../slideLayouts/slideLayout130.xml"/><Relationship Id="rId9" Type="http://schemas.openxmlformats.org/officeDocument/2006/relationships/slideLayout" Target="../slideLayouts/slideLayout135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3.xml"/><Relationship Id="rId3" Type="http://schemas.openxmlformats.org/officeDocument/2006/relationships/slideLayout" Target="../slideLayouts/slideLayout138.xml"/><Relationship Id="rId7" Type="http://schemas.openxmlformats.org/officeDocument/2006/relationships/slideLayout" Target="../slideLayouts/slideLayout142.xml"/><Relationship Id="rId2" Type="http://schemas.openxmlformats.org/officeDocument/2006/relationships/slideLayout" Target="../slideLayouts/slideLayout137.xml"/><Relationship Id="rId1" Type="http://schemas.openxmlformats.org/officeDocument/2006/relationships/slideLayout" Target="../slideLayouts/slideLayout136.xml"/><Relationship Id="rId6" Type="http://schemas.openxmlformats.org/officeDocument/2006/relationships/slideLayout" Target="../slideLayouts/slideLayout141.xml"/><Relationship Id="rId5" Type="http://schemas.openxmlformats.org/officeDocument/2006/relationships/slideLayout" Target="../slideLayouts/slideLayout140.xml"/><Relationship Id="rId10" Type="http://schemas.openxmlformats.org/officeDocument/2006/relationships/theme" Target="../theme/theme15.xml"/><Relationship Id="rId4" Type="http://schemas.openxmlformats.org/officeDocument/2006/relationships/slideLayout" Target="../slideLayouts/slideLayout139.xml"/><Relationship Id="rId9" Type="http://schemas.openxmlformats.org/officeDocument/2006/relationships/slideLayout" Target="../slideLayouts/slideLayout144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2.xml"/><Relationship Id="rId3" Type="http://schemas.openxmlformats.org/officeDocument/2006/relationships/slideLayout" Target="../slideLayouts/slideLayout147.xml"/><Relationship Id="rId7" Type="http://schemas.openxmlformats.org/officeDocument/2006/relationships/slideLayout" Target="../slideLayouts/slideLayout151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46.xml"/><Relationship Id="rId1" Type="http://schemas.openxmlformats.org/officeDocument/2006/relationships/slideLayout" Target="../slideLayouts/slideLayout145.xml"/><Relationship Id="rId6" Type="http://schemas.openxmlformats.org/officeDocument/2006/relationships/slideLayout" Target="../slideLayouts/slideLayout150.xml"/><Relationship Id="rId11" Type="http://schemas.openxmlformats.org/officeDocument/2006/relationships/slideLayout" Target="../slideLayouts/slideLayout155.xml"/><Relationship Id="rId5" Type="http://schemas.openxmlformats.org/officeDocument/2006/relationships/slideLayout" Target="../slideLayouts/slideLayout149.xml"/><Relationship Id="rId10" Type="http://schemas.openxmlformats.org/officeDocument/2006/relationships/slideLayout" Target="../slideLayouts/slideLayout154.xml"/><Relationship Id="rId4" Type="http://schemas.openxmlformats.org/officeDocument/2006/relationships/slideLayout" Target="../slideLayouts/slideLayout148.xml"/><Relationship Id="rId9" Type="http://schemas.openxmlformats.org/officeDocument/2006/relationships/slideLayout" Target="../slideLayouts/slideLayout153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3.xml"/><Relationship Id="rId3" Type="http://schemas.openxmlformats.org/officeDocument/2006/relationships/slideLayout" Target="../slideLayouts/slideLayout158.xml"/><Relationship Id="rId7" Type="http://schemas.openxmlformats.org/officeDocument/2006/relationships/slideLayout" Target="../slideLayouts/slideLayout162.xml"/><Relationship Id="rId2" Type="http://schemas.openxmlformats.org/officeDocument/2006/relationships/slideLayout" Target="../slideLayouts/slideLayout157.xml"/><Relationship Id="rId1" Type="http://schemas.openxmlformats.org/officeDocument/2006/relationships/slideLayout" Target="../slideLayouts/slideLayout156.xml"/><Relationship Id="rId6" Type="http://schemas.openxmlformats.org/officeDocument/2006/relationships/slideLayout" Target="../slideLayouts/slideLayout161.xml"/><Relationship Id="rId5" Type="http://schemas.openxmlformats.org/officeDocument/2006/relationships/slideLayout" Target="../slideLayouts/slideLayout160.xml"/><Relationship Id="rId10" Type="http://schemas.openxmlformats.org/officeDocument/2006/relationships/theme" Target="../theme/theme17.xml"/><Relationship Id="rId4" Type="http://schemas.openxmlformats.org/officeDocument/2006/relationships/slideLayout" Target="../slideLayouts/slideLayout159.xml"/><Relationship Id="rId9" Type="http://schemas.openxmlformats.org/officeDocument/2006/relationships/slideLayout" Target="../slideLayouts/slideLayout164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2.xml"/><Relationship Id="rId3" Type="http://schemas.openxmlformats.org/officeDocument/2006/relationships/slideLayout" Target="../slideLayouts/slideLayout167.xml"/><Relationship Id="rId7" Type="http://schemas.openxmlformats.org/officeDocument/2006/relationships/slideLayout" Target="../slideLayouts/slideLayout171.xml"/><Relationship Id="rId2" Type="http://schemas.openxmlformats.org/officeDocument/2006/relationships/slideLayout" Target="../slideLayouts/slideLayout166.xml"/><Relationship Id="rId1" Type="http://schemas.openxmlformats.org/officeDocument/2006/relationships/slideLayout" Target="../slideLayouts/slideLayout165.xml"/><Relationship Id="rId6" Type="http://schemas.openxmlformats.org/officeDocument/2006/relationships/slideLayout" Target="../slideLayouts/slideLayout170.xml"/><Relationship Id="rId5" Type="http://schemas.openxmlformats.org/officeDocument/2006/relationships/slideLayout" Target="../slideLayouts/slideLayout169.xml"/><Relationship Id="rId10" Type="http://schemas.openxmlformats.org/officeDocument/2006/relationships/theme" Target="../theme/theme18.xml"/><Relationship Id="rId4" Type="http://schemas.openxmlformats.org/officeDocument/2006/relationships/slideLayout" Target="../slideLayouts/slideLayout168.xml"/><Relationship Id="rId9" Type="http://schemas.openxmlformats.org/officeDocument/2006/relationships/slideLayout" Target="../slideLayouts/slideLayout173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1.xml"/><Relationship Id="rId3" Type="http://schemas.openxmlformats.org/officeDocument/2006/relationships/slideLayout" Target="../slideLayouts/slideLayout176.xml"/><Relationship Id="rId7" Type="http://schemas.openxmlformats.org/officeDocument/2006/relationships/slideLayout" Target="../slideLayouts/slideLayout180.xml"/><Relationship Id="rId2" Type="http://schemas.openxmlformats.org/officeDocument/2006/relationships/slideLayout" Target="../slideLayouts/slideLayout175.xml"/><Relationship Id="rId1" Type="http://schemas.openxmlformats.org/officeDocument/2006/relationships/slideLayout" Target="../slideLayouts/slideLayout174.xml"/><Relationship Id="rId6" Type="http://schemas.openxmlformats.org/officeDocument/2006/relationships/slideLayout" Target="../slideLayouts/slideLayout179.xml"/><Relationship Id="rId5" Type="http://schemas.openxmlformats.org/officeDocument/2006/relationships/slideLayout" Target="../slideLayouts/slideLayout178.xml"/><Relationship Id="rId10" Type="http://schemas.openxmlformats.org/officeDocument/2006/relationships/theme" Target="../theme/theme19.xml"/><Relationship Id="rId4" Type="http://schemas.openxmlformats.org/officeDocument/2006/relationships/slideLayout" Target="../slideLayouts/slideLayout177.xml"/><Relationship Id="rId9" Type="http://schemas.openxmlformats.org/officeDocument/2006/relationships/slideLayout" Target="../slideLayouts/slideLayout18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0.xml"/><Relationship Id="rId13" Type="http://schemas.openxmlformats.org/officeDocument/2006/relationships/slideLayout" Target="../slideLayouts/slideLayout195.xml"/><Relationship Id="rId3" Type="http://schemas.openxmlformats.org/officeDocument/2006/relationships/slideLayout" Target="../slideLayouts/slideLayout185.xml"/><Relationship Id="rId7" Type="http://schemas.openxmlformats.org/officeDocument/2006/relationships/slideLayout" Target="../slideLayouts/slideLayout189.xml"/><Relationship Id="rId12" Type="http://schemas.openxmlformats.org/officeDocument/2006/relationships/slideLayout" Target="../slideLayouts/slideLayout194.xml"/><Relationship Id="rId2" Type="http://schemas.openxmlformats.org/officeDocument/2006/relationships/slideLayout" Target="../slideLayouts/slideLayout184.xml"/><Relationship Id="rId1" Type="http://schemas.openxmlformats.org/officeDocument/2006/relationships/slideLayout" Target="../slideLayouts/slideLayout183.xml"/><Relationship Id="rId6" Type="http://schemas.openxmlformats.org/officeDocument/2006/relationships/slideLayout" Target="../slideLayouts/slideLayout188.xml"/><Relationship Id="rId11" Type="http://schemas.openxmlformats.org/officeDocument/2006/relationships/slideLayout" Target="../slideLayouts/slideLayout193.xml"/><Relationship Id="rId5" Type="http://schemas.openxmlformats.org/officeDocument/2006/relationships/slideLayout" Target="../slideLayouts/slideLayout187.xml"/><Relationship Id="rId10" Type="http://schemas.openxmlformats.org/officeDocument/2006/relationships/slideLayout" Target="../slideLayouts/slideLayout192.xml"/><Relationship Id="rId4" Type="http://schemas.openxmlformats.org/officeDocument/2006/relationships/slideLayout" Target="../slideLayouts/slideLayout186.xml"/><Relationship Id="rId9" Type="http://schemas.openxmlformats.org/officeDocument/2006/relationships/slideLayout" Target="../slideLayouts/slideLayout191.xml"/><Relationship Id="rId14" Type="http://schemas.openxmlformats.org/officeDocument/2006/relationships/theme" Target="../theme/theme20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3.xml"/><Relationship Id="rId3" Type="http://schemas.openxmlformats.org/officeDocument/2006/relationships/slideLayout" Target="../slideLayouts/slideLayout198.xml"/><Relationship Id="rId7" Type="http://schemas.openxmlformats.org/officeDocument/2006/relationships/slideLayout" Target="../slideLayouts/slideLayout202.xml"/><Relationship Id="rId2" Type="http://schemas.openxmlformats.org/officeDocument/2006/relationships/slideLayout" Target="../slideLayouts/slideLayout197.xml"/><Relationship Id="rId1" Type="http://schemas.openxmlformats.org/officeDocument/2006/relationships/slideLayout" Target="../slideLayouts/slideLayout196.xml"/><Relationship Id="rId6" Type="http://schemas.openxmlformats.org/officeDocument/2006/relationships/slideLayout" Target="../slideLayouts/slideLayout201.xml"/><Relationship Id="rId5" Type="http://schemas.openxmlformats.org/officeDocument/2006/relationships/slideLayout" Target="../slideLayouts/slideLayout200.xml"/><Relationship Id="rId10" Type="http://schemas.openxmlformats.org/officeDocument/2006/relationships/theme" Target="../theme/theme21.xml"/><Relationship Id="rId4" Type="http://schemas.openxmlformats.org/officeDocument/2006/relationships/slideLayout" Target="../slideLayouts/slideLayout199.xml"/><Relationship Id="rId9" Type="http://schemas.openxmlformats.org/officeDocument/2006/relationships/slideLayout" Target="../slideLayouts/slideLayout20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5" Type="http://schemas.openxmlformats.org/officeDocument/2006/relationships/slideLayout" Target="../slideLayouts/slideLayout24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5" Type="http://schemas.openxmlformats.org/officeDocument/2006/relationships/slideLayout" Target="../slideLayouts/slideLayout33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5" Type="http://schemas.openxmlformats.org/officeDocument/2006/relationships/slideLayout" Target="../slideLayouts/slideLayout42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6.xml"/><Relationship Id="rId3" Type="http://schemas.openxmlformats.org/officeDocument/2006/relationships/slideLayout" Target="../slideLayouts/slideLayout71.xml"/><Relationship Id="rId7" Type="http://schemas.openxmlformats.org/officeDocument/2006/relationships/slideLayout" Target="../slideLayouts/slideLayout75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0.xml"/><Relationship Id="rId1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4.xml"/><Relationship Id="rId11" Type="http://schemas.openxmlformats.org/officeDocument/2006/relationships/slideLayout" Target="../slideLayouts/slideLayout79.xml"/><Relationship Id="rId5" Type="http://schemas.openxmlformats.org/officeDocument/2006/relationships/slideLayout" Target="../slideLayouts/slideLayout73.xml"/><Relationship Id="rId10" Type="http://schemas.openxmlformats.org/officeDocument/2006/relationships/slideLayout" Target="../slideLayouts/slideLayout78.xml"/><Relationship Id="rId4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7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7.xml"/><Relationship Id="rId3" Type="http://schemas.openxmlformats.org/officeDocument/2006/relationships/slideLayout" Target="../slideLayouts/slideLayout82.xml"/><Relationship Id="rId7" Type="http://schemas.openxmlformats.org/officeDocument/2006/relationships/slideLayout" Target="../slideLayouts/slideLayout86.xml"/><Relationship Id="rId2" Type="http://schemas.openxmlformats.org/officeDocument/2006/relationships/slideLayout" Target="../slideLayouts/slideLayout81.xml"/><Relationship Id="rId1" Type="http://schemas.openxmlformats.org/officeDocument/2006/relationships/slideLayout" Target="../slideLayouts/slideLayout80.xml"/><Relationship Id="rId6" Type="http://schemas.openxmlformats.org/officeDocument/2006/relationships/slideLayout" Target="../slideLayouts/slideLayout85.xml"/><Relationship Id="rId5" Type="http://schemas.openxmlformats.org/officeDocument/2006/relationships/slideLayout" Target="../slideLayouts/slideLayout84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83.xml"/><Relationship Id="rId9" Type="http://schemas.openxmlformats.org/officeDocument/2006/relationships/slideLayout" Target="../slideLayouts/slideLayout8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32881BB-5545-672C-6E13-EF4BFDBF831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6EB0D63-68A0-9B66-72DF-6C8FAAC1004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7E1AE01-2145-69B9-6B63-91678313BEFF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3CE45E7-AE3E-6605-E800-B99622039DF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BEA79FE-E7A2-EFA8-5B1A-C625A2FBFC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DEA93BC-D951-2999-6DF3-AA0CD30B8EC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77EBDCC-9A87-9B21-8079-FAA0B54A699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432EB3CD-BFE4-1D04-756D-B5BB0FE5ED11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307F9C9-F716-7862-F13F-D60CB9E6A8C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159A330-A7D7-DF4F-2212-B1C0074F8930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512997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82B6B8F-D3E3-0F0D-A72E-726B8DB69A7D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FF7DECB-994A-FCAD-24AC-519D9260E52B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93766BB-6EF8-EBAB-CFBE-B9A0224205CC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4B412FF-4A6A-5E84-E14D-E5B4675F8859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AAEBD01-AE15-5D8C-79B3-8FD4FDF5F92C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632325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DCAE728-2B5E-9610-7DEF-A26F7383759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3B30E58-9214-6597-78CC-D284191FC60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893423-9330-AA0C-CDD7-BF4A5BC2237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C1F2AF3-39EA-DC9F-A2B2-236D37F14BF3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9AC4F12-C9EB-ED35-256E-72032909BDF2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920334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618DA14-81A9-C8E5-9A88-934BF502FBDC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4C66D4D-43D7-B1DB-0746-0EF86240F3F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313530C-05DC-2E8E-0F8B-33C2727E38B6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52C5473-2482-70FC-D979-8D9BC64B2CBF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4ACFECB-B689-3E33-33C3-438D2958AD35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718865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01DC011-66F1-B603-BF17-9A46FABC728E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DF9C386-25A7-B584-4C6A-C5A8CE37A810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C774CE-90F9-96B2-4C04-F1170DB6A68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CB6B815-7B66-3393-D51E-60AE478DBFC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DC2A276-FE8B-EFA1-47EB-B4CD475C02CF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528295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C563F91-9FF4-C169-22D9-A03DDB0E0A6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4020659-4335-78F6-0B76-92F7554F90FF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073462C-6DB9-F1A3-EFEE-D90884D91475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25594A2-E834-A68B-42D3-3F0DF9A5643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6FC5036E-7C25-5943-9067-18F252DA4EEB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304631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4C1DF56-55BB-2C1F-DC55-1B4A2AEA9F69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07CD969-52EA-BC24-8E5F-A56B4A2CDF12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E87943D8-F670-F081-2029-DDED1866D5C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C3A585FF-E291-EFF3-AE2E-4600AFB0904A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E65F4212-7FBD-F943-4E37-53F909A405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012668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65AC8A1-891B-36E0-7CB5-5748885493E1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9667E39-C79C-9B4D-9FEE-11266CCA2E4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FB9B55B2-F68D-23C4-8F3A-76C236D019A6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AE6B7FE-8699-720B-CB62-C7A1037AFC4D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E16EC96-C34F-8870-0BF0-3EC46E1DCC48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439759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25CB09C-4609-9AFF-B655-8934F443DC6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796849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6" r:id="rId1"/>
    <p:sldLayoutId id="2147483877" r:id="rId2"/>
    <p:sldLayoutId id="2147483878" r:id="rId3"/>
    <p:sldLayoutId id="2147483879" r:id="rId4"/>
    <p:sldLayoutId id="2147483880" r:id="rId5"/>
    <p:sldLayoutId id="2147483881" r:id="rId6"/>
    <p:sldLayoutId id="2147483882" r:id="rId7"/>
    <p:sldLayoutId id="2147483883" r:id="rId8"/>
    <p:sldLayoutId id="214748388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209621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7E5D794-E3D6-570B-967F-85556AF7D85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064BF79-66E2-9BD3-6A98-E53E418425D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C7D463D-CD2D-50A2-C297-9B9CCD623CA3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A582A4E-2EEB-2DFB-93C5-BA894687D8F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EB73F605-4377-5E8D-250E-E5FEF7A25A79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906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03B1E8C-BF75-EE1D-F5A9-5B5FBA2F89A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937079" y="1491356"/>
            <a:ext cx="162384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bg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</a:t>
            </a:r>
            <a:r>
              <a:rPr lang="en-US" sz="1400" b="1" i="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</a:t>
            </a:r>
            <a:r>
              <a:rPr lang="en-US" sz="1400" b="1" i="0" spc="300" dirty="0">
                <a:solidFill>
                  <a:schemeClr val="accent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OCEAN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6A4F226-B5CF-DA9E-5877-98E8B311ADFF}"/>
              </a:ext>
            </a:extLst>
          </p:cNvPr>
          <p:cNvGrpSpPr/>
          <p:nvPr userDrawn="1"/>
        </p:nvGrpSpPr>
        <p:grpSpPr>
          <a:xfrm>
            <a:off x="167640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869A437-4B42-A994-21E0-5945E74F53E5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751ACD4-D1D0-75CC-CC7D-B1D144C38B3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54D7EEF-6275-9A6B-D08D-3AA96B58D086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257348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8" r:id="rId1"/>
    <p:sldLayoutId id="2147483909" r:id="rId2"/>
    <p:sldLayoutId id="2147483910" r:id="rId3"/>
    <p:sldLayoutId id="2147483911" r:id="rId4"/>
    <p:sldLayoutId id="2147483912" r:id="rId5"/>
    <p:sldLayoutId id="2147483913" r:id="rId6"/>
    <p:sldLayoutId id="2147483914" r:id="rId7"/>
    <p:sldLayoutId id="2147483919" r:id="rId8"/>
    <p:sldLayoutId id="2147483920" r:id="rId9"/>
    <p:sldLayoutId id="2147483921" r:id="rId10"/>
    <p:sldLayoutId id="2147483922" r:id="rId11"/>
    <p:sldLayoutId id="2147483924" r:id="rId12"/>
    <p:sldLayoutId id="2147483925" r:id="rId13"/>
  </p:sldLayoutIdLst>
  <p:hf hdr="0" ftr="0" dt="0"/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0BEAB59-9F78-984F-F4EB-04047DCA9B0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4281984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7" r:id="rId1"/>
    <p:sldLayoutId id="2147483898" r:id="rId2"/>
    <p:sldLayoutId id="2147483899" r:id="rId3"/>
    <p:sldLayoutId id="2147483900" r:id="rId4"/>
    <p:sldLayoutId id="2147483901" r:id="rId5"/>
    <p:sldLayoutId id="2147483902" r:id="rId6"/>
    <p:sldLayoutId id="2147483903" r:id="rId7"/>
    <p:sldLayoutId id="2147483904" r:id="rId8"/>
    <p:sldLayoutId id="2147483905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19869CC-FC6A-85B4-70DF-503E18E9565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38AA8D-DB4C-7599-AFFF-A88D185507FE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AF66ADC-C93C-3B3C-91D3-EF5607482E38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265DE9D-9CE0-51DB-B9A3-50F840CB92B0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62A115B-940A-F167-2CFB-317ADC5E0306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23755C6-B992-4E07-A6DD-AAC7148213E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D510DEC-8EB6-A773-C90C-1865AF0FC15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08B1A39-5B65-00A3-8CAD-C69EC975CFAE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574ED1C-FEE6-C3CA-9678-CD4A7CEA21C8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A365D742-B0C4-9407-8CD6-F57EF9939B6C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F8B7951-3A72-28C9-AD22-63792277F74D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CCA4DD9-F684-A65B-C508-C7B14846031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A84E3C1B-3D5B-7BEC-6445-209A4E6BF4E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70F7473-DA37-3C4E-CAD5-841E266B4C5C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B4A6B64F-EC85-1475-62EC-EAD927E535D4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51B99A6-C76D-2CD2-CE38-6A995A27810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80B8B45-B249-EB68-EEE0-B479039FCC13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4ADDC6D-4CB9-3875-BDA2-DC8BE155B6C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18BEECF-B772-3E61-DAC0-687D2C7A6829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6B1E64E-E4E3-C891-1F40-761DB7FF90F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D8DEFAB-D01F-B667-5A9D-C602AD9E436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0D14861-E91F-1AD7-2E46-81D4EDE2BD08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58F3B272-EE74-E78C-2A0D-29F1EC857D18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9EF5F3-EE3F-082F-8CA6-9B46AE296AE1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E874569-0180-4A5B-2B9F-0E25367DB7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D256292-51E2-A0F1-455E-89CCF83FD1C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4CDC524-C36B-E6F0-94D8-F10AA7267133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255B5E7-83B9-EA7C-159A-A049C3C151F4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229A060-03F1-1A5E-B8B4-7401B0021B37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42F99EE-7649-C4B0-4BE7-A346C9F0E55B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801912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11/2/2025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CCAD0BF-B453-9468-9E07-CA8EF09DB41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338A1D6-DF28-1CC5-F8E2-A8303573C428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99EACBA-6C68-2968-73E1-9F8A3C778CBC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13D5117-E738-70F5-D81C-6F1EEAF1AC4B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3C42C26-72D2-E043-A7CC-B652F7FCC1C2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163124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57C0828D-445B-2F6A-D9F1-089ACE6907B3}"/>
              </a:ext>
            </a:extLst>
          </p:cNvPr>
          <p:cNvGrpSpPr/>
          <p:nvPr/>
        </p:nvGrpSpPr>
        <p:grpSpPr>
          <a:xfrm>
            <a:off x="2398639" y="10206945"/>
            <a:ext cx="8261571" cy="2333034"/>
            <a:chOff x="1789039" y="10206945"/>
            <a:chExt cx="8261571" cy="2333034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1BA6E35C-1D73-84D4-06EF-D39F21639FE5}"/>
                </a:ext>
              </a:extLst>
            </p:cNvPr>
            <p:cNvGrpSpPr/>
            <p:nvPr/>
          </p:nvGrpSpPr>
          <p:grpSpPr>
            <a:xfrm>
              <a:off x="1789039" y="10206945"/>
              <a:ext cx="8261571" cy="2333034"/>
              <a:chOff x="5715000" y="5924549"/>
              <a:chExt cx="7791451" cy="2200274"/>
            </a:xfrm>
            <a:solidFill>
              <a:schemeClr val="bg1">
                <a:lumMod val="95000"/>
              </a:schemeClr>
            </a:solidFill>
            <a:effectLst>
              <a:outerShdw blurRad="190500" dist="127000" dir="5400000" algn="t" rotWithShape="0">
                <a:prstClr val="black">
                  <a:alpha val="15000"/>
                </a:prstClr>
              </a:outerShdw>
            </a:effectLst>
          </p:grpSpPr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978200F6-1C57-67A6-7782-CBB31541B5AA}"/>
                  </a:ext>
                </a:extLst>
              </p:cNvPr>
              <p:cNvSpPr/>
              <p:nvPr/>
            </p:nvSpPr>
            <p:spPr>
              <a:xfrm>
                <a:off x="8362950" y="5924550"/>
                <a:ext cx="5143501" cy="1695451"/>
              </a:xfrm>
              <a:custGeom>
                <a:avLst/>
                <a:gdLst>
                  <a:gd name="connsiteX0" fmla="*/ 0 w 5143501"/>
                  <a:gd name="connsiteY0" fmla="*/ 0 h 1695451"/>
                  <a:gd name="connsiteX1" fmla="*/ 5143501 w 5143501"/>
                  <a:gd name="connsiteY1" fmla="*/ 0 h 1695451"/>
                  <a:gd name="connsiteX2" fmla="*/ 5143501 w 5143501"/>
                  <a:gd name="connsiteY2" fmla="*/ 1268739 h 1695451"/>
                  <a:gd name="connsiteX3" fmla="*/ 4716789 w 5143501"/>
                  <a:gd name="connsiteY3" fmla="*/ 1695451 h 1695451"/>
                  <a:gd name="connsiteX4" fmla="*/ 0 w 5143501"/>
                  <a:gd name="connsiteY4" fmla="*/ 1695451 h 1695451"/>
                  <a:gd name="connsiteX5" fmla="*/ 0 w 5143501"/>
                  <a:gd name="connsiteY5" fmla="*/ 1652587 h 1695451"/>
                  <a:gd name="connsiteX6" fmla="*/ 0 w 5143501"/>
                  <a:gd name="connsiteY6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3501" h="1695451">
                    <a:moveTo>
                      <a:pt x="0" y="0"/>
                    </a:moveTo>
                    <a:lnTo>
                      <a:pt x="5143501" y="0"/>
                    </a:lnTo>
                    <a:lnTo>
                      <a:pt x="5143501" y="1268739"/>
                    </a:lnTo>
                    <a:cubicBezTo>
                      <a:pt x="5143501" y="1504406"/>
                      <a:pt x="4952456" y="1695451"/>
                      <a:pt x="4716789" y="1695451"/>
                    </a:cubicBezTo>
                    <a:lnTo>
                      <a:pt x="0" y="1695451"/>
                    </a:lnTo>
                    <a:lnTo>
                      <a:pt x="0" y="165258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0C34585D-02B4-75AD-E369-DCA53494D7D8}"/>
                  </a:ext>
                </a:extLst>
              </p:cNvPr>
              <p:cNvSpPr/>
              <p:nvPr/>
            </p:nvSpPr>
            <p:spPr>
              <a:xfrm>
                <a:off x="5715000" y="5924550"/>
                <a:ext cx="1766884" cy="1695451"/>
              </a:xfrm>
              <a:custGeom>
                <a:avLst/>
                <a:gdLst>
                  <a:gd name="connsiteX0" fmla="*/ 0 w 1766884"/>
                  <a:gd name="connsiteY0" fmla="*/ 0 h 1695451"/>
                  <a:gd name="connsiteX1" fmla="*/ 1766884 w 1766884"/>
                  <a:gd name="connsiteY1" fmla="*/ 0 h 1695451"/>
                  <a:gd name="connsiteX2" fmla="*/ 1766884 w 1766884"/>
                  <a:gd name="connsiteY2" fmla="*/ 1695451 h 1695451"/>
                  <a:gd name="connsiteX3" fmla="*/ 426712 w 1766884"/>
                  <a:gd name="connsiteY3" fmla="*/ 1695451 h 1695451"/>
                  <a:gd name="connsiteX4" fmla="*/ 0 w 1766884"/>
                  <a:gd name="connsiteY4" fmla="*/ 1268739 h 1695451"/>
                  <a:gd name="connsiteX5" fmla="*/ 0 w 1766884"/>
                  <a:gd name="connsiteY5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66884" h="1695451">
                    <a:moveTo>
                      <a:pt x="0" y="0"/>
                    </a:moveTo>
                    <a:lnTo>
                      <a:pt x="1766884" y="0"/>
                    </a:lnTo>
                    <a:lnTo>
                      <a:pt x="1766884" y="1695451"/>
                    </a:lnTo>
                    <a:lnTo>
                      <a:pt x="426712" y="1695451"/>
                    </a:lnTo>
                    <a:cubicBezTo>
                      <a:pt x="191045" y="1695451"/>
                      <a:pt x="0" y="1504406"/>
                      <a:pt x="0" y="1268739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8C60BCB2-DB2D-9613-EE9A-38996E1E584B}"/>
                  </a:ext>
                </a:extLst>
              </p:cNvPr>
              <p:cNvSpPr/>
              <p:nvPr/>
            </p:nvSpPr>
            <p:spPr>
              <a:xfrm>
                <a:off x="7481885" y="5924550"/>
                <a:ext cx="438151" cy="2194319"/>
              </a:xfrm>
              <a:custGeom>
                <a:avLst/>
                <a:gdLst>
                  <a:gd name="connsiteX0" fmla="*/ 0 w 438151"/>
                  <a:gd name="connsiteY0" fmla="*/ 0 h 2194319"/>
                  <a:gd name="connsiteX1" fmla="*/ 438151 w 438151"/>
                  <a:gd name="connsiteY1" fmla="*/ 0 h 2194319"/>
                  <a:gd name="connsiteX2" fmla="*/ 438151 w 438151"/>
                  <a:gd name="connsiteY2" fmla="*/ 1652587 h 2194319"/>
                  <a:gd name="connsiteX3" fmla="*/ 438151 w 438151"/>
                  <a:gd name="connsiteY3" fmla="*/ 1695451 h 2194319"/>
                  <a:gd name="connsiteX4" fmla="*/ 438151 w 438151"/>
                  <a:gd name="connsiteY4" fmla="*/ 2194319 h 2194319"/>
                  <a:gd name="connsiteX5" fmla="*/ 39056 w 438151"/>
                  <a:gd name="connsiteY5" fmla="*/ 1695451 h 2194319"/>
                  <a:gd name="connsiteX6" fmla="*/ 0 w 438151"/>
                  <a:gd name="connsiteY6" fmla="*/ 1695451 h 2194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8151" h="2194319">
                    <a:moveTo>
                      <a:pt x="0" y="0"/>
                    </a:moveTo>
                    <a:lnTo>
                      <a:pt x="438151" y="0"/>
                    </a:lnTo>
                    <a:lnTo>
                      <a:pt x="438151" y="1652587"/>
                    </a:lnTo>
                    <a:lnTo>
                      <a:pt x="438151" y="1695451"/>
                    </a:lnTo>
                    <a:lnTo>
                      <a:pt x="438151" y="2194319"/>
                    </a:lnTo>
                    <a:lnTo>
                      <a:pt x="39056" y="1695451"/>
                    </a:lnTo>
                    <a:lnTo>
                      <a:pt x="0" y="169545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B3D7FED3-F604-7EA8-9784-96BA4753E8C7}"/>
                  </a:ext>
                </a:extLst>
              </p:cNvPr>
              <p:cNvSpPr/>
              <p:nvPr/>
            </p:nvSpPr>
            <p:spPr>
              <a:xfrm>
                <a:off x="7920035" y="5924549"/>
                <a:ext cx="442915" cy="2200274"/>
              </a:xfrm>
              <a:custGeom>
                <a:avLst/>
                <a:gdLst>
                  <a:gd name="connsiteX0" fmla="*/ 442915 w 442915"/>
                  <a:gd name="connsiteY0" fmla="*/ 1652587 h 2200274"/>
                  <a:gd name="connsiteX1" fmla="*/ 442915 w 442915"/>
                  <a:gd name="connsiteY1" fmla="*/ 1695451 h 2200274"/>
                  <a:gd name="connsiteX2" fmla="*/ 408624 w 442915"/>
                  <a:gd name="connsiteY2" fmla="*/ 1695451 h 2200274"/>
                  <a:gd name="connsiteX3" fmla="*/ 0 w 442915"/>
                  <a:gd name="connsiteY3" fmla="*/ 0 h 2200274"/>
                  <a:gd name="connsiteX4" fmla="*/ 4763 w 442915"/>
                  <a:gd name="connsiteY4" fmla="*/ 0 h 2200274"/>
                  <a:gd name="connsiteX5" fmla="*/ 442914 w 442915"/>
                  <a:gd name="connsiteY5" fmla="*/ 0 h 2200274"/>
                  <a:gd name="connsiteX6" fmla="*/ 442914 w 442915"/>
                  <a:gd name="connsiteY6" fmla="*/ 1652587 h 2200274"/>
                  <a:gd name="connsiteX7" fmla="*/ 408623 w 442915"/>
                  <a:gd name="connsiteY7" fmla="*/ 1695451 h 2200274"/>
                  <a:gd name="connsiteX8" fmla="*/ 408624 w 442915"/>
                  <a:gd name="connsiteY8" fmla="*/ 1695451 h 2200274"/>
                  <a:gd name="connsiteX9" fmla="*/ 4765 w 442915"/>
                  <a:gd name="connsiteY9" fmla="*/ 2200274 h 2200274"/>
                  <a:gd name="connsiteX10" fmla="*/ 4764 w 442915"/>
                  <a:gd name="connsiteY10" fmla="*/ 2200273 h 2200274"/>
                  <a:gd name="connsiteX11" fmla="*/ 1 w 442915"/>
                  <a:gd name="connsiteY11" fmla="*/ 2194319 h 2200274"/>
                  <a:gd name="connsiteX12" fmla="*/ 1 w 442915"/>
                  <a:gd name="connsiteY12" fmla="*/ 1695451 h 2200274"/>
                  <a:gd name="connsiteX13" fmla="*/ 0 w 442915"/>
                  <a:gd name="connsiteY13" fmla="*/ 1695451 h 2200274"/>
                  <a:gd name="connsiteX14" fmla="*/ 0 w 442915"/>
                  <a:gd name="connsiteY14" fmla="*/ 1652587 h 2200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42915" h="2200274">
                    <a:moveTo>
                      <a:pt x="442915" y="1652587"/>
                    </a:moveTo>
                    <a:lnTo>
                      <a:pt x="442915" y="1695451"/>
                    </a:lnTo>
                    <a:lnTo>
                      <a:pt x="408624" y="1695451"/>
                    </a:lnTo>
                    <a:close/>
                    <a:moveTo>
                      <a:pt x="0" y="0"/>
                    </a:moveTo>
                    <a:lnTo>
                      <a:pt x="4763" y="0"/>
                    </a:lnTo>
                    <a:lnTo>
                      <a:pt x="442914" y="0"/>
                    </a:lnTo>
                    <a:lnTo>
                      <a:pt x="442914" y="1652587"/>
                    </a:lnTo>
                    <a:lnTo>
                      <a:pt x="408623" y="1695451"/>
                    </a:lnTo>
                    <a:lnTo>
                      <a:pt x="408624" y="1695451"/>
                    </a:lnTo>
                    <a:lnTo>
                      <a:pt x="4765" y="2200274"/>
                    </a:lnTo>
                    <a:lnTo>
                      <a:pt x="4764" y="2200273"/>
                    </a:lnTo>
                    <a:lnTo>
                      <a:pt x="1" y="2194319"/>
                    </a:lnTo>
                    <a:lnTo>
                      <a:pt x="1" y="1695451"/>
                    </a:lnTo>
                    <a:lnTo>
                      <a:pt x="0" y="1695451"/>
                    </a:lnTo>
                    <a:lnTo>
                      <a:pt x="0" y="165258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55E0DFF6-9B2D-465C-3A93-1F3D3AF184D5}"/>
                </a:ext>
              </a:extLst>
            </p:cNvPr>
            <p:cNvGrpSpPr/>
            <p:nvPr/>
          </p:nvGrpSpPr>
          <p:grpSpPr>
            <a:xfrm>
              <a:off x="1789039" y="10206945"/>
              <a:ext cx="8261571" cy="2333034"/>
              <a:chOff x="5715000" y="5924549"/>
              <a:chExt cx="7791451" cy="2200274"/>
            </a:xfrm>
            <a:effectLst>
              <a:outerShdw blurRad="63500" dist="38100" dir="5400000" algn="t" rotWithShape="0">
                <a:prstClr val="black">
                  <a:alpha val="30000"/>
                </a:prstClr>
              </a:outerShdw>
            </a:effectLst>
          </p:grpSpPr>
          <p:sp>
            <p:nvSpPr>
              <p:cNvPr id="5" name="Freeform: Shape 4">
                <a:extLst>
                  <a:ext uri="{FF2B5EF4-FFF2-40B4-BE49-F238E27FC236}">
                    <a16:creationId xmlns:a16="http://schemas.microsoft.com/office/drawing/2014/main" id="{523B29AA-A278-DA1D-4840-EB89E62FE34A}"/>
                  </a:ext>
                </a:extLst>
              </p:cNvPr>
              <p:cNvSpPr/>
              <p:nvPr/>
            </p:nvSpPr>
            <p:spPr>
              <a:xfrm>
                <a:off x="8362950" y="5924550"/>
                <a:ext cx="5143501" cy="1695451"/>
              </a:xfrm>
              <a:custGeom>
                <a:avLst/>
                <a:gdLst>
                  <a:gd name="connsiteX0" fmla="*/ 0 w 5143501"/>
                  <a:gd name="connsiteY0" fmla="*/ 0 h 1695451"/>
                  <a:gd name="connsiteX1" fmla="*/ 5143501 w 5143501"/>
                  <a:gd name="connsiteY1" fmla="*/ 0 h 1695451"/>
                  <a:gd name="connsiteX2" fmla="*/ 5143501 w 5143501"/>
                  <a:gd name="connsiteY2" fmla="*/ 1268739 h 1695451"/>
                  <a:gd name="connsiteX3" fmla="*/ 4716789 w 5143501"/>
                  <a:gd name="connsiteY3" fmla="*/ 1695451 h 1695451"/>
                  <a:gd name="connsiteX4" fmla="*/ 0 w 5143501"/>
                  <a:gd name="connsiteY4" fmla="*/ 1695451 h 1695451"/>
                  <a:gd name="connsiteX5" fmla="*/ 0 w 5143501"/>
                  <a:gd name="connsiteY5" fmla="*/ 1652587 h 1695451"/>
                  <a:gd name="connsiteX6" fmla="*/ 0 w 5143501"/>
                  <a:gd name="connsiteY6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3501" h="1695451">
                    <a:moveTo>
                      <a:pt x="0" y="0"/>
                    </a:moveTo>
                    <a:lnTo>
                      <a:pt x="5143501" y="0"/>
                    </a:lnTo>
                    <a:lnTo>
                      <a:pt x="5143501" y="1268739"/>
                    </a:lnTo>
                    <a:cubicBezTo>
                      <a:pt x="5143501" y="1504406"/>
                      <a:pt x="4952456" y="1695451"/>
                      <a:pt x="4716789" y="1695451"/>
                    </a:cubicBezTo>
                    <a:lnTo>
                      <a:pt x="0" y="1695451"/>
                    </a:lnTo>
                    <a:lnTo>
                      <a:pt x="0" y="165258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1A27C926-60F8-4CB2-86DB-34F2DD854E6B}"/>
                  </a:ext>
                </a:extLst>
              </p:cNvPr>
              <p:cNvSpPr/>
              <p:nvPr/>
            </p:nvSpPr>
            <p:spPr>
              <a:xfrm>
                <a:off x="5715000" y="5924550"/>
                <a:ext cx="1766884" cy="1695451"/>
              </a:xfrm>
              <a:custGeom>
                <a:avLst/>
                <a:gdLst>
                  <a:gd name="connsiteX0" fmla="*/ 0 w 1766884"/>
                  <a:gd name="connsiteY0" fmla="*/ 0 h 1695451"/>
                  <a:gd name="connsiteX1" fmla="*/ 1766884 w 1766884"/>
                  <a:gd name="connsiteY1" fmla="*/ 0 h 1695451"/>
                  <a:gd name="connsiteX2" fmla="*/ 1766884 w 1766884"/>
                  <a:gd name="connsiteY2" fmla="*/ 1695451 h 1695451"/>
                  <a:gd name="connsiteX3" fmla="*/ 426712 w 1766884"/>
                  <a:gd name="connsiteY3" fmla="*/ 1695451 h 1695451"/>
                  <a:gd name="connsiteX4" fmla="*/ 0 w 1766884"/>
                  <a:gd name="connsiteY4" fmla="*/ 1268739 h 1695451"/>
                  <a:gd name="connsiteX5" fmla="*/ 0 w 1766884"/>
                  <a:gd name="connsiteY5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66884" h="1695451">
                    <a:moveTo>
                      <a:pt x="0" y="0"/>
                    </a:moveTo>
                    <a:lnTo>
                      <a:pt x="1766884" y="0"/>
                    </a:lnTo>
                    <a:lnTo>
                      <a:pt x="1766884" y="1695451"/>
                    </a:lnTo>
                    <a:lnTo>
                      <a:pt x="426712" y="1695451"/>
                    </a:lnTo>
                    <a:cubicBezTo>
                      <a:pt x="191045" y="1695451"/>
                      <a:pt x="0" y="1504406"/>
                      <a:pt x="0" y="1268739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61A4F51C-213E-C570-1053-D6C9CD1CF6A5}"/>
                  </a:ext>
                </a:extLst>
              </p:cNvPr>
              <p:cNvSpPr/>
              <p:nvPr/>
            </p:nvSpPr>
            <p:spPr>
              <a:xfrm>
                <a:off x="7481885" y="5924550"/>
                <a:ext cx="438151" cy="2194319"/>
              </a:xfrm>
              <a:custGeom>
                <a:avLst/>
                <a:gdLst>
                  <a:gd name="connsiteX0" fmla="*/ 0 w 438151"/>
                  <a:gd name="connsiteY0" fmla="*/ 0 h 2194319"/>
                  <a:gd name="connsiteX1" fmla="*/ 438151 w 438151"/>
                  <a:gd name="connsiteY1" fmla="*/ 0 h 2194319"/>
                  <a:gd name="connsiteX2" fmla="*/ 438151 w 438151"/>
                  <a:gd name="connsiteY2" fmla="*/ 1652587 h 2194319"/>
                  <a:gd name="connsiteX3" fmla="*/ 438151 w 438151"/>
                  <a:gd name="connsiteY3" fmla="*/ 1695451 h 2194319"/>
                  <a:gd name="connsiteX4" fmla="*/ 438151 w 438151"/>
                  <a:gd name="connsiteY4" fmla="*/ 2194319 h 2194319"/>
                  <a:gd name="connsiteX5" fmla="*/ 39056 w 438151"/>
                  <a:gd name="connsiteY5" fmla="*/ 1695451 h 2194319"/>
                  <a:gd name="connsiteX6" fmla="*/ 0 w 438151"/>
                  <a:gd name="connsiteY6" fmla="*/ 1695451 h 2194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8151" h="2194319">
                    <a:moveTo>
                      <a:pt x="0" y="0"/>
                    </a:moveTo>
                    <a:lnTo>
                      <a:pt x="438151" y="0"/>
                    </a:lnTo>
                    <a:lnTo>
                      <a:pt x="438151" y="1652587"/>
                    </a:lnTo>
                    <a:lnTo>
                      <a:pt x="438151" y="1695451"/>
                    </a:lnTo>
                    <a:lnTo>
                      <a:pt x="438151" y="2194319"/>
                    </a:lnTo>
                    <a:lnTo>
                      <a:pt x="39056" y="1695451"/>
                    </a:lnTo>
                    <a:lnTo>
                      <a:pt x="0" y="169545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3D1CDA17-8032-FCA2-5882-2D1B9243807B}"/>
                  </a:ext>
                </a:extLst>
              </p:cNvPr>
              <p:cNvSpPr/>
              <p:nvPr/>
            </p:nvSpPr>
            <p:spPr>
              <a:xfrm>
                <a:off x="7920035" y="5924549"/>
                <a:ext cx="442915" cy="2200274"/>
              </a:xfrm>
              <a:custGeom>
                <a:avLst/>
                <a:gdLst>
                  <a:gd name="connsiteX0" fmla="*/ 442915 w 442915"/>
                  <a:gd name="connsiteY0" fmla="*/ 1652587 h 2200274"/>
                  <a:gd name="connsiteX1" fmla="*/ 442915 w 442915"/>
                  <a:gd name="connsiteY1" fmla="*/ 1695451 h 2200274"/>
                  <a:gd name="connsiteX2" fmla="*/ 408624 w 442915"/>
                  <a:gd name="connsiteY2" fmla="*/ 1695451 h 2200274"/>
                  <a:gd name="connsiteX3" fmla="*/ 0 w 442915"/>
                  <a:gd name="connsiteY3" fmla="*/ 0 h 2200274"/>
                  <a:gd name="connsiteX4" fmla="*/ 4763 w 442915"/>
                  <a:gd name="connsiteY4" fmla="*/ 0 h 2200274"/>
                  <a:gd name="connsiteX5" fmla="*/ 442914 w 442915"/>
                  <a:gd name="connsiteY5" fmla="*/ 0 h 2200274"/>
                  <a:gd name="connsiteX6" fmla="*/ 442914 w 442915"/>
                  <a:gd name="connsiteY6" fmla="*/ 1652587 h 2200274"/>
                  <a:gd name="connsiteX7" fmla="*/ 408623 w 442915"/>
                  <a:gd name="connsiteY7" fmla="*/ 1695451 h 2200274"/>
                  <a:gd name="connsiteX8" fmla="*/ 408624 w 442915"/>
                  <a:gd name="connsiteY8" fmla="*/ 1695451 h 2200274"/>
                  <a:gd name="connsiteX9" fmla="*/ 4765 w 442915"/>
                  <a:gd name="connsiteY9" fmla="*/ 2200274 h 2200274"/>
                  <a:gd name="connsiteX10" fmla="*/ 4764 w 442915"/>
                  <a:gd name="connsiteY10" fmla="*/ 2200273 h 2200274"/>
                  <a:gd name="connsiteX11" fmla="*/ 1 w 442915"/>
                  <a:gd name="connsiteY11" fmla="*/ 2194319 h 2200274"/>
                  <a:gd name="connsiteX12" fmla="*/ 1 w 442915"/>
                  <a:gd name="connsiteY12" fmla="*/ 1695451 h 2200274"/>
                  <a:gd name="connsiteX13" fmla="*/ 0 w 442915"/>
                  <a:gd name="connsiteY13" fmla="*/ 1695451 h 2200274"/>
                  <a:gd name="connsiteX14" fmla="*/ 0 w 442915"/>
                  <a:gd name="connsiteY14" fmla="*/ 1652587 h 2200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42915" h="2200274">
                    <a:moveTo>
                      <a:pt x="442915" y="1652587"/>
                    </a:moveTo>
                    <a:lnTo>
                      <a:pt x="442915" y="1695451"/>
                    </a:lnTo>
                    <a:lnTo>
                      <a:pt x="408624" y="1695451"/>
                    </a:lnTo>
                    <a:close/>
                    <a:moveTo>
                      <a:pt x="0" y="0"/>
                    </a:moveTo>
                    <a:lnTo>
                      <a:pt x="4763" y="0"/>
                    </a:lnTo>
                    <a:lnTo>
                      <a:pt x="442914" y="0"/>
                    </a:lnTo>
                    <a:lnTo>
                      <a:pt x="442914" y="1652587"/>
                    </a:lnTo>
                    <a:lnTo>
                      <a:pt x="408623" y="1695451"/>
                    </a:lnTo>
                    <a:lnTo>
                      <a:pt x="408624" y="1695451"/>
                    </a:lnTo>
                    <a:lnTo>
                      <a:pt x="4765" y="2200274"/>
                    </a:lnTo>
                    <a:lnTo>
                      <a:pt x="4764" y="2200273"/>
                    </a:lnTo>
                    <a:lnTo>
                      <a:pt x="1" y="2194319"/>
                    </a:lnTo>
                    <a:lnTo>
                      <a:pt x="1" y="1695451"/>
                    </a:lnTo>
                    <a:lnTo>
                      <a:pt x="0" y="1695451"/>
                    </a:lnTo>
                    <a:lnTo>
                      <a:pt x="0" y="1652587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F6A59516-A9D3-1512-51CE-4EFBA3E3787B}"/>
              </a:ext>
            </a:extLst>
          </p:cNvPr>
          <p:cNvGrpSpPr/>
          <p:nvPr/>
        </p:nvGrpSpPr>
        <p:grpSpPr>
          <a:xfrm>
            <a:off x="5460024" y="10646605"/>
            <a:ext cx="3839596" cy="1028069"/>
            <a:chOff x="5460024" y="10646605"/>
            <a:chExt cx="3839596" cy="1028069"/>
          </a:xfrm>
        </p:grpSpPr>
        <p:sp>
          <p:nvSpPr>
            <p:cNvPr id="14" name="Google Shape;611;p22">
              <a:extLst>
                <a:ext uri="{FF2B5EF4-FFF2-40B4-BE49-F238E27FC236}">
                  <a16:creationId xmlns:a16="http://schemas.microsoft.com/office/drawing/2014/main" id="{BC00A709-AE7E-2795-AA55-867C23A2B9E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41466" y="10646605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SELF LEAD</a:t>
              </a:r>
              <a:endParaRPr lang="en-US" altLang="en-US" sz="20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endParaRPr>
            </a:p>
          </p:txBody>
        </p:sp>
        <p:sp>
          <p:nvSpPr>
            <p:cNvPr id="15" name="Google Shape;626;p22">
              <a:extLst>
                <a:ext uri="{FF2B5EF4-FFF2-40B4-BE49-F238E27FC236}">
                  <a16:creationId xmlns:a16="http://schemas.microsoft.com/office/drawing/2014/main" id="{35691DA9-8B88-135C-1150-EB05FC62676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60024" y="11000400"/>
              <a:ext cx="3658154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en-US" sz="1600" b="1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Dẫn</a:t>
              </a:r>
              <a:r>
                <a:rPr lang="en-US" sz="1600" b="1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b="1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Dắt</a:t>
              </a:r>
              <a:r>
                <a:rPr lang="en-US" sz="1600" b="1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b="1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Bản</a:t>
              </a:r>
              <a:r>
                <a:rPr lang="en-US" sz="1600" b="1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Thân: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Quản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trị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cảm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xúc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và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hành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vi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cá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nhân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.</a:t>
              </a:r>
              <a:endParaRPr lang="en-US" altLang="en-US" sz="16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2EB6ACDD-EAB4-005D-C56E-9CBE32E5CF50}"/>
              </a:ext>
            </a:extLst>
          </p:cNvPr>
          <p:cNvGrpSpPr/>
          <p:nvPr/>
        </p:nvGrpSpPr>
        <p:grpSpPr>
          <a:xfrm>
            <a:off x="2600868" y="10549576"/>
            <a:ext cx="1671266" cy="997533"/>
            <a:chOff x="2093792" y="4580405"/>
            <a:chExt cx="2009551" cy="940769"/>
          </a:xfrm>
        </p:grpSpPr>
        <p:sp>
          <p:nvSpPr>
            <p:cNvPr id="17" name="Google Shape;611;p22">
              <a:extLst>
                <a:ext uri="{FF2B5EF4-FFF2-40B4-BE49-F238E27FC236}">
                  <a16:creationId xmlns:a16="http://schemas.microsoft.com/office/drawing/2014/main" id="{F01A1B22-079F-8A8F-493F-6D88E30EA89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3792" y="4580405"/>
              <a:ext cx="2009551" cy="385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2400" dirty="0">
                  <a:solidFill>
                    <a:schemeClr val="bg1">
                      <a:lumMod val="65000"/>
                    </a:schemeClr>
                  </a:solidFill>
                  <a:latin typeface="+mn-lt"/>
                  <a:cs typeface="Open Sans" panose="020B0606030504020204" pitchFamily="34" charset="0"/>
                  <a:sym typeface="Open Sans" panose="020B0606030504020204" pitchFamily="34" charset="0"/>
                </a:rPr>
                <a:t>STEP</a:t>
              </a:r>
              <a:endParaRPr lang="en-US" altLang="en-US" sz="2000" dirty="0">
                <a:solidFill>
                  <a:schemeClr val="bg1">
                    <a:lumMod val="65000"/>
                  </a:schemeClr>
                </a:solidFill>
                <a:latin typeface="+mn-lt"/>
              </a:endParaRPr>
            </a:p>
          </p:txBody>
        </p:sp>
        <p:sp>
          <p:nvSpPr>
            <p:cNvPr id="18" name="Google Shape;611;p22">
              <a:extLst>
                <a:ext uri="{FF2B5EF4-FFF2-40B4-BE49-F238E27FC236}">
                  <a16:creationId xmlns:a16="http://schemas.microsoft.com/office/drawing/2014/main" id="{B404B896-7C9F-58AC-11DD-33913AB3450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3792" y="4828152"/>
              <a:ext cx="2009551" cy="6930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bg1">
                      <a:lumMod val="65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01</a:t>
              </a:r>
              <a:endParaRPr lang="en-US" altLang="en-US" sz="6000" b="1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3BEFA9E4-85FE-14E6-AE34-46C20B272B70}"/>
              </a:ext>
            </a:extLst>
          </p:cNvPr>
          <p:cNvGrpSpPr/>
          <p:nvPr/>
        </p:nvGrpSpPr>
        <p:grpSpPr>
          <a:xfrm>
            <a:off x="4002380" y="8096699"/>
            <a:ext cx="8261571" cy="2333034"/>
            <a:chOff x="3392780" y="8096699"/>
            <a:chExt cx="8261571" cy="2333034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70631968-DC17-88F8-DB96-BC750EE31AA0}"/>
                </a:ext>
              </a:extLst>
            </p:cNvPr>
            <p:cNvGrpSpPr/>
            <p:nvPr/>
          </p:nvGrpSpPr>
          <p:grpSpPr>
            <a:xfrm>
              <a:off x="3392780" y="8096699"/>
              <a:ext cx="8261571" cy="2333034"/>
              <a:chOff x="5715000" y="5924549"/>
              <a:chExt cx="7791451" cy="2200274"/>
            </a:xfrm>
            <a:solidFill>
              <a:schemeClr val="bg1">
                <a:lumMod val="95000"/>
              </a:schemeClr>
            </a:solidFill>
            <a:effectLst>
              <a:outerShdw blurRad="190500" dist="127000" dir="5400000" algn="t" rotWithShape="0">
                <a:prstClr val="black">
                  <a:alpha val="15000"/>
                </a:prstClr>
              </a:outerShdw>
            </a:effectLst>
          </p:grpSpPr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0F747F5D-F3F5-2196-188B-D25C3836077C}"/>
                  </a:ext>
                </a:extLst>
              </p:cNvPr>
              <p:cNvSpPr/>
              <p:nvPr/>
            </p:nvSpPr>
            <p:spPr>
              <a:xfrm>
                <a:off x="8362950" y="5924550"/>
                <a:ext cx="5143501" cy="1695451"/>
              </a:xfrm>
              <a:custGeom>
                <a:avLst/>
                <a:gdLst>
                  <a:gd name="connsiteX0" fmla="*/ 0 w 5143501"/>
                  <a:gd name="connsiteY0" fmla="*/ 0 h 1695451"/>
                  <a:gd name="connsiteX1" fmla="*/ 5143501 w 5143501"/>
                  <a:gd name="connsiteY1" fmla="*/ 0 h 1695451"/>
                  <a:gd name="connsiteX2" fmla="*/ 5143501 w 5143501"/>
                  <a:gd name="connsiteY2" fmla="*/ 1268739 h 1695451"/>
                  <a:gd name="connsiteX3" fmla="*/ 4716789 w 5143501"/>
                  <a:gd name="connsiteY3" fmla="*/ 1695451 h 1695451"/>
                  <a:gd name="connsiteX4" fmla="*/ 0 w 5143501"/>
                  <a:gd name="connsiteY4" fmla="*/ 1695451 h 1695451"/>
                  <a:gd name="connsiteX5" fmla="*/ 0 w 5143501"/>
                  <a:gd name="connsiteY5" fmla="*/ 1652587 h 1695451"/>
                  <a:gd name="connsiteX6" fmla="*/ 0 w 5143501"/>
                  <a:gd name="connsiteY6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3501" h="1695451">
                    <a:moveTo>
                      <a:pt x="0" y="0"/>
                    </a:moveTo>
                    <a:lnTo>
                      <a:pt x="5143501" y="0"/>
                    </a:lnTo>
                    <a:lnTo>
                      <a:pt x="5143501" y="1268739"/>
                    </a:lnTo>
                    <a:cubicBezTo>
                      <a:pt x="5143501" y="1504406"/>
                      <a:pt x="4952456" y="1695451"/>
                      <a:pt x="4716789" y="1695451"/>
                    </a:cubicBezTo>
                    <a:lnTo>
                      <a:pt x="0" y="1695451"/>
                    </a:lnTo>
                    <a:lnTo>
                      <a:pt x="0" y="165258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AE1646F6-65C4-F1D4-9B76-C5715814859D}"/>
                  </a:ext>
                </a:extLst>
              </p:cNvPr>
              <p:cNvSpPr/>
              <p:nvPr/>
            </p:nvSpPr>
            <p:spPr>
              <a:xfrm>
                <a:off x="5715000" y="5924550"/>
                <a:ext cx="1766884" cy="1695451"/>
              </a:xfrm>
              <a:custGeom>
                <a:avLst/>
                <a:gdLst>
                  <a:gd name="connsiteX0" fmla="*/ 0 w 1766884"/>
                  <a:gd name="connsiteY0" fmla="*/ 0 h 1695451"/>
                  <a:gd name="connsiteX1" fmla="*/ 1766884 w 1766884"/>
                  <a:gd name="connsiteY1" fmla="*/ 0 h 1695451"/>
                  <a:gd name="connsiteX2" fmla="*/ 1766884 w 1766884"/>
                  <a:gd name="connsiteY2" fmla="*/ 1695451 h 1695451"/>
                  <a:gd name="connsiteX3" fmla="*/ 426712 w 1766884"/>
                  <a:gd name="connsiteY3" fmla="*/ 1695451 h 1695451"/>
                  <a:gd name="connsiteX4" fmla="*/ 0 w 1766884"/>
                  <a:gd name="connsiteY4" fmla="*/ 1268739 h 1695451"/>
                  <a:gd name="connsiteX5" fmla="*/ 0 w 1766884"/>
                  <a:gd name="connsiteY5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66884" h="1695451">
                    <a:moveTo>
                      <a:pt x="0" y="0"/>
                    </a:moveTo>
                    <a:lnTo>
                      <a:pt x="1766884" y="0"/>
                    </a:lnTo>
                    <a:lnTo>
                      <a:pt x="1766884" y="1695451"/>
                    </a:lnTo>
                    <a:lnTo>
                      <a:pt x="426712" y="1695451"/>
                    </a:lnTo>
                    <a:cubicBezTo>
                      <a:pt x="191045" y="1695451"/>
                      <a:pt x="0" y="1504406"/>
                      <a:pt x="0" y="1268739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242F1DCF-7F41-D92D-7A3E-DED82EFE32DC}"/>
                  </a:ext>
                </a:extLst>
              </p:cNvPr>
              <p:cNvSpPr/>
              <p:nvPr/>
            </p:nvSpPr>
            <p:spPr>
              <a:xfrm>
                <a:off x="7481885" y="5924550"/>
                <a:ext cx="438151" cy="2194319"/>
              </a:xfrm>
              <a:custGeom>
                <a:avLst/>
                <a:gdLst>
                  <a:gd name="connsiteX0" fmla="*/ 0 w 438151"/>
                  <a:gd name="connsiteY0" fmla="*/ 0 h 2194319"/>
                  <a:gd name="connsiteX1" fmla="*/ 438151 w 438151"/>
                  <a:gd name="connsiteY1" fmla="*/ 0 h 2194319"/>
                  <a:gd name="connsiteX2" fmla="*/ 438151 w 438151"/>
                  <a:gd name="connsiteY2" fmla="*/ 1652587 h 2194319"/>
                  <a:gd name="connsiteX3" fmla="*/ 438151 w 438151"/>
                  <a:gd name="connsiteY3" fmla="*/ 1695451 h 2194319"/>
                  <a:gd name="connsiteX4" fmla="*/ 438151 w 438151"/>
                  <a:gd name="connsiteY4" fmla="*/ 2194319 h 2194319"/>
                  <a:gd name="connsiteX5" fmla="*/ 39056 w 438151"/>
                  <a:gd name="connsiteY5" fmla="*/ 1695451 h 2194319"/>
                  <a:gd name="connsiteX6" fmla="*/ 0 w 438151"/>
                  <a:gd name="connsiteY6" fmla="*/ 1695451 h 2194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8151" h="2194319">
                    <a:moveTo>
                      <a:pt x="0" y="0"/>
                    </a:moveTo>
                    <a:lnTo>
                      <a:pt x="438151" y="0"/>
                    </a:lnTo>
                    <a:lnTo>
                      <a:pt x="438151" y="1652587"/>
                    </a:lnTo>
                    <a:lnTo>
                      <a:pt x="438151" y="1695451"/>
                    </a:lnTo>
                    <a:lnTo>
                      <a:pt x="438151" y="2194319"/>
                    </a:lnTo>
                    <a:lnTo>
                      <a:pt x="39056" y="1695451"/>
                    </a:lnTo>
                    <a:lnTo>
                      <a:pt x="0" y="169545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75DE50D8-506D-978E-6800-CEE4E437E08B}"/>
                  </a:ext>
                </a:extLst>
              </p:cNvPr>
              <p:cNvSpPr/>
              <p:nvPr/>
            </p:nvSpPr>
            <p:spPr>
              <a:xfrm>
                <a:off x="7920035" y="5924549"/>
                <a:ext cx="442915" cy="2200274"/>
              </a:xfrm>
              <a:custGeom>
                <a:avLst/>
                <a:gdLst>
                  <a:gd name="connsiteX0" fmla="*/ 442915 w 442915"/>
                  <a:gd name="connsiteY0" fmla="*/ 1652587 h 2200274"/>
                  <a:gd name="connsiteX1" fmla="*/ 442915 w 442915"/>
                  <a:gd name="connsiteY1" fmla="*/ 1695451 h 2200274"/>
                  <a:gd name="connsiteX2" fmla="*/ 408624 w 442915"/>
                  <a:gd name="connsiteY2" fmla="*/ 1695451 h 2200274"/>
                  <a:gd name="connsiteX3" fmla="*/ 0 w 442915"/>
                  <a:gd name="connsiteY3" fmla="*/ 0 h 2200274"/>
                  <a:gd name="connsiteX4" fmla="*/ 4763 w 442915"/>
                  <a:gd name="connsiteY4" fmla="*/ 0 h 2200274"/>
                  <a:gd name="connsiteX5" fmla="*/ 442914 w 442915"/>
                  <a:gd name="connsiteY5" fmla="*/ 0 h 2200274"/>
                  <a:gd name="connsiteX6" fmla="*/ 442914 w 442915"/>
                  <a:gd name="connsiteY6" fmla="*/ 1652587 h 2200274"/>
                  <a:gd name="connsiteX7" fmla="*/ 408623 w 442915"/>
                  <a:gd name="connsiteY7" fmla="*/ 1695451 h 2200274"/>
                  <a:gd name="connsiteX8" fmla="*/ 408624 w 442915"/>
                  <a:gd name="connsiteY8" fmla="*/ 1695451 h 2200274"/>
                  <a:gd name="connsiteX9" fmla="*/ 4765 w 442915"/>
                  <a:gd name="connsiteY9" fmla="*/ 2200274 h 2200274"/>
                  <a:gd name="connsiteX10" fmla="*/ 4764 w 442915"/>
                  <a:gd name="connsiteY10" fmla="*/ 2200273 h 2200274"/>
                  <a:gd name="connsiteX11" fmla="*/ 1 w 442915"/>
                  <a:gd name="connsiteY11" fmla="*/ 2194319 h 2200274"/>
                  <a:gd name="connsiteX12" fmla="*/ 1 w 442915"/>
                  <a:gd name="connsiteY12" fmla="*/ 1695451 h 2200274"/>
                  <a:gd name="connsiteX13" fmla="*/ 0 w 442915"/>
                  <a:gd name="connsiteY13" fmla="*/ 1695451 h 2200274"/>
                  <a:gd name="connsiteX14" fmla="*/ 0 w 442915"/>
                  <a:gd name="connsiteY14" fmla="*/ 1652587 h 2200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42915" h="2200274">
                    <a:moveTo>
                      <a:pt x="442915" y="1652587"/>
                    </a:moveTo>
                    <a:lnTo>
                      <a:pt x="442915" y="1695451"/>
                    </a:lnTo>
                    <a:lnTo>
                      <a:pt x="408624" y="1695451"/>
                    </a:lnTo>
                    <a:close/>
                    <a:moveTo>
                      <a:pt x="0" y="0"/>
                    </a:moveTo>
                    <a:lnTo>
                      <a:pt x="4763" y="0"/>
                    </a:lnTo>
                    <a:lnTo>
                      <a:pt x="442914" y="0"/>
                    </a:lnTo>
                    <a:lnTo>
                      <a:pt x="442914" y="1652587"/>
                    </a:lnTo>
                    <a:lnTo>
                      <a:pt x="408623" y="1695451"/>
                    </a:lnTo>
                    <a:lnTo>
                      <a:pt x="408624" y="1695451"/>
                    </a:lnTo>
                    <a:lnTo>
                      <a:pt x="4765" y="2200274"/>
                    </a:lnTo>
                    <a:lnTo>
                      <a:pt x="4764" y="2200273"/>
                    </a:lnTo>
                    <a:lnTo>
                      <a:pt x="1" y="2194319"/>
                    </a:lnTo>
                    <a:lnTo>
                      <a:pt x="1" y="1695451"/>
                    </a:lnTo>
                    <a:lnTo>
                      <a:pt x="0" y="1695451"/>
                    </a:lnTo>
                    <a:lnTo>
                      <a:pt x="0" y="165258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F1C6D836-AC63-2530-D8AC-919293CFB1C1}"/>
                </a:ext>
              </a:extLst>
            </p:cNvPr>
            <p:cNvGrpSpPr/>
            <p:nvPr/>
          </p:nvGrpSpPr>
          <p:grpSpPr>
            <a:xfrm>
              <a:off x="3392780" y="8096699"/>
              <a:ext cx="8261571" cy="2333034"/>
              <a:chOff x="5715000" y="5924549"/>
              <a:chExt cx="7791451" cy="2200274"/>
            </a:xfrm>
            <a:effectLst>
              <a:outerShdw blurRad="63500" dist="38100" dir="5400000" algn="t" rotWithShape="0">
                <a:prstClr val="black">
                  <a:alpha val="30000"/>
                </a:prstClr>
              </a:outerShdw>
            </a:effectLst>
          </p:grpSpPr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68C33901-0E3E-C702-D709-1D09D74108D4}"/>
                  </a:ext>
                </a:extLst>
              </p:cNvPr>
              <p:cNvSpPr/>
              <p:nvPr/>
            </p:nvSpPr>
            <p:spPr>
              <a:xfrm>
                <a:off x="8362950" y="5924550"/>
                <a:ext cx="5143501" cy="1695451"/>
              </a:xfrm>
              <a:custGeom>
                <a:avLst/>
                <a:gdLst>
                  <a:gd name="connsiteX0" fmla="*/ 0 w 5143501"/>
                  <a:gd name="connsiteY0" fmla="*/ 0 h 1695451"/>
                  <a:gd name="connsiteX1" fmla="*/ 5143501 w 5143501"/>
                  <a:gd name="connsiteY1" fmla="*/ 0 h 1695451"/>
                  <a:gd name="connsiteX2" fmla="*/ 5143501 w 5143501"/>
                  <a:gd name="connsiteY2" fmla="*/ 1268739 h 1695451"/>
                  <a:gd name="connsiteX3" fmla="*/ 4716789 w 5143501"/>
                  <a:gd name="connsiteY3" fmla="*/ 1695451 h 1695451"/>
                  <a:gd name="connsiteX4" fmla="*/ 0 w 5143501"/>
                  <a:gd name="connsiteY4" fmla="*/ 1695451 h 1695451"/>
                  <a:gd name="connsiteX5" fmla="*/ 0 w 5143501"/>
                  <a:gd name="connsiteY5" fmla="*/ 1652587 h 1695451"/>
                  <a:gd name="connsiteX6" fmla="*/ 0 w 5143501"/>
                  <a:gd name="connsiteY6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3501" h="1695451">
                    <a:moveTo>
                      <a:pt x="0" y="0"/>
                    </a:moveTo>
                    <a:lnTo>
                      <a:pt x="5143501" y="0"/>
                    </a:lnTo>
                    <a:lnTo>
                      <a:pt x="5143501" y="1268739"/>
                    </a:lnTo>
                    <a:cubicBezTo>
                      <a:pt x="5143501" y="1504406"/>
                      <a:pt x="4952456" y="1695451"/>
                      <a:pt x="4716789" y="1695451"/>
                    </a:cubicBezTo>
                    <a:lnTo>
                      <a:pt x="0" y="1695451"/>
                    </a:lnTo>
                    <a:lnTo>
                      <a:pt x="0" y="165258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BF5450EE-7708-7BAC-900B-AA716E2CA254}"/>
                  </a:ext>
                </a:extLst>
              </p:cNvPr>
              <p:cNvSpPr/>
              <p:nvPr/>
            </p:nvSpPr>
            <p:spPr>
              <a:xfrm>
                <a:off x="5715000" y="5924550"/>
                <a:ext cx="1766884" cy="1695451"/>
              </a:xfrm>
              <a:custGeom>
                <a:avLst/>
                <a:gdLst>
                  <a:gd name="connsiteX0" fmla="*/ 0 w 1766884"/>
                  <a:gd name="connsiteY0" fmla="*/ 0 h 1695451"/>
                  <a:gd name="connsiteX1" fmla="*/ 1766884 w 1766884"/>
                  <a:gd name="connsiteY1" fmla="*/ 0 h 1695451"/>
                  <a:gd name="connsiteX2" fmla="*/ 1766884 w 1766884"/>
                  <a:gd name="connsiteY2" fmla="*/ 1695451 h 1695451"/>
                  <a:gd name="connsiteX3" fmla="*/ 426712 w 1766884"/>
                  <a:gd name="connsiteY3" fmla="*/ 1695451 h 1695451"/>
                  <a:gd name="connsiteX4" fmla="*/ 0 w 1766884"/>
                  <a:gd name="connsiteY4" fmla="*/ 1268739 h 1695451"/>
                  <a:gd name="connsiteX5" fmla="*/ 0 w 1766884"/>
                  <a:gd name="connsiteY5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66884" h="1695451">
                    <a:moveTo>
                      <a:pt x="0" y="0"/>
                    </a:moveTo>
                    <a:lnTo>
                      <a:pt x="1766884" y="0"/>
                    </a:lnTo>
                    <a:lnTo>
                      <a:pt x="1766884" y="1695451"/>
                    </a:lnTo>
                    <a:lnTo>
                      <a:pt x="426712" y="1695451"/>
                    </a:lnTo>
                    <a:cubicBezTo>
                      <a:pt x="191045" y="1695451"/>
                      <a:pt x="0" y="1504406"/>
                      <a:pt x="0" y="1268739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4B8F344C-2948-545F-9D94-D86DD4474DA6}"/>
                  </a:ext>
                </a:extLst>
              </p:cNvPr>
              <p:cNvSpPr/>
              <p:nvPr/>
            </p:nvSpPr>
            <p:spPr>
              <a:xfrm>
                <a:off x="7481885" y="5924550"/>
                <a:ext cx="438151" cy="2194319"/>
              </a:xfrm>
              <a:custGeom>
                <a:avLst/>
                <a:gdLst>
                  <a:gd name="connsiteX0" fmla="*/ 0 w 438151"/>
                  <a:gd name="connsiteY0" fmla="*/ 0 h 2194319"/>
                  <a:gd name="connsiteX1" fmla="*/ 438151 w 438151"/>
                  <a:gd name="connsiteY1" fmla="*/ 0 h 2194319"/>
                  <a:gd name="connsiteX2" fmla="*/ 438151 w 438151"/>
                  <a:gd name="connsiteY2" fmla="*/ 1652587 h 2194319"/>
                  <a:gd name="connsiteX3" fmla="*/ 438151 w 438151"/>
                  <a:gd name="connsiteY3" fmla="*/ 1695451 h 2194319"/>
                  <a:gd name="connsiteX4" fmla="*/ 438151 w 438151"/>
                  <a:gd name="connsiteY4" fmla="*/ 2194319 h 2194319"/>
                  <a:gd name="connsiteX5" fmla="*/ 39056 w 438151"/>
                  <a:gd name="connsiteY5" fmla="*/ 1695451 h 2194319"/>
                  <a:gd name="connsiteX6" fmla="*/ 0 w 438151"/>
                  <a:gd name="connsiteY6" fmla="*/ 1695451 h 2194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8151" h="2194319">
                    <a:moveTo>
                      <a:pt x="0" y="0"/>
                    </a:moveTo>
                    <a:lnTo>
                      <a:pt x="438151" y="0"/>
                    </a:lnTo>
                    <a:lnTo>
                      <a:pt x="438151" y="1652587"/>
                    </a:lnTo>
                    <a:lnTo>
                      <a:pt x="438151" y="1695451"/>
                    </a:lnTo>
                    <a:lnTo>
                      <a:pt x="438151" y="2194319"/>
                    </a:lnTo>
                    <a:lnTo>
                      <a:pt x="39056" y="1695451"/>
                    </a:lnTo>
                    <a:lnTo>
                      <a:pt x="0" y="169545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8B60B023-E663-A385-8EF7-F22D5DEE1406}"/>
                  </a:ext>
                </a:extLst>
              </p:cNvPr>
              <p:cNvSpPr/>
              <p:nvPr/>
            </p:nvSpPr>
            <p:spPr>
              <a:xfrm>
                <a:off x="7920035" y="5924549"/>
                <a:ext cx="442915" cy="2200274"/>
              </a:xfrm>
              <a:custGeom>
                <a:avLst/>
                <a:gdLst>
                  <a:gd name="connsiteX0" fmla="*/ 442915 w 442915"/>
                  <a:gd name="connsiteY0" fmla="*/ 1652587 h 2200274"/>
                  <a:gd name="connsiteX1" fmla="*/ 442915 w 442915"/>
                  <a:gd name="connsiteY1" fmla="*/ 1695451 h 2200274"/>
                  <a:gd name="connsiteX2" fmla="*/ 408624 w 442915"/>
                  <a:gd name="connsiteY2" fmla="*/ 1695451 h 2200274"/>
                  <a:gd name="connsiteX3" fmla="*/ 0 w 442915"/>
                  <a:gd name="connsiteY3" fmla="*/ 0 h 2200274"/>
                  <a:gd name="connsiteX4" fmla="*/ 4763 w 442915"/>
                  <a:gd name="connsiteY4" fmla="*/ 0 h 2200274"/>
                  <a:gd name="connsiteX5" fmla="*/ 442914 w 442915"/>
                  <a:gd name="connsiteY5" fmla="*/ 0 h 2200274"/>
                  <a:gd name="connsiteX6" fmla="*/ 442914 w 442915"/>
                  <a:gd name="connsiteY6" fmla="*/ 1652587 h 2200274"/>
                  <a:gd name="connsiteX7" fmla="*/ 408623 w 442915"/>
                  <a:gd name="connsiteY7" fmla="*/ 1695451 h 2200274"/>
                  <a:gd name="connsiteX8" fmla="*/ 408624 w 442915"/>
                  <a:gd name="connsiteY8" fmla="*/ 1695451 h 2200274"/>
                  <a:gd name="connsiteX9" fmla="*/ 4765 w 442915"/>
                  <a:gd name="connsiteY9" fmla="*/ 2200274 h 2200274"/>
                  <a:gd name="connsiteX10" fmla="*/ 4764 w 442915"/>
                  <a:gd name="connsiteY10" fmla="*/ 2200273 h 2200274"/>
                  <a:gd name="connsiteX11" fmla="*/ 1 w 442915"/>
                  <a:gd name="connsiteY11" fmla="*/ 2194319 h 2200274"/>
                  <a:gd name="connsiteX12" fmla="*/ 1 w 442915"/>
                  <a:gd name="connsiteY12" fmla="*/ 1695451 h 2200274"/>
                  <a:gd name="connsiteX13" fmla="*/ 0 w 442915"/>
                  <a:gd name="connsiteY13" fmla="*/ 1695451 h 2200274"/>
                  <a:gd name="connsiteX14" fmla="*/ 0 w 442915"/>
                  <a:gd name="connsiteY14" fmla="*/ 1652587 h 2200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42915" h="2200274">
                    <a:moveTo>
                      <a:pt x="442915" y="1652587"/>
                    </a:moveTo>
                    <a:lnTo>
                      <a:pt x="442915" y="1695451"/>
                    </a:lnTo>
                    <a:lnTo>
                      <a:pt x="408624" y="1695451"/>
                    </a:lnTo>
                    <a:close/>
                    <a:moveTo>
                      <a:pt x="0" y="0"/>
                    </a:moveTo>
                    <a:lnTo>
                      <a:pt x="4763" y="0"/>
                    </a:lnTo>
                    <a:lnTo>
                      <a:pt x="442914" y="0"/>
                    </a:lnTo>
                    <a:lnTo>
                      <a:pt x="442914" y="1652587"/>
                    </a:lnTo>
                    <a:lnTo>
                      <a:pt x="408623" y="1695451"/>
                    </a:lnTo>
                    <a:lnTo>
                      <a:pt x="408624" y="1695451"/>
                    </a:lnTo>
                    <a:lnTo>
                      <a:pt x="4765" y="2200274"/>
                    </a:lnTo>
                    <a:lnTo>
                      <a:pt x="4764" y="2200273"/>
                    </a:lnTo>
                    <a:lnTo>
                      <a:pt x="1" y="2194319"/>
                    </a:lnTo>
                    <a:lnTo>
                      <a:pt x="1" y="1695451"/>
                    </a:lnTo>
                    <a:lnTo>
                      <a:pt x="0" y="1695451"/>
                    </a:lnTo>
                    <a:lnTo>
                      <a:pt x="0" y="1652587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234DE68A-FEF2-4C20-9EB1-5EADBF39A14A}"/>
              </a:ext>
            </a:extLst>
          </p:cNvPr>
          <p:cNvGrpSpPr/>
          <p:nvPr/>
        </p:nvGrpSpPr>
        <p:grpSpPr>
          <a:xfrm>
            <a:off x="7063765" y="8536359"/>
            <a:ext cx="3839596" cy="1028069"/>
            <a:chOff x="7063765" y="8536359"/>
            <a:chExt cx="3839596" cy="1028069"/>
          </a:xfrm>
        </p:grpSpPr>
        <p:sp>
          <p:nvSpPr>
            <p:cNvPr id="31" name="Google Shape;611;p22">
              <a:extLst>
                <a:ext uri="{FF2B5EF4-FFF2-40B4-BE49-F238E27FC236}">
                  <a16:creationId xmlns:a16="http://schemas.microsoft.com/office/drawing/2014/main" id="{133902CC-3B21-AC8E-43FF-A330A8F8E45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45207" y="8536359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TEAM LEAD</a:t>
              </a:r>
              <a:endParaRPr lang="en-US" altLang="en-US" sz="20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endParaRPr>
            </a:p>
          </p:txBody>
        </p:sp>
        <p:sp>
          <p:nvSpPr>
            <p:cNvPr id="32" name="Google Shape;626;p22">
              <a:extLst>
                <a:ext uri="{FF2B5EF4-FFF2-40B4-BE49-F238E27FC236}">
                  <a16:creationId xmlns:a16="http://schemas.microsoft.com/office/drawing/2014/main" id="{2EBDE712-7AA4-AF93-E4D7-904A398C93D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063765" y="8890154"/>
              <a:ext cx="3658154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en-US" sz="1600" b="1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Dẫn</a:t>
              </a:r>
              <a:r>
                <a:rPr lang="en-US" sz="1600" b="1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b="1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Dắt</a:t>
              </a:r>
              <a:r>
                <a:rPr lang="en-US" sz="1600" b="1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b="1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Nhóm</a:t>
              </a:r>
              <a:r>
                <a:rPr lang="en-US" sz="1600" b="1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: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Gắn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kết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,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truyền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cảm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hứng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cho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tập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thể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.</a:t>
              </a:r>
              <a:endParaRPr lang="en-US" altLang="en-US" sz="16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371E2A36-76F1-4DBB-2A91-6597108FE982}"/>
              </a:ext>
            </a:extLst>
          </p:cNvPr>
          <p:cNvGrpSpPr/>
          <p:nvPr/>
        </p:nvGrpSpPr>
        <p:grpSpPr>
          <a:xfrm>
            <a:off x="4204609" y="8439330"/>
            <a:ext cx="1671266" cy="997533"/>
            <a:chOff x="2093792" y="4580405"/>
            <a:chExt cx="2009551" cy="940769"/>
          </a:xfrm>
        </p:grpSpPr>
        <p:sp>
          <p:nvSpPr>
            <p:cNvPr id="34" name="Google Shape;611;p22">
              <a:extLst>
                <a:ext uri="{FF2B5EF4-FFF2-40B4-BE49-F238E27FC236}">
                  <a16:creationId xmlns:a16="http://schemas.microsoft.com/office/drawing/2014/main" id="{F143CC1E-3522-78E4-D2DE-81C32E5D8F4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3792" y="4580405"/>
              <a:ext cx="2009551" cy="385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2400" dirty="0">
                  <a:solidFill>
                    <a:schemeClr val="bg1">
                      <a:lumMod val="65000"/>
                    </a:schemeClr>
                  </a:solidFill>
                  <a:latin typeface="+mn-lt"/>
                  <a:cs typeface="Open Sans" panose="020B0606030504020204" pitchFamily="34" charset="0"/>
                  <a:sym typeface="Open Sans" panose="020B0606030504020204" pitchFamily="34" charset="0"/>
                </a:rPr>
                <a:t>STEP</a:t>
              </a:r>
              <a:endParaRPr lang="en-US" altLang="en-US" sz="2000" dirty="0">
                <a:solidFill>
                  <a:schemeClr val="bg1">
                    <a:lumMod val="65000"/>
                  </a:schemeClr>
                </a:solidFill>
                <a:latin typeface="+mn-lt"/>
              </a:endParaRPr>
            </a:p>
          </p:txBody>
        </p:sp>
        <p:sp>
          <p:nvSpPr>
            <p:cNvPr id="35" name="Google Shape;611;p22">
              <a:extLst>
                <a:ext uri="{FF2B5EF4-FFF2-40B4-BE49-F238E27FC236}">
                  <a16:creationId xmlns:a16="http://schemas.microsoft.com/office/drawing/2014/main" id="{E7EE4FA3-E876-3B61-F659-D4B72B21F31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3792" y="4828152"/>
              <a:ext cx="2009551" cy="6930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bg1">
                      <a:lumMod val="65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02</a:t>
              </a:r>
              <a:endParaRPr lang="en-US" altLang="en-US" sz="6000" b="1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A1C93117-3674-A2D0-C7DF-BCE0CC90090F}"/>
              </a:ext>
            </a:extLst>
          </p:cNvPr>
          <p:cNvGrpSpPr/>
          <p:nvPr/>
        </p:nvGrpSpPr>
        <p:grpSpPr>
          <a:xfrm>
            <a:off x="5606121" y="5986452"/>
            <a:ext cx="8261571" cy="2333034"/>
            <a:chOff x="4996521" y="5986452"/>
            <a:chExt cx="8261571" cy="2333034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D8EA72C4-2F88-5346-B14F-A26AA51CB11D}"/>
                </a:ext>
              </a:extLst>
            </p:cNvPr>
            <p:cNvGrpSpPr/>
            <p:nvPr/>
          </p:nvGrpSpPr>
          <p:grpSpPr>
            <a:xfrm>
              <a:off x="4996521" y="5986452"/>
              <a:ext cx="8261571" cy="2333034"/>
              <a:chOff x="5715000" y="5924549"/>
              <a:chExt cx="7791451" cy="2200274"/>
            </a:xfrm>
            <a:solidFill>
              <a:schemeClr val="bg1">
                <a:lumMod val="95000"/>
              </a:schemeClr>
            </a:solidFill>
            <a:effectLst>
              <a:outerShdw blurRad="190500" dist="127000" dir="5400000" algn="t" rotWithShape="0">
                <a:prstClr val="black">
                  <a:alpha val="15000"/>
                </a:prstClr>
              </a:outerShdw>
            </a:effectLst>
          </p:grpSpPr>
          <p:sp>
            <p:nvSpPr>
              <p:cNvPr id="43" name="Freeform: Shape 42">
                <a:extLst>
                  <a:ext uri="{FF2B5EF4-FFF2-40B4-BE49-F238E27FC236}">
                    <a16:creationId xmlns:a16="http://schemas.microsoft.com/office/drawing/2014/main" id="{1293B867-CD5D-B9BD-1964-5457D65131F0}"/>
                  </a:ext>
                </a:extLst>
              </p:cNvPr>
              <p:cNvSpPr/>
              <p:nvPr/>
            </p:nvSpPr>
            <p:spPr>
              <a:xfrm>
                <a:off x="8362950" y="5924550"/>
                <a:ext cx="5143501" cy="1695451"/>
              </a:xfrm>
              <a:custGeom>
                <a:avLst/>
                <a:gdLst>
                  <a:gd name="connsiteX0" fmla="*/ 0 w 5143501"/>
                  <a:gd name="connsiteY0" fmla="*/ 0 h 1695451"/>
                  <a:gd name="connsiteX1" fmla="*/ 5143501 w 5143501"/>
                  <a:gd name="connsiteY1" fmla="*/ 0 h 1695451"/>
                  <a:gd name="connsiteX2" fmla="*/ 5143501 w 5143501"/>
                  <a:gd name="connsiteY2" fmla="*/ 1268739 h 1695451"/>
                  <a:gd name="connsiteX3" fmla="*/ 4716789 w 5143501"/>
                  <a:gd name="connsiteY3" fmla="*/ 1695451 h 1695451"/>
                  <a:gd name="connsiteX4" fmla="*/ 0 w 5143501"/>
                  <a:gd name="connsiteY4" fmla="*/ 1695451 h 1695451"/>
                  <a:gd name="connsiteX5" fmla="*/ 0 w 5143501"/>
                  <a:gd name="connsiteY5" fmla="*/ 1652587 h 1695451"/>
                  <a:gd name="connsiteX6" fmla="*/ 0 w 5143501"/>
                  <a:gd name="connsiteY6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3501" h="1695451">
                    <a:moveTo>
                      <a:pt x="0" y="0"/>
                    </a:moveTo>
                    <a:lnTo>
                      <a:pt x="5143501" y="0"/>
                    </a:lnTo>
                    <a:lnTo>
                      <a:pt x="5143501" y="1268739"/>
                    </a:lnTo>
                    <a:cubicBezTo>
                      <a:pt x="5143501" y="1504406"/>
                      <a:pt x="4952456" y="1695451"/>
                      <a:pt x="4716789" y="1695451"/>
                    </a:cubicBezTo>
                    <a:lnTo>
                      <a:pt x="0" y="1695451"/>
                    </a:lnTo>
                    <a:lnTo>
                      <a:pt x="0" y="165258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4" name="Freeform: Shape 43">
                <a:extLst>
                  <a:ext uri="{FF2B5EF4-FFF2-40B4-BE49-F238E27FC236}">
                    <a16:creationId xmlns:a16="http://schemas.microsoft.com/office/drawing/2014/main" id="{DB4C5305-A922-2900-4169-70A40FD4B502}"/>
                  </a:ext>
                </a:extLst>
              </p:cNvPr>
              <p:cNvSpPr/>
              <p:nvPr/>
            </p:nvSpPr>
            <p:spPr>
              <a:xfrm>
                <a:off x="5715000" y="5924550"/>
                <a:ext cx="1766884" cy="1695451"/>
              </a:xfrm>
              <a:custGeom>
                <a:avLst/>
                <a:gdLst>
                  <a:gd name="connsiteX0" fmla="*/ 0 w 1766884"/>
                  <a:gd name="connsiteY0" fmla="*/ 0 h 1695451"/>
                  <a:gd name="connsiteX1" fmla="*/ 1766884 w 1766884"/>
                  <a:gd name="connsiteY1" fmla="*/ 0 h 1695451"/>
                  <a:gd name="connsiteX2" fmla="*/ 1766884 w 1766884"/>
                  <a:gd name="connsiteY2" fmla="*/ 1695451 h 1695451"/>
                  <a:gd name="connsiteX3" fmla="*/ 426712 w 1766884"/>
                  <a:gd name="connsiteY3" fmla="*/ 1695451 h 1695451"/>
                  <a:gd name="connsiteX4" fmla="*/ 0 w 1766884"/>
                  <a:gd name="connsiteY4" fmla="*/ 1268739 h 1695451"/>
                  <a:gd name="connsiteX5" fmla="*/ 0 w 1766884"/>
                  <a:gd name="connsiteY5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66884" h="1695451">
                    <a:moveTo>
                      <a:pt x="0" y="0"/>
                    </a:moveTo>
                    <a:lnTo>
                      <a:pt x="1766884" y="0"/>
                    </a:lnTo>
                    <a:lnTo>
                      <a:pt x="1766884" y="1695451"/>
                    </a:lnTo>
                    <a:lnTo>
                      <a:pt x="426712" y="1695451"/>
                    </a:lnTo>
                    <a:cubicBezTo>
                      <a:pt x="191045" y="1695451"/>
                      <a:pt x="0" y="1504406"/>
                      <a:pt x="0" y="1268739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id="{1A4ECB49-62E7-472C-B51E-59809FF620A5}"/>
                  </a:ext>
                </a:extLst>
              </p:cNvPr>
              <p:cNvSpPr/>
              <p:nvPr/>
            </p:nvSpPr>
            <p:spPr>
              <a:xfrm>
                <a:off x="7481885" y="5924550"/>
                <a:ext cx="438151" cy="2194319"/>
              </a:xfrm>
              <a:custGeom>
                <a:avLst/>
                <a:gdLst>
                  <a:gd name="connsiteX0" fmla="*/ 0 w 438151"/>
                  <a:gd name="connsiteY0" fmla="*/ 0 h 2194319"/>
                  <a:gd name="connsiteX1" fmla="*/ 438151 w 438151"/>
                  <a:gd name="connsiteY1" fmla="*/ 0 h 2194319"/>
                  <a:gd name="connsiteX2" fmla="*/ 438151 w 438151"/>
                  <a:gd name="connsiteY2" fmla="*/ 1652587 h 2194319"/>
                  <a:gd name="connsiteX3" fmla="*/ 438151 w 438151"/>
                  <a:gd name="connsiteY3" fmla="*/ 1695451 h 2194319"/>
                  <a:gd name="connsiteX4" fmla="*/ 438151 w 438151"/>
                  <a:gd name="connsiteY4" fmla="*/ 2194319 h 2194319"/>
                  <a:gd name="connsiteX5" fmla="*/ 39056 w 438151"/>
                  <a:gd name="connsiteY5" fmla="*/ 1695451 h 2194319"/>
                  <a:gd name="connsiteX6" fmla="*/ 0 w 438151"/>
                  <a:gd name="connsiteY6" fmla="*/ 1695451 h 2194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8151" h="2194319">
                    <a:moveTo>
                      <a:pt x="0" y="0"/>
                    </a:moveTo>
                    <a:lnTo>
                      <a:pt x="438151" y="0"/>
                    </a:lnTo>
                    <a:lnTo>
                      <a:pt x="438151" y="1652587"/>
                    </a:lnTo>
                    <a:lnTo>
                      <a:pt x="438151" y="1695451"/>
                    </a:lnTo>
                    <a:lnTo>
                      <a:pt x="438151" y="2194319"/>
                    </a:lnTo>
                    <a:lnTo>
                      <a:pt x="39056" y="1695451"/>
                    </a:lnTo>
                    <a:lnTo>
                      <a:pt x="0" y="169545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804F23DE-8C8B-7ADC-E4B8-6496FF3ED49C}"/>
                  </a:ext>
                </a:extLst>
              </p:cNvPr>
              <p:cNvSpPr/>
              <p:nvPr/>
            </p:nvSpPr>
            <p:spPr>
              <a:xfrm>
                <a:off x="7920035" y="5924549"/>
                <a:ext cx="442915" cy="2200274"/>
              </a:xfrm>
              <a:custGeom>
                <a:avLst/>
                <a:gdLst>
                  <a:gd name="connsiteX0" fmla="*/ 442915 w 442915"/>
                  <a:gd name="connsiteY0" fmla="*/ 1652587 h 2200274"/>
                  <a:gd name="connsiteX1" fmla="*/ 442915 w 442915"/>
                  <a:gd name="connsiteY1" fmla="*/ 1695451 h 2200274"/>
                  <a:gd name="connsiteX2" fmla="*/ 408624 w 442915"/>
                  <a:gd name="connsiteY2" fmla="*/ 1695451 h 2200274"/>
                  <a:gd name="connsiteX3" fmla="*/ 0 w 442915"/>
                  <a:gd name="connsiteY3" fmla="*/ 0 h 2200274"/>
                  <a:gd name="connsiteX4" fmla="*/ 4763 w 442915"/>
                  <a:gd name="connsiteY4" fmla="*/ 0 h 2200274"/>
                  <a:gd name="connsiteX5" fmla="*/ 442914 w 442915"/>
                  <a:gd name="connsiteY5" fmla="*/ 0 h 2200274"/>
                  <a:gd name="connsiteX6" fmla="*/ 442914 w 442915"/>
                  <a:gd name="connsiteY6" fmla="*/ 1652587 h 2200274"/>
                  <a:gd name="connsiteX7" fmla="*/ 408623 w 442915"/>
                  <a:gd name="connsiteY7" fmla="*/ 1695451 h 2200274"/>
                  <a:gd name="connsiteX8" fmla="*/ 408624 w 442915"/>
                  <a:gd name="connsiteY8" fmla="*/ 1695451 h 2200274"/>
                  <a:gd name="connsiteX9" fmla="*/ 4765 w 442915"/>
                  <a:gd name="connsiteY9" fmla="*/ 2200274 h 2200274"/>
                  <a:gd name="connsiteX10" fmla="*/ 4764 w 442915"/>
                  <a:gd name="connsiteY10" fmla="*/ 2200273 h 2200274"/>
                  <a:gd name="connsiteX11" fmla="*/ 1 w 442915"/>
                  <a:gd name="connsiteY11" fmla="*/ 2194319 h 2200274"/>
                  <a:gd name="connsiteX12" fmla="*/ 1 w 442915"/>
                  <a:gd name="connsiteY12" fmla="*/ 1695451 h 2200274"/>
                  <a:gd name="connsiteX13" fmla="*/ 0 w 442915"/>
                  <a:gd name="connsiteY13" fmla="*/ 1695451 h 2200274"/>
                  <a:gd name="connsiteX14" fmla="*/ 0 w 442915"/>
                  <a:gd name="connsiteY14" fmla="*/ 1652587 h 2200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42915" h="2200274">
                    <a:moveTo>
                      <a:pt x="442915" y="1652587"/>
                    </a:moveTo>
                    <a:lnTo>
                      <a:pt x="442915" y="1695451"/>
                    </a:lnTo>
                    <a:lnTo>
                      <a:pt x="408624" y="1695451"/>
                    </a:lnTo>
                    <a:close/>
                    <a:moveTo>
                      <a:pt x="0" y="0"/>
                    </a:moveTo>
                    <a:lnTo>
                      <a:pt x="4763" y="0"/>
                    </a:lnTo>
                    <a:lnTo>
                      <a:pt x="442914" y="0"/>
                    </a:lnTo>
                    <a:lnTo>
                      <a:pt x="442914" y="1652587"/>
                    </a:lnTo>
                    <a:lnTo>
                      <a:pt x="408623" y="1695451"/>
                    </a:lnTo>
                    <a:lnTo>
                      <a:pt x="408624" y="1695451"/>
                    </a:lnTo>
                    <a:lnTo>
                      <a:pt x="4765" y="2200274"/>
                    </a:lnTo>
                    <a:lnTo>
                      <a:pt x="4764" y="2200273"/>
                    </a:lnTo>
                    <a:lnTo>
                      <a:pt x="1" y="2194319"/>
                    </a:lnTo>
                    <a:lnTo>
                      <a:pt x="1" y="1695451"/>
                    </a:lnTo>
                    <a:lnTo>
                      <a:pt x="0" y="1695451"/>
                    </a:lnTo>
                    <a:lnTo>
                      <a:pt x="0" y="165258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481D878D-6506-C656-B247-4CC242C33225}"/>
                </a:ext>
              </a:extLst>
            </p:cNvPr>
            <p:cNvGrpSpPr/>
            <p:nvPr/>
          </p:nvGrpSpPr>
          <p:grpSpPr>
            <a:xfrm>
              <a:off x="4996521" y="5986452"/>
              <a:ext cx="8261571" cy="2333034"/>
              <a:chOff x="5715000" y="5924549"/>
              <a:chExt cx="7791451" cy="2200274"/>
            </a:xfrm>
            <a:effectLst>
              <a:outerShdw blurRad="63500" dist="38100" dir="5400000" algn="t" rotWithShape="0">
                <a:prstClr val="black">
                  <a:alpha val="30000"/>
                </a:prstClr>
              </a:outerShdw>
            </a:effectLst>
          </p:grpSpPr>
          <p:sp>
            <p:nvSpPr>
              <p:cNvPr id="39" name="Freeform: Shape 38">
                <a:extLst>
                  <a:ext uri="{FF2B5EF4-FFF2-40B4-BE49-F238E27FC236}">
                    <a16:creationId xmlns:a16="http://schemas.microsoft.com/office/drawing/2014/main" id="{AA515C65-5EC0-6CC5-42C6-9D6928CDC479}"/>
                  </a:ext>
                </a:extLst>
              </p:cNvPr>
              <p:cNvSpPr/>
              <p:nvPr/>
            </p:nvSpPr>
            <p:spPr>
              <a:xfrm>
                <a:off x="8362950" y="5924550"/>
                <a:ext cx="5143501" cy="1695451"/>
              </a:xfrm>
              <a:custGeom>
                <a:avLst/>
                <a:gdLst>
                  <a:gd name="connsiteX0" fmla="*/ 0 w 5143501"/>
                  <a:gd name="connsiteY0" fmla="*/ 0 h 1695451"/>
                  <a:gd name="connsiteX1" fmla="*/ 5143501 w 5143501"/>
                  <a:gd name="connsiteY1" fmla="*/ 0 h 1695451"/>
                  <a:gd name="connsiteX2" fmla="*/ 5143501 w 5143501"/>
                  <a:gd name="connsiteY2" fmla="*/ 1268739 h 1695451"/>
                  <a:gd name="connsiteX3" fmla="*/ 4716789 w 5143501"/>
                  <a:gd name="connsiteY3" fmla="*/ 1695451 h 1695451"/>
                  <a:gd name="connsiteX4" fmla="*/ 0 w 5143501"/>
                  <a:gd name="connsiteY4" fmla="*/ 1695451 h 1695451"/>
                  <a:gd name="connsiteX5" fmla="*/ 0 w 5143501"/>
                  <a:gd name="connsiteY5" fmla="*/ 1652587 h 1695451"/>
                  <a:gd name="connsiteX6" fmla="*/ 0 w 5143501"/>
                  <a:gd name="connsiteY6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3501" h="1695451">
                    <a:moveTo>
                      <a:pt x="0" y="0"/>
                    </a:moveTo>
                    <a:lnTo>
                      <a:pt x="5143501" y="0"/>
                    </a:lnTo>
                    <a:lnTo>
                      <a:pt x="5143501" y="1268739"/>
                    </a:lnTo>
                    <a:cubicBezTo>
                      <a:pt x="5143501" y="1504406"/>
                      <a:pt x="4952456" y="1695451"/>
                      <a:pt x="4716789" y="1695451"/>
                    </a:cubicBezTo>
                    <a:lnTo>
                      <a:pt x="0" y="1695451"/>
                    </a:lnTo>
                    <a:lnTo>
                      <a:pt x="0" y="165258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0" name="Freeform: Shape 39">
                <a:extLst>
                  <a:ext uri="{FF2B5EF4-FFF2-40B4-BE49-F238E27FC236}">
                    <a16:creationId xmlns:a16="http://schemas.microsoft.com/office/drawing/2014/main" id="{E8B11231-4417-BE2F-B96D-EF714F8689E0}"/>
                  </a:ext>
                </a:extLst>
              </p:cNvPr>
              <p:cNvSpPr/>
              <p:nvPr/>
            </p:nvSpPr>
            <p:spPr>
              <a:xfrm>
                <a:off x="5715000" y="5924550"/>
                <a:ext cx="1766884" cy="1695451"/>
              </a:xfrm>
              <a:custGeom>
                <a:avLst/>
                <a:gdLst>
                  <a:gd name="connsiteX0" fmla="*/ 0 w 1766884"/>
                  <a:gd name="connsiteY0" fmla="*/ 0 h 1695451"/>
                  <a:gd name="connsiteX1" fmla="*/ 1766884 w 1766884"/>
                  <a:gd name="connsiteY1" fmla="*/ 0 h 1695451"/>
                  <a:gd name="connsiteX2" fmla="*/ 1766884 w 1766884"/>
                  <a:gd name="connsiteY2" fmla="*/ 1695451 h 1695451"/>
                  <a:gd name="connsiteX3" fmla="*/ 426712 w 1766884"/>
                  <a:gd name="connsiteY3" fmla="*/ 1695451 h 1695451"/>
                  <a:gd name="connsiteX4" fmla="*/ 0 w 1766884"/>
                  <a:gd name="connsiteY4" fmla="*/ 1268739 h 1695451"/>
                  <a:gd name="connsiteX5" fmla="*/ 0 w 1766884"/>
                  <a:gd name="connsiteY5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66884" h="1695451">
                    <a:moveTo>
                      <a:pt x="0" y="0"/>
                    </a:moveTo>
                    <a:lnTo>
                      <a:pt x="1766884" y="0"/>
                    </a:lnTo>
                    <a:lnTo>
                      <a:pt x="1766884" y="1695451"/>
                    </a:lnTo>
                    <a:lnTo>
                      <a:pt x="426712" y="1695451"/>
                    </a:lnTo>
                    <a:cubicBezTo>
                      <a:pt x="191045" y="1695451"/>
                      <a:pt x="0" y="1504406"/>
                      <a:pt x="0" y="1268739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1" name="Freeform: Shape 40">
                <a:extLst>
                  <a:ext uri="{FF2B5EF4-FFF2-40B4-BE49-F238E27FC236}">
                    <a16:creationId xmlns:a16="http://schemas.microsoft.com/office/drawing/2014/main" id="{82810ADC-6F1E-5AC6-8B54-9B39C3F540AD}"/>
                  </a:ext>
                </a:extLst>
              </p:cNvPr>
              <p:cNvSpPr/>
              <p:nvPr/>
            </p:nvSpPr>
            <p:spPr>
              <a:xfrm>
                <a:off x="7481885" y="5924550"/>
                <a:ext cx="438151" cy="2194319"/>
              </a:xfrm>
              <a:custGeom>
                <a:avLst/>
                <a:gdLst>
                  <a:gd name="connsiteX0" fmla="*/ 0 w 438151"/>
                  <a:gd name="connsiteY0" fmla="*/ 0 h 2194319"/>
                  <a:gd name="connsiteX1" fmla="*/ 438151 w 438151"/>
                  <a:gd name="connsiteY1" fmla="*/ 0 h 2194319"/>
                  <a:gd name="connsiteX2" fmla="*/ 438151 w 438151"/>
                  <a:gd name="connsiteY2" fmla="*/ 1652587 h 2194319"/>
                  <a:gd name="connsiteX3" fmla="*/ 438151 w 438151"/>
                  <a:gd name="connsiteY3" fmla="*/ 1695451 h 2194319"/>
                  <a:gd name="connsiteX4" fmla="*/ 438151 w 438151"/>
                  <a:gd name="connsiteY4" fmla="*/ 2194319 h 2194319"/>
                  <a:gd name="connsiteX5" fmla="*/ 39056 w 438151"/>
                  <a:gd name="connsiteY5" fmla="*/ 1695451 h 2194319"/>
                  <a:gd name="connsiteX6" fmla="*/ 0 w 438151"/>
                  <a:gd name="connsiteY6" fmla="*/ 1695451 h 2194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8151" h="2194319">
                    <a:moveTo>
                      <a:pt x="0" y="0"/>
                    </a:moveTo>
                    <a:lnTo>
                      <a:pt x="438151" y="0"/>
                    </a:lnTo>
                    <a:lnTo>
                      <a:pt x="438151" y="1652587"/>
                    </a:lnTo>
                    <a:lnTo>
                      <a:pt x="438151" y="1695451"/>
                    </a:lnTo>
                    <a:lnTo>
                      <a:pt x="438151" y="2194319"/>
                    </a:lnTo>
                    <a:lnTo>
                      <a:pt x="39056" y="1695451"/>
                    </a:lnTo>
                    <a:lnTo>
                      <a:pt x="0" y="169545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2" name="Freeform: Shape 41">
                <a:extLst>
                  <a:ext uri="{FF2B5EF4-FFF2-40B4-BE49-F238E27FC236}">
                    <a16:creationId xmlns:a16="http://schemas.microsoft.com/office/drawing/2014/main" id="{EC2981DE-9FD8-3A83-5AD8-5650A6E3E41D}"/>
                  </a:ext>
                </a:extLst>
              </p:cNvPr>
              <p:cNvSpPr/>
              <p:nvPr/>
            </p:nvSpPr>
            <p:spPr>
              <a:xfrm>
                <a:off x="7920035" y="5924549"/>
                <a:ext cx="442915" cy="2200274"/>
              </a:xfrm>
              <a:custGeom>
                <a:avLst/>
                <a:gdLst>
                  <a:gd name="connsiteX0" fmla="*/ 442915 w 442915"/>
                  <a:gd name="connsiteY0" fmla="*/ 1652587 h 2200274"/>
                  <a:gd name="connsiteX1" fmla="*/ 442915 w 442915"/>
                  <a:gd name="connsiteY1" fmla="*/ 1695451 h 2200274"/>
                  <a:gd name="connsiteX2" fmla="*/ 408624 w 442915"/>
                  <a:gd name="connsiteY2" fmla="*/ 1695451 h 2200274"/>
                  <a:gd name="connsiteX3" fmla="*/ 0 w 442915"/>
                  <a:gd name="connsiteY3" fmla="*/ 0 h 2200274"/>
                  <a:gd name="connsiteX4" fmla="*/ 4763 w 442915"/>
                  <a:gd name="connsiteY4" fmla="*/ 0 h 2200274"/>
                  <a:gd name="connsiteX5" fmla="*/ 442914 w 442915"/>
                  <a:gd name="connsiteY5" fmla="*/ 0 h 2200274"/>
                  <a:gd name="connsiteX6" fmla="*/ 442914 w 442915"/>
                  <a:gd name="connsiteY6" fmla="*/ 1652587 h 2200274"/>
                  <a:gd name="connsiteX7" fmla="*/ 408623 w 442915"/>
                  <a:gd name="connsiteY7" fmla="*/ 1695451 h 2200274"/>
                  <a:gd name="connsiteX8" fmla="*/ 408624 w 442915"/>
                  <a:gd name="connsiteY8" fmla="*/ 1695451 h 2200274"/>
                  <a:gd name="connsiteX9" fmla="*/ 4765 w 442915"/>
                  <a:gd name="connsiteY9" fmla="*/ 2200274 h 2200274"/>
                  <a:gd name="connsiteX10" fmla="*/ 4764 w 442915"/>
                  <a:gd name="connsiteY10" fmla="*/ 2200273 h 2200274"/>
                  <a:gd name="connsiteX11" fmla="*/ 1 w 442915"/>
                  <a:gd name="connsiteY11" fmla="*/ 2194319 h 2200274"/>
                  <a:gd name="connsiteX12" fmla="*/ 1 w 442915"/>
                  <a:gd name="connsiteY12" fmla="*/ 1695451 h 2200274"/>
                  <a:gd name="connsiteX13" fmla="*/ 0 w 442915"/>
                  <a:gd name="connsiteY13" fmla="*/ 1695451 h 2200274"/>
                  <a:gd name="connsiteX14" fmla="*/ 0 w 442915"/>
                  <a:gd name="connsiteY14" fmla="*/ 1652587 h 2200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42915" h="2200274">
                    <a:moveTo>
                      <a:pt x="442915" y="1652587"/>
                    </a:moveTo>
                    <a:lnTo>
                      <a:pt x="442915" y="1695451"/>
                    </a:lnTo>
                    <a:lnTo>
                      <a:pt x="408624" y="1695451"/>
                    </a:lnTo>
                    <a:close/>
                    <a:moveTo>
                      <a:pt x="0" y="0"/>
                    </a:moveTo>
                    <a:lnTo>
                      <a:pt x="4763" y="0"/>
                    </a:lnTo>
                    <a:lnTo>
                      <a:pt x="442914" y="0"/>
                    </a:lnTo>
                    <a:lnTo>
                      <a:pt x="442914" y="1652587"/>
                    </a:lnTo>
                    <a:lnTo>
                      <a:pt x="408623" y="1695451"/>
                    </a:lnTo>
                    <a:lnTo>
                      <a:pt x="408624" y="1695451"/>
                    </a:lnTo>
                    <a:lnTo>
                      <a:pt x="4765" y="2200274"/>
                    </a:lnTo>
                    <a:lnTo>
                      <a:pt x="4764" y="2200273"/>
                    </a:lnTo>
                    <a:lnTo>
                      <a:pt x="1" y="2194319"/>
                    </a:lnTo>
                    <a:lnTo>
                      <a:pt x="1" y="1695451"/>
                    </a:lnTo>
                    <a:lnTo>
                      <a:pt x="0" y="1695451"/>
                    </a:lnTo>
                    <a:lnTo>
                      <a:pt x="0" y="1652587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C72FCA1B-8BA5-8453-E71D-5CF0FA6CA699}"/>
              </a:ext>
            </a:extLst>
          </p:cNvPr>
          <p:cNvGrpSpPr/>
          <p:nvPr/>
        </p:nvGrpSpPr>
        <p:grpSpPr>
          <a:xfrm>
            <a:off x="8667506" y="6426112"/>
            <a:ext cx="3839596" cy="1028069"/>
            <a:chOff x="8667506" y="6426112"/>
            <a:chExt cx="3839596" cy="1028069"/>
          </a:xfrm>
        </p:grpSpPr>
        <p:sp>
          <p:nvSpPr>
            <p:cNvPr id="48" name="Google Shape;611;p22">
              <a:extLst>
                <a:ext uri="{FF2B5EF4-FFF2-40B4-BE49-F238E27FC236}">
                  <a16:creationId xmlns:a16="http://schemas.microsoft.com/office/drawing/2014/main" id="{2ED64A8E-32EB-534F-3EE6-DD58F93A10F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848948" y="6426112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STRATEGIC THINK</a:t>
              </a:r>
              <a:endParaRPr lang="en-US" altLang="en-US" sz="20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endParaRPr>
            </a:p>
          </p:txBody>
        </p:sp>
        <p:sp>
          <p:nvSpPr>
            <p:cNvPr id="49" name="Google Shape;626;p22">
              <a:extLst>
                <a:ext uri="{FF2B5EF4-FFF2-40B4-BE49-F238E27FC236}">
                  <a16:creationId xmlns:a16="http://schemas.microsoft.com/office/drawing/2014/main" id="{37E9CFD6-0641-93FE-0F8C-26702F30E3D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667506" y="6779907"/>
              <a:ext cx="3658154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vi-VN" sz="1600" b="1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Tư Duy Chiến Lược:</a:t>
              </a:r>
              <a:r>
                <a:rPr lang="vi-VN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Nhìn xa, hành động có trọng tâm.</a:t>
              </a:r>
              <a:endParaRPr lang="en-US" altLang="en-US" sz="16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876C2540-6046-B492-D0E3-6DED4E42C901}"/>
              </a:ext>
            </a:extLst>
          </p:cNvPr>
          <p:cNvGrpSpPr/>
          <p:nvPr/>
        </p:nvGrpSpPr>
        <p:grpSpPr>
          <a:xfrm>
            <a:off x="5808350" y="6329083"/>
            <a:ext cx="1671266" cy="997533"/>
            <a:chOff x="2093792" y="4580405"/>
            <a:chExt cx="2009551" cy="940769"/>
          </a:xfrm>
        </p:grpSpPr>
        <p:sp>
          <p:nvSpPr>
            <p:cNvPr id="51" name="Google Shape;611;p22">
              <a:extLst>
                <a:ext uri="{FF2B5EF4-FFF2-40B4-BE49-F238E27FC236}">
                  <a16:creationId xmlns:a16="http://schemas.microsoft.com/office/drawing/2014/main" id="{CE79E56B-7DB6-BA01-4023-BD56BA57CED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3792" y="4580405"/>
              <a:ext cx="2009551" cy="385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2400" dirty="0">
                  <a:solidFill>
                    <a:schemeClr val="bg1">
                      <a:lumMod val="65000"/>
                    </a:schemeClr>
                  </a:solidFill>
                  <a:latin typeface="+mn-lt"/>
                  <a:cs typeface="Open Sans" panose="020B0606030504020204" pitchFamily="34" charset="0"/>
                  <a:sym typeface="Open Sans" panose="020B0606030504020204" pitchFamily="34" charset="0"/>
                </a:rPr>
                <a:t>STEP</a:t>
              </a:r>
              <a:endParaRPr lang="en-US" altLang="en-US" sz="2000" dirty="0">
                <a:solidFill>
                  <a:schemeClr val="bg1">
                    <a:lumMod val="65000"/>
                  </a:schemeClr>
                </a:solidFill>
                <a:latin typeface="+mn-lt"/>
              </a:endParaRPr>
            </a:p>
          </p:txBody>
        </p:sp>
        <p:sp>
          <p:nvSpPr>
            <p:cNvPr id="52" name="Google Shape;611;p22">
              <a:extLst>
                <a:ext uri="{FF2B5EF4-FFF2-40B4-BE49-F238E27FC236}">
                  <a16:creationId xmlns:a16="http://schemas.microsoft.com/office/drawing/2014/main" id="{8A54A1E4-BE86-87C0-2F5B-DDDBE69FB24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3792" y="4828152"/>
              <a:ext cx="2009551" cy="6930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bg1">
                      <a:lumMod val="65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03</a:t>
              </a:r>
              <a:endParaRPr lang="en-US" altLang="en-US" sz="6000" b="1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26B09E05-00E7-DCB0-1E4A-0BDB7D96BF0D}"/>
              </a:ext>
            </a:extLst>
          </p:cNvPr>
          <p:cNvGrpSpPr/>
          <p:nvPr/>
        </p:nvGrpSpPr>
        <p:grpSpPr>
          <a:xfrm>
            <a:off x="7209862" y="3876204"/>
            <a:ext cx="8261571" cy="2333034"/>
            <a:chOff x="6600262" y="3876204"/>
            <a:chExt cx="8261571" cy="2333034"/>
          </a:xfrm>
        </p:grpSpPr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1CE2B4DF-5A3D-8963-E847-572D106CB55A}"/>
                </a:ext>
              </a:extLst>
            </p:cNvPr>
            <p:cNvGrpSpPr/>
            <p:nvPr/>
          </p:nvGrpSpPr>
          <p:grpSpPr>
            <a:xfrm>
              <a:off x="6600262" y="3876204"/>
              <a:ext cx="8261571" cy="2333034"/>
              <a:chOff x="5715000" y="5924549"/>
              <a:chExt cx="7791451" cy="2200274"/>
            </a:xfrm>
            <a:solidFill>
              <a:schemeClr val="bg1">
                <a:lumMod val="95000"/>
              </a:schemeClr>
            </a:solidFill>
            <a:effectLst>
              <a:outerShdw blurRad="190500" dist="127000" dir="5400000" algn="t" rotWithShape="0">
                <a:prstClr val="black">
                  <a:alpha val="15000"/>
                </a:prstClr>
              </a:outerShdw>
            </a:effectLst>
          </p:grpSpPr>
          <p:sp>
            <p:nvSpPr>
              <p:cNvPr id="60" name="Freeform: Shape 59">
                <a:extLst>
                  <a:ext uri="{FF2B5EF4-FFF2-40B4-BE49-F238E27FC236}">
                    <a16:creationId xmlns:a16="http://schemas.microsoft.com/office/drawing/2014/main" id="{7E7F8CA3-DCC9-5336-B172-65F2C22ED4F0}"/>
                  </a:ext>
                </a:extLst>
              </p:cNvPr>
              <p:cNvSpPr/>
              <p:nvPr/>
            </p:nvSpPr>
            <p:spPr>
              <a:xfrm>
                <a:off x="8362950" y="5924550"/>
                <a:ext cx="5143501" cy="1695451"/>
              </a:xfrm>
              <a:custGeom>
                <a:avLst/>
                <a:gdLst>
                  <a:gd name="connsiteX0" fmla="*/ 0 w 5143501"/>
                  <a:gd name="connsiteY0" fmla="*/ 0 h 1695451"/>
                  <a:gd name="connsiteX1" fmla="*/ 5143501 w 5143501"/>
                  <a:gd name="connsiteY1" fmla="*/ 0 h 1695451"/>
                  <a:gd name="connsiteX2" fmla="*/ 5143501 w 5143501"/>
                  <a:gd name="connsiteY2" fmla="*/ 1268739 h 1695451"/>
                  <a:gd name="connsiteX3" fmla="*/ 4716789 w 5143501"/>
                  <a:gd name="connsiteY3" fmla="*/ 1695451 h 1695451"/>
                  <a:gd name="connsiteX4" fmla="*/ 0 w 5143501"/>
                  <a:gd name="connsiteY4" fmla="*/ 1695451 h 1695451"/>
                  <a:gd name="connsiteX5" fmla="*/ 0 w 5143501"/>
                  <a:gd name="connsiteY5" fmla="*/ 1652587 h 1695451"/>
                  <a:gd name="connsiteX6" fmla="*/ 0 w 5143501"/>
                  <a:gd name="connsiteY6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3501" h="1695451">
                    <a:moveTo>
                      <a:pt x="0" y="0"/>
                    </a:moveTo>
                    <a:lnTo>
                      <a:pt x="5143501" y="0"/>
                    </a:lnTo>
                    <a:lnTo>
                      <a:pt x="5143501" y="1268739"/>
                    </a:lnTo>
                    <a:cubicBezTo>
                      <a:pt x="5143501" y="1504406"/>
                      <a:pt x="4952456" y="1695451"/>
                      <a:pt x="4716789" y="1695451"/>
                    </a:cubicBezTo>
                    <a:lnTo>
                      <a:pt x="0" y="1695451"/>
                    </a:lnTo>
                    <a:lnTo>
                      <a:pt x="0" y="165258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61" name="Freeform: Shape 60">
                <a:extLst>
                  <a:ext uri="{FF2B5EF4-FFF2-40B4-BE49-F238E27FC236}">
                    <a16:creationId xmlns:a16="http://schemas.microsoft.com/office/drawing/2014/main" id="{28C23AE8-30C1-ECD1-627E-8FB4E99C8676}"/>
                  </a:ext>
                </a:extLst>
              </p:cNvPr>
              <p:cNvSpPr/>
              <p:nvPr/>
            </p:nvSpPr>
            <p:spPr>
              <a:xfrm>
                <a:off x="5715000" y="5924550"/>
                <a:ext cx="1766884" cy="1695451"/>
              </a:xfrm>
              <a:custGeom>
                <a:avLst/>
                <a:gdLst>
                  <a:gd name="connsiteX0" fmla="*/ 0 w 1766884"/>
                  <a:gd name="connsiteY0" fmla="*/ 0 h 1695451"/>
                  <a:gd name="connsiteX1" fmla="*/ 1766884 w 1766884"/>
                  <a:gd name="connsiteY1" fmla="*/ 0 h 1695451"/>
                  <a:gd name="connsiteX2" fmla="*/ 1766884 w 1766884"/>
                  <a:gd name="connsiteY2" fmla="*/ 1695451 h 1695451"/>
                  <a:gd name="connsiteX3" fmla="*/ 426712 w 1766884"/>
                  <a:gd name="connsiteY3" fmla="*/ 1695451 h 1695451"/>
                  <a:gd name="connsiteX4" fmla="*/ 0 w 1766884"/>
                  <a:gd name="connsiteY4" fmla="*/ 1268739 h 1695451"/>
                  <a:gd name="connsiteX5" fmla="*/ 0 w 1766884"/>
                  <a:gd name="connsiteY5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66884" h="1695451">
                    <a:moveTo>
                      <a:pt x="0" y="0"/>
                    </a:moveTo>
                    <a:lnTo>
                      <a:pt x="1766884" y="0"/>
                    </a:lnTo>
                    <a:lnTo>
                      <a:pt x="1766884" y="1695451"/>
                    </a:lnTo>
                    <a:lnTo>
                      <a:pt x="426712" y="1695451"/>
                    </a:lnTo>
                    <a:cubicBezTo>
                      <a:pt x="191045" y="1695451"/>
                      <a:pt x="0" y="1504406"/>
                      <a:pt x="0" y="1268739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62" name="Freeform: Shape 61">
                <a:extLst>
                  <a:ext uri="{FF2B5EF4-FFF2-40B4-BE49-F238E27FC236}">
                    <a16:creationId xmlns:a16="http://schemas.microsoft.com/office/drawing/2014/main" id="{5F682118-7086-7839-25D1-3A24CF97C253}"/>
                  </a:ext>
                </a:extLst>
              </p:cNvPr>
              <p:cNvSpPr/>
              <p:nvPr/>
            </p:nvSpPr>
            <p:spPr>
              <a:xfrm>
                <a:off x="7481885" y="5924550"/>
                <a:ext cx="438151" cy="2194319"/>
              </a:xfrm>
              <a:custGeom>
                <a:avLst/>
                <a:gdLst>
                  <a:gd name="connsiteX0" fmla="*/ 0 w 438151"/>
                  <a:gd name="connsiteY0" fmla="*/ 0 h 2194319"/>
                  <a:gd name="connsiteX1" fmla="*/ 438151 w 438151"/>
                  <a:gd name="connsiteY1" fmla="*/ 0 h 2194319"/>
                  <a:gd name="connsiteX2" fmla="*/ 438151 w 438151"/>
                  <a:gd name="connsiteY2" fmla="*/ 1652587 h 2194319"/>
                  <a:gd name="connsiteX3" fmla="*/ 438151 w 438151"/>
                  <a:gd name="connsiteY3" fmla="*/ 1695451 h 2194319"/>
                  <a:gd name="connsiteX4" fmla="*/ 438151 w 438151"/>
                  <a:gd name="connsiteY4" fmla="*/ 2194319 h 2194319"/>
                  <a:gd name="connsiteX5" fmla="*/ 39056 w 438151"/>
                  <a:gd name="connsiteY5" fmla="*/ 1695451 h 2194319"/>
                  <a:gd name="connsiteX6" fmla="*/ 0 w 438151"/>
                  <a:gd name="connsiteY6" fmla="*/ 1695451 h 2194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8151" h="2194319">
                    <a:moveTo>
                      <a:pt x="0" y="0"/>
                    </a:moveTo>
                    <a:lnTo>
                      <a:pt x="438151" y="0"/>
                    </a:lnTo>
                    <a:lnTo>
                      <a:pt x="438151" y="1652587"/>
                    </a:lnTo>
                    <a:lnTo>
                      <a:pt x="438151" y="1695451"/>
                    </a:lnTo>
                    <a:lnTo>
                      <a:pt x="438151" y="2194319"/>
                    </a:lnTo>
                    <a:lnTo>
                      <a:pt x="39056" y="1695451"/>
                    </a:lnTo>
                    <a:lnTo>
                      <a:pt x="0" y="169545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63" name="Freeform: Shape 62">
                <a:extLst>
                  <a:ext uri="{FF2B5EF4-FFF2-40B4-BE49-F238E27FC236}">
                    <a16:creationId xmlns:a16="http://schemas.microsoft.com/office/drawing/2014/main" id="{B7B0AE33-D615-287C-7AB0-50FC2F1E89A8}"/>
                  </a:ext>
                </a:extLst>
              </p:cNvPr>
              <p:cNvSpPr/>
              <p:nvPr/>
            </p:nvSpPr>
            <p:spPr>
              <a:xfrm>
                <a:off x="7920035" y="5924549"/>
                <a:ext cx="442915" cy="2200274"/>
              </a:xfrm>
              <a:custGeom>
                <a:avLst/>
                <a:gdLst>
                  <a:gd name="connsiteX0" fmla="*/ 442915 w 442915"/>
                  <a:gd name="connsiteY0" fmla="*/ 1652587 h 2200274"/>
                  <a:gd name="connsiteX1" fmla="*/ 442915 w 442915"/>
                  <a:gd name="connsiteY1" fmla="*/ 1695451 h 2200274"/>
                  <a:gd name="connsiteX2" fmla="*/ 408624 w 442915"/>
                  <a:gd name="connsiteY2" fmla="*/ 1695451 h 2200274"/>
                  <a:gd name="connsiteX3" fmla="*/ 0 w 442915"/>
                  <a:gd name="connsiteY3" fmla="*/ 0 h 2200274"/>
                  <a:gd name="connsiteX4" fmla="*/ 4763 w 442915"/>
                  <a:gd name="connsiteY4" fmla="*/ 0 h 2200274"/>
                  <a:gd name="connsiteX5" fmla="*/ 442914 w 442915"/>
                  <a:gd name="connsiteY5" fmla="*/ 0 h 2200274"/>
                  <a:gd name="connsiteX6" fmla="*/ 442914 w 442915"/>
                  <a:gd name="connsiteY6" fmla="*/ 1652587 h 2200274"/>
                  <a:gd name="connsiteX7" fmla="*/ 408623 w 442915"/>
                  <a:gd name="connsiteY7" fmla="*/ 1695451 h 2200274"/>
                  <a:gd name="connsiteX8" fmla="*/ 408624 w 442915"/>
                  <a:gd name="connsiteY8" fmla="*/ 1695451 h 2200274"/>
                  <a:gd name="connsiteX9" fmla="*/ 4765 w 442915"/>
                  <a:gd name="connsiteY9" fmla="*/ 2200274 h 2200274"/>
                  <a:gd name="connsiteX10" fmla="*/ 4764 w 442915"/>
                  <a:gd name="connsiteY10" fmla="*/ 2200273 h 2200274"/>
                  <a:gd name="connsiteX11" fmla="*/ 1 w 442915"/>
                  <a:gd name="connsiteY11" fmla="*/ 2194319 h 2200274"/>
                  <a:gd name="connsiteX12" fmla="*/ 1 w 442915"/>
                  <a:gd name="connsiteY12" fmla="*/ 1695451 h 2200274"/>
                  <a:gd name="connsiteX13" fmla="*/ 0 w 442915"/>
                  <a:gd name="connsiteY13" fmla="*/ 1695451 h 2200274"/>
                  <a:gd name="connsiteX14" fmla="*/ 0 w 442915"/>
                  <a:gd name="connsiteY14" fmla="*/ 1652587 h 2200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42915" h="2200274">
                    <a:moveTo>
                      <a:pt x="442915" y="1652587"/>
                    </a:moveTo>
                    <a:lnTo>
                      <a:pt x="442915" y="1695451"/>
                    </a:lnTo>
                    <a:lnTo>
                      <a:pt x="408624" y="1695451"/>
                    </a:lnTo>
                    <a:close/>
                    <a:moveTo>
                      <a:pt x="0" y="0"/>
                    </a:moveTo>
                    <a:lnTo>
                      <a:pt x="4763" y="0"/>
                    </a:lnTo>
                    <a:lnTo>
                      <a:pt x="442914" y="0"/>
                    </a:lnTo>
                    <a:lnTo>
                      <a:pt x="442914" y="1652587"/>
                    </a:lnTo>
                    <a:lnTo>
                      <a:pt x="408623" y="1695451"/>
                    </a:lnTo>
                    <a:lnTo>
                      <a:pt x="408624" y="1695451"/>
                    </a:lnTo>
                    <a:lnTo>
                      <a:pt x="4765" y="2200274"/>
                    </a:lnTo>
                    <a:lnTo>
                      <a:pt x="4764" y="2200273"/>
                    </a:lnTo>
                    <a:lnTo>
                      <a:pt x="1" y="2194319"/>
                    </a:lnTo>
                    <a:lnTo>
                      <a:pt x="1" y="1695451"/>
                    </a:lnTo>
                    <a:lnTo>
                      <a:pt x="0" y="1695451"/>
                    </a:lnTo>
                    <a:lnTo>
                      <a:pt x="0" y="165258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F69787FD-A344-DEAB-492C-910F8A64DE08}"/>
                </a:ext>
              </a:extLst>
            </p:cNvPr>
            <p:cNvGrpSpPr/>
            <p:nvPr/>
          </p:nvGrpSpPr>
          <p:grpSpPr>
            <a:xfrm>
              <a:off x="6600262" y="3876204"/>
              <a:ext cx="8261571" cy="2333034"/>
              <a:chOff x="5715000" y="5924549"/>
              <a:chExt cx="7791451" cy="2200274"/>
            </a:xfrm>
            <a:effectLst>
              <a:outerShdw blurRad="63500" dist="38100" dir="5400000" algn="t" rotWithShape="0">
                <a:prstClr val="black">
                  <a:alpha val="30000"/>
                </a:prstClr>
              </a:outerShdw>
            </a:effectLst>
          </p:grpSpPr>
          <p:sp>
            <p:nvSpPr>
              <p:cNvPr id="56" name="Freeform: Shape 55">
                <a:extLst>
                  <a:ext uri="{FF2B5EF4-FFF2-40B4-BE49-F238E27FC236}">
                    <a16:creationId xmlns:a16="http://schemas.microsoft.com/office/drawing/2014/main" id="{549F9963-4D8B-EEDD-6DD1-F1EC452E3D14}"/>
                  </a:ext>
                </a:extLst>
              </p:cNvPr>
              <p:cNvSpPr/>
              <p:nvPr/>
            </p:nvSpPr>
            <p:spPr>
              <a:xfrm>
                <a:off x="8362950" y="5924550"/>
                <a:ext cx="5143501" cy="1695451"/>
              </a:xfrm>
              <a:custGeom>
                <a:avLst/>
                <a:gdLst>
                  <a:gd name="connsiteX0" fmla="*/ 0 w 5143501"/>
                  <a:gd name="connsiteY0" fmla="*/ 0 h 1695451"/>
                  <a:gd name="connsiteX1" fmla="*/ 5143501 w 5143501"/>
                  <a:gd name="connsiteY1" fmla="*/ 0 h 1695451"/>
                  <a:gd name="connsiteX2" fmla="*/ 5143501 w 5143501"/>
                  <a:gd name="connsiteY2" fmla="*/ 1268739 h 1695451"/>
                  <a:gd name="connsiteX3" fmla="*/ 4716789 w 5143501"/>
                  <a:gd name="connsiteY3" fmla="*/ 1695451 h 1695451"/>
                  <a:gd name="connsiteX4" fmla="*/ 0 w 5143501"/>
                  <a:gd name="connsiteY4" fmla="*/ 1695451 h 1695451"/>
                  <a:gd name="connsiteX5" fmla="*/ 0 w 5143501"/>
                  <a:gd name="connsiteY5" fmla="*/ 1652587 h 1695451"/>
                  <a:gd name="connsiteX6" fmla="*/ 0 w 5143501"/>
                  <a:gd name="connsiteY6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3501" h="1695451">
                    <a:moveTo>
                      <a:pt x="0" y="0"/>
                    </a:moveTo>
                    <a:lnTo>
                      <a:pt x="5143501" y="0"/>
                    </a:lnTo>
                    <a:lnTo>
                      <a:pt x="5143501" y="1268739"/>
                    </a:lnTo>
                    <a:cubicBezTo>
                      <a:pt x="5143501" y="1504406"/>
                      <a:pt x="4952456" y="1695451"/>
                      <a:pt x="4716789" y="1695451"/>
                    </a:cubicBezTo>
                    <a:lnTo>
                      <a:pt x="0" y="1695451"/>
                    </a:lnTo>
                    <a:lnTo>
                      <a:pt x="0" y="165258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7" name="Freeform: Shape 56">
                <a:extLst>
                  <a:ext uri="{FF2B5EF4-FFF2-40B4-BE49-F238E27FC236}">
                    <a16:creationId xmlns:a16="http://schemas.microsoft.com/office/drawing/2014/main" id="{E9773B7D-DE1E-08FF-46BA-F1D2A2CB0726}"/>
                  </a:ext>
                </a:extLst>
              </p:cNvPr>
              <p:cNvSpPr/>
              <p:nvPr/>
            </p:nvSpPr>
            <p:spPr>
              <a:xfrm>
                <a:off x="5715000" y="5924550"/>
                <a:ext cx="1766884" cy="1695451"/>
              </a:xfrm>
              <a:custGeom>
                <a:avLst/>
                <a:gdLst>
                  <a:gd name="connsiteX0" fmla="*/ 0 w 1766884"/>
                  <a:gd name="connsiteY0" fmla="*/ 0 h 1695451"/>
                  <a:gd name="connsiteX1" fmla="*/ 1766884 w 1766884"/>
                  <a:gd name="connsiteY1" fmla="*/ 0 h 1695451"/>
                  <a:gd name="connsiteX2" fmla="*/ 1766884 w 1766884"/>
                  <a:gd name="connsiteY2" fmla="*/ 1695451 h 1695451"/>
                  <a:gd name="connsiteX3" fmla="*/ 426712 w 1766884"/>
                  <a:gd name="connsiteY3" fmla="*/ 1695451 h 1695451"/>
                  <a:gd name="connsiteX4" fmla="*/ 0 w 1766884"/>
                  <a:gd name="connsiteY4" fmla="*/ 1268739 h 1695451"/>
                  <a:gd name="connsiteX5" fmla="*/ 0 w 1766884"/>
                  <a:gd name="connsiteY5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66884" h="1695451">
                    <a:moveTo>
                      <a:pt x="0" y="0"/>
                    </a:moveTo>
                    <a:lnTo>
                      <a:pt x="1766884" y="0"/>
                    </a:lnTo>
                    <a:lnTo>
                      <a:pt x="1766884" y="1695451"/>
                    </a:lnTo>
                    <a:lnTo>
                      <a:pt x="426712" y="1695451"/>
                    </a:lnTo>
                    <a:cubicBezTo>
                      <a:pt x="191045" y="1695451"/>
                      <a:pt x="0" y="1504406"/>
                      <a:pt x="0" y="1268739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8" name="Freeform: Shape 57">
                <a:extLst>
                  <a:ext uri="{FF2B5EF4-FFF2-40B4-BE49-F238E27FC236}">
                    <a16:creationId xmlns:a16="http://schemas.microsoft.com/office/drawing/2014/main" id="{9E20FEEC-07CF-3F06-0302-97E67BDD1723}"/>
                  </a:ext>
                </a:extLst>
              </p:cNvPr>
              <p:cNvSpPr/>
              <p:nvPr/>
            </p:nvSpPr>
            <p:spPr>
              <a:xfrm>
                <a:off x="7481885" y="5924550"/>
                <a:ext cx="438151" cy="2194319"/>
              </a:xfrm>
              <a:custGeom>
                <a:avLst/>
                <a:gdLst>
                  <a:gd name="connsiteX0" fmla="*/ 0 w 438151"/>
                  <a:gd name="connsiteY0" fmla="*/ 0 h 2194319"/>
                  <a:gd name="connsiteX1" fmla="*/ 438151 w 438151"/>
                  <a:gd name="connsiteY1" fmla="*/ 0 h 2194319"/>
                  <a:gd name="connsiteX2" fmla="*/ 438151 w 438151"/>
                  <a:gd name="connsiteY2" fmla="*/ 1652587 h 2194319"/>
                  <a:gd name="connsiteX3" fmla="*/ 438151 w 438151"/>
                  <a:gd name="connsiteY3" fmla="*/ 1695451 h 2194319"/>
                  <a:gd name="connsiteX4" fmla="*/ 438151 w 438151"/>
                  <a:gd name="connsiteY4" fmla="*/ 2194319 h 2194319"/>
                  <a:gd name="connsiteX5" fmla="*/ 39056 w 438151"/>
                  <a:gd name="connsiteY5" fmla="*/ 1695451 h 2194319"/>
                  <a:gd name="connsiteX6" fmla="*/ 0 w 438151"/>
                  <a:gd name="connsiteY6" fmla="*/ 1695451 h 2194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8151" h="2194319">
                    <a:moveTo>
                      <a:pt x="0" y="0"/>
                    </a:moveTo>
                    <a:lnTo>
                      <a:pt x="438151" y="0"/>
                    </a:lnTo>
                    <a:lnTo>
                      <a:pt x="438151" y="1652587"/>
                    </a:lnTo>
                    <a:lnTo>
                      <a:pt x="438151" y="1695451"/>
                    </a:lnTo>
                    <a:lnTo>
                      <a:pt x="438151" y="2194319"/>
                    </a:lnTo>
                    <a:lnTo>
                      <a:pt x="39056" y="1695451"/>
                    </a:lnTo>
                    <a:lnTo>
                      <a:pt x="0" y="169545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9" name="Freeform: Shape 58">
                <a:extLst>
                  <a:ext uri="{FF2B5EF4-FFF2-40B4-BE49-F238E27FC236}">
                    <a16:creationId xmlns:a16="http://schemas.microsoft.com/office/drawing/2014/main" id="{18EC8008-C890-CA45-CAA2-318B16169F72}"/>
                  </a:ext>
                </a:extLst>
              </p:cNvPr>
              <p:cNvSpPr/>
              <p:nvPr/>
            </p:nvSpPr>
            <p:spPr>
              <a:xfrm>
                <a:off x="7920035" y="5924549"/>
                <a:ext cx="442915" cy="2200274"/>
              </a:xfrm>
              <a:custGeom>
                <a:avLst/>
                <a:gdLst>
                  <a:gd name="connsiteX0" fmla="*/ 442915 w 442915"/>
                  <a:gd name="connsiteY0" fmla="*/ 1652587 h 2200274"/>
                  <a:gd name="connsiteX1" fmla="*/ 442915 w 442915"/>
                  <a:gd name="connsiteY1" fmla="*/ 1695451 h 2200274"/>
                  <a:gd name="connsiteX2" fmla="*/ 408624 w 442915"/>
                  <a:gd name="connsiteY2" fmla="*/ 1695451 h 2200274"/>
                  <a:gd name="connsiteX3" fmla="*/ 0 w 442915"/>
                  <a:gd name="connsiteY3" fmla="*/ 0 h 2200274"/>
                  <a:gd name="connsiteX4" fmla="*/ 4763 w 442915"/>
                  <a:gd name="connsiteY4" fmla="*/ 0 h 2200274"/>
                  <a:gd name="connsiteX5" fmla="*/ 442914 w 442915"/>
                  <a:gd name="connsiteY5" fmla="*/ 0 h 2200274"/>
                  <a:gd name="connsiteX6" fmla="*/ 442914 w 442915"/>
                  <a:gd name="connsiteY6" fmla="*/ 1652587 h 2200274"/>
                  <a:gd name="connsiteX7" fmla="*/ 408623 w 442915"/>
                  <a:gd name="connsiteY7" fmla="*/ 1695451 h 2200274"/>
                  <a:gd name="connsiteX8" fmla="*/ 408624 w 442915"/>
                  <a:gd name="connsiteY8" fmla="*/ 1695451 h 2200274"/>
                  <a:gd name="connsiteX9" fmla="*/ 4765 w 442915"/>
                  <a:gd name="connsiteY9" fmla="*/ 2200274 h 2200274"/>
                  <a:gd name="connsiteX10" fmla="*/ 4764 w 442915"/>
                  <a:gd name="connsiteY10" fmla="*/ 2200273 h 2200274"/>
                  <a:gd name="connsiteX11" fmla="*/ 1 w 442915"/>
                  <a:gd name="connsiteY11" fmla="*/ 2194319 h 2200274"/>
                  <a:gd name="connsiteX12" fmla="*/ 1 w 442915"/>
                  <a:gd name="connsiteY12" fmla="*/ 1695451 h 2200274"/>
                  <a:gd name="connsiteX13" fmla="*/ 0 w 442915"/>
                  <a:gd name="connsiteY13" fmla="*/ 1695451 h 2200274"/>
                  <a:gd name="connsiteX14" fmla="*/ 0 w 442915"/>
                  <a:gd name="connsiteY14" fmla="*/ 1652587 h 2200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42915" h="2200274">
                    <a:moveTo>
                      <a:pt x="442915" y="1652587"/>
                    </a:moveTo>
                    <a:lnTo>
                      <a:pt x="442915" y="1695451"/>
                    </a:lnTo>
                    <a:lnTo>
                      <a:pt x="408624" y="1695451"/>
                    </a:lnTo>
                    <a:close/>
                    <a:moveTo>
                      <a:pt x="0" y="0"/>
                    </a:moveTo>
                    <a:lnTo>
                      <a:pt x="4763" y="0"/>
                    </a:lnTo>
                    <a:lnTo>
                      <a:pt x="442914" y="0"/>
                    </a:lnTo>
                    <a:lnTo>
                      <a:pt x="442914" y="1652587"/>
                    </a:lnTo>
                    <a:lnTo>
                      <a:pt x="408623" y="1695451"/>
                    </a:lnTo>
                    <a:lnTo>
                      <a:pt x="408624" y="1695451"/>
                    </a:lnTo>
                    <a:lnTo>
                      <a:pt x="4765" y="2200274"/>
                    </a:lnTo>
                    <a:lnTo>
                      <a:pt x="4764" y="2200273"/>
                    </a:lnTo>
                    <a:lnTo>
                      <a:pt x="1" y="2194319"/>
                    </a:lnTo>
                    <a:lnTo>
                      <a:pt x="1" y="1695451"/>
                    </a:lnTo>
                    <a:lnTo>
                      <a:pt x="0" y="1695451"/>
                    </a:lnTo>
                    <a:lnTo>
                      <a:pt x="0" y="165258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92" name="Group 191">
            <a:extLst>
              <a:ext uri="{FF2B5EF4-FFF2-40B4-BE49-F238E27FC236}">
                <a16:creationId xmlns:a16="http://schemas.microsoft.com/office/drawing/2014/main" id="{E82295F1-1BC5-E783-4F13-07535090599E}"/>
              </a:ext>
            </a:extLst>
          </p:cNvPr>
          <p:cNvGrpSpPr/>
          <p:nvPr/>
        </p:nvGrpSpPr>
        <p:grpSpPr>
          <a:xfrm>
            <a:off x="10271247" y="4315864"/>
            <a:ext cx="3839596" cy="1028069"/>
            <a:chOff x="10271247" y="4315864"/>
            <a:chExt cx="3839596" cy="1028069"/>
          </a:xfrm>
        </p:grpSpPr>
        <p:sp>
          <p:nvSpPr>
            <p:cNvPr id="193" name="Google Shape;611;p22">
              <a:extLst>
                <a:ext uri="{FF2B5EF4-FFF2-40B4-BE49-F238E27FC236}">
                  <a16:creationId xmlns:a16="http://schemas.microsoft.com/office/drawing/2014/main" id="{C48E8450-FE32-3A35-3E59-234E87152E7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452689" y="4315864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altLang="en-US" sz="2000" b="1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INFLUENCE</a:t>
              </a:r>
            </a:p>
          </p:txBody>
        </p:sp>
        <p:sp>
          <p:nvSpPr>
            <p:cNvPr id="194" name="Google Shape;626;p22">
              <a:extLst>
                <a:ext uri="{FF2B5EF4-FFF2-40B4-BE49-F238E27FC236}">
                  <a16:creationId xmlns:a16="http://schemas.microsoft.com/office/drawing/2014/main" id="{89E4215D-31CE-C921-A2BD-A83DCBD54D4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271247" y="4669659"/>
              <a:ext cx="3658154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vi-VN" sz="1600" b="1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Ảnh Hưởng:</a:t>
              </a:r>
              <a:r>
                <a:rPr lang="vi-VN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Tạo tác động tích cực đến người khác.</a:t>
              </a:r>
              <a:endParaRPr lang="en-US" altLang="en-US" sz="16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195" name="Group 194">
            <a:extLst>
              <a:ext uri="{FF2B5EF4-FFF2-40B4-BE49-F238E27FC236}">
                <a16:creationId xmlns:a16="http://schemas.microsoft.com/office/drawing/2014/main" id="{2D3AEFCC-9336-6EAA-1689-E55A0FFDB1F4}"/>
              </a:ext>
            </a:extLst>
          </p:cNvPr>
          <p:cNvGrpSpPr/>
          <p:nvPr/>
        </p:nvGrpSpPr>
        <p:grpSpPr>
          <a:xfrm>
            <a:off x="7412091" y="4218835"/>
            <a:ext cx="1671266" cy="997533"/>
            <a:chOff x="2093792" y="4580405"/>
            <a:chExt cx="2009551" cy="940769"/>
          </a:xfrm>
        </p:grpSpPr>
        <p:sp>
          <p:nvSpPr>
            <p:cNvPr id="196" name="Google Shape;611;p22">
              <a:extLst>
                <a:ext uri="{FF2B5EF4-FFF2-40B4-BE49-F238E27FC236}">
                  <a16:creationId xmlns:a16="http://schemas.microsoft.com/office/drawing/2014/main" id="{629356DA-AFAA-6340-058C-E1249BF6B7C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3792" y="4580405"/>
              <a:ext cx="2009551" cy="385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2400" dirty="0">
                  <a:solidFill>
                    <a:schemeClr val="bg1">
                      <a:lumMod val="65000"/>
                    </a:schemeClr>
                  </a:solidFill>
                  <a:latin typeface="+mn-lt"/>
                  <a:cs typeface="Open Sans" panose="020B0606030504020204" pitchFamily="34" charset="0"/>
                  <a:sym typeface="Open Sans" panose="020B0606030504020204" pitchFamily="34" charset="0"/>
                </a:rPr>
                <a:t>STEP</a:t>
              </a:r>
              <a:endParaRPr lang="en-US" altLang="en-US" sz="2000" dirty="0">
                <a:solidFill>
                  <a:schemeClr val="bg1">
                    <a:lumMod val="65000"/>
                  </a:schemeClr>
                </a:solidFill>
                <a:latin typeface="+mn-lt"/>
              </a:endParaRPr>
            </a:p>
          </p:txBody>
        </p:sp>
        <p:sp>
          <p:nvSpPr>
            <p:cNvPr id="197" name="Google Shape;611;p22">
              <a:extLst>
                <a:ext uri="{FF2B5EF4-FFF2-40B4-BE49-F238E27FC236}">
                  <a16:creationId xmlns:a16="http://schemas.microsoft.com/office/drawing/2014/main" id="{560C8200-97CA-2F3A-17D7-159F2239D16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3792" y="4828152"/>
              <a:ext cx="2009551" cy="6930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bg1">
                      <a:lumMod val="65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04</a:t>
              </a:r>
              <a:endParaRPr lang="en-US" altLang="en-US" sz="6000" b="1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198" name="Group 197">
            <a:extLst>
              <a:ext uri="{FF2B5EF4-FFF2-40B4-BE49-F238E27FC236}">
                <a16:creationId xmlns:a16="http://schemas.microsoft.com/office/drawing/2014/main" id="{C09D84F9-6890-A02E-438D-888A07DD45B1}"/>
              </a:ext>
            </a:extLst>
          </p:cNvPr>
          <p:cNvGrpSpPr/>
          <p:nvPr/>
        </p:nvGrpSpPr>
        <p:grpSpPr>
          <a:xfrm>
            <a:off x="8813600" y="1765957"/>
            <a:ext cx="8261571" cy="2333034"/>
            <a:chOff x="8204000" y="1765957"/>
            <a:chExt cx="8261571" cy="2333034"/>
          </a:xfrm>
        </p:grpSpPr>
        <p:grpSp>
          <p:nvGrpSpPr>
            <p:cNvPr id="199" name="Group 198">
              <a:extLst>
                <a:ext uri="{FF2B5EF4-FFF2-40B4-BE49-F238E27FC236}">
                  <a16:creationId xmlns:a16="http://schemas.microsoft.com/office/drawing/2014/main" id="{A277941D-92EF-CA70-4213-3875F69FC60E}"/>
                </a:ext>
              </a:extLst>
            </p:cNvPr>
            <p:cNvGrpSpPr/>
            <p:nvPr/>
          </p:nvGrpSpPr>
          <p:grpSpPr>
            <a:xfrm>
              <a:off x="8204000" y="1765957"/>
              <a:ext cx="8261571" cy="2333034"/>
              <a:chOff x="5715000" y="5924549"/>
              <a:chExt cx="7791451" cy="2200274"/>
            </a:xfrm>
            <a:solidFill>
              <a:schemeClr val="bg1">
                <a:lumMod val="95000"/>
              </a:schemeClr>
            </a:solidFill>
            <a:effectLst>
              <a:outerShdw blurRad="190500" dist="127000" dir="5400000" algn="t" rotWithShape="0">
                <a:prstClr val="black">
                  <a:alpha val="15000"/>
                </a:prstClr>
              </a:outerShdw>
            </a:effectLst>
          </p:grpSpPr>
          <p:sp>
            <p:nvSpPr>
              <p:cNvPr id="205" name="Freeform: Shape 204">
                <a:extLst>
                  <a:ext uri="{FF2B5EF4-FFF2-40B4-BE49-F238E27FC236}">
                    <a16:creationId xmlns:a16="http://schemas.microsoft.com/office/drawing/2014/main" id="{484A8437-0B1C-1DEF-A255-9B8FF628844D}"/>
                  </a:ext>
                </a:extLst>
              </p:cNvPr>
              <p:cNvSpPr/>
              <p:nvPr/>
            </p:nvSpPr>
            <p:spPr>
              <a:xfrm>
                <a:off x="8362950" y="5924550"/>
                <a:ext cx="5143501" cy="1695451"/>
              </a:xfrm>
              <a:custGeom>
                <a:avLst/>
                <a:gdLst>
                  <a:gd name="connsiteX0" fmla="*/ 0 w 5143501"/>
                  <a:gd name="connsiteY0" fmla="*/ 0 h 1695451"/>
                  <a:gd name="connsiteX1" fmla="*/ 5143501 w 5143501"/>
                  <a:gd name="connsiteY1" fmla="*/ 0 h 1695451"/>
                  <a:gd name="connsiteX2" fmla="*/ 5143501 w 5143501"/>
                  <a:gd name="connsiteY2" fmla="*/ 1268739 h 1695451"/>
                  <a:gd name="connsiteX3" fmla="*/ 4716789 w 5143501"/>
                  <a:gd name="connsiteY3" fmla="*/ 1695451 h 1695451"/>
                  <a:gd name="connsiteX4" fmla="*/ 0 w 5143501"/>
                  <a:gd name="connsiteY4" fmla="*/ 1695451 h 1695451"/>
                  <a:gd name="connsiteX5" fmla="*/ 0 w 5143501"/>
                  <a:gd name="connsiteY5" fmla="*/ 1652587 h 1695451"/>
                  <a:gd name="connsiteX6" fmla="*/ 0 w 5143501"/>
                  <a:gd name="connsiteY6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3501" h="1695451">
                    <a:moveTo>
                      <a:pt x="0" y="0"/>
                    </a:moveTo>
                    <a:lnTo>
                      <a:pt x="5143501" y="0"/>
                    </a:lnTo>
                    <a:lnTo>
                      <a:pt x="5143501" y="1268739"/>
                    </a:lnTo>
                    <a:cubicBezTo>
                      <a:pt x="5143501" y="1504406"/>
                      <a:pt x="4952456" y="1695451"/>
                      <a:pt x="4716789" y="1695451"/>
                    </a:cubicBezTo>
                    <a:lnTo>
                      <a:pt x="0" y="1695451"/>
                    </a:lnTo>
                    <a:lnTo>
                      <a:pt x="0" y="165258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06" name="Freeform: Shape 205">
                <a:extLst>
                  <a:ext uri="{FF2B5EF4-FFF2-40B4-BE49-F238E27FC236}">
                    <a16:creationId xmlns:a16="http://schemas.microsoft.com/office/drawing/2014/main" id="{4EA711A8-2178-E813-A0B8-374686DDD675}"/>
                  </a:ext>
                </a:extLst>
              </p:cNvPr>
              <p:cNvSpPr/>
              <p:nvPr/>
            </p:nvSpPr>
            <p:spPr>
              <a:xfrm>
                <a:off x="5715000" y="5924550"/>
                <a:ext cx="1766884" cy="1695451"/>
              </a:xfrm>
              <a:custGeom>
                <a:avLst/>
                <a:gdLst>
                  <a:gd name="connsiteX0" fmla="*/ 0 w 1766884"/>
                  <a:gd name="connsiteY0" fmla="*/ 0 h 1695451"/>
                  <a:gd name="connsiteX1" fmla="*/ 1766884 w 1766884"/>
                  <a:gd name="connsiteY1" fmla="*/ 0 h 1695451"/>
                  <a:gd name="connsiteX2" fmla="*/ 1766884 w 1766884"/>
                  <a:gd name="connsiteY2" fmla="*/ 1695451 h 1695451"/>
                  <a:gd name="connsiteX3" fmla="*/ 426712 w 1766884"/>
                  <a:gd name="connsiteY3" fmla="*/ 1695451 h 1695451"/>
                  <a:gd name="connsiteX4" fmla="*/ 0 w 1766884"/>
                  <a:gd name="connsiteY4" fmla="*/ 1268739 h 1695451"/>
                  <a:gd name="connsiteX5" fmla="*/ 0 w 1766884"/>
                  <a:gd name="connsiteY5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66884" h="1695451">
                    <a:moveTo>
                      <a:pt x="0" y="0"/>
                    </a:moveTo>
                    <a:lnTo>
                      <a:pt x="1766884" y="0"/>
                    </a:lnTo>
                    <a:lnTo>
                      <a:pt x="1766884" y="1695451"/>
                    </a:lnTo>
                    <a:lnTo>
                      <a:pt x="426712" y="1695451"/>
                    </a:lnTo>
                    <a:cubicBezTo>
                      <a:pt x="191045" y="1695451"/>
                      <a:pt x="0" y="1504406"/>
                      <a:pt x="0" y="1268739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07" name="Freeform: Shape 206">
                <a:extLst>
                  <a:ext uri="{FF2B5EF4-FFF2-40B4-BE49-F238E27FC236}">
                    <a16:creationId xmlns:a16="http://schemas.microsoft.com/office/drawing/2014/main" id="{E3556FA5-5F52-72D4-B45E-095A0C841DBF}"/>
                  </a:ext>
                </a:extLst>
              </p:cNvPr>
              <p:cNvSpPr/>
              <p:nvPr/>
            </p:nvSpPr>
            <p:spPr>
              <a:xfrm>
                <a:off x="7481885" y="5924550"/>
                <a:ext cx="438151" cy="2194319"/>
              </a:xfrm>
              <a:custGeom>
                <a:avLst/>
                <a:gdLst>
                  <a:gd name="connsiteX0" fmla="*/ 0 w 438151"/>
                  <a:gd name="connsiteY0" fmla="*/ 0 h 2194319"/>
                  <a:gd name="connsiteX1" fmla="*/ 438151 w 438151"/>
                  <a:gd name="connsiteY1" fmla="*/ 0 h 2194319"/>
                  <a:gd name="connsiteX2" fmla="*/ 438151 w 438151"/>
                  <a:gd name="connsiteY2" fmla="*/ 1652587 h 2194319"/>
                  <a:gd name="connsiteX3" fmla="*/ 438151 w 438151"/>
                  <a:gd name="connsiteY3" fmla="*/ 1695451 h 2194319"/>
                  <a:gd name="connsiteX4" fmla="*/ 438151 w 438151"/>
                  <a:gd name="connsiteY4" fmla="*/ 2194319 h 2194319"/>
                  <a:gd name="connsiteX5" fmla="*/ 39056 w 438151"/>
                  <a:gd name="connsiteY5" fmla="*/ 1695451 h 2194319"/>
                  <a:gd name="connsiteX6" fmla="*/ 0 w 438151"/>
                  <a:gd name="connsiteY6" fmla="*/ 1695451 h 2194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8151" h="2194319">
                    <a:moveTo>
                      <a:pt x="0" y="0"/>
                    </a:moveTo>
                    <a:lnTo>
                      <a:pt x="438151" y="0"/>
                    </a:lnTo>
                    <a:lnTo>
                      <a:pt x="438151" y="1652587"/>
                    </a:lnTo>
                    <a:lnTo>
                      <a:pt x="438151" y="1695451"/>
                    </a:lnTo>
                    <a:lnTo>
                      <a:pt x="438151" y="2194319"/>
                    </a:lnTo>
                    <a:lnTo>
                      <a:pt x="39056" y="1695451"/>
                    </a:lnTo>
                    <a:lnTo>
                      <a:pt x="0" y="169545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08" name="Freeform: Shape 207">
                <a:extLst>
                  <a:ext uri="{FF2B5EF4-FFF2-40B4-BE49-F238E27FC236}">
                    <a16:creationId xmlns:a16="http://schemas.microsoft.com/office/drawing/2014/main" id="{9B487A3A-A169-FB66-EB3D-EC0C4EFD6077}"/>
                  </a:ext>
                </a:extLst>
              </p:cNvPr>
              <p:cNvSpPr/>
              <p:nvPr/>
            </p:nvSpPr>
            <p:spPr>
              <a:xfrm>
                <a:off x="7920035" y="5924549"/>
                <a:ext cx="442915" cy="2200274"/>
              </a:xfrm>
              <a:custGeom>
                <a:avLst/>
                <a:gdLst>
                  <a:gd name="connsiteX0" fmla="*/ 442915 w 442915"/>
                  <a:gd name="connsiteY0" fmla="*/ 1652587 h 2200274"/>
                  <a:gd name="connsiteX1" fmla="*/ 442915 w 442915"/>
                  <a:gd name="connsiteY1" fmla="*/ 1695451 h 2200274"/>
                  <a:gd name="connsiteX2" fmla="*/ 408624 w 442915"/>
                  <a:gd name="connsiteY2" fmla="*/ 1695451 h 2200274"/>
                  <a:gd name="connsiteX3" fmla="*/ 0 w 442915"/>
                  <a:gd name="connsiteY3" fmla="*/ 0 h 2200274"/>
                  <a:gd name="connsiteX4" fmla="*/ 4763 w 442915"/>
                  <a:gd name="connsiteY4" fmla="*/ 0 h 2200274"/>
                  <a:gd name="connsiteX5" fmla="*/ 442914 w 442915"/>
                  <a:gd name="connsiteY5" fmla="*/ 0 h 2200274"/>
                  <a:gd name="connsiteX6" fmla="*/ 442914 w 442915"/>
                  <a:gd name="connsiteY6" fmla="*/ 1652587 h 2200274"/>
                  <a:gd name="connsiteX7" fmla="*/ 408623 w 442915"/>
                  <a:gd name="connsiteY7" fmla="*/ 1695451 h 2200274"/>
                  <a:gd name="connsiteX8" fmla="*/ 408624 w 442915"/>
                  <a:gd name="connsiteY8" fmla="*/ 1695451 h 2200274"/>
                  <a:gd name="connsiteX9" fmla="*/ 4765 w 442915"/>
                  <a:gd name="connsiteY9" fmla="*/ 2200274 h 2200274"/>
                  <a:gd name="connsiteX10" fmla="*/ 4764 w 442915"/>
                  <a:gd name="connsiteY10" fmla="*/ 2200273 h 2200274"/>
                  <a:gd name="connsiteX11" fmla="*/ 1 w 442915"/>
                  <a:gd name="connsiteY11" fmla="*/ 2194319 h 2200274"/>
                  <a:gd name="connsiteX12" fmla="*/ 1 w 442915"/>
                  <a:gd name="connsiteY12" fmla="*/ 1695451 h 2200274"/>
                  <a:gd name="connsiteX13" fmla="*/ 0 w 442915"/>
                  <a:gd name="connsiteY13" fmla="*/ 1695451 h 2200274"/>
                  <a:gd name="connsiteX14" fmla="*/ 0 w 442915"/>
                  <a:gd name="connsiteY14" fmla="*/ 1652587 h 2200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42915" h="2200274">
                    <a:moveTo>
                      <a:pt x="442915" y="1652587"/>
                    </a:moveTo>
                    <a:lnTo>
                      <a:pt x="442915" y="1695451"/>
                    </a:lnTo>
                    <a:lnTo>
                      <a:pt x="408624" y="1695451"/>
                    </a:lnTo>
                    <a:close/>
                    <a:moveTo>
                      <a:pt x="0" y="0"/>
                    </a:moveTo>
                    <a:lnTo>
                      <a:pt x="4763" y="0"/>
                    </a:lnTo>
                    <a:lnTo>
                      <a:pt x="442914" y="0"/>
                    </a:lnTo>
                    <a:lnTo>
                      <a:pt x="442914" y="1652587"/>
                    </a:lnTo>
                    <a:lnTo>
                      <a:pt x="408623" y="1695451"/>
                    </a:lnTo>
                    <a:lnTo>
                      <a:pt x="408624" y="1695451"/>
                    </a:lnTo>
                    <a:lnTo>
                      <a:pt x="4765" y="2200274"/>
                    </a:lnTo>
                    <a:lnTo>
                      <a:pt x="4764" y="2200273"/>
                    </a:lnTo>
                    <a:lnTo>
                      <a:pt x="1" y="2194319"/>
                    </a:lnTo>
                    <a:lnTo>
                      <a:pt x="1" y="1695451"/>
                    </a:lnTo>
                    <a:lnTo>
                      <a:pt x="0" y="1695451"/>
                    </a:lnTo>
                    <a:lnTo>
                      <a:pt x="0" y="165258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00" name="Group 199">
              <a:extLst>
                <a:ext uri="{FF2B5EF4-FFF2-40B4-BE49-F238E27FC236}">
                  <a16:creationId xmlns:a16="http://schemas.microsoft.com/office/drawing/2014/main" id="{3AB1ADF9-3961-D05A-B4A4-C2D32083AEB2}"/>
                </a:ext>
              </a:extLst>
            </p:cNvPr>
            <p:cNvGrpSpPr/>
            <p:nvPr/>
          </p:nvGrpSpPr>
          <p:grpSpPr>
            <a:xfrm>
              <a:off x="8204000" y="1765957"/>
              <a:ext cx="8261571" cy="2333034"/>
              <a:chOff x="5715000" y="5924549"/>
              <a:chExt cx="7791451" cy="2200274"/>
            </a:xfrm>
            <a:effectLst>
              <a:outerShdw blurRad="63500" dist="38100" dir="5400000" algn="t" rotWithShape="0">
                <a:prstClr val="black">
                  <a:alpha val="30000"/>
                </a:prstClr>
              </a:outerShdw>
            </a:effectLst>
          </p:grpSpPr>
          <p:sp>
            <p:nvSpPr>
              <p:cNvPr id="201" name="Freeform: Shape 200">
                <a:extLst>
                  <a:ext uri="{FF2B5EF4-FFF2-40B4-BE49-F238E27FC236}">
                    <a16:creationId xmlns:a16="http://schemas.microsoft.com/office/drawing/2014/main" id="{D7C5FC23-253E-916D-8DD1-B601D39B745C}"/>
                  </a:ext>
                </a:extLst>
              </p:cNvPr>
              <p:cNvSpPr/>
              <p:nvPr/>
            </p:nvSpPr>
            <p:spPr>
              <a:xfrm>
                <a:off x="8362950" y="5924550"/>
                <a:ext cx="5143501" cy="1695451"/>
              </a:xfrm>
              <a:custGeom>
                <a:avLst/>
                <a:gdLst>
                  <a:gd name="connsiteX0" fmla="*/ 0 w 5143501"/>
                  <a:gd name="connsiteY0" fmla="*/ 0 h 1695451"/>
                  <a:gd name="connsiteX1" fmla="*/ 5143501 w 5143501"/>
                  <a:gd name="connsiteY1" fmla="*/ 0 h 1695451"/>
                  <a:gd name="connsiteX2" fmla="*/ 5143501 w 5143501"/>
                  <a:gd name="connsiteY2" fmla="*/ 1268739 h 1695451"/>
                  <a:gd name="connsiteX3" fmla="*/ 4716789 w 5143501"/>
                  <a:gd name="connsiteY3" fmla="*/ 1695451 h 1695451"/>
                  <a:gd name="connsiteX4" fmla="*/ 0 w 5143501"/>
                  <a:gd name="connsiteY4" fmla="*/ 1695451 h 1695451"/>
                  <a:gd name="connsiteX5" fmla="*/ 0 w 5143501"/>
                  <a:gd name="connsiteY5" fmla="*/ 1652587 h 1695451"/>
                  <a:gd name="connsiteX6" fmla="*/ 0 w 5143501"/>
                  <a:gd name="connsiteY6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3501" h="1695451">
                    <a:moveTo>
                      <a:pt x="0" y="0"/>
                    </a:moveTo>
                    <a:lnTo>
                      <a:pt x="5143501" y="0"/>
                    </a:lnTo>
                    <a:lnTo>
                      <a:pt x="5143501" y="1268739"/>
                    </a:lnTo>
                    <a:cubicBezTo>
                      <a:pt x="5143501" y="1504406"/>
                      <a:pt x="4952456" y="1695451"/>
                      <a:pt x="4716789" y="1695451"/>
                    </a:cubicBezTo>
                    <a:lnTo>
                      <a:pt x="0" y="1695451"/>
                    </a:lnTo>
                    <a:lnTo>
                      <a:pt x="0" y="165258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02" name="Freeform: Shape 201">
                <a:extLst>
                  <a:ext uri="{FF2B5EF4-FFF2-40B4-BE49-F238E27FC236}">
                    <a16:creationId xmlns:a16="http://schemas.microsoft.com/office/drawing/2014/main" id="{1764C0CF-C1DB-E2B9-6FF0-280BA38BD9CE}"/>
                  </a:ext>
                </a:extLst>
              </p:cNvPr>
              <p:cNvSpPr/>
              <p:nvPr/>
            </p:nvSpPr>
            <p:spPr>
              <a:xfrm>
                <a:off x="5715000" y="5924550"/>
                <a:ext cx="1766884" cy="1695451"/>
              </a:xfrm>
              <a:custGeom>
                <a:avLst/>
                <a:gdLst>
                  <a:gd name="connsiteX0" fmla="*/ 0 w 1766884"/>
                  <a:gd name="connsiteY0" fmla="*/ 0 h 1695451"/>
                  <a:gd name="connsiteX1" fmla="*/ 1766884 w 1766884"/>
                  <a:gd name="connsiteY1" fmla="*/ 0 h 1695451"/>
                  <a:gd name="connsiteX2" fmla="*/ 1766884 w 1766884"/>
                  <a:gd name="connsiteY2" fmla="*/ 1695451 h 1695451"/>
                  <a:gd name="connsiteX3" fmla="*/ 426712 w 1766884"/>
                  <a:gd name="connsiteY3" fmla="*/ 1695451 h 1695451"/>
                  <a:gd name="connsiteX4" fmla="*/ 0 w 1766884"/>
                  <a:gd name="connsiteY4" fmla="*/ 1268739 h 1695451"/>
                  <a:gd name="connsiteX5" fmla="*/ 0 w 1766884"/>
                  <a:gd name="connsiteY5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66884" h="1695451">
                    <a:moveTo>
                      <a:pt x="0" y="0"/>
                    </a:moveTo>
                    <a:lnTo>
                      <a:pt x="1766884" y="0"/>
                    </a:lnTo>
                    <a:lnTo>
                      <a:pt x="1766884" y="1695451"/>
                    </a:lnTo>
                    <a:lnTo>
                      <a:pt x="426712" y="1695451"/>
                    </a:lnTo>
                    <a:cubicBezTo>
                      <a:pt x="191045" y="1695451"/>
                      <a:pt x="0" y="1504406"/>
                      <a:pt x="0" y="1268739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03" name="Freeform: Shape 202">
                <a:extLst>
                  <a:ext uri="{FF2B5EF4-FFF2-40B4-BE49-F238E27FC236}">
                    <a16:creationId xmlns:a16="http://schemas.microsoft.com/office/drawing/2014/main" id="{71493264-07D4-F367-85CD-0F5F6EED98B2}"/>
                  </a:ext>
                </a:extLst>
              </p:cNvPr>
              <p:cNvSpPr/>
              <p:nvPr/>
            </p:nvSpPr>
            <p:spPr>
              <a:xfrm>
                <a:off x="7481885" y="5924550"/>
                <a:ext cx="438151" cy="2194319"/>
              </a:xfrm>
              <a:custGeom>
                <a:avLst/>
                <a:gdLst>
                  <a:gd name="connsiteX0" fmla="*/ 0 w 438151"/>
                  <a:gd name="connsiteY0" fmla="*/ 0 h 2194319"/>
                  <a:gd name="connsiteX1" fmla="*/ 438151 w 438151"/>
                  <a:gd name="connsiteY1" fmla="*/ 0 h 2194319"/>
                  <a:gd name="connsiteX2" fmla="*/ 438151 w 438151"/>
                  <a:gd name="connsiteY2" fmla="*/ 1652587 h 2194319"/>
                  <a:gd name="connsiteX3" fmla="*/ 438151 w 438151"/>
                  <a:gd name="connsiteY3" fmla="*/ 1695451 h 2194319"/>
                  <a:gd name="connsiteX4" fmla="*/ 438151 w 438151"/>
                  <a:gd name="connsiteY4" fmla="*/ 2194319 h 2194319"/>
                  <a:gd name="connsiteX5" fmla="*/ 39056 w 438151"/>
                  <a:gd name="connsiteY5" fmla="*/ 1695451 h 2194319"/>
                  <a:gd name="connsiteX6" fmla="*/ 0 w 438151"/>
                  <a:gd name="connsiteY6" fmla="*/ 1695451 h 2194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8151" h="2194319">
                    <a:moveTo>
                      <a:pt x="0" y="0"/>
                    </a:moveTo>
                    <a:lnTo>
                      <a:pt x="438151" y="0"/>
                    </a:lnTo>
                    <a:lnTo>
                      <a:pt x="438151" y="1652587"/>
                    </a:lnTo>
                    <a:lnTo>
                      <a:pt x="438151" y="1695451"/>
                    </a:lnTo>
                    <a:lnTo>
                      <a:pt x="438151" y="2194319"/>
                    </a:lnTo>
                    <a:lnTo>
                      <a:pt x="39056" y="1695451"/>
                    </a:lnTo>
                    <a:lnTo>
                      <a:pt x="0" y="169545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04" name="Freeform: Shape 203">
                <a:extLst>
                  <a:ext uri="{FF2B5EF4-FFF2-40B4-BE49-F238E27FC236}">
                    <a16:creationId xmlns:a16="http://schemas.microsoft.com/office/drawing/2014/main" id="{B2332F70-4DEA-D8E2-1889-9F70DD8EDE9B}"/>
                  </a:ext>
                </a:extLst>
              </p:cNvPr>
              <p:cNvSpPr/>
              <p:nvPr/>
            </p:nvSpPr>
            <p:spPr>
              <a:xfrm>
                <a:off x="7920035" y="5924549"/>
                <a:ext cx="442915" cy="2200274"/>
              </a:xfrm>
              <a:custGeom>
                <a:avLst/>
                <a:gdLst>
                  <a:gd name="connsiteX0" fmla="*/ 442915 w 442915"/>
                  <a:gd name="connsiteY0" fmla="*/ 1652587 h 2200274"/>
                  <a:gd name="connsiteX1" fmla="*/ 442915 w 442915"/>
                  <a:gd name="connsiteY1" fmla="*/ 1695451 h 2200274"/>
                  <a:gd name="connsiteX2" fmla="*/ 408624 w 442915"/>
                  <a:gd name="connsiteY2" fmla="*/ 1695451 h 2200274"/>
                  <a:gd name="connsiteX3" fmla="*/ 0 w 442915"/>
                  <a:gd name="connsiteY3" fmla="*/ 0 h 2200274"/>
                  <a:gd name="connsiteX4" fmla="*/ 4763 w 442915"/>
                  <a:gd name="connsiteY4" fmla="*/ 0 h 2200274"/>
                  <a:gd name="connsiteX5" fmla="*/ 442914 w 442915"/>
                  <a:gd name="connsiteY5" fmla="*/ 0 h 2200274"/>
                  <a:gd name="connsiteX6" fmla="*/ 442914 w 442915"/>
                  <a:gd name="connsiteY6" fmla="*/ 1652587 h 2200274"/>
                  <a:gd name="connsiteX7" fmla="*/ 408623 w 442915"/>
                  <a:gd name="connsiteY7" fmla="*/ 1695451 h 2200274"/>
                  <a:gd name="connsiteX8" fmla="*/ 408624 w 442915"/>
                  <a:gd name="connsiteY8" fmla="*/ 1695451 h 2200274"/>
                  <a:gd name="connsiteX9" fmla="*/ 4765 w 442915"/>
                  <a:gd name="connsiteY9" fmla="*/ 2200274 h 2200274"/>
                  <a:gd name="connsiteX10" fmla="*/ 4764 w 442915"/>
                  <a:gd name="connsiteY10" fmla="*/ 2200273 h 2200274"/>
                  <a:gd name="connsiteX11" fmla="*/ 1 w 442915"/>
                  <a:gd name="connsiteY11" fmla="*/ 2194319 h 2200274"/>
                  <a:gd name="connsiteX12" fmla="*/ 1 w 442915"/>
                  <a:gd name="connsiteY12" fmla="*/ 1695451 h 2200274"/>
                  <a:gd name="connsiteX13" fmla="*/ 0 w 442915"/>
                  <a:gd name="connsiteY13" fmla="*/ 1695451 h 2200274"/>
                  <a:gd name="connsiteX14" fmla="*/ 0 w 442915"/>
                  <a:gd name="connsiteY14" fmla="*/ 1652587 h 2200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42915" h="2200274">
                    <a:moveTo>
                      <a:pt x="442915" y="1652587"/>
                    </a:moveTo>
                    <a:lnTo>
                      <a:pt x="442915" y="1695451"/>
                    </a:lnTo>
                    <a:lnTo>
                      <a:pt x="408624" y="1695451"/>
                    </a:lnTo>
                    <a:close/>
                    <a:moveTo>
                      <a:pt x="0" y="0"/>
                    </a:moveTo>
                    <a:lnTo>
                      <a:pt x="4763" y="0"/>
                    </a:lnTo>
                    <a:lnTo>
                      <a:pt x="442914" y="0"/>
                    </a:lnTo>
                    <a:lnTo>
                      <a:pt x="442914" y="1652587"/>
                    </a:lnTo>
                    <a:lnTo>
                      <a:pt x="408623" y="1695451"/>
                    </a:lnTo>
                    <a:lnTo>
                      <a:pt x="408624" y="1695451"/>
                    </a:lnTo>
                    <a:lnTo>
                      <a:pt x="4765" y="2200274"/>
                    </a:lnTo>
                    <a:lnTo>
                      <a:pt x="4764" y="2200273"/>
                    </a:lnTo>
                    <a:lnTo>
                      <a:pt x="1" y="2194319"/>
                    </a:lnTo>
                    <a:lnTo>
                      <a:pt x="1" y="1695451"/>
                    </a:lnTo>
                    <a:lnTo>
                      <a:pt x="0" y="1695451"/>
                    </a:lnTo>
                    <a:lnTo>
                      <a:pt x="0" y="1652587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209" name="Group 208">
            <a:extLst>
              <a:ext uri="{FF2B5EF4-FFF2-40B4-BE49-F238E27FC236}">
                <a16:creationId xmlns:a16="http://schemas.microsoft.com/office/drawing/2014/main" id="{5BF2DEB5-B0E1-5138-D6DB-9A5853E35964}"/>
              </a:ext>
            </a:extLst>
          </p:cNvPr>
          <p:cNvGrpSpPr/>
          <p:nvPr/>
        </p:nvGrpSpPr>
        <p:grpSpPr>
          <a:xfrm>
            <a:off x="11874985" y="2205617"/>
            <a:ext cx="3839596" cy="1028069"/>
            <a:chOff x="11874985" y="2205617"/>
            <a:chExt cx="3839596" cy="1028069"/>
          </a:xfrm>
        </p:grpSpPr>
        <p:sp>
          <p:nvSpPr>
            <p:cNvPr id="210" name="Google Shape;611;p22">
              <a:extLst>
                <a:ext uri="{FF2B5EF4-FFF2-40B4-BE49-F238E27FC236}">
                  <a16:creationId xmlns:a16="http://schemas.microsoft.com/office/drawing/2014/main" id="{11CB7409-727A-4D97-EA9F-17668CCFED3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056427" y="2205617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LEGACY</a:t>
              </a:r>
              <a:endParaRPr lang="en-US" altLang="en-US" sz="20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endParaRPr>
            </a:p>
          </p:txBody>
        </p:sp>
        <p:sp>
          <p:nvSpPr>
            <p:cNvPr id="211" name="Google Shape;626;p22">
              <a:extLst>
                <a:ext uri="{FF2B5EF4-FFF2-40B4-BE49-F238E27FC236}">
                  <a16:creationId xmlns:a16="http://schemas.microsoft.com/office/drawing/2014/main" id="{C4C1CF19-5C45-5E2D-D8D5-E3E5284A473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874985" y="2559412"/>
              <a:ext cx="3658154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en-US" sz="1600" b="1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Dấu</a:t>
              </a:r>
              <a:r>
                <a:rPr lang="en-US" sz="1600" b="1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b="1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Ấn</a:t>
              </a:r>
              <a:r>
                <a:rPr lang="en-US" sz="1600" b="1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: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Để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lại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giá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trị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bền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vững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qua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hành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động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lãnh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đạo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.</a:t>
              </a:r>
              <a:endParaRPr lang="en-US" altLang="en-US" sz="16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212" name="Group 211">
            <a:extLst>
              <a:ext uri="{FF2B5EF4-FFF2-40B4-BE49-F238E27FC236}">
                <a16:creationId xmlns:a16="http://schemas.microsoft.com/office/drawing/2014/main" id="{E0E95F15-1DE0-05B2-ACD3-8EDA9038305F}"/>
              </a:ext>
            </a:extLst>
          </p:cNvPr>
          <p:cNvGrpSpPr/>
          <p:nvPr/>
        </p:nvGrpSpPr>
        <p:grpSpPr>
          <a:xfrm>
            <a:off x="9015829" y="2108588"/>
            <a:ext cx="1671266" cy="997533"/>
            <a:chOff x="2093792" y="4580405"/>
            <a:chExt cx="2009551" cy="940769"/>
          </a:xfrm>
        </p:grpSpPr>
        <p:sp>
          <p:nvSpPr>
            <p:cNvPr id="213" name="Google Shape;611;p22">
              <a:extLst>
                <a:ext uri="{FF2B5EF4-FFF2-40B4-BE49-F238E27FC236}">
                  <a16:creationId xmlns:a16="http://schemas.microsoft.com/office/drawing/2014/main" id="{9FAE6635-6894-E254-9CE9-F3786F703AA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3792" y="4580405"/>
              <a:ext cx="2009551" cy="385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2400" dirty="0">
                  <a:solidFill>
                    <a:schemeClr val="bg1">
                      <a:lumMod val="65000"/>
                    </a:schemeClr>
                  </a:solidFill>
                  <a:latin typeface="+mn-lt"/>
                  <a:cs typeface="Open Sans" panose="020B0606030504020204" pitchFamily="34" charset="0"/>
                  <a:sym typeface="Open Sans" panose="020B0606030504020204" pitchFamily="34" charset="0"/>
                </a:rPr>
                <a:t>STEP</a:t>
              </a:r>
              <a:endParaRPr lang="en-US" altLang="en-US" sz="2000" dirty="0">
                <a:solidFill>
                  <a:schemeClr val="bg1">
                    <a:lumMod val="65000"/>
                  </a:schemeClr>
                </a:solidFill>
                <a:latin typeface="+mn-lt"/>
              </a:endParaRPr>
            </a:p>
          </p:txBody>
        </p:sp>
        <p:sp>
          <p:nvSpPr>
            <p:cNvPr id="214" name="Google Shape;611;p22">
              <a:extLst>
                <a:ext uri="{FF2B5EF4-FFF2-40B4-BE49-F238E27FC236}">
                  <a16:creationId xmlns:a16="http://schemas.microsoft.com/office/drawing/2014/main" id="{28011D81-2833-5354-337C-74932914EF8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3792" y="4828152"/>
              <a:ext cx="2009551" cy="6930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bg1">
                      <a:lumMod val="65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05</a:t>
              </a:r>
              <a:endParaRPr lang="en-US" altLang="en-US" sz="6000" b="1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</p:grpSp>
      <p:sp>
        <p:nvSpPr>
          <p:cNvPr id="215" name="!!SubTitle">
            <a:extLst>
              <a:ext uri="{FF2B5EF4-FFF2-40B4-BE49-F238E27FC236}">
                <a16:creationId xmlns:a16="http://schemas.microsoft.com/office/drawing/2014/main" id="{73402CEB-D21E-6700-A0EA-305EA7F0F769}"/>
              </a:ext>
            </a:extLst>
          </p:cNvPr>
          <p:cNvSpPr txBox="1"/>
          <p:nvPr/>
        </p:nvSpPr>
        <p:spPr>
          <a:xfrm>
            <a:off x="17537929" y="8890154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216" name="!!MainTitle1">
            <a:extLst>
              <a:ext uri="{FF2B5EF4-FFF2-40B4-BE49-F238E27FC236}">
                <a16:creationId xmlns:a16="http://schemas.microsoft.com/office/drawing/2014/main" id="{4F5B6B01-B9E7-D1EF-1778-29280DE46F37}"/>
              </a:ext>
            </a:extLst>
          </p:cNvPr>
          <p:cNvSpPr txBox="1"/>
          <p:nvPr/>
        </p:nvSpPr>
        <p:spPr>
          <a:xfrm>
            <a:off x="16937060" y="9207908"/>
            <a:ext cx="5625258" cy="240065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Leadership</a:t>
            </a:r>
          </a:p>
          <a:p>
            <a:pPr lvl="0" algn="r">
              <a:defRPr/>
            </a:pPr>
            <a:r>
              <a:rPr lang="en-US" sz="7500" noProof="0" dirty="0">
                <a:solidFill>
                  <a:schemeClr val="bg2">
                    <a:lumMod val="1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Ascent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327" name="Group 326">
            <a:extLst>
              <a:ext uri="{FF2B5EF4-FFF2-40B4-BE49-F238E27FC236}">
                <a16:creationId xmlns:a16="http://schemas.microsoft.com/office/drawing/2014/main" id="{5B78B2BE-B65F-341B-F756-BE12900A8108}"/>
              </a:ext>
            </a:extLst>
          </p:cNvPr>
          <p:cNvGrpSpPr/>
          <p:nvPr/>
        </p:nvGrpSpPr>
        <p:grpSpPr>
          <a:xfrm>
            <a:off x="9500652" y="10638342"/>
            <a:ext cx="770595" cy="886497"/>
            <a:chOff x="998817" y="1278569"/>
            <a:chExt cx="477107" cy="548866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328" name="Freeform: Shape 327">
              <a:extLst>
                <a:ext uri="{FF2B5EF4-FFF2-40B4-BE49-F238E27FC236}">
                  <a16:creationId xmlns:a16="http://schemas.microsoft.com/office/drawing/2014/main" id="{806A09AC-EE2E-5EE6-FD8D-EF44EC5323C4}"/>
                </a:ext>
              </a:extLst>
            </p:cNvPr>
            <p:cNvSpPr/>
            <p:nvPr/>
          </p:nvSpPr>
          <p:spPr>
            <a:xfrm>
              <a:off x="998817" y="1278569"/>
              <a:ext cx="477107" cy="548866"/>
            </a:xfrm>
            <a:custGeom>
              <a:avLst/>
              <a:gdLst>
                <a:gd name="connsiteX0" fmla="*/ 448184 w 477107"/>
                <a:gd name="connsiteY0" fmla="*/ 357091 h 548866"/>
                <a:gd name="connsiteX1" fmla="*/ 423323 w 477107"/>
                <a:gd name="connsiteY1" fmla="*/ 328992 h 548866"/>
                <a:gd name="connsiteX2" fmla="*/ 323882 w 477107"/>
                <a:gd name="connsiteY2" fmla="*/ 293178 h 548866"/>
                <a:gd name="connsiteX3" fmla="*/ 318167 w 477107"/>
                <a:gd name="connsiteY3" fmla="*/ 293178 h 548866"/>
                <a:gd name="connsiteX4" fmla="*/ 318167 w 477107"/>
                <a:gd name="connsiteY4" fmla="*/ 293178 h 548866"/>
                <a:gd name="connsiteX5" fmla="*/ 294450 w 477107"/>
                <a:gd name="connsiteY5" fmla="*/ 265365 h 548866"/>
                <a:gd name="connsiteX6" fmla="*/ 297022 w 477107"/>
                <a:gd name="connsiteY6" fmla="*/ 263079 h 548866"/>
                <a:gd name="connsiteX7" fmla="*/ 299879 w 477107"/>
                <a:gd name="connsiteY7" fmla="*/ 259936 h 548866"/>
                <a:gd name="connsiteX8" fmla="*/ 302070 w 477107"/>
                <a:gd name="connsiteY8" fmla="*/ 257554 h 548866"/>
                <a:gd name="connsiteX9" fmla="*/ 304547 w 477107"/>
                <a:gd name="connsiteY9" fmla="*/ 254506 h 548866"/>
                <a:gd name="connsiteX10" fmla="*/ 306928 w 477107"/>
                <a:gd name="connsiteY10" fmla="*/ 251458 h 548866"/>
                <a:gd name="connsiteX11" fmla="*/ 308357 w 477107"/>
                <a:gd name="connsiteY11" fmla="*/ 249458 h 548866"/>
                <a:gd name="connsiteX12" fmla="*/ 311500 w 477107"/>
                <a:gd name="connsiteY12" fmla="*/ 244886 h 548866"/>
                <a:gd name="connsiteX13" fmla="*/ 312071 w 477107"/>
                <a:gd name="connsiteY13" fmla="*/ 243838 h 548866"/>
                <a:gd name="connsiteX14" fmla="*/ 327121 w 477107"/>
                <a:gd name="connsiteY14" fmla="*/ 212501 h 548866"/>
                <a:gd name="connsiteX15" fmla="*/ 327121 w 477107"/>
                <a:gd name="connsiteY15" fmla="*/ 212501 h 548866"/>
                <a:gd name="connsiteX16" fmla="*/ 332455 w 477107"/>
                <a:gd name="connsiteY16" fmla="*/ 210691 h 548866"/>
                <a:gd name="connsiteX17" fmla="*/ 333884 w 477107"/>
                <a:gd name="connsiteY17" fmla="*/ 210025 h 548866"/>
                <a:gd name="connsiteX18" fmla="*/ 338646 w 477107"/>
                <a:gd name="connsiteY18" fmla="*/ 206691 h 548866"/>
                <a:gd name="connsiteX19" fmla="*/ 339694 w 477107"/>
                <a:gd name="connsiteY19" fmla="*/ 205738 h 548866"/>
                <a:gd name="connsiteX20" fmla="*/ 343123 w 477107"/>
                <a:gd name="connsiteY20" fmla="*/ 202119 h 548866"/>
                <a:gd name="connsiteX21" fmla="*/ 344361 w 477107"/>
                <a:gd name="connsiteY21" fmla="*/ 200500 h 548866"/>
                <a:gd name="connsiteX22" fmla="*/ 347028 w 477107"/>
                <a:gd name="connsiteY22" fmla="*/ 196594 h 548866"/>
                <a:gd name="connsiteX23" fmla="*/ 348171 w 477107"/>
                <a:gd name="connsiteY23" fmla="*/ 194594 h 548866"/>
                <a:gd name="connsiteX24" fmla="*/ 350362 w 477107"/>
                <a:gd name="connsiteY24" fmla="*/ 190403 h 548866"/>
                <a:gd name="connsiteX25" fmla="*/ 351791 w 477107"/>
                <a:gd name="connsiteY25" fmla="*/ 187355 h 548866"/>
                <a:gd name="connsiteX26" fmla="*/ 353886 w 477107"/>
                <a:gd name="connsiteY26" fmla="*/ 182116 h 548866"/>
                <a:gd name="connsiteX27" fmla="*/ 356363 w 477107"/>
                <a:gd name="connsiteY27" fmla="*/ 174973 h 548866"/>
                <a:gd name="connsiteX28" fmla="*/ 356363 w 477107"/>
                <a:gd name="connsiteY28" fmla="*/ 174973 h 548866"/>
                <a:gd name="connsiteX29" fmla="*/ 359030 w 477107"/>
                <a:gd name="connsiteY29" fmla="*/ 163924 h 548866"/>
                <a:gd name="connsiteX30" fmla="*/ 359030 w 477107"/>
                <a:gd name="connsiteY30" fmla="*/ 162971 h 548866"/>
                <a:gd name="connsiteX31" fmla="*/ 359792 w 477107"/>
                <a:gd name="connsiteY31" fmla="*/ 155351 h 548866"/>
                <a:gd name="connsiteX32" fmla="*/ 356267 w 477107"/>
                <a:gd name="connsiteY32" fmla="*/ 136301 h 548866"/>
                <a:gd name="connsiteX33" fmla="*/ 346742 w 477107"/>
                <a:gd name="connsiteY33" fmla="*/ 126776 h 548866"/>
                <a:gd name="connsiteX34" fmla="*/ 343218 w 477107"/>
                <a:gd name="connsiteY34" fmla="*/ 124490 h 548866"/>
                <a:gd name="connsiteX35" fmla="*/ 339599 w 477107"/>
                <a:gd name="connsiteY35" fmla="*/ 61530 h 548866"/>
                <a:gd name="connsiteX36" fmla="*/ 319596 w 477107"/>
                <a:gd name="connsiteY36" fmla="*/ 41051 h 548866"/>
                <a:gd name="connsiteX37" fmla="*/ 252921 w 477107"/>
                <a:gd name="connsiteY37" fmla="*/ 4475 h 548866"/>
                <a:gd name="connsiteX38" fmla="*/ 174435 w 477107"/>
                <a:gd name="connsiteY38" fmla="*/ 12190 h 548866"/>
                <a:gd name="connsiteX39" fmla="*/ 158243 w 477107"/>
                <a:gd name="connsiteY39" fmla="*/ 38479 h 548866"/>
                <a:gd name="connsiteX40" fmla="*/ 145098 w 477107"/>
                <a:gd name="connsiteY40" fmla="*/ 43051 h 548866"/>
                <a:gd name="connsiteX41" fmla="*/ 133859 w 477107"/>
                <a:gd name="connsiteY41" fmla="*/ 64292 h 548866"/>
                <a:gd name="connsiteX42" fmla="*/ 133859 w 477107"/>
                <a:gd name="connsiteY42" fmla="*/ 124204 h 548866"/>
                <a:gd name="connsiteX43" fmla="*/ 122048 w 477107"/>
                <a:gd name="connsiteY43" fmla="*/ 134587 h 548866"/>
                <a:gd name="connsiteX44" fmla="*/ 121095 w 477107"/>
                <a:gd name="connsiteY44" fmla="*/ 136968 h 548866"/>
                <a:gd name="connsiteX45" fmla="*/ 121095 w 477107"/>
                <a:gd name="connsiteY45" fmla="*/ 136968 h 548866"/>
                <a:gd name="connsiteX46" fmla="*/ 118809 w 477107"/>
                <a:gd name="connsiteY46" fmla="*/ 143159 h 548866"/>
                <a:gd name="connsiteX47" fmla="*/ 121190 w 477107"/>
                <a:gd name="connsiteY47" fmla="*/ 174877 h 548866"/>
                <a:gd name="connsiteX48" fmla="*/ 121190 w 477107"/>
                <a:gd name="connsiteY48" fmla="*/ 174877 h 548866"/>
                <a:gd name="connsiteX49" fmla="*/ 121190 w 477107"/>
                <a:gd name="connsiteY49" fmla="*/ 174877 h 548866"/>
                <a:gd name="connsiteX50" fmla="*/ 121190 w 477107"/>
                <a:gd name="connsiteY50" fmla="*/ 175735 h 548866"/>
                <a:gd name="connsiteX51" fmla="*/ 133382 w 477107"/>
                <a:gd name="connsiteY51" fmla="*/ 201166 h 548866"/>
                <a:gd name="connsiteX52" fmla="*/ 133382 w 477107"/>
                <a:gd name="connsiteY52" fmla="*/ 201738 h 548866"/>
                <a:gd name="connsiteX53" fmla="*/ 136335 w 477107"/>
                <a:gd name="connsiteY53" fmla="*/ 205072 h 548866"/>
                <a:gd name="connsiteX54" fmla="*/ 137478 w 477107"/>
                <a:gd name="connsiteY54" fmla="*/ 206215 h 548866"/>
                <a:gd name="connsiteX55" fmla="*/ 139955 w 477107"/>
                <a:gd name="connsiteY55" fmla="*/ 208120 h 548866"/>
                <a:gd name="connsiteX56" fmla="*/ 141764 w 477107"/>
                <a:gd name="connsiteY56" fmla="*/ 209358 h 548866"/>
                <a:gd name="connsiteX57" fmla="*/ 143955 w 477107"/>
                <a:gd name="connsiteY57" fmla="*/ 210501 h 548866"/>
                <a:gd name="connsiteX58" fmla="*/ 145955 w 477107"/>
                <a:gd name="connsiteY58" fmla="*/ 211453 h 548866"/>
                <a:gd name="connsiteX59" fmla="*/ 149099 w 477107"/>
                <a:gd name="connsiteY59" fmla="*/ 212311 h 548866"/>
                <a:gd name="connsiteX60" fmla="*/ 149956 w 477107"/>
                <a:gd name="connsiteY60" fmla="*/ 212311 h 548866"/>
                <a:gd name="connsiteX61" fmla="*/ 157195 w 477107"/>
                <a:gd name="connsiteY61" fmla="*/ 229360 h 548866"/>
                <a:gd name="connsiteX62" fmla="*/ 184246 w 477107"/>
                <a:gd name="connsiteY62" fmla="*/ 266222 h 548866"/>
                <a:gd name="connsiteX63" fmla="*/ 183579 w 477107"/>
                <a:gd name="connsiteY63" fmla="*/ 266222 h 548866"/>
                <a:gd name="connsiteX64" fmla="*/ 158052 w 477107"/>
                <a:gd name="connsiteY64" fmla="*/ 292130 h 548866"/>
                <a:gd name="connsiteX65" fmla="*/ 152813 w 477107"/>
                <a:gd name="connsiteY65" fmla="*/ 292130 h 548866"/>
                <a:gd name="connsiteX66" fmla="*/ 54325 w 477107"/>
                <a:gd name="connsiteY66" fmla="*/ 329278 h 548866"/>
                <a:gd name="connsiteX67" fmla="*/ 28988 w 477107"/>
                <a:gd name="connsiteY67" fmla="*/ 357853 h 548866"/>
                <a:gd name="connsiteX68" fmla="*/ -63 w 477107"/>
                <a:gd name="connsiteY68" fmla="*/ 546829 h 548866"/>
                <a:gd name="connsiteX69" fmla="*/ 14129 w 477107"/>
                <a:gd name="connsiteY69" fmla="*/ 548734 h 548866"/>
                <a:gd name="connsiteX70" fmla="*/ 42704 w 477107"/>
                <a:gd name="connsiteY70" fmla="*/ 360901 h 548866"/>
                <a:gd name="connsiteX71" fmla="*/ 58992 w 477107"/>
                <a:gd name="connsiteY71" fmla="*/ 342613 h 548866"/>
                <a:gd name="connsiteX72" fmla="*/ 150908 w 477107"/>
                <a:gd name="connsiteY72" fmla="*/ 309466 h 548866"/>
                <a:gd name="connsiteX73" fmla="*/ 195581 w 477107"/>
                <a:gd name="connsiteY73" fmla="*/ 461866 h 548866"/>
                <a:gd name="connsiteX74" fmla="*/ 202724 w 477107"/>
                <a:gd name="connsiteY74" fmla="*/ 467009 h 548866"/>
                <a:gd name="connsiteX75" fmla="*/ 209392 w 477107"/>
                <a:gd name="connsiteY75" fmla="*/ 461389 h 548866"/>
                <a:gd name="connsiteX76" fmla="*/ 231776 w 477107"/>
                <a:gd name="connsiteY76" fmla="*/ 360424 h 548866"/>
                <a:gd name="connsiteX77" fmla="*/ 231014 w 477107"/>
                <a:gd name="connsiteY77" fmla="*/ 355281 h 548866"/>
                <a:gd name="connsiteX78" fmla="*/ 213488 w 477107"/>
                <a:gd name="connsiteY78" fmla="*/ 324515 h 548866"/>
                <a:gd name="connsiteX79" fmla="*/ 227585 w 477107"/>
                <a:gd name="connsiteY79" fmla="*/ 313180 h 548866"/>
                <a:gd name="connsiteX80" fmla="*/ 248825 w 477107"/>
                <a:gd name="connsiteY80" fmla="*/ 313180 h 548866"/>
                <a:gd name="connsiteX81" fmla="*/ 263684 w 477107"/>
                <a:gd name="connsiteY81" fmla="*/ 324610 h 548866"/>
                <a:gd name="connsiteX82" fmla="*/ 246063 w 477107"/>
                <a:gd name="connsiteY82" fmla="*/ 355281 h 548866"/>
                <a:gd name="connsiteX83" fmla="*/ 245301 w 477107"/>
                <a:gd name="connsiteY83" fmla="*/ 360424 h 548866"/>
                <a:gd name="connsiteX84" fmla="*/ 267590 w 477107"/>
                <a:gd name="connsiteY84" fmla="*/ 461389 h 548866"/>
                <a:gd name="connsiteX85" fmla="*/ 274352 w 477107"/>
                <a:gd name="connsiteY85" fmla="*/ 467009 h 548866"/>
                <a:gd name="connsiteX86" fmla="*/ 281401 w 477107"/>
                <a:gd name="connsiteY86" fmla="*/ 461866 h 548866"/>
                <a:gd name="connsiteX87" fmla="*/ 326168 w 477107"/>
                <a:gd name="connsiteY87" fmla="*/ 309466 h 548866"/>
                <a:gd name="connsiteX88" fmla="*/ 418466 w 477107"/>
                <a:gd name="connsiteY88" fmla="*/ 342708 h 548866"/>
                <a:gd name="connsiteX89" fmla="*/ 434277 w 477107"/>
                <a:gd name="connsiteY89" fmla="*/ 360520 h 548866"/>
                <a:gd name="connsiteX90" fmla="*/ 462852 w 477107"/>
                <a:gd name="connsiteY90" fmla="*/ 548734 h 548866"/>
                <a:gd name="connsiteX91" fmla="*/ 477044 w 477107"/>
                <a:gd name="connsiteY91" fmla="*/ 546829 h 548866"/>
                <a:gd name="connsiteX92" fmla="*/ 448184 w 477107"/>
                <a:gd name="connsiteY92" fmla="*/ 357091 h 548866"/>
                <a:gd name="connsiteX93" fmla="*/ 162434 w 477107"/>
                <a:gd name="connsiteY93" fmla="*/ 204024 h 548866"/>
                <a:gd name="connsiteX94" fmla="*/ 155671 w 477107"/>
                <a:gd name="connsiteY94" fmla="*/ 199166 h 548866"/>
                <a:gd name="connsiteX95" fmla="*/ 155099 w 477107"/>
                <a:gd name="connsiteY95" fmla="*/ 199166 h 548866"/>
                <a:gd name="connsiteX96" fmla="*/ 151480 w 477107"/>
                <a:gd name="connsiteY96" fmla="*/ 198595 h 548866"/>
                <a:gd name="connsiteX97" fmla="*/ 151480 w 477107"/>
                <a:gd name="connsiteY97" fmla="*/ 198595 h 548866"/>
                <a:gd name="connsiteX98" fmla="*/ 135097 w 477107"/>
                <a:gd name="connsiteY98" fmla="*/ 171544 h 548866"/>
                <a:gd name="connsiteX99" fmla="*/ 135097 w 477107"/>
                <a:gd name="connsiteY99" fmla="*/ 171544 h 548866"/>
                <a:gd name="connsiteX100" fmla="*/ 133573 w 477107"/>
                <a:gd name="connsiteY100" fmla="*/ 165352 h 548866"/>
                <a:gd name="connsiteX101" fmla="*/ 132144 w 477107"/>
                <a:gd name="connsiteY101" fmla="*/ 152875 h 548866"/>
                <a:gd name="connsiteX102" fmla="*/ 132144 w 477107"/>
                <a:gd name="connsiteY102" fmla="*/ 151541 h 548866"/>
                <a:gd name="connsiteX103" fmla="*/ 132144 w 477107"/>
                <a:gd name="connsiteY103" fmla="*/ 148588 h 548866"/>
                <a:gd name="connsiteX104" fmla="*/ 133573 w 477107"/>
                <a:gd name="connsiteY104" fmla="*/ 144302 h 548866"/>
                <a:gd name="connsiteX105" fmla="*/ 143098 w 477107"/>
                <a:gd name="connsiteY105" fmla="*/ 137349 h 548866"/>
                <a:gd name="connsiteX106" fmla="*/ 143860 w 477107"/>
                <a:gd name="connsiteY106" fmla="*/ 137349 h 548866"/>
                <a:gd name="connsiteX107" fmla="*/ 157766 w 477107"/>
                <a:gd name="connsiteY107" fmla="*/ 146874 h 548866"/>
                <a:gd name="connsiteX108" fmla="*/ 166053 w 477107"/>
                <a:gd name="connsiteY108" fmla="*/ 151160 h 548866"/>
                <a:gd name="connsiteX109" fmla="*/ 171482 w 477107"/>
                <a:gd name="connsiteY109" fmla="*/ 143445 h 548866"/>
                <a:gd name="connsiteX110" fmla="*/ 178245 w 477107"/>
                <a:gd name="connsiteY110" fmla="*/ 93153 h 548866"/>
                <a:gd name="connsiteX111" fmla="*/ 182912 w 477107"/>
                <a:gd name="connsiteY111" fmla="*/ 91438 h 548866"/>
                <a:gd name="connsiteX112" fmla="*/ 285116 w 477107"/>
                <a:gd name="connsiteY112" fmla="*/ 102678 h 548866"/>
                <a:gd name="connsiteX113" fmla="*/ 304166 w 477107"/>
                <a:gd name="connsiteY113" fmla="*/ 88867 h 548866"/>
                <a:gd name="connsiteX114" fmla="*/ 304166 w 477107"/>
                <a:gd name="connsiteY114" fmla="*/ 149350 h 548866"/>
                <a:gd name="connsiteX115" fmla="*/ 309309 w 477107"/>
                <a:gd name="connsiteY115" fmla="*/ 157637 h 548866"/>
                <a:gd name="connsiteX116" fmla="*/ 317977 w 477107"/>
                <a:gd name="connsiteY116" fmla="*/ 153160 h 548866"/>
                <a:gd name="connsiteX117" fmla="*/ 333693 w 477107"/>
                <a:gd name="connsiteY117" fmla="*/ 137063 h 548866"/>
                <a:gd name="connsiteX118" fmla="*/ 333693 w 477107"/>
                <a:gd name="connsiteY118" fmla="*/ 137063 h 548866"/>
                <a:gd name="connsiteX119" fmla="*/ 338837 w 477107"/>
                <a:gd name="connsiteY119" fmla="*/ 139349 h 548866"/>
                <a:gd name="connsiteX120" fmla="*/ 345123 w 477107"/>
                <a:gd name="connsiteY120" fmla="*/ 157732 h 548866"/>
                <a:gd name="connsiteX121" fmla="*/ 344647 w 477107"/>
                <a:gd name="connsiteY121" fmla="*/ 161638 h 548866"/>
                <a:gd name="connsiteX122" fmla="*/ 344647 w 477107"/>
                <a:gd name="connsiteY122" fmla="*/ 163257 h 548866"/>
                <a:gd name="connsiteX123" fmla="*/ 342551 w 477107"/>
                <a:gd name="connsiteY123" fmla="*/ 171544 h 548866"/>
                <a:gd name="connsiteX124" fmla="*/ 325692 w 477107"/>
                <a:gd name="connsiteY124" fmla="*/ 198880 h 548866"/>
                <a:gd name="connsiteX125" fmla="*/ 325692 w 477107"/>
                <a:gd name="connsiteY125" fmla="*/ 198880 h 548866"/>
                <a:gd name="connsiteX126" fmla="*/ 322263 w 477107"/>
                <a:gd name="connsiteY126" fmla="*/ 198880 h 548866"/>
                <a:gd name="connsiteX127" fmla="*/ 315024 w 477107"/>
                <a:gd name="connsiteY127" fmla="*/ 203643 h 548866"/>
                <a:gd name="connsiteX128" fmla="*/ 238824 w 477107"/>
                <a:gd name="connsiteY128" fmla="*/ 272604 h 548866"/>
                <a:gd name="connsiteX129" fmla="*/ 162529 w 477107"/>
                <a:gd name="connsiteY129" fmla="*/ 204024 h 548866"/>
                <a:gd name="connsiteX130" fmla="*/ 148718 w 477107"/>
                <a:gd name="connsiteY130" fmla="*/ 65911 h 548866"/>
                <a:gd name="connsiteX131" fmla="*/ 153861 w 477107"/>
                <a:gd name="connsiteY131" fmla="*/ 54767 h 548866"/>
                <a:gd name="connsiteX132" fmla="*/ 163386 w 477107"/>
                <a:gd name="connsiteY132" fmla="*/ 52862 h 548866"/>
                <a:gd name="connsiteX133" fmla="*/ 172577 w 477107"/>
                <a:gd name="connsiteY133" fmla="*/ 48052 h 548866"/>
                <a:gd name="connsiteX134" fmla="*/ 172911 w 477107"/>
                <a:gd name="connsiteY134" fmla="*/ 46004 h 548866"/>
                <a:gd name="connsiteX135" fmla="*/ 172911 w 477107"/>
                <a:gd name="connsiteY135" fmla="*/ 46004 h 548866"/>
                <a:gd name="connsiteX136" fmla="*/ 185103 w 477107"/>
                <a:gd name="connsiteY136" fmla="*/ 24287 h 548866"/>
                <a:gd name="connsiteX137" fmla="*/ 251778 w 477107"/>
                <a:gd name="connsiteY137" fmla="*/ 19429 h 548866"/>
                <a:gd name="connsiteX138" fmla="*/ 310166 w 477107"/>
                <a:gd name="connsiteY138" fmla="*/ 51719 h 548866"/>
                <a:gd name="connsiteX139" fmla="*/ 315596 w 477107"/>
                <a:gd name="connsiteY139" fmla="*/ 55434 h 548866"/>
                <a:gd name="connsiteX140" fmla="*/ 327502 w 477107"/>
                <a:gd name="connsiteY140" fmla="*/ 67245 h 548866"/>
                <a:gd name="connsiteX141" fmla="*/ 330455 w 477107"/>
                <a:gd name="connsiteY141" fmla="*/ 123347 h 548866"/>
                <a:gd name="connsiteX142" fmla="*/ 322644 w 477107"/>
                <a:gd name="connsiteY142" fmla="*/ 126395 h 548866"/>
                <a:gd name="connsiteX143" fmla="*/ 311309 w 477107"/>
                <a:gd name="connsiteY143" fmla="*/ 69245 h 548866"/>
                <a:gd name="connsiteX144" fmla="*/ 304737 w 477107"/>
                <a:gd name="connsiteY144" fmla="*/ 66959 h 548866"/>
                <a:gd name="connsiteX145" fmla="*/ 299403 w 477107"/>
                <a:gd name="connsiteY145" fmla="*/ 71341 h 548866"/>
                <a:gd name="connsiteX146" fmla="*/ 280925 w 477107"/>
                <a:gd name="connsiteY146" fmla="*/ 89629 h 548866"/>
                <a:gd name="connsiteX147" fmla="*/ 188723 w 477107"/>
                <a:gd name="connsiteY147" fmla="*/ 78103 h 548866"/>
                <a:gd name="connsiteX148" fmla="*/ 186818 w 477107"/>
                <a:gd name="connsiteY148" fmla="*/ 77532 h 548866"/>
                <a:gd name="connsiteX149" fmla="*/ 169387 w 477107"/>
                <a:gd name="connsiteY149" fmla="*/ 83152 h 548866"/>
                <a:gd name="connsiteX150" fmla="*/ 157576 w 477107"/>
                <a:gd name="connsiteY150" fmla="*/ 125919 h 548866"/>
                <a:gd name="connsiteX151" fmla="*/ 149003 w 477107"/>
                <a:gd name="connsiteY151" fmla="*/ 123157 h 548866"/>
                <a:gd name="connsiteX152" fmla="*/ 148718 w 477107"/>
                <a:gd name="connsiteY152" fmla="*/ 65911 h 548866"/>
                <a:gd name="connsiteX153" fmla="*/ 276067 w 477107"/>
                <a:gd name="connsiteY153" fmla="*/ 431100 h 548866"/>
                <a:gd name="connsiteX154" fmla="*/ 260351 w 477107"/>
                <a:gd name="connsiteY154" fmla="*/ 360043 h 548866"/>
                <a:gd name="connsiteX155" fmla="*/ 279401 w 477107"/>
                <a:gd name="connsiteY155" fmla="*/ 326325 h 548866"/>
                <a:gd name="connsiteX156" fmla="*/ 277591 w 477107"/>
                <a:gd name="connsiteY156" fmla="*/ 316800 h 548866"/>
                <a:gd name="connsiteX157" fmla="*/ 255588 w 477107"/>
                <a:gd name="connsiteY157" fmla="*/ 300703 h 548866"/>
                <a:gd name="connsiteX158" fmla="*/ 251207 w 477107"/>
                <a:gd name="connsiteY158" fmla="*/ 299274 h 548866"/>
                <a:gd name="connsiteX159" fmla="*/ 224918 w 477107"/>
                <a:gd name="connsiteY159" fmla="*/ 299274 h 548866"/>
                <a:gd name="connsiteX160" fmla="*/ 220441 w 477107"/>
                <a:gd name="connsiteY160" fmla="*/ 300798 h 548866"/>
                <a:gd name="connsiteX161" fmla="*/ 199581 w 477107"/>
                <a:gd name="connsiteY161" fmla="*/ 317562 h 548866"/>
                <a:gd name="connsiteX162" fmla="*/ 197867 w 477107"/>
                <a:gd name="connsiteY162" fmla="*/ 327087 h 548866"/>
                <a:gd name="connsiteX163" fmla="*/ 216917 w 477107"/>
                <a:gd name="connsiteY163" fmla="*/ 360805 h 548866"/>
                <a:gd name="connsiteX164" fmla="*/ 201200 w 477107"/>
                <a:gd name="connsiteY164" fmla="*/ 431862 h 548866"/>
                <a:gd name="connsiteX165" fmla="*/ 164624 w 477107"/>
                <a:gd name="connsiteY165" fmla="*/ 306894 h 548866"/>
                <a:gd name="connsiteX166" fmla="*/ 196628 w 477107"/>
                <a:gd name="connsiteY166" fmla="*/ 278319 h 548866"/>
                <a:gd name="connsiteX167" fmla="*/ 196628 w 477107"/>
                <a:gd name="connsiteY167" fmla="*/ 277081 h 548866"/>
                <a:gd name="connsiteX168" fmla="*/ 237776 w 477107"/>
                <a:gd name="connsiteY168" fmla="*/ 287939 h 548866"/>
                <a:gd name="connsiteX169" fmla="*/ 256826 w 477107"/>
                <a:gd name="connsiteY169" fmla="*/ 285844 h 548866"/>
                <a:gd name="connsiteX170" fmla="*/ 260446 w 477107"/>
                <a:gd name="connsiteY170" fmla="*/ 284986 h 548866"/>
                <a:gd name="connsiteX171" fmla="*/ 269971 w 477107"/>
                <a:gd name="connsiteY171" fmla="*/ 281938 h 548866"/>
                <a:gd name="connsiteX172" fmla="*/ 281591 w 477107"/>
                <a:gd name="connsiteY172" fmla="*/ 275938 h 548866"/>
                <a:gd name="connsiteX173" fmla="*/ 311500 w 477107"/>
                <a:gd name="connsiteY173" fmla="*/ 307751 h 548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</a:cxnLst>
              <a:rect l="l" t="t" r="r" b="b"/>
              <a:pathLst>
                <a:path w="477107" h="548866">
                  <a:moveTo>
                    <a:pt x="448184" y="357091"/>
                  </a:moveTo>
                  <a:cubicBezTo>
                    <a:pt x="445279" y="344070"/>
                    <a:pt x="435896" y="333459"/>
                    <a:pt x="423323" y="328992"/>
                  </a:cubicBezTo>
                  <a:lnTo>
                    <a:pt x="323882" y="293178"/>
                  </a:lnTo>
                  <a:cubicBezTo>
                    <a:pt x="322063" y="292368"/>
                    <a:pt x="319987" y="292368"/>
                    <a:pt x="318167" y="293178"/>
                  </a:cubicBezTo>
                  <a:lnTo>
                    <a:pt x="318167" y="293178"/>
                  </a:lnTo>
                  <a:cubicBezTo>
                    <a:pt x="305928" y="288711"/>
                    <a:pt x="296936" y="278157"/>
                    <a:pt x="294450" y="265365"/>
                  </a:cubicBezTo>
                  <a:lnTo>
                    <a:pt x="297022" y="263079"/>
                  </a:lnTo>
                  <a:lnTo>
                    <a:pt x="299879" y="259936"/>
                  </a:lnTo>
                  <a:cubicBezTo>
                    <a:pt x="300661" y="259193"/>
                    <a:pt x="301394" y="258393"/>
                    <a:pt x="302070" y="257554"/>
                  </a:cubicBezTo>
                  <a:cubicBezTo>
                    <a:pt x="302927" y="256602"/>
                    <a:pt x="303785" y="255459"/>
                    <a:pt x="304547" y="254506"/>
                  </a:cubicBezTo>
                  <a:lnTo>
                    <a:pt x="306928" y="251458"/>
                  </a:lnTo>
                  <a:cubicBezTo>
                    <a:pt x="307404" y="250887"/>
                    <a:pt x="307880" y="250125"/>
                    <a:pt x="308357" y="249458"/>
                  </a:cubicBezTo>
                  <a:cubicBezTo>
                    <a:pt x="308833" y="248791"/>
                    <a:pt x="310547" y="246410"/>
                    <a:pt x="311500" y="244886"/>
                  </a:cubicBezTo>
                  <a:lnTo>
                    <a:pt x="312071" y="243838"/>
                  </a:lnTo>
                  <a:cubicBezTo>
                    <a:pt x="318215" y="233970"/>
                    <a:pt x="323263" y="223464"/>
                    <a:pt x="327121" y="212501"/>
                  </a:cubicBezTo>
                  <a:lnTo>
                    <a:pt x="327121" y="212501"/>
                  </a:lnTo>
                  <a:cubicBezTo>
                    <a:pt x="328959" y="212101"/>
                    <a:pt x="330750" y="211491"/>
                    <a:pt x="332455" y="210691"/>
                  </a:cubicBezTo>
                  <a:lnTo>
                    <a:pt x="333884" y="210025"/>
                  </a:lnTo>
                  <a:cubicBezTo>
                    <a:pt x="335589" y="209091"/>
                    <a:pt x="337179" y="207967"/>
                    <a:pt x="338646" y="206691"/>
                  </a:cubicBezTo>
                  <a:lnTo>
                    <a:pt x="339694" y="205738"/>
                  </a:lnTo>
                  <a:cubicBezTo>
                    <a:pt x="340904" y="204605"/>
                    <a:pt x="342056" y="203395"/>
                    <a:pt x="343123" y="202119"/>
                  </a:cubicBezTo>
                  <a:lnTo>
                    <a:pt x="344361" y="200500"/>
                  </a:lnTo>
                  <a:cubicBezTo>
                    <a:pt x="345218" y="199261"/>
                    <a:pt x="346171" y="198023"/>
                    <a:pt x="347028" y="196594"/>
                  </a:cubicBezTo>
                  <a:lnTo>
                    <a:pt x="348171" y="194594"/>
                  </a:lnTo>
                  <a:cubicBezTo>
                    <a:pt x="348981" y="193242"/>
                    <a:pt x="349705" y="191841"/>
                    <a:pt x="350362" y="190403"/>
                  </a:cubicBezTo>
                  <a:cubicBezTo>
                    <a:pt x="350933" y="189355"/>
                    <a:pt x="351314" y="188403"/>
                    <a:pt x="351791" y="187355"/>
                  </a:cubicBezTo>
                  <a:cubicBezTo>
                    <a:pt x="352267" y="186307"/>
                    <a:pt x="353219" y="184021"/>
                    <a:pt x="353886" y="182116"/>
                  </a:cubicBezTo>
                  <a:cubicBezTo>
                    <a:pt x="354553" y="180211"/>
                    <a:pt x="355791" y="176782"/>
                    <a:pt x="356363" y="174973"/>
                  </a:cubicBezTo>
                  <a:lnTo>
                    <a:pt x="356363" y="174973"/>
                  </a:lnTo>
                  <a:cubicBezTo>
                    <a:pt x="357506" y="171353"/>
                    <a:pt x="358392" y="167667"/>
                    <a:pt x="359030" y="163924"/>
                  </a:cubicBezTo>
                  <a:cubicBezTo>
                    <a:pt x="359077" y="163609"/>
                    <a:pt x="359077" y="163285"/>
                    <a:pt x="359030" y="162971"/>
                  </a:cubicBezTo>
                  <a:cubicBezTo>
                    <a:pt x="359458" y="160447"/>
                    <a:pt x="359715" y="157904"/>
                    <a:pt x="359792" y="155351"/>
                  </a:cubicBezTo>
                  <a:cubicBezTo>
                    <a:pt x="360344" y="148798"/>
                    <a:pt x="359125" y="142226"/>
                    <a:pt x="356267" y="136301"/>
                  </a:cubicBezTo>
                  <a:cubicBezTo>
                    <a:pt x="353962" y="132358"/>
                    <a:pt x="350686" y="129081"/>
                    <a:pt x="346742" y="126776"/>
                  </a:cubicBezTo>
                  <a:lnTo>
                    <a:pt x="343218" y="124490"/>
                  </a:lnTo>
                  <a:cubicBezTo>
                    <a:pt x="344456" y="112108"/>
                    <a:pt x="346552" y="80580"/>
                    <a:pt x="339599" y="61530"/>
                  </a:cubicBezTo>
                  <a:cubicBezTo>
                    <a:pt x="336922" y="51700"/>
                    <a:pt x="329359" y="43956"/>
                    <a:pt x="319596" y="41051"/>
                  </a:cubicBezTo>
                  <a:cubicBezTo>
                    <a:pt x="304166" y="16286"/>
                    <a:pt x="271971" y="8761"/>
                    <a:pt x="252921" y="4475"/>
                  </a:cubicBezTo>
                  <a:cubicBezTo>
                    <a:pt x="217869" y="-3621"/>
                    <a:pt x="191390" y="-1049"/>
                    <a:pt x="174435" y="12190"/>
                  </a:cubicBezTo>
                  <a:cubicBezTo>
                    <a:pt x="166194" y="18848"/>
                    <a:pt x="160480" y="28126"/>
                    <a:pt x="158243" y="38479"/>
                  </a:cubicBezTo>
                  <a:cubicBezTo>
                    <a:pt x="153518" y="38736"/>
                    <a:pt x="148962" y="40318"/>
                    <a:pt x="145098" y="43051"/>
                  </a:cubicBezTo>
                  <a:cubicBezTo>
                    <a:pt x="138412" y="48138"/>
                    <a:pt x="134302" y="55900"/>
                    <a:pt x="133859" y="64292"/>
                  </a:cubicBezTo>
                  <a:cubicBezTo>
                    <a:pt x="132436" y="84237"/>
                    <a:pt x="132436" y="104259"/>
                    <a:pt x="133859" y="124204"/>
                  </a:cubicBezTo>
                  <a:cubicBezTo>
                    <a:pt x="128961" y="126386"/>
                    <a:pt x="124842" y="130005"/>
                    <a:pt x="122048" y="134587"/>
                  </a:cubicBezTo>
                  <a:cubicBezTo>
                    <a:pt x="122048" y="135253"/>
                    <a:pt x="121476" y="136206"/>
                    <a:pt x="121095" y="136968"/>
                  </a:cubicBezTo>
                  <a:lnTo>
                    <a:pt x="121095" y="136968"/>
                  </a:lnTo>
                  <a:cubicBezTo>
                    <a:pt x="120065" y="138920"/>
                    <a:pt x="119296" y="141006"/>
                    <a:pt x="118809" y="143159"/>
                  </a:cubicBezTo>
                  <a:cubicBezTo>
                    <a:pt x="116637" y="153751"/>
                    <a:pt x="117461" y="164733"/>
                    <a:pt x="121190" y="174877"/>
                  </a:cubicBezTo>
                  <a:lnTo>
                    <a:pt x="121190" y="174877"/>
                  </a:lnTo>
                  <a:lnTo>
                    <a:pt x="121190" y="174877"/>
                  </a:lnTo>
                  <a:lnTo>
                    <a:pt x="121190" y="175735"/>
                  </a:lnTo>
                  <a:cubicBezTo>
                    <a:pt x="123636" y="184898"/>
                    <a:pt x="127771" y="193518"/>
                    <a:pt x="133382" y="201166"/>
                  </a:cubicBezTo>
                  <a:lnTo>
                    <a:pt x="133382" y="201738"/>
                  </a:lnTo>
                  <a:cubicBezTo>
                    <a:pt x="134292" y="202909"/>
                    <a:pt x="135278" y="204024"/>
                    <a:pt x="136335" y="205072"/>
                  </a:cubicBezTo>
                  <a:lnTo>
                    <a:pt x="137478" y="206215"/>
                  </a:lnTo>
                  <a:lnTo>
                    <a:pt x="139955" y="208120"/>
                  </a:lnTo>
                  <a:lnTo>
                    <a:pt x="141764" y="209358"/>
                  </a:lnTo>
                  <a:cubicBezTo>
                    <a:pt x="142454" y="209815"/>
                    <a:pt x="143187" y="210196"/>
                    <a:pt x="143955" y="210501"/>
                  </a:cubicBezTo>
                  <a:lnTo>
                    <a:pt x="145955" y="211453"/>
                  </a:lnTo>
                  <a:cubicBezTo>
                    <a:pt x="146976" y="211825"/>
                    <a:pt x="148028" y="212111"/>
                    <a:pt x="149099" y="212311"/>
                  </a:cubicBezTo>
                  <a:lnTo>
                    <a:pt x="149956" y="212311"/>
                  </a:lnTo>
                  <a:cubicBezTo>
                    <a:pt x="152242" y="218311"/>
                    <a:pt x="154623" y="224026"/>
                    <a:pt x="157195" y="229360"/>
                  </a:cubicBezTo>
                  <a:cubicBezTo>
                    <a:pt x="163680" y="243314"/>
                    <a:pt x="172875" y="255849"/>
                    <a:pt x="184246" y="266222"/>
                  </a:cubicBezTo>
                  <a:lnTo>
                    <a:pt x="183579" y="266222"/>
                  </a:lnTo>
                  <a:cubicBezTo>
                    <a:pt x="183579" y="266222"/>
                    <a:pt x="187389" y="278128"/>
                    <a:pt x="158052" y="292130"/>
                  </a:cubicBezTo>
                  <a:cubicBezTo>
                    <a:pt x="156369" y="291463"/>
                    <a:pt x="154496" y="291463"/>
                    <a:pt x="152813" y="292130"/>
                  </a:cubicBezTo>
                  <a:lnTo>
                    <a:pt x="54325" y="329278"/>
                  </a:lnTo>
                  <a:cubicBezTo>
                    <a:pt x="41512" y="333792"/>
                    <a:pt x="31934" y="344594"/>
                    <a:pt x="28988" y="357853"/>
                  </a:cubicBezTo>
                  <a:cubicBezTo>
                    <a:pt x="18511" y="405478"/>
                    <a:pt x="413" y="541114"/>
                    <a:pt x="-63" y="546829"/>
                  </a:cubicBezTo>
                  <a:lnTo>
                    <a:pt x="14129" y="548734"/>
                  </a:lnTo>
                  <a:cubicBezTo>
                    <a:pt x="14129" y="547305"/>
                    <a:pt x="32608" y="407573"/>
                    <a:pt x="42704" y="360901"/>
                  </a:cubicBezTo>
                  <a:cubicBezTo>
                    <a:pt x="44615" y="352404"/>
                    <a:pt x="50771" y="345489"/>
                    <a:pt x="58992" y="342613"/>
                  </a:cubicBezTo>
                  <a:lnTo>
                    <a:pt x="150908" y="309466"/>
                  </a:lnTo>
                  <a:lnTo>
                    <a:pt x="195581" y="461866"/>
                  </a:lnTo>
                  <a:cubicBezTo>
                    <a:pt x="196467" y="465037"/>
                    <a:pt x="199434" y="467171"/>
                    <a:pt x="202724" y="467009"/>
                  </a:cubicBezTo>
                  <a:cubicBezTo>
                    <a:pt x="205952" y="466838"/>
                    <a:pt x="208674" y="464542"/>
                    <a:pt x="209392" y="461389"/>
                  </a:cubicBezTo>
                  <a:lnTo>
                    <a:pt x="231776" y="360424"/>
                  </a:lnTo>
                  <a:cubicBezTo>
                    <a:pt x="232159" y="358672"/>
                    <a:pt x="231887" y="356843"/>
                    <a:pt x="231014" y="355281"/>
                  </a:cubicBezTo>
                  <a:lnTo>
                    <a:pt x="213488" y="324515"/>
                  </a:lnTo>
                  <a:lnTo>
                    <a:pt x="227585" y="313180"/>
                  </a:lnTo>
                  <a:lnTo>
                    <a:pt x="248825" y="313180"/>
                  </a:lnTo>
                  <a:lnTo>
                    <a:pt x="263684" y="324610"/>
                  </a:lnTo>
                  <a:lnTo>
                    <a:pt x="246063" y="355281"/>
                  </a:lnTo>
                  <a:cubicBezTo>
                    <a:pt x="245190" y="356843"/>
                    <a:pt x="244918" y="358672"/>
                    <a:pt x="245301" y="360424"/>
                  </a:cubicBezTo>
                  <a:lnTo>
                    <a:pt x="267590" y="461389"/>
                  </a:lnTo>
                  <a:cubicBezTo>
                    <a:pt x="268371" y="464542"/>
                    <a:pt x="271114" y="466819"/>
                    <a:pt x="274352" y="467009"/>
                  </a:cubicBezTo>
                  <a:cubicBezTo>
                    <a:pt x="277619" y="467161"/>
                    <a:pt x="280553" y="465028"/>
                    <a:pt x="281401" y="461866"/>
                  </a:cubicBezTo>
                  <a:lnTo>
                    <a:pt x="326168" y="309466"/>
                  </a:lnTo>
                  <a:lnTo>
                    <a:pt x="418466" y="342708"/>
                  </a:lnTo>
                  <a:cubicBezTo>
                    <a:pt x="426400" y="345603"/>
                    <a:pt x="432344" y="352300"/>
                    <a:pt x="434277" y="360520"/>
                  </a:cubicBezTo>
                  <a:cubicBezTo>
                    <a:pt x="444564" y="407002"/>
                    <a:pt x="462852" y="547305"/>
                    <a:pt x="462852" y="548734"/>
                  </a:cubicBezTo>
                  <a:lnTo>
                    <a:pt x="477044" y="546829"/>
                  </a:lnTo>
                  <a:cubicBezTo>
                    <a:pt x="476568" y="540733"/>
                    <a:pt x="458661" y="404144"/>
                    <a:pt x="448184" y="357091"/>
                  </a:cubicBezTo>
                  <a:close/>
                  <a:moveTo>
                    <a:pt x="162434" y="204024"/>
                  </a:moveTo>
                  <a:cubicBezTo>
                    <a:pt x="161430" y="201138"/>
                    <a:pt x="158724" y="199195"/>
                    <a:pt x="155671" y="199166"/>
                  </a:cubicBezTo>
                  <a:lnTo>
                    <a:pt x="155099" y="199166"/>
                  </a:lnTo>
                  <a:cubicBezTo>
                    <a:pt x="153867" y="199214"/>
                    <a:pt x="152638" y="199014"/>
                    <a:pt x="151480" y="198595"/>
                  </a:cubicBezTo>
                  <a:lnTo>
                    <a:pt x="151480" y="198595"/>
                  </a:lnTo>
                  <a:cubicBezTo>
                    <a:pt x="143193" y="194880"/>
                    <a:pt x="137383" y="178973"/>
                    <a:pt x="135097" y="171544"/>
                  </a:cubicBezTo>
                  <a:lnTo>
                    <a:pt x="135097" y="171544"/>
                  </a:lnTo>
                  <a:cubicBezTo>
                    <a:pt x="134477" y="169505"/>
                    <a:pt x="133968" y="167438"/>
                    <a:pt x="133573" y="165352"/>
                  </a:cubicBezTo>
                  <a:cubicBezTo>
                    <a:pt x="132579" y="161266"/>
                    <a:pt x="132098" y="157075"/>
                    <a:pt x="132144" y="152875"/>
                  </a:cubicBezTo>
                  <a:cubicBezTo>
                    <a:pt x="132093" y="152436"/>
                    <a:pt x="132093" y="151989"/>
                    <a:pt x="132144" y="151541"/>
                  </a:cubicBezTo>
                  <a:cubicBezTo>
                    <a:pt x="132040" y="150560"/>
                    <a:pt x="132040" y="149569"/>
                    <a:pt x="132144" y="148588"/>
                  </a:cubicBezTo>
                  <a:cubicBezTo>
                    <a:pt x="132433" y="147102"/>
                    <a:pt x="132913" y="145664"/>
                    <a:pt x="133573" y="144302"/>
                  </a:cubicBezTo>
                  <a:cubicBezTo>
                    <a:pt x="135669" y="140787"/>
                    <a:pt x="139109" y="138273"/>
                    <a:pt x="143098" y="137349"/>
                  </a:cubicBezTo>
                  <a:cubicBezTo>
                    <a:pt x="143098" y="137349"/>
                    <a:pt x="143098" y="137349"/>
                    <a:pt x="143860" y="137349"/>
                  </a:cubicBezTo>
                  <a:cubicBezTo>
                    <a:pt x="149878" y="137777"/>
                    <a:pt x="155196" y="141416"/>
                    <a:pt x="157766" y="146874"/>
                  </a:cubicBezTo>
                  <a:cubicBezTo>
                    <a:pt x="159052" y="150188"/>
                    <a:pt x="162605" y="152027"/>
                    <a:pt x="166053" y="151160"/>
                  </a:cubicBezTo>
                  <a:cubicBezTo>
                    <a:pt x="169545" y="150322"/>
                    <a:pt x="171870" y="147017"/>
                    <a:pt x="171482" y="143445"/>
                  </a:cubicBezTo>
                  <a:cubicBezTo>
                    <a:pt x="169863" y="128110"/>
                    <a:pt x="170244" y="100963"/>
                    <a:pt x="178245" y="93153"/>
                  </a:cubicBezTo>
                  <a:cubicBezTo>
                    <a:pt x="179480" y="91934"/>
                    <a:pt x="181182" y="91305"/>
                    <a:pt x="182912" y="91438"/>
                  </a:cubicBezTo>
                  <a:cubicBezTo>
                    <a:pt x="191675" y="95058"/>
                    <a:pt x="248540" y="117632"/>
                    <a:pt x="285116" y="102678"/>
                  </a:cubicBezTo>
                  <a:cubicBezTo>
                    <a:pt x="292545" y="99792"/>
                    <a:pt x="299108" y="95029"/>
                    <a:pt x="304166" y="88867"/>
                  </a:cubicBezTo>
                  <a:cubicBezTo>
                    <a:pt x="309166" y="108717"/>
                    <a:pt x="309166" y="129500"/>
                    <a:pt x="304166" y="149350"/>
                  </a:cubicBezTo>
                  <a:cubicBezTo>
                    <a:pt x="303480" y="153027"/>
                    <a:pt x="305709" y="156618"/>
                    <a:pt x="309309" y="157637"/>
                  </a:cubicBezTo>
                  <a:cubicBezTo>
                    <a:pt x="312929" y="158656"/>
                    <a:pt x="316720" y="156704"/>
                    <a:pt x="317977" y="153160"/>
                  </a:cubicBezTo>
                  <a:cubicBezTo>
                    <a:pt x="319815" y="145293"/>
                    <a:pt x="325864" y="139082"/>
                    <a:pt x="333693" y="137063"/>
                  </a:cubicBezTo>
                  <a:lnTo>
                    <a:pt x="333693" y="137063"/>
                  </a:lnTo>
                  <a:cubicBezTo>
                    <a:pt x="335512" y="137558"/>
                    <a:pt x="337246" y="138330"/>
                    <a:pt x="338837" y="139349"/>
                  </a:cubicBezTo>
                  <a:cubicBezTo>
                    <a:pt x="343933" y="143997"/>
                    <a:pt x="346304" y="150931"/>
                    <a:pt x="345123" y="157732"/>
                  </a:cubicBezTo>
                  <a:cubicBezTo>
                    <a:pt x="345056" y="159047"/>
                    <a:pt x="344895" y="160352"/>
                    <a:pt x="344647" y="161638"/>
                  </a:cubicBezTo>
                  <a:lnTo>
                    <a:pt x="344647" y="163257"/>
                  </a:lnTo>
                  <a:cubicBezTo>
                    <a:pt x="344142" y="166067"/>
                    <a:pt x="343437" y="168829"/>
                    <a:pt x="342551" y="171544"/>
                  </a:cubicBezTo>
                  <a:cubicBezTo>
                    <a:pt x="339503" y="181069"/>
                    <a:pt x="333026" y="195832"/>
                    <a:pt x="325692" y="198880"/>
                  </a:cubicBezTo>
                  <a:lnTo>
                    <a:pt x="325692" y="198880"/>
                  </a:lnTo>
                  <a:cubicBezTo>
                    <a:pt x="324559" y="199119"/>
                    <a:pt x="323397" y="199119"/>
                    <a:pt x="322263" y="198880"/>
                  </a:cubicBezTo>
                  <a:cubicBezTo>
                    <a:pt x="319044" y="198623"/>
                    <a:pt x="316062" y="200585"/>
                    <a:pt x="315024" y="203643"/>
                  </a:cubicBezTo>
                  <a:cubicBezTo>
                    <a:pt x="299498" y="249458"/>
                    <a:pt x="273876" y="272604"/>
                    <a:pt x="238824" y="272604"/>
                  </a:cubicBezTo>
                  <a:cubicBezTo>
                    <a:pt x="203772" y="272604"/>
                    <a:pt x="177959" y="249839"/>
                    <a:pt x="162529" y="204024"/>
                  </a:cubicBezTo>
                  <a:close/>
                  <a:moveTo>
                    <a:pt x="148718" y="65911"/>
                  </a:moveTo>
                  <a:cubicBezTo>
                    <a:pt x="148818" y="61644"/>
                    <a:pt x="150680" y="57615"/>
                    <a:pt x="153861" y="54767"/>
                  </a:cubicBezTo>
                  <a:cubicBezTo>
                    <a:pt x="156691" y="52976"/>
                    <a:pt x="160085" y="52300"/>
                    <a:pt x="163386" y="52862"/>
                  </a:cubicBezTo>
                  <a:cubicBezTo>
                    <a:pt x="167251" y="54072"/>
                    <a:pt x="171366" y="51919"/>
                    <a:pt x="172577" y="48052"/>
                  </a:cubicBezTo>
                  <a:cubicBezTo>
                    <a:pt x="172785" y="47395"/>
                    <a:pt x="172898" y="46699"/>
                    <a:pt x="172911" y="46004"/>
                  </a:cubicBezTo>
                  <a:lnTo>
                    <a:pt x="172911" y="46004"/>
                  </a:lnTo>
                  <a:cubicBezTo>
                    <a:pt x="173907" y="37422"/>
                    <a:pt x="178298" y="29602"/>
                    <a:pt x="185103" y="24287"/>
                  </a:cubicBezTo>
                  <a:cubicBezTo>
                    <a:pt x="198248" y="14000"/>
                    <a:pt x="221298" y="12286"/>
                    <a:pt x="251778" y="19429"/>
                  </a:cubicBezTo>
                  <a:cubicBezTo>
                    <a:pt x="268161" y="23144"/>
                    <a:pt x="298546" y="30288"/>
                    <a:pt x="310166" y="51719"/>
                  </a:cubicBezTo>
                  <a:cubicBezTo>
                    <a:pt x="311252" y="53776"/>
                    <a:pt x="313281" y="55167"/>
                    <a:pt x="315596" y="55434"/>
                  </a:cubicBezTo>
                  <a:cubicBezTo>
                    <a:pt x="317596" y="55434"/>
                    <a:pt x="323597" y="56386"/>
                    <a:pt x="327502" y="67245"/>
                  </a:cubicBezTo>
                  <a:cubicBezTo>
                    <a:pt x="333312" y="83247"/>
                    <a:pt x="331502" y="111536"/>
                    <a:pt x="330455" y="123347"/>
                  </a:cubicBezTo>
                  <a:cubicBezTo>
                    <a:pt x="327731" y="124023"/>
                    <a:pt x="325111" y="125052"/>
                    <a:pt x="322644" y="126395"/>
                  </a:cubicBezTo>
                  <a:cubicBezTo>
                    <a:pt x="325597" y="86485"/>
                    <a:pt x="313119" y="70960"/>
                    <a:pt x="311309" y="69245"/>
                  </a:cubicBezTo>
                  <a:cubicBezTo>
                    <a:pt x="309671" y="67378"/>
                    <a:pt x="307176" y="66511"/>
                    <a:pt x="304737" y="66959"/>
                  </a:cubicBezTo>
                  <a:cubicBezTo>
                    <a:pt x="302327" y="67407"/>
                    <a:pt x="300308" y="69064"/>
                    <a:pt x="299403" y="71341"/>
                  </a:cubicBezTo>
                  <a:cubicBezTo>
                    <a:pt x="296069" y="79751"/>
                    <a:pt x="289364" y="86380"/>
                    <a:pt x="280925" y="89629"/>
                  </a:cubicBezTo>
                  <a:cubicBezTo>
                    <a:pt x="247587" y="103249"/>
                    <a:pt x="189294" y="78294"/>
                    <a:pt x="188723" y="78103"/>
                  </a:cubicBezTo>
                  <a:cubicBezTo>
                    <a:pt x="188117" y="77827"/>
                    <a:pt x="187476" y="77637"/>
                    <a:pt x="186818" y="77532"/>
                  </a:cubicBezTo>
                  <a:cubicBezTo>
                    <a:pt x="180445" y="76541"/>
                    <a:pt x="173981" y="78627"/>
                    <a:pt x="169387" y="83152"/>
                  </a:cubicBezTo>
                  <a:cubicBezTo>
                    <a:pt x="159862" y="92677"/>
                    <a:pt x="157766" y="111727"/>
                    <a:pt x="157576" y="125919"/>
                  </a:cubicBezTo>
                  <a:cubicBezTo>
                    <a:pt x="154856" y="124614"/>
                    <a:pt x="151972" y="123690"/>
                    <a:pt x="149003" y="123157"/>
                  </a:cubicBezTo>
                  <a:cubicBezTo>
                    <a:pt x="147550" y="104107"/>
                    <a:pt x="147455" y="84980"/>
                    <a:pt x="148718" y="65911"/>
                  </a:cubicBezTo>
                  <a:close/>
                  <a:moveTo>
                    <a:pt x="276067" y="431100"/>
                  </a:moveTo>
                  <a:lnTo>
                    <a:pt x="260351" y="360043"/>
                  </a:lnTo>
                  <a:lnTo>
                    <a:pt x="279401" y="326325"/>
                  </a:lnTo>
                  <a:cubicBezTo>
                    <a:pt x="281325" y="323153"/>
                    <a:pt x="280544" y="319038"/>
                    <a:pt x="277591" y="316800"/>
                  </a:cubicBezTo>
                  <a:lnTo>
                    <a:pt x="255588" y="300703"/>
                  </a:lnTo>
                  <a:cubicBezTo>
                    <a:pt x="254325" y="299760"/>
                    <a:pt x="252785" y="299255"/>
                    <a:pt x="251207" y="299274"/>
                  </a:cubicBezTo>
                  <a:lnTo>
                    <a:pt x="224918" y="299274"/>
                  </a:lnTo>
                  <a:cubicBezTo>
                    <a:pt x="223302" y="299302"/>
                    <a:pt x="221737" y="299836"/>
                    <a:pt x="220441" y="300798"/>
                  </a:cubicBezTo>
                  <a:lnTo>
                    <a:pt x="199581" y="317562"/>
                  </a:lnTo>
                  <a:cubicBezTo>
                    <a:pt x="196576" y="319781"/>
                    <a:pt x="195824" y="323963"/>
                    <a:pt x="197867" y="327087"/>
                  </a:cubicBezTo>
                  <a:lnTo>
                    <a:pt x="216917" y="360805"/>
                  </a:lnTo>
                  <a:lnTo>
                    <a:pt x="201200" y="431862"/>
                  </a:lnTo>
                  <a:lnTo>
                    <a:pt x="164624" y="306894"/>
                  </a:lnTo>
                  <a:cubicBezTo>
                    <a:pt x="181865" y="298607"/>
                    <a:pt x="193199" y="288987"/>
                    <a:pt x="196628" y="278319"/>
                  </a:cubicBezTo>
                  <a:cubicBezTo>
                    <a:pt x="196669" y="277909"/>
                    <a:pt x="196669" y="277490"/>
                    <a:pt x="196628" y="277081"/>
                  </a:cubicBezTo>
                  <a:cubicBezTo>
                    <a:pt x="209117" y="284339"/>
                    <a:pt x="223333" y="288091"/>
                    <a:pt x="237776" y="287939"/>
                  </a:cubicBezTo>
                  <a:cubicBezTo>
                    <a:pt x="244184" y="287939"/>
                    <a:pt x="250572" y="287234"/>
                    <a:pt x="256826" y="285844"/>
                  </a:cubicBezTo>
                  <a:lnTo>
                    <a:pt x="260446" y="284986"/>
                  </a:lnTo>
                  <a:cubicBezTo>
                    <a:pt x="263694" y="284224"/>
                    <a:pt x="266885" y="283205"/>
                    <a:pt x="269971" y="281938"/>
                  </a:cubicBezTo>
                  <a:cubicBezTo>
                    <a:pt x="274019" y="280300"/>
                    <a:pt x="277915" y="278290"/>
                    <a:pt x="281591" y="275938"/>
                  </a:cubicBezTo>
                  <a:cubicBezTo>
                    <a:pt x="286068" y="290616"/>
                    <a:pt x="297127" y="302379"/>
                    <a:pt x="311500" y="3077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329" name="Freeform: Shape 328">
              <a:extLst>
                <a:ext uri="{FF2B5EF4-FFF2-40B4-BE49-F238E27FC236}">
                  <a16:creationId xmlns:a16="http://schemas.microsoft.com/office/drawing/2014/main" id="{2878F9DF-618C-F548-673F-EF7A0D403BD5}"/>
                </a:ext>
              </a:extLst>
            </p:cNvPr>
            <p:cNvSpPr/>
            <p:nvPr/>
          </p:nvSpPr>
          <p:spPr>
            <a:xfrm>
              <a:off x="1324572" y="1695324"/>
              <a:ext cx="90392" cy="14287"/>
            </a:xfrm>
            <a:custGeom>
              <a:avLst/>
              <a:gdLst>
                <a:gd name="connsiteX0" fmla="*/ 0 w 90392"/>
                <a:gd name="connsiteY0" fmla="*/ 0 h 14287"/>
                <a:gd name="connsiteX1" fmla="*/ 90392 w 90392"/>
                <a:gd name="connsiteY1" fmla="*/ 0 h 14287"/>
                <a:gd name="connsiteX2" fmla="*/ 90392 w 90392"/>
                <a:gd name="connsiteY2" fmla="*/ 14287 h 14287"/>
                <a:gd name="connsiteX3" fmla="*/ 0 w 90392"/>
                <a:gd name="connsiteY3" fmla="*/ 14287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0392" h="14287">
                  <a:moveTo>
                    <a:pt x="0" y="0"/>
                  </a:moveTo>
                  <a:lnTo>
                    <a:pt x="90392" y="0"/>
                  </a:lnTo>
                  <a:lnTo>
                    <a:pt x="90392" y="14287"/>
                  </a:lnTo>
                  <a:lnTo>
                    <a:pt x="0" y="1428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</p:grpSp>
      <p:grpSp>
        <p:nvGrpSpPr>
          <p:cNvPr id="330" name="Group 329">
            <a:extLst>
              <a:ext uri="{FF2B5EF4-FFF2-40B4-BE49-F238E27FC236}">
                <a16:creationId xmlns:a16="http://schemas.microsoft.com/office/drawing/2014/main" id="{3DC8EBF0-E9F5-F394-95F4-6BBD232F0295}"/>
              </a:ext>
            </a:extLst>
          </p:cNvPr>
          <p:cNvGrpSpPr/>
          <p:nvPr/>
        </p:nvGrpSpPr>
        <p:grpSpPr>
          <a:xfrm>
            <a:off x="10963661" y="8528086"/>
            <a:ext cx="895515" cy="893363"/>
            <a:chOff x="3582474" y="1277176"/>
            <a:chExt cx="554450" cy="553117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331" name="Freeform: Shape 330">
              <a:extLst>
                <a:ext uri="{FF2B5EF4-FFF2-40B4-BE49-F238E27FC236}">
                  <a16:creationId xmlns:a16="http://schemas.microsoft.com/office/drawing/2014/main" id="{4E30207F-186C-852D-2644-C3B1F93EC244}"/>
                </a:ext>
              </a:extLst>
            </p:cNvPr>
            <p:cNvSpPr/>
            <p:nvPr/>
          </p:nvSpPr>
          <p:spPr>
            <a:xfrm>
              <a:off x="4012242" y="1452436"/>
              <a:ext cx="124682" cy="204216"/>
            </a:xfrm>
            <a:custGeom>
              <a:avLst/>
              <a:gdLst>
                <a:gd name="connsiteX0" fmla="*/ 102236 w 124682"/>
                <a:gd name="connsiteY0" fmla="*/ 204083 h 204216"/>
                <a:gd name="connsiteX1" fmla="*/ 95187 w 124682"/>
                <a:gd name="connsiteY1" fmla="*/ 198368 h 204216"/>
                <a:gd name="connsiteX2" fmla="*/ 100807 w 124682"/>
                <a:gd name="connsiteY2" fmla="*/ 189986 h 204216"/>
                <a:gd name="connsiteX3" fmla="*/ 110332 w 124682"/>
                <a:gd name="connsiteY3" fmla="*/ 177889 h 204216"/>
                <a:gd name="connsiteX4" fmla="*/ 110332 w 124682"/>
                <a:gd name="connsiteY4" fmla="*/ 55778 h 204216"/>
                <a:gd name="connsiteX5" fmla="*/ 73756 w 124682"/>
                <a:gd name="connsiteY5" fmla="*/ 14154 h 204216"/>
                <a:gd name="connsiteX6" fmla="*/ 7081 w 124682"/>
                <a:gd name="connsiteY6" fmla="*/ 14154 h 204216"/>
                <a:gd name="connsiteX7" fmla="*/ -63 w 124682"/>
                <a:gd name="connsiteY7" fmla="*/ 7010 h 204216"/>
                <a:gd name="connsiteX8" fmla="*/ 7081 w 124682"/>
                <a:gd name="connsiteY8" fmla="*/ -133 h 204216"/>
                <a:gd name="connsiteX9" fmla="*/ 73756 w 124682"/>
                <a:gd name="connsiteY9" fmla="*/ -133 h 204216"/>
                <a:gd name="connsiteX10" fmla="*/ 124619 w 124682"/>
                <a:gd name="connsiteY10" fmla="*/ 55302 h 204216"/>
                <a:gd name="connsiteX11" fmla="*/ 124619 w 124682"/>
                <a:gd name="connsiteY11" fmla="*/ 177889 h 204216"/>
                <a:gd name="connsiteX12" fmla="*/ 103378 w 124682"/>
                <a:gd name="connsiteY12" fmla="*/ 203988 h 20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4682" h="204216">
                  <a:moveTo>
                    <a:pt x="102236" y="204083"/>
                  </a:moveTo>
                  <a:cubicBezTo>
                    <a:pt x="98835" y="204073"/>
                    <a:pt x="95902" y="201692"/>
                    <a:pt x="95187" y="198368"/>
                  </a:cubicBezTo>
                  <a:cubicBezTo>
                    <a:pt x="94425" y="194501"/>
                    <a:pt x="96940" y="190748"/>
                    <a:pt x="100807" y="189986"/>
                  </a:cubicBezTo>
                  <a:cubicBezTo>
                    <a:pt x="106408" y="188662"/>
                    <a:pt x="110351" y="183642"/>
                    <a:pt x="110332" y="177889"/>
                  </a:cubicBezTo>
                  <a:lnTo>
                    <a:pt x="110332" y="55778"/>
                  </a:lnTo>
                  <a:cubicBezTo>
                    <a:pt x="109665" y="36728"/>
                    <a:pt x="93568" y="14154"/>
                    <a:pt x="73756" y="14154"/>
                  </a:cubicBezTo>
                  <a:lnTo>
                    <a:pt x="7081" y="14154"/>
                  </a:lnTo>
                  <a:cubicBezTo>
                    <a:pt x="3138" y="14154"/>
                    <a:pt x="-63" y="10954"/>
                    <a:pt x="-63" y="7010"/>
                  </a:cubicBezTo>
                  <a:cubicBezTo>
                    <a:pt x="-63" y="3067"/>
                    <a:pt x="3138" y="-133"/>
                    <a:pt x="7081" y="-133"/>
                  </a:cubicBezTo>
                  <a:lnTo>
                    <a:pt x="73756" y="-133"/>
                  </a:lnTo>
                  <a:cubicBezTo>
                    <a:pt x="101759" y="-133"/>
                    <a:pt x="123667" y="29109"/>
                    <a:pt x="124619" y="55302"/>
                  </a:cubicBezTo>
                  <a:lnTo>
                    <a:pt x="124619" y="177889"/>
                  </a:lnTo>
                  <a:cubicBezTo>
                    <a:pt x="124581" y="190510"/>
                    <a:pt x="115723" y="201387"/>
                    <a:pt x="103378" y="2039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332" name="Freeform: Shape 331">
              <a:extLst>
                <a:ext uri="{FF2B5EF4-FFF2-40B4-BE49-F238E27FC236}">
                  <a16:creationId xmlns:a16="http://schemas.microsoft.com/office/drawing/2014/main" id="{F65FE6DD-B3BE-DEAE-65AA-15CFED52FFFB}"/>
                </a:ext>
              </a:extLst>
            </p:cNvPr>
            <p:cNvSpPr/>
            <p:nvPr/>
          </p:nvSpPr>
          <p:spPr>
            <a:xfrm>
              <a:off x="3987953" y="1333469"/>
              <a:ext cx="101536" cy="101536"/>
            </a:xfrm>
            <a:custGeom>
              <a:avLst/>
              <a:gdLst>
                <a:gd name="connsiteX0" fmla="*/ 50705 w 101536"/>
                <a:gd name="connsiteY0" fmla="*/ 101403 h 101536"/>
                <a:gd name="connsiteX1" fmla="*/ -63 w 101536"/>
                <a:gd name="connsiteY1" fmla="*/ 50635 h 101536"/>
                <a:gd name="connsiteX2" fmla="*/ 50705 w 101536"/>
                <a:gd name="connsiteY2" fmla="*/ -133 h 101536"/>
                <a:gd name="connsiteX3" fmla="*/ 101473 w 101536"/>
                <a:gd name="connsiteY3" fmla="*/ 50635 h 101536"/>
                <a:gd name="connsiteX4" fmla="*/ 50705 w 101536"/>
                <a:gd name="connsiteY4" fmla="*/ 101403 h 101536"/>
                <a:gd name="connsiteX5" fmla="*/ 50705 w 101536"/>
                <a:gd name="connsiteY5" fmla="*/ 14154 h 101536"/>
                <a:gd name="connsiteX6" fmla="*/ 14225 w 101536"/>
                <a:gd name="connsiteY6" fmla="*/ 50635 h 101536"/>
                <a:gd name="connsiteX7" fmla="*/ 50705 w 101536"/>
                <a:gd name="connsiteY7" fmla="*/ 87116 h 101536"/>
                <a:gd name="connsiteX8" fmla="*/ 87186 w 101536"/>
                <a:gd name="connsiteY8" fmla="*/ 50635 h 101536"/>
                <a:gd name="connsiteX9" fmla="*/ 50705 w 101536"/>
                <a:gd name="connsiteY9" fmla="*/ 14154 h 1015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1536" h="101536">
                  <a:moveTo>
                    <a:pt x="50705" y="101403"/>
                  </a:moveTo>
                  <a:cubicBezTo>
                    <a:pt x="22664" y="101403"/>
                    <a:pt x="-63" y="78677"/>
                    <a:pt x="-63" y="50635"/>
                  </a:cubicBezTo>
                  <a:cubicBezTo>
                    <a:pt x="-63" y="22593"/>
                    <a:pt x="22664" y="-133"/>
                    <a:pt x="50705" y="-133"/>
                  </a:cubicBezTo>
                  <a:cubicBezTo>
                    <a:pt x="78747" y="-133"/>
                    <a:pt x="101473" y="22593"/>
                    <a:pt x="101473" y="50635"/>
                  </a:cubicBezTo>
                  <a:cubicBezTo>
                    <a:pt x="101473" y="78677"/>
                    <a:pt x="78747" y="101403"/>
                    <a:pt x="50705" y="101403"/>
                  </a:cubicBezTo>
                  <a:close/>
                  <a:moveTo>
                    <a:pt x="50705" y="14154"/>
                  </a:moveTo>
                  <a:cubicBezTo>
                    <a:pt x="30560" y="14154"/>
                    <a:pt x="14225" y="30490"/>
                    <a:pt x="14225" y="50635"/>
                  </a:cubicBezTo>
                  <a:cubicBezTo>
                    <a:pt x="14225" y="70780"/>
                    <a:pt x="30560" y="87116"/>
                    <a:pt x="50705" y="87116"/>
                  </a:cubicBezTo>
                  <a:cubicBezTo>
                    <a:pt x="70851" y="87116"/>
                    <a:pt x="87186" y="70780"/>
                    <a:pt x="87186" y="50635"/>
                  </a:cubicBezTo>
                  <a:cubicBezTo>
                    <a:pt x="87129" y="30509"/>
                    <a:pt x="70832" y="14202"/>
                    <a:pt x="50705" y="1415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333" name="Freeform: Shape 332">
              <a:extLst>
                <a:ext uri="{FF2B5EF4-FFF2-40B4-BE49-F238E27FC236}">
                  <a16:creationId xmlns:a16="http://schemas.microsoft.com/office/drawing/2014/main" id="{88DF73FB-501E-0616-5490-B115A7359475}"/>
                </a:ext>
              </a:extLst>
            </p:cNvPr>
            <p:cNvSpPr/>
            <p:nvPr/>
          </p:nvSpPr>
          <p:spPr>
            <a:xfrm>
              <a:off x="4081679" y="1526064"/>
              <a:ext cx="14287" cy="77628"/>
            </a:xfrm>
            <a:custGeom>
              <a:avLst/>
              <a:gdLst>
                <a:gd name="connsiteX0" fmla="*/ 7081 w 14287"/>
                <a:gd name="connsiteY0" fmla="*/ 77496 h 77628"/>
                <a:gd name="connsiteX1" fmla="*/ -63 w 14287"/>
                <a:gd name="connsiteY1" fmla="*/ 70352 h 77628"/>
                <a:gd name="connsiteX2" fmla="*/ -63 w 14287"/>
                <a:gd name="connsiteY2" fmla="*/ 7010 h 77628"/>
                <a:gd name="connsiteX3" fmla="*/ 7081 w 14287"/>
                <a:gd name="connsiteY3" fmla="*/ -133 h 77628"/>
                <a:gd name="connsiteX4" fmla="*/ 14225 w 14287"/>
                <a:gd name="connsiteY4" fmla="*/ 7010 h 77628"/>
                <a:gd name="connsiteX5" fmla="*/ 14225 w 14287"/>
                <a:gd name="connsiteY5" fmla="*/ 70352 h 77628"/>
                <a:gd name="connsiteX6" fmla="*/ 7081 w 14287"/>
                <a:gd name="connsiteY6" fmla="*/ 77496 h 77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287" h="77628">
                  <a:moveTo>
                    <a:pt x="7081" y="77496"/>
                  </a:moveTo>
                  <a:cubicBezTo>
                    <a:pt x="3156" y="77448"/>
                    <a:pt x="-15" y="74276"/>
                    <a:pt x="-63" y="70352"/>
                  </a:cubicBezTo>
                  <a:lnTo>
                    <a:pt x="-63" y="7010"/>
                  </a:lnTo>
                  <a:cubicBezTo>
                    <a:pt x="-63" y="3067"/>
                    <a:pt x="3138" y="-133"/>
                    <a:pt x="7081" y="-133"/>
                  </a:cubicBezTo>
                  <a:cubicBezTo>
                    <a:pt x="11024" y="-133"/>
                    <a:pt x="14225" y="3067"/>
                    <a:pt x="14225" y="7010"/>
                  </a:cubicBezTo>
                  <a:lnTo>
                    <a:pt x="14225" y="70352"/>
                  </a:lnTo>
                  <a:cubicBezTo>
                    <a:pt x="14177" y="74276"/>
                    <a:pt x="11005" y="77448"/>
                    <a:pt x="7081" y="7749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334" name="Freeform: Shape 333">
              <a:extLst>
                <a:ext uri="{FF2B5EF4-FFF2-40B4-BE49-F238E27FC236}">
                  <a16:creationId xmlns:a16="http://schemas.microsoft.com/office/drawing/2014/main" id="{DD42EA82-62B9-A576-362E-DBB70A2F2980}"/>
                </a:ext>
              </a:extLst>
            </p:cNvPr>
            <p:cNvSpPr/>
            <p:nvPr/>
          </p:nvSpPr>
          <p:spPr>
            <a:xfrm>
              <a:off x="3582474" y="1452436"/>
              <a:ext cx="124967" cy="204318"/>
            </a:xfrm>
            <a:custGeom>
              <a:avLst/>
              <a:gdLst>
                <a:gd name="connsiteX0" fmla="*/ 22987 w 124967"/>
                <a:gd name="connsiteY0" fmla="*/ 204178 h 204318"/>
                <a:gd name="connsiteX1" fmla="*/ 21654 w 124967"/>
                <a:gd name="connsiteY1" fmla="*/ 204178 h 204318"/>
                <a:gd name="connsiteX2" fmla="*/ -63 w 124967"/>
                <a:gd name="connsiteY2" fmla="*/ 177984 h 204318"/>
                <a:gd name="connsiteX3" fmla="*/ -63 w 124967"/>
                <a:gd name="connsiteY3" fmla="*/ 62351 h 204318"/>
                <a:gd name="connsiteX4" fmla="*/ -63 w 124967"/>
                <a:gd name="connsiteY4" fmla="*/ 55302 h 204318"/>
                <a:gd name="connsiteX5" fmla="*/ 50705 w 124967"/>
                <a:gd name="connsiteY5" fmla="*/ -133 h 204318"/>
                <a:gd name="connsiteX6" fmla="*/ 117761 w 124967"/>
                <a:gd name="connsiteY6" fmla="*/ -133 h 204318"/>
                <a:gd name="connsiteX7" fmla="*/ 124905 w 124967"/>
                <a:gd name="connsiteY7" fmla="*/ 7010 h 204318"/>
                <a:gd name="connsiteX8" fmla="*/ 117761 w 124967"/>
                <a:gd name="connsiteY8" fmla="*/ 14154 h 204318"/>
                <a:gd name="connsiteX9" fmla="*/ 51086 w 124967"/>
                <a:gd name="connsiteY9" fmla="*/ 14154 h 204318"/>
                <a:gd name="connsiteX10" fmla="*/ 14606 w 124967"/>
                <a:gd name="connsiteY10" fmla="*/ 55778 h 204318"/>
                <a:gd name="connsiteX11" fmla="*/ 14606 w 124967"/>
                <a:gd name="connsiteY11" fmla="*/ 177889 h 204318"/>
                <a:gd name="connsiteX12" fmla="*/ 24702 w 124967"/>
                <a:gd name="connsiteY12" fmla="*/ 189986 h 204318"/>
                <a:gd name="connsiteX13" fmla="*/ 30417 w 124967"/>
                <a:gd name="connsiteY13" fmla="*/ 198368 h 204318"/>
                <a:gd name="connsiteX14" fmla="*/ 22987 w 124967"/>
                <a:gd name="connsiteY14" fmla="*/ 204178 h 204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24967" h="204318">
                  <a:moveTo>
                    <a:pt x="22987" y="204178"/>
                  </a:moveTo>
                  <a:lnTo>
                    <a:pt x="21654" y="204178"/>
                  </a:lnTo>
                  <a:cubicBezTo>
                    <a:pt x="9081" y="201768"/>
                    <a:pt x="-15" y="190786"/>
                    <a:pt x="-63" y="177984"/>
                  </a:cubicBezTo>
                  <a:lnTo>
                    <a:pt x="-63" y="62351"/>
                  </a:lnTo>
                  <a:cubicBezTo>
                    <a:pt x="-63" y="62351"/>
                    <a:pt x="-63" y="55493"/>
                    <a:pt x="-63" y="55302"/>
                  </a:cubicBezTo>
                  <a:cubicBezTo>
                    <a:pt x="890" y="29109"/>
                    <a:pt x="22797" y="-133"/>
                    <a:pt x="50705" y="-133"/>
                  </a:cubicBezTo>
                  <a:lnTo>
                    <a:pt x="117761" y="-133"/>
                  </a:lnTo>
                  <a:cubicBezTo>
                    <a:pt x="121705" y="-133"/>
                    <a:pt x="124905" y="3067"/>
                    <a:pt x="124905" y="7010"/>
                  </a:cubicBezTo>
                  <a:cubicBezTo>
                    <a:pt x="124905" y="10954"/>
                    <a:pt x="121705" y="14154"/>
                    <a:pt x="117761" y="14154"/>
                  </a:cubicBezTo>
                  <a:lnTo>
                    <a:pt x="51086" y="14154"/>
                  </a:lnTo>
                  <a:cubicBezTo>
                    <a:pt x="31370" y="14154"/>
                    <a:pt x="15272" y="36538"/>
                    <a:pt x="14606" y="55778"/>
                  </a:cubicBezTo>
                  <a:lnTo>
                    <a:pt x="14606" y="177889"/>
                  </a:lnTo>
                  <a:cubicBezTo>
                    <a:pt x="14606" y="183833"/>
                    <a:pt x="18854" y="188928"/>
                    <a:pt x="24702" y="189986"/>
                  </a:cubicBezTo>
                  <a:cubicBezTo>
                    <a:pt x="28541" y="190795"/>
                    <a:pt x="31065" y="194491"/>
                    <a:pt x="30417" y="198368"/>
                  </a:cubicBezTo>
                  <a:cubicBezTo>
                    <a:pt x="29712" y="201873"/>
                    <a:pt x="26559" y="204340"/>
                    <a:pt x="22987" y="2041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335" name="Freeform: Shape 334">
              <a:extLst>
                <a:ext uri="{FF2B5EF4-FFF2-40B4-BE49-F238E27FC236}">
                  <a16:creationId xmlns:a16="http://schemas.microsoft.com/office/drawing/2014/main" id="{B14C2791-454B-CFB4-5540-C7080D4ECEA7}"/>
                </a:ext>
              </a:extLst>
            </p:cNvPr>
            <p:cNvSpPr/>
            <p:nvPr/>
          </p:nvSpPr>
          <p:spPr>
            <a:xfrm>
              <a:off x="3630480" y="1333469"/>
              <a:ext cx="101536" cy="101536"/>
            </a:xfrm>
            <a:custGeom>
              <a:avLst/>
              <a:gdLst>
                <a:gd name="connsiteX0" fmla="*/ 50705 w 101536"/>
                <a:gd name="connsiteY0" fmla="*/ 101403 h 101536"/>
                <a:gd name="connsiteX1" fmla="*/ -63 w 101536"/>
                <a:gd name="connsiteY1" fmla="*/ 50635 h 101536"/>
                <a:gd name="connsiteX2" fmla="*/ 50705 w 101536"/>
                <a:gd name="connsiteY2" fmla="*/ -133 h 101536"/>
                <a:gd name="connsiteX3" fmla="*/ 101473 w 101536"/>
                <a:gd name="connsiteY3" fmla="*/ 50635 h 101536"/>
                <a:gd name="connsiteX4" fmla="*/ 50705 w 101536"/>
                <a:gd name="connsiteY4" fmla="*/ 101403 h 101536"/>
                <a:gd name="connsiteX5" fmla="*/ 50705 w 101536"/>
                <a:gd name="connsiteY5" fmla="*/ 14154 h 101536"/>
                <a:gd name="connsiteX6" fmla="*/ 14225 w 101536"/>
                <a:gd name="connsiteY6" fmla="*/ 50635 h 101536"/>
                <a:gd name="connsiteX7" fmla="*/ 50705 w 101536"/>
                <a:gd name="connsiteY7" fmla="*/ 87116 h 101536"/>
                <a:gd name="connsiteX8" fmla="*/ 87186 w 101536"/>
                <a:gd name="connsiteY8" fmla="*/ 50635 h 101536"/>
                <a:gd name="connsiteX9" fmla="*/ 50705 w 101536"/>
                <a:gd name="connsiteY9" fmla="*/ 14154 h 1015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1536" h="101536">
                  <a:moveTo>
                    <a:pt x="50705" y="101403"/>
                  </a:moveTo>
                  <a:cubicBezTo>
                    <a:pt x="22664" y="101403"/>
                    <a:pt x="-63" y="78677"/>
                    <a:pt x="-63" y="50635"/>
                  </a:cubicBezTo>
                  <a:cubicBezTo>
                    <a:pt x="-63" y="22593"/>
                    <a:pt x="22664" y="-133"/>
                    <a:pt x="50705" y="-133"/>
                  </a:cubicBezTo>
                  <a:cubicBezTo>
                    <a:pt x="78747" y="-133"/>
                    <a:pt x="101473" y="22593"/>
                    <a:pt x="101473" y="50635"/>
                  </a:cubicBezTo>
                  <a:cubicBezTo>
                    <a:pt x="101473" y="78677"/>
                    <a:pt x="78747" y="101403"/>
                    <a:pt x="50705" y="101403"/>
                  </a:cubicBezTo>
                  <a:close/>
                  <a:moveTo>
                    <a:pt x="50705" y="14154"/>
                  </a:moveTo>
                  <a:cubicBezTo>
                    <a:pt x="30560" y="14154"/>
                    <a:pt x="14225" y="30490"/>
                    <a:pt x="14225" y="50635"/>
                  </a:cubicBezTo>
                  <a:cubicBezTo>
                    <a:pt x="14225" y="70780"/>
                    <a:pt x="30560" y="87116"/>
                    <a:pt x="50705" y="87116"/>
                  </a:cubicBezTo>
                  <a:cubicBezTo>
                    <a:pt x="70851" y="87116"/>
                    <a:pt x="87186" y="70780"/>
                    <a:pt x="87186" y="50635"/>
                  </a:cubicBezTo>
                  <a:cubicBezTo>
                    <a:pt x="87129" y="30509"/>
                    <a:pt x="70832" y="14202"/>
                    <a:pt x="50705" y="1415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336" name="Freeform: Shape 335">
              <a:extLst>
                <a:ext uri="{FF2B5EF4-FFF2-40B4-BE49-F238E27FC236}">
                  <a16:creationId xmlns:a16="http://schemas.microsoft.com/office/drawing/2014/main" id="{0CDAED0A-3EAD-C7AE-7FEB-FA39C20FC07D}"/>
                </a:ext>
              </a:extLst>
            </p:cNvPr>
            <p:cNvSpPr/>
            <p:nvPr/>
          </p:nvSpPr>
          <p:spPr>
            <a:xfrm>
              <a:off x="3623717" y="1526064"/>
              <a:ext cx="14287" cy="77628"/>
            </a:xfrm>
            <a:custGeom>
              <a:avLst/>
              <a:gdLst>
                <a:gd name="connsiteX0" fmla="*/ 7081 w 14287"/>
                <a:gd name="connsiteY0" fmla="*/ 77496 h 77628"/>
                <a:gd name="connsiteX1" fmla="*/ -63 w 14287"/>
                <a:gd name="connsiteY1" fmla="*/ 70352 h 77628"/>
                <a:gd name="connsiteX2" fmla="*/ -63 w 14287"/>
                <a:gd name="connsiteY2" fmla="*/ 7010 h 77628"/>
                <a:gd name="connsiteX3" fmla="*/ 7081 w 14287"/>
                <a:gd name="connsiteY3" fmla="*/ -133 h 77628"/>
                <a:gd name="connsiteX4" fmla="*/ 14225 w 14287"/>
                <a:gd name="connsiteY4" fmla="*/ 7010 h 77628"/>
                <a:gd name="connsiteX5" fmla="*/ 14225 w 14287"/>
                <a:gd name="connsiteY5" fmla="*/ 70352 h 77628"/>
                <a:gd name="connsiteX6" fmla="*/ 7081 w 14287"/>
                <a:gd name="connsiteY6" fmla="*/ 77496 h 77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287" h="77628">
                  <a:moveTo>
                    <a:pt x="7081" y="77496"/>
                  </a:moveTo>
                  <a:cubicBezTo>
                    <a:pt x="3138" y="77496"/>
                    <a:pt x="-63" y="74295"/>
                    <a:pt x="-63" y="70352"/>
                  </a:cubicBezTo>
                  <a:lnTo>
                    <a:pt x="-63" y="7010"/>
                  </a:lnTo>
                  <a:cubicBezTo>
                    <a:pt x="-63" y="3067"/>
                    <a:pt x="3138" y="-133"/>
                    <a:pt x="7081" y="-133"/>
                  </a:cubicBezTo>
                  <a:cubicBezTo>
                    <a:pt x="11024" y="-133"/>
                    <a:pt x="14225" y="3067"/>
                    <a:pt x="14225" y="7010"/>
                  </a:cubicBezTo>
                  <a:lnTo>
                    <a:pt x="14225" y="70352"/>
                  </a:lnTo>
                  <a:cubicBezTo>
                    <a:pt x="14177" y="74276"/>
                    <a:pt x="11005" y="77448"/>
                    <a:pt x="7081" y="7749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337" name="Freeform: Shape 336">
              <a:extLst>
                <a:ext uri="{FF2B5EF4-FFF2-40B4-BE49-F238E27FC236}">
                  <a16:creationId xmlns:a16="http://schemas.microsoft.com/office/drawing/2014/main" id="{0DBD8F62-6899-DBD4-071E-636A0E9FC6BD}"/>
                </a:ext>
              </a:extLst>
            </p:cNvPr>
            <p:cNvSpPr/>
            <p:nvPr/>
          </p:nvSpPr>
          <p:spPr>
            <a:xfrm>
              <a:off x="3731218" y="1421671"/>
              <a:ext cx="256293" cy="167270"/>
            </a:xfrm>
            <a:custGeom>
              <a:avLst/>
              <a:gdLst>
                <a:gd name="connsiteX0" fmla="*/ 7117 w 256293"/>
                <a:gd name="connsiteY0" fmla="*/ 167126 h 167270"/>
                <a:gd name="connsiteX1" fmla="*/ -27 w 256293"/>
                <a:gd name="connsiteY1" fmla="*/ 159982 h 167270"/>
                <a:gd name="connsiteX2" fmla="*/ -27 w 256293"/>
                <a:gd name="connsiteY2" fmla="*/ 80448 h 167270"/>
                <a:gd name="connsiteX3" fmla="*/ -27 w 256293"/>
                <a:gd name="connsiteY3" fmla="*/ 79400 h 167270"/>
                <a:gd name="connsiteX4" fmla="*/ -27 w 256293"/>
                <a:gd name="connsiteY4" fmla="*/ 71018 h 167270"/>
                <a:gd name="connsiteX5" fmla="*/ 65029 w 256293"/>
                <a:gd name="connsiteY5" fmla="*/ -133 h 167270"/>
                <a:gd name="connsiteX6" fmla="*/ 191140 w 256293"/>
                <a:gd name="connsiteY6" fmla="*/ -133 h 167270"/>
                <a:gd name="connsiteX7" fmla="*/ 256195 w 256293"/>
                <a:gd name="connsiteY7" fmla="*/ 71114 h 167270"/>
                <a:gd name="connsiteX8" fmla="*/ 256195 w 256293"/>
                <a:gd name="connsiteY8" fmla="*/ 79400 h 167270"/>
                <a:gd name="connsiteX9" fmla="*/ 256195 w 256293"/>
                <a:gd name="connsiteY9" fmla="*/ 80448 h 167270"/>
                <a:gd name="connsiteX10" fmla="*/ 256195 w 256293"/>
                <a:gd name="connsiteY10" fmla="*/ 159029 h 167270"/>
                <a:gd name="connsiteX11" fmla="*/ 249052 w 256293"/>
                <a:gd name="connsiteY11" fmla="*/ 166173 h 167270"/>
                <a:gd name="connsiteX12" fmla="*/ 241908 w 256293"/>
                <a:gd name="connsiteY12" fmla="*/ 159029 h 167270"/>
                <a:gd name="connsiteX13" fmla="*/ 241908 w 256293"/>
                <a:gd name="connsiteY13" fmla="*/ 84735 h 167270"/>
                <a:gd name="connsiteX14" fmla="*/ 241908 w 256293"/>
                <a:gd name="connsiteY14" fmla="*/ 71590 h 167270"/>
                <a:gd name="connsiteX15" fmla="*/ 191140 w 256293"/>
                <a:gd name="connsiteY15" fmla="*/ 14440 h 167270"/>
                <a:gd name="connsiteX16" fmla="*/ 65505 w 256293"/>
                <a:gd name="connsiteY16" fmla="*/ 14440 h 167270"/>
                <a:gd name="connsiteX17" fmla="*/ 14737 w 256293"/>
                <a:gd name="connsiteY17" fmla="*/ 71590 h 167270"/>
                <a:gd name="connsiteX18" fmla="*/ 14737 w 256293"/>
                <a:gd name="connsiteY18" fmla="*/ 84735 h 167270"/>
                <a:gd name="connsiteX19" fmla="*/ 14737 w 256293"/>
                <a:gd name="connsiteY19" fmla="*/ 160363 h 167270"/>
                <a:gd name="connsiteX20" fmla="*/ 7117 w 256293"/>
                <a:gd name="connsiteY20" fmla="*/ 167126 h 167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56293" h="167270">
                  <a:moveTo>
                    <a:pt x="7117" y="167126"/>
                  </a:moveTo>
                  <a:cubicBezTo>
                    <a:pt x="3192" y="167078"/>
                    <a:pt x="21" y="163906"/>
                    <a:pt x="-27" y="159982"/>
                  </a:cubicBezTo>
                  <a:lnTo>
                    <a:pt x="-27" y="80448"/>
                  </a:lnTo>
                  <a:cubicBezTo>
                    <a:pt x="-75" y="80096"/>
                    <a:pt x="-75" y="79743"/>
                    <a:pt x="-27" y="79400"/>
                  </a:cubicBezTo>
                  <a:cubicBezTo>
                    <a:pt x="-27" y="75590"/>
                    <a:pt x="-27" y="71209"/>
                    <a:pt x="-27" y="71018"/>
                  </a:cubicBezTo>
                  <a:cubicBezTo>
                    <a:pt x="1116" y="37490"/>
                    <a:pt x="29215" y="-133"/>
                    <a:pt x="65029" y="-133"/>
                  </a:cubicBezTo>
                  <a:lnTo>
                    <a:pt x="191140" y="-133"/>
                  </a:lnTo>
                  <a:cubicBezTo>
                    <a:pt x="226954" y="-133"/>
                    <a:pt x="255052" y="37490"/>
                    <a:pt x="256195" y="71114"/>
                  </a:cubicBezTo>
                  <a:cubicBezTo>
                    <a:pt x="256195" y="71114"/>
                    <a:pt x="256195" y="75686"/>
                    <a:pt x="256195" y="79400"/>
                  </a:cubicBezTo>
                  <a:cubicBezTo>
                    <a:pt x="256243" y="79743"/>
                    <a:pt x="256243" y="80096"/>
                    <a:pt x="256195" y="80448"/>
                  </a:cubicBezTo>
                  <a:lnTo>
                    <a:pt x="256195" y="159029"/>
                  </a:lnTo>
                  <a:cubicBezTo>
                    <a:pt x="256195" y="162973"/>
                    <a:pt x="252995" y="166173"/>
                    <a:pt x="249052" y="166173"/>
                  </a:cubicBezTo>
                  <a:cubicBezTo>
                    <a:pt x="245108" y="166173"/>
                    <a:pt x="241908" y="162973"/>
                    <a:pt x="241908" y="159029"/>
                  </a:cubicBezTo>
                  <a:lnTo>
                    <a:pt x="241908" y="84735"/>
                  </a:lnTo>
                  <a:cubicBezTo>
                    <a:pt x="241908" y="84068"/>
                    <a:pt x="241908" y="72447"/>
                    <a:pt x="241908" y="71590"/>
                  </a:cubicBezTo>
                  <a:cubicBezTo>
                    <a:pt x="240955" y="45015"/>
                    <a:pt x="218572" y="14440"/>
                    <a:pt x="191140" y="14440"/>
                  </a:cubicBezTo>
                  <a:lnTo>
                    <a:pt x="65505" y="14440"/>
                  </a:lnTo>
                  <a:cubicBezTo>
                    <a:pt x="37978" y="14440"/>
                    <a:pt x="15689" y="45301"/>
                    <a:pt x="14737" y="71590"/>
                  </a:cubicBezTo>
                  <a:cubicBezTo>
                    <a:pt x="14737" y="72447"/>
                    <a:pt x="14737" y="83972"/>
                    <a:pt x="14737" y="84735"/>
                  </a:cubicBezTo>
                  <a:lnTo>
                    <a:pt x="14737" y="160363"/>
                  </a:lnTo>
                  <a:cubicBezTo>
                    <a:pt x="14480" y="164325"/>
                    <a:pt x="11079" y="167345"/>
                    <a:pt x="7117" y="16712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338" name="Freeform: Shape 337">
              <a:extLst>
                <a:ext uri="{FF2B5EF4-FFF2-40B4-BE49-F238E27FC236}">
                  <a16:creationId xmlns:a16="http://schemas.microsoft.com/office/drawing/2014/main" id="{414AAF42-6E53-44E6-7376-E4D1D2FFF116}"/>
                </a:ext>
              </a:extLst>
            </p:cNvPr>
            <p:cNvSpPr/>
            <p:nvPr/>
          </p:nvSpPr>
          <p:spPr>
            <a:xfrm>
              <a:off x="3794690" y="1277176"/>
              <a:ext cx="130111" cy="130111"/>
            </a:xfrm>
            <a:custGeom>
              <a:avLst/>
              <a:gdLst>
                <a:gd name="connsiteX0" fmla="*/ 65088 w 130111"/>
                <a:gd name="connsiteY0" fmla="*/ 129978 h 130111"/>
                <a:gd name="connsiteX1" fmla="*/ -63 w 130111"/>
                <a:gd name="connsiteY1" fmla="*/ 65018 h 130111"/>
                <a:gd name="connsiteX2" fmla="*/ 64898 w 130111"/>
                <a:gd name="connsiteY2" fmla="*/ -133 h 130111"/>
                <a:gd name="connsiteX3" fmla="*/ 130049 w 130111"/>
                <a:gd name="connsiteY3" fmla="*/ 64827 h 130111"/>
                <a:gd name="connsiteX4" fmla="*/ 130049 w 130111"/>
                <a:gd name="connsiteY4" fmla="*/ 64923 h 130111"/>
                <a:gd name="connsiteX5" fmla="*/ 65088 w 130111"/>
                <a:gd name="connsiteY5" fmla="*/ 129978 h 130111"/>
                <a:gd name="connsiteX6" fmla="*/ 65088 w 130111"/>
                <a:gd name="connsiteY6" fmla="*/ 14250 h 130111"/>
                <a:gd name="connsiteX7" fmla="*/ 14225 w 130111"/>
                <a:gd name="connsiteY7" fmla="*/ 64923 h 130111"/>
                <a:gd name="connsiteX8" fmla="*/ 64898 w 130111"/>
                <a:gd name="connsiteY8" fmla="*/ 115786 h 130111"/>
                <a:gd name="connsiteX9" fmla="*/ 115761 w 130111"/>
                <a:gd name="connsiteY9" fmla="*/ 65113 h 130111"/>
                <a:gd name="connsiteX10" fmla="*/ 115761 w 130111"/>
                <a:gd name="connsiteY10" fmla="*/ 64923 h 130111"/>
                <a:gd name="connsiteX11" fmla="*/ 65088 w 130111"/>
                <a:gd name="connsiteY11" fmla="*/ 14250 h 1301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0111" h="130111">
                  <a:moveTo>
                    <a:pt x="65088" y="129978"/>
                  </a:moveTo>
                  <a:cubicBezTo>
                    <a:pt x="29160" y="130035"/>
                    <a:pt x="-6" y="100946"/>
                    <a:pt x="-63" y="65018"/>
                  </a:cubicBezTo>
                  <a:cubicBezTo>
                    <a:pt x="-120" y="29089"/>
                    <a:pt x="28969" y="-76"/>
                    <a:pt x="64898" y="-133"/>
                  </a:cubicBezTo>
                  <a:cubicBezTo>
                    <a:pt x="100826" y="-190"/>
                    <a:pt x="129991" y="28899"/>
                    <a:pt x="130049" y="64827"/>
                  </a:cubicBezTo>
                  <a:cubicBezTo>
                    <a:pt x="130049" y="64856"/>
                    <a:pt x="130049" y="64894"/>
                    <a:pt x="130049" y="64923"/>
                  </a:cubicBezTo>
                  <a:cubicBezTo>
                    <a:pt x="129944" y="100775"/>
                    <a:pt x="100940" y="129826"/>
                    <a:pt x="65088" y="129978"/>
                  </a:cubicBezTo>
                  <a:close/>
                  <a:moveTo>
                    <a:pt x="65088" y="14250"/>
                  </a:moveTo>
                  <a:cubicBezTo>
                    <a:pt x="37047" y="14192"/>
                    <a:pt x="14282" y="36881"/>
                    <a:pt x="14225" y="64923"/>
                  </a:cubicBezTo>
                  <a:cubicBezTo>
                    <a:pt x="14167" y="92964"/>
                    <a:pt x="36856" y="115729"/>
                    <a:pt x="64898" y="115786"/>
                  </a:cubicBezTo>
                  <a:cubicBezTo>
                    <a:pt x="92939" y="115843"/>
                    <a:pt x="115704" y="93155"/>
                    <a:pt x="115761" y="65113"/>
                  </a:cubicBezTo>
                  <a:cubicBezTo>
                    <a:pt x="115761" y="65046"/>
                    <a:pt x="115761" y="64989"/>
                    <a:pt x="115761" y="64923"/>
                  </a:cubicBezTo>
                  <a:cubicBezTo>
                    <a:pt x="115714" y="36957"/>
                    <a:pt x="93054" y="14307"/>
                    <a:pt x="65088" y="142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339" name="Freeform: Shape 338">
              <a:extLst>
                <a:ext uri="{FF2B5EF4-FFF2-40B4-BE49-F238E27FC236}">
                  <a16:creationId xmlns:a16="http://schemas.microsoft.com/office/drawing/2014/main" id="{1FAC929D-7D23-7FB4-D222-5885D7993DC4}"/>
                </a:ext>
              </a:extLst>
            </p:cNvPr>
            <p:cNvSpPr/>
            <p:nvPr/>
          </p:nvSpPr>
          <p:spPr>
            <a:xfrm>
              <a:off x="3786499" y="1498442"/>
              <a:ext cx="14287" cy="42863"/>
            </a:xfrm>
            <a:custGeom>
              <a:avLst/>
              <a:gdLst>
                <a:gd name="connsiteX0" fmla="*/ 7081 w 14287"/>
                <a:gd name="connsiteY0" fmla="*/ 42729 h 42863"/>
                <a:gd name="connsiteX1" fmla="*/ -63 w 14287"/>
                <a:gd name="connsiteY1" fmla="*/ 35776 h 42863"/>
                <a:gd name="connsiteX2" fmla="*/ -63 w 14287"/>
                <a:gd name="connsiteY2" fmla="*/ 35585 h 42863"/>
                <a:gd name="connsiteX3" fmla="*/ -63 w 14287"/>
                <a:gd name="connsiteY3" fmla="*/ 7010 h 42863"/>
                <a:gd name="connsiteX4" fmla="*/ 7081 w 14287"/>
                <a:gd name="connsiteY4" fmla="*/ -133 h 42863"/>
                <a:gd name="connsiteX5" fmla="*/ 14225 w 14287"/>
                <a:gd name="connsiteY5" fmla="*/ 7010 h 42863"/>
                <a:gd name="connsiteX6" fmla="*/ 14225 w 14287"/>
                <a:gd name="connsiteY6" fmla="*/ 35585 h 42863"/>
                <a:gd name="connsiteX7" fmla="*/ 7081 w 14287"/>
                <a:gd name="connsiteY7" fmla="*/ 42729 h 42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287" h="42863">
                  <a:moveTo>
                    <a:pt x="7081" y="42729"/>
                  </a:moveTo>
                  <a:cubicBezTo>
                    <a:pt x="3185" y="42786"/>
                    <a:pt x="-6" y="39672"/>
                    <a:pt x="-63" y="35776"/>
                  </a:cubicBezTo>
                  <a:cubicBezTo>
                    <a:pt x="-63" y="35709"/>
                    <a:pt x="-63" y="35652"/>
                    <a:pt x="-63" y="35585"/>
                  </a:cubicBezTo>
                  <a:lnTo>
                    <a:pt x="-63" y="7010"/>
                  </a:lnTo>
                  <a:cubicBezTo>
                    <a:pt x="-63" y="3067"/>
                    <a:pt x="3138" y="-133"/>
                    <a:pt x="7081" y="-133"/>
                  </a:cubicBezTo>
                  <a:cubicBezTo>
                    <a:pt x="11024" y="-133"/>
                    <a:pt x="14225" y="3067"/>
                    <a:pt x="14225" y="7010"/>
                  </a:cubicBezTo>
                  <a:lnTo>
                    <a:pt x="14225" y="35585"/>
                  </a:lnTo>
                  <a:cubicBezTo>
                    <a:pt x="14225" y="39529"/>
                    <a:pt x="11024" y="42729"/>
                    <a:pt x="7081" y="4272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340" name="Freeform: Shape 339">
              <a:extLst>
                <a:ext uri="{FF2B5EF4-FFF2-40B4-BE49-F238E27FC236}">
                  <a16:creationId xmlns:a16="http://schemas.microsoft.com/office/drawing/2014/main" id="{3BDB5B54-9542-C6CD-759F-2907C43FD0AF}"/>
                </a:ext>
              </a:extLst>
            </p:cNvPr>
            <p:cNvSpPr/>
            <p:nvPr/>
          </p:nvSpPr>
          <p:spPr>
            <a:xfrm>
              <a:off x="3919373" y="1497966"/>
              <a:ext cx="14287" cy="40491"/>
            </a:xfrm>
            <a:custGeom>
              <a:avLst/>
              <a:gdLst>
                <a:gd name="connsiteX0" fmla="*/ 6795 w 14287"/>
                <a:gd name="connsiteY0" fmla="*/ 40348 h 40491"/>
                <a:gd name="connsiteX1" fmla="*/ -63 w 14287"/>
                <a:gd name="connsiteY1" fmla="*/ 33681 h 40491"/>
                <a:gd name="connsiteX2" fmla="*/ -63 w 14287"/>
                <a:gd name="connsiteY2" fmla="*/ 7010 h 40491"/>
                <a:gd name="connsiteX3" fmla="*/ 7081 w 14287"/>
                <a:gd name="connsiteY3" fmla="*/ -133 h 40491"/>
                <a:gd name="connsiteX4" fmla="*/ 14225 w 14287"/>
                <a:gd name="connsiteY4" fmla="*/ 7010 h 40491"/>
                <a:gd name="connsiteX5" fmla="*/ 14225 w 14287"/>
                <a:gd name="connsiteY5" fmla="*/ 33681 h 40491"/>
                <a:gd name="connsiteX6" fmla="*/ 6814 w 14287"/>
                <a:gd name="connsiteY6" fmla="*/ 40348 h 40491"/>
                <a:gd name="connsiteX7" fmla="*/ 6795 w 14287"/>
                <a:gd name="connsiteY7" fmla="*/ 40348 h 40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287" h="40491">
                  <a:moveTo>
                    <a:pt x="6795" y="40348"/>
                  </a:moveTo>
                  <a:cubicBezTo>
                    <a:pt x="3138" y="40205"/>
                    <a:pt x="175" y="37329"/>
                    <a:pt x="-63" y="33681"/>
                  </a:cubicBezTo>
                  <a:lnTo>
                    <a:pt x="-63" y="7010"/>
                  </a:lnTo>
                  <a:cubicBezTo>
                    <a:pt x="-63" y="3067"/>
                    <a:pt x="3138" y="-133"/>
                    <a:pt x="7081" y="-133"/>
                  </a:cubicBezTo>
                  <a:cubicBezTo>
                    <a:pt x="11024" y="-133"/>
                    <a:pt x="14225" y="3067"/>
                    <a:pt x="14225" y="7010"/>
                  </a:cubicBezTo>
                  <a:lnTo>
                    <a:pt x="14225" y="33681"/>
                  </a:lnTo>
                  <a:cubicBezTo>
                    <a:pt x="14025" y="37567"/>
                    <a:pt x="10700" y="40558"/>
                    <a:pt x="6814" y="40348"/>
                  </a:cubicBezTo>
                  <a:cubicBezTo>
                    <a:pt x="6805" y="40348"/>
                    <a:pt x="6805" y="40348"/>
                    <a:pt x="6795" y="403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341" name="Freeform: Shape 340">
              <a:extLst>
                <a:ext uri="{FF2B5EF4-FFF2-40B4-BE49-F238E27FC236}">
                  <a16:creationId xmlns:a16="http://schemas.microsoft.com/office/drawing/2014/main" id="{9B878855-CA2C-F6C5-EF8C-9347B57054AF}"/>
                </a:ext>
              </a:extLst>
            </p:cNvPr>
            <p:cNvSpPr/>
            <p:nvPr/>
          </p:nvSpPr>
          <p:spPr>
            <a:xfrm>
              <a:off x="3583331" y="1535772"/>
              <a:ext cx="552926" cy="294521"/>
            </a:xfrm>
            <a:custGeom>
              <a:avLst/>
              <a:gdLst>
                <a:gd name="connsiteX0" fmla="*/ 122619 w 552926"/>
                <a:gd name="connsiteY0" fmla="*/ 294388 h 294521"/>
                <a:gd name="connsiteX1" fmla="*/ 276686 w 552926"/>
                <a:gd name="connsiteY1" fmla="*/ 145998 h 294521"/>
                <a:gd name="connsiteX2" fmla="*/ 425038 w 552926"/>
                <a:gd name="connsiteY2" fmla="*/ 292673 h 294521"/>
                <a:gd name="connsiteX3" fmla="*/ 410750 w 552926"/>
                <a:gd name="connsiteY3" fmla="*/ 292673 h 294521"/>
                <a:gd name="connsiteX4" fmla="*/ 274067 w 552926"/>
                <a:gd name="connsiteY4" fmla="*/ 156656 h 294521"/>
                <a:gd name="connsiteX5" fmla="*/ 273495 w 552926"/>
                <a:gd name="connsiteY5" fmla="*/ 156656 h 294521"/>
                <a:gd name="connsiteX6" fmla="*/ 136907 w 552926"/>
                <a:gd name="connsiteY6" fmla="*/ 293626 h 294521"/>
                <a:gd name="connsiteX7" fmla="*/ 136907 w 552926"/>
                <a:gd name="connsiteY7" fmla="*/ 294197 h 294521"/>
                <a:gd name="connsiteX8" fmla="*/ 551816 w 552926"/>
                <a:gd name="connsiteY8" fmla="*/ 291911 h 294521"/>
                <a:gd name="connsiteX9" fmla="*/ 537528 w 552926"/>
                <a:gd name="connsiteY9" fmla="*/ 291435 h 294521"/>
                <a:gd name="connsiteX10" fmla="*/ 537528 w 552926"/>
                <a:gd name="connsiteY10" fmla="*/ 255240 h 294521"/>
                <a:gd name="connsiteX11" fmla="*/ 526670 w 552926"/>
                <a:gd name="connsiteY11" fmla="*/ 241905 h 294521"/>
                <a:gd name="connsiteX12" fmla="*/ 496857 w 552926"/>
                <a:gd name="connsiteY12" fmla="*/ 232380 h 294521"/>
                <a:gd name="connsiteX13" fmla="*/ 471234 w 552926"/>
                <a:gd name="connsiteY13" fmla="*/ 207996 h 294521"/>
                <a:gd name="connsiteX14" fmla="*/ 461709 w 552926"/>
                <a:gd name="connsiteY14" fmla="*/ 186660 h 294521"/>
                <a:gd name="connsiteX15" fmla="*/ 462281 w 552926"/>
                <a:gd name="connsiteY15" fmla="*/ 157609 h 294521"/>
                <a:gd name="connsiteX16" fmla="*/ 467043 w 552926"/>
                <a:gd name="connsiteY16" fmla="*/ 149036 h 294521"/>
                <a:gd name="connsiteX17" fmla="*/ 479140 w 552926"/>
                <a:gd name="connsiteY17" fmla="*/ 126748 h 294521"/>
                <a:gd name="connsiteX18" fmla="*/ 477711 w 552926"/>
                <a:gd name="connsiteY18" fmla="*/ 108746 h 294521"/>
                <a:gd name="connsiteX19" fmla="*/ 446564 w 552926"/>
                <a:gd name="connsiteY19" fmla="*/ 77123 h 294521"/>
                <a:gd name="connsiteX20" fmla="*/ 426467 w 552926"/>
                <a:gd name="connsiteY20" fmla="*/ 75122 h 294521"/>
                <a:gd name="connsiteX21" fmla="*/ 417418 w 552926"/>
                <a:gd name="connsiteY21" fmla="*/ 79980 h 294521"/>
                <a:gd name="connsiteX22" fmla="*/ 398368 w 552926"/>
                <a:gd name="connsiteY22" fmla="*/ 90077 h 294521"/>
                <a:gd name="connsiteX23" fmla="*/ 366935 w 552926"/>
                <a:gd name="connsiteY23" fmla="*/ 91220 h 294521"/>
                <a:gd name="connsiteX24" fmla="*/ 345218 w 552926"/>
                <a:gd name="connsiteY24" fmla="*/ 81695 h 294521"/>
                <a:gd name="connsiteX25" fmla="*/ 323025 w 552926"/>
                <a:gd name="connsiteY25" fmla="*/ 57311 h 294521"/>
                <a:gd name="connsiteX26" fmla="*/ 320549 w 552926"/>
                <a:gd name="connsiteY26" fmla="*/ 48262 h 294521"/>
                <a:gd name="connsiteX27" fmla="*/ 313881 w 552926"/>
                <a:gd name="connsiteY27" fmla="*/ 25592 h 294521"/>
                <a:gd name="connsiteX28" fmla="*/ 301403 w 552926"/>
                <a:gd name="connsiteY28" fmla="*/ 14639 h 294521"/>
                <a:gd name="connsiteX29" fmla="*/ 255493 w 552926"/>
                <a:gd name="connsiteY29" fmla="*/ 13877 h 294521"/>
                <a:gd name="connsiteX30" fmla="*/ 240253 w 552926"/>
                <a:gd name="connsiteY30" fmla="*/ 26164 h 294521"/>
                <a:gd name="connsiteX31" fmla="*/ 230728 w 552926"/>
                <a:gd name="connsiteY31" fmla="*/ 56453 h 294521"/>
                <a:gd name="connsiteX32" fmla="*/ 207868 w 552926"/>
                <a:gd name="connsiteY32" fmla="*/ 80933 h 294521"/>
                <a:gd name="connsiteX33" fmla="*/ 186913 w 552926"/>
                <a:gd name="connsiteY33" fmla="*/ 89410 h 294521"/>
                <a:gd name="connsiteX34" fmla="*/ 154052 w 552926"/>
                <a:gd name="connsiteY34" fmla="*/ 87695 h 294521"/>
                <a:gd name="connsiteX35" fmla="*/ 148908 w 552926"/>
                <a:gd name="connsiteY35" fmla="*/ 84838 h 294521"/>
                <a:gd name="connsiteX36" fmla="*/ 126429 w 552926"/>
                <a:gd name="connsiteY36" fmla="*/ 72741 h 294521"/>
                <a:gd name="connsiteX37" fmla="*/ 108332 w 552926"/>
                <a:gd name="connsiteY37" fmla="*/ 74360 h 294521"/>
                <a:gd name="connsiteX38" fmla="*/ 76137 w 552926"/>
                <a:gd name="connsiteY38" fmla="*/ 106364 h 294521"/>
                <a:gd name="connsiteX39" fmla="*/ 74423 w 552926"/>
                <a:gd name="connsiteY39" fmla="*/ 124843 h 294521"/>
                <a:gd name="connsiteX40" fmla="*/ 88805 w 552926"/>
                <a:gd name="connsiteY40" fmla="*/ 151894 h 294521"/>
                <a:gd name="connsiteX41" fmla="*/ 89567 w 552926"/>
                <a:gd name="connsiteY41" fmla="*/ 187803 h 294521"/>
                <a:gd name="connsiteX42" fmla="*/ 81852 w 552926"/>
                <a:gd name="connsiteY42" fmla="*/ 205901 h 294521"/>
                <a:gd name="connsiteX43" fmla="*/ 55753 w 552926"/>
                <a:gd name="connsiteY43" fmla="*/ 229713 h 294521"/>
                <a:gd name="connsiteX44" fmla="*/ 26226 w 552926"/>
                <a:gd name="connsiteY44" fmla="*/ 238190 h 294521"/>
                <a:gd name="connsiteX45" fmla="*/ 14225 w 552926"/>
                <a:gd name="connsiteY45" fmla="*/ 252764 h 294521"/>
                <a:gd name="connsiteX46" fmla="*/ 14225 w 552926"/>
                <a:gd name="connsiteY46" fmla="*/ 290197 h 294521"/>
                <a:gd name="connsiteX47" fmla="*/ -63 w 552926"/>
                <a:gd name="connsiteY47" fmla="*/ 290197 h 294521"/>
                <a:gd name="connsiteX48" fmla="*/ -63 w 552926"/>
                <a:gd name="connsiteY48" fmla="*/ 252097 h 294521"/>
                <a:gd name="connsiteX49" fmla="*/ 22226 w 552926"/>
                <a:gd name="connsiteY49" fmla="*/ 224189 h 294521"/>
                <a:gd name="connsiteX50" fmla="*/ 51848 w 552926"/>
                <a:gd name="connsiteY50" fmla="*/ 215711 h 294521"/>
                <a:gd name="connsiteX51" fmla="*/ 68612 w 552926"/>
                <a:gd name="connsiteY51" fmla="*/ 200281 h 294521"/>
                <a:gd name="connsiteX52" fmla="*/ 76613 w 552926"/>
                <a:gd name="connsiteY52" fmla="*/ 181231 h 294521"/>
                <a:gd name="connsiteX53" fmla="*/ 76613 w 552926"/>
                <a:gd name="connsiteY53" fmla="*/ 158180 h 294521"/>
                <a:gd name="connsiteX54" fmla="*/ 62326 w 552926"/>
                <a:gd name="connsiteY54" fmla="*/ 131606 h 294521"/>
                <a:gd name="connsiteX55" fmla="*/ 66041 w 552926"/>
                <a:gd name="connsiteY55" fmla="*/ 95982 h 294521"/>
                <a:gd name="connsiteX56" fmla="*/ 98902 w 552926"/>
                <a:gd name="connsiteY56" fmla="*/ 63311 h 294521"/>
                <a:gd name="connsiteX57" fmla="*/ 133478 w 552926"/>
                <a:gd name="connsiteY57" fmla="*/ 59597 h 294521"/>
                <a:gd name="connsiteX58" fmla="*/ 157100 w 552926"/>
                <a:gd name="connsiteY58" fmla="*/ 72646 h 294521"/>
                <a:gd name="connsiteX59" fmla="*/ 162243 w 552926"/>
                <a:gd name="connsiteY59" fmla="*/ 75503 h 294521"/>
                <a:gd name="connsiteX60" fmla="*/ 182912 w 552926"/>
                <a:gd name="connsiteY60" fmla="*/ 76361 h 294521"/>
                <a:gd name="connsiteX61" fmla="*/ 203677 w 552926"/>
                <a:gd name="connsiteY61" fmla="*/ 67979 h 294521"/>
                <a:gd name="connsiteX62" fmla="*/ 218250 w 552926"/>
                <a:gd name="connsiteY62" fmla="*/ 52643 h 294521"/>
                <a:gd name="connsiteX63" fmla="*/ 227775 w 552926"/>
                <a:gd name="connsiteY63" fmla="*/ 22259 h 294521"/>
                <a:gd name="connsiteX64" fmla="*/ 256350 w 552926"/>
                <a:gd name="connsiteY64" fmla="*/ -125 h 294521"/>
                <a:gd name="connsiteX65" fmla="*/ 303213 w 552926"/>
                <a:gd name="connsiteY65" fmla="*/ 637 h 294521"/>
                <a:gd name="connsiteX66" fmla="*/ 328550 w 552926"/>
                <a:gd name="connsiteY66" fmla="*/ 21592 h 294521"/>
                <a:gd name="connsiteX67" fmla="*/ 335312 w 552926"/>
                <a:gd name="connsiteY67" fmla="*/ 44642 h 294521"/>
                <a:gd name="connsiteX68" fmla="*/ 337884 w 552926"/>
                <a:gd name="connsiteY68" fmla="*/ 53596 h 294521"/>
                <a:gd name="connsiteX69" fmla="*/ 351981 w 552926"/>
                <a:gd name="connsiteY69" fmla="*/ 68836 h 294521"/>
                <a:gd name="connsiteX70" fmla="*/ 373317 w 552926"/>
                <a:gd name="connsiteY70" fmla="*/ 77885 h 294521"/>
                <a:gd name="connsiteX71" fmla="*/ 392939 w 552926"/>
                <a:gd name="connsiteY71" fmla="*/ 77313 h 294521"/>
                <a:gd name="connsiteX72" fmla="*/ 411989 w 552926"/>
                <a:gd name="connsiteY72" fmla="*/ 67312 h 294521"/>
                <a:gd name="connsiteX73" fmla="*/ 421037 w 552926"/>
                <a:gd name="connsiteY73" fmla="*/ 62454 h 294521"/>
                <a:gd name="connsiteX74" fmla="*/ 457613 w 552926"/>
                <a:gd name="connsiteY74" fmla="*/ 66645 h 294521"/>
                <a:gd name="connsiteX75" fmla="*/ 489522 w 552926"/>
                <a:gd name="connsiteY75" fmla="*/ 98935 h 294521"/>
                <a:gd name="connsiteX76" fmla="*/ 493046 w 552926"/>
                <a:gd name="connsiteY76" fmla="*/ 133511 h 294521"/>
                <a:gd name="connsiteX77" fmla="*/ 480854 w 552926"/>
                <a:gd name="connsiteY77" fmla="*/ 155799 h 294521"/>
                <a:gd name="connsiteX78" fmla="*/ 476187 w 552926"/>
                <a:gd name="connsiteY78" fmla="*/ 164372 h 294521"/>
                <a:gd name="connsiteX79" fmla="*/ 475520 w 552926"/>
                <a:gd name="connsiteY79" fmla="*/ 179707 h 294521"/>
                <a:gd name="connsiteX80" fmla="*/ 475997 w 552926"/>
                <a:gd name="connsiteY80" fmla="*/ 180564 h 294521"/>
                <a:gd name="connsiteX81" fmla="*/ 485522 w 552926"/>
                <a:gd name="connsiteY81" fmla="*/ 202567 h 294521"/>
                <a:gd name="connsiteX82" fmla="*/ 501905 w 552926"/>
                <a:gd name="connsiteY82" fmla="*/ 218569 h 294521"/>
                <a:gd name="connsiteX83" fmla="*/ 531908 w 552926"/>
                <a:gd name="connsiteY83" fmla="*/ 228094 h 294521"/>
                <a:gd name="connsiteX84" fmla="*/ 552863 w 552926"/>
                <a:gd name="connsiteY84" fmla="*/ 254764 h 294521"/>
                <a:gd name="connsiteX85" fmla="*/ 551816 w 552926"/>
                <a:gd name="connsiteY85" fmla="*/ 291911 h 294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</a:cxnLst>
              <a:rect l="l" t="t" r="r" b="b"/>
              <a:pathLst>
                <a:path w="552926" h="294521">
                  <a:moveTo>
                    <a:pt x="122619" y="294388"/>
                  </a:moveTo>
                  <a:cubicBezTo>
                    <a:pt x="124191" y="210863"/>
                    <a:pt x="193171" y="144426"/>
                    <a:pt x="276686" y="145998"/>
                  </a:cubicBezTo>
                  <a:cubicBezTo>
                    <a:pt x="357334" y="147512"/>
                    <a:pt x="422609" y="212044"/>
                    <a:pt x="425038" y="292673"/>
                  </a:cubicBezTo>
                  <a:lnTo>
                    <a:pt x="410750" y="292673"/>
                  </a:lnTo>
                  <a:cubicBezTo>
                    <a:pt x="410227" y="217512"/>
                    <a:pt x="349228" y="156809"/>
                    <a:pt x="274067" y="156656"/>
                  </a:cubicBezTo>
                  <a:lnTo>
                    <a:pt x="273495" y="156656"/>
                  </a:lnTo>
                  <a:cubicBezTo>
                    <a:pt x="197952" y="156761"/>
                    <a:pt x="136802" y="218083"/>
                    <a:pt x="136907" y="293626"/>
                  </a:cubicBezTo>
                  <a:cubicBezTo>
                    <a:pt x="136907" y="293816"/>
                    <a:pt x="136907" y="294007"/>
                    <a:pt x="136907" y="294197"/>
                  </a:cubicBezTo>
                  <a:close/>
                  <a:moveTo>
                    <a:pt x="551816" y="291911"/>
                  </a:moveTo>
                  <a:lnTo>
                    <a:pt x="537528" y="291435"/>
                  </a:lnTo>
                  <a:cubicBezTo>
                    <a:pt x="538100" y="276005"/>
                    <a:pt x="538195" y="270575"/>
                    <a:pt x="537528" y="255240"/>
                  </a:cubicBezTo>
                  <a:cubicBezTo>
                    <a:pt x="537357" y="248849"/>
                    <a:pt x="532899" y="243372"/>
                    <a:pt x="526670" y="241905"/>
                  </a:cubicBezTo>
                  <a:lnTo>
                    <a:pt x="496857" y="232380"/>
                  </a:lnTo>
                  <a:cubicBezTo>
                    <a:pt x="484836" y="228951"/>
                    <a:pt x="475254" y="219836"/>
                    <a:pt x="471234" y="207996"/>
                  </a:cubicBezTo>
                  <a:lnTo>
                    <a:pt x="461709" y="186660"/>
                  </a:lnTo>
                  <a:cubicBezTo>
                    <a:pt x="456404" y="177640"/>
                    <a:pt x="456623" y="166410"/>
                    <a:pt x="462281" y="157609"/>
                  </a:cubicBezTo>
                  <a:lnTo>
                    <a:pt x="467043" y="149036"/>
                  </a:lnTo>
                  <a:lnTo>
                    <a:pt x="479140" y="126748"/>
                  </a:lnTo>
                  <a:cubicBezTo>
                    <a:pt x="482816" y="121119"/>
                    <a:pt x="482226" y="113718"/>
                    <a:pt x="477711" y="108746"/>
                  </a:cubicBezTo>
                  <a:cubicBezTo>
                    <a:pt x="466757" y="96839"/>
                    <a:pt x="456470" y="86457"/>
                    <a:pt x="446564" y="77123"/>
                  </a:cubicBezTo>
                  <a:cubicBezTo>
                    <a:pt x="441297" y="71551"/>
                    <a:pt x="432734" y="70703"/>
                    <a:pt x="426467" y="75122"/>
                  </a:cubicBezTo>
                  <a:lnTo>
                    <a:pt x="417418" y="79980"/>
                  </a:lnTo>
                  <a:cubicBezTo>
                    <a:pt x="411036" y="83409"/>
                    <a:pt x="404750" y="86838"/>
                    <a:pt x="398368" y="90077"/>
                  </a:cubicBezTo>
                  <a:cubicBezTo>
                    <a:pt x="388586" y="95115"/>
                    <a:pt x="377060" y="95534"/>
                    <a:pt x="366935" y="91220"/>
                  </a:cubicBezTo>
                  <a:cubicBezTo>
                    <a:pt x="359696" y="88362"/>
                    <a:pt x="352457" y="85219"/>
                    <a:pt x="345218" y="81695"/>
                  </a:cubicBezTo>
                  <a:cubicBezTo>
                    <a:pt x="334417" y="77475"/>
                    <a:pt x="326216" y="68455"/>
                    <a:pt x="323025" y="57311"/>
                  </a:cubicBezTo>
                  <a:lnTo>
                    <a:pt x="320549" y="48262"/>
                  </a:lnTo>
                  <a:cubicBezTo>
                    <a:pt x="318358" y="40737"/>
                    <a:pt x="316262" y="33117"/>
                    <a:pt x="313881" y="25592"/>
                  </a:cubicBezTo>
                  <a:cubicBezTo>
                    <a:pt x="310547" y="15020"/>
                    <a:pt x="303594" y="14734"/>
                    <a:pt x="301403" y="14639"/>
                  </a:cubicBezTo>
                  <a:cubicBezTo>
                    <a:pt x="286830" y="13877"/>
                    <a:pt x="271876" y="13591"/>
                    <a:pt x="255493" y="13877"/>
                  </a:cubicBezTo>
                  <a:cubicBezTo>
                    <a:pt x="248035" y="13534"/>
                    <a:pt x="241501" y="18801"/>
                    <a:pt x="240253" y="26164"/>
                  </a:cubicBezTo>
                  <a:cubicBezTo>
                    <a:pt x="237081" y="36260"/>
                    <a:pt x="233900" y="46357"/>
                    <a:pt x="230728" y="56453"/>
                  </a:cubicBezTo>
                  <a:cubicBezTo>
                    <a:pt x="227385" y="67760"/>
                    <a:pt x="218917" y="76827"/>
                    <a:pt x="207868" y="80933"/>
                  </a:cubicBezTo>
                  <a:lnTo>
                    <a:pt x="186913" y="89410"/>
                  </a:lnTo>
                  <a:cubicBezTo>
                    <a:pt x="176302" y="94029"/>
                    <a:pt x="164129" y="93391"/>
                    <a:pt x="154052" y="87695"/>
                  </a:cubicBezTo>
                  <a:lnTo>
                    <a:pt x="148908" y="84838"/>
                  </a:lnTo>
                  <a:lnTo>
                    <a:pt x="126429" y="72741"/>
                  </a:lnTo>
                  <a:cubicBezTo>
                    <a:pt x="120733" y="69103"/>
                    <a:pt x="113294" y="69769"/>
                    <a:pt x="108332" y="74360"/>
                  </a:cubicBezTo>
                  <a:cubicBezTo>
                    <a:pt x="97187" y="84743"/>
                    <a:pt x="86329" y="95506"/>
                    <a:pt x="76137" y="106364"/>
                  </a:cubicBezTo>
                  <a:cubicBezTo>
                    <a:pt x="71384" y="111394"/>
                    <a:pt x="70679" y="119023"/>
                    <a:pt x="74423" y="124843"/>
                  </a:cubicBezTo>
                  <a:cubicBezTo>
                    <a:pt x="79376" y="134368"/>
                    <a:pt x="83948" y="143131"/>
                    <a:pt x="88805" y="151894"/>
                  </a:cubicBezTo>
                  <a:cubicBezTo>
                    <a:pt x="95035" y="162981"/>
                    <a:pt x="95321" y="176459"/>
                    <a:pt x="89567" y="187803"/>
                  </a:cubicBezTo>
                  <a:cubicBezTo>
                    <a:pt x="86805" y="193709"/>
                    <a:pt x="84328" y="199805"/>
                    <a:pt x="81852" y="205901"/>
                  </a:cubicBezTo>
                  <a:cubicBezTo>
                    <a:pt x="77585" y="217635"/>
                    <a:pt x="67831" y="226532"/>
                    <a:pt x="55753" y="229713"/>
                  </a:cubicBezTo>
                  <a:lnTo>
                    <a:pt x="26226" y="238190"/>
                  </a:lnTo>
                  <a:cubicBezTo>
                    <a:pt x="19339" y="239686"/>
                    <a:pt x="14377" y="245715"/>
                    <a:pt x="14225" y="252764"/>
                  </a:cubicBezTo>
                  <a:cubicBezTo>
                    <a:pt x="14225" y="267527"/>
                    <a:pt x="14225" y="275147"/>
                    <a:pt x="14225" y="290197"/>
                  </a:cubicBezTo>
                  <a:lnTo>
                    <a:pt x="-63" y="290197"/>
                  </a:lnTo>
                  <a:cubicBezTo>
                    <a:pt x="-63" y="274862"/>
                    <a:pt x="-63" y="267051"/>
                    <a:pt x="-63" y="252097"/>
                  </a:cubicBezTo>
                  <a:cubicBezTo>
                    <a:pt x="166" y="238810"/>
                    <a:pt x="9319" y="227351"/>
                    <a:pt x="22226" y="224189"/>
                  </a:cubicBezTo>
                  <a:lnTo>
                    <a:pt x="51848" y="215711"/>
                  </a:lnTo>
                  <a:cubicBezTo>
                    <a:pt x="59668" y="213702"/>
                    <a:pt x="65964" y="207910"/>
                    <a:pt x="68612" y="200281"/>
                  </a:cubicBezTo>
                  <a:cubicBezTo>
                    <a:pt x="71184" y="193994"/>
                    <a:pt x="73756" y="187708"/>
                    <a:pt x="76613" y="181231"/>
                  </a:cubicBezTo>
                  <a:cubicBezTo>
                    <a:pt x="80614" y="174068"/>
                    <a:pt x="80614" y="165343"/>
                    <a:pt x="76613" y="158180"/>
                  </a:cubicBezTo>
                  <a:cubicBezTo>
                    <a:pt x="71756" y="149417"/>
                    <a:pt x="67088" y="140464"/>
                    <a:pt x="62326" y="131606"/>
                  </a:cubicBezTo>
                  <a:cubicBezTo>
                    <a:pt x="55468" y="120233"/>
                    <a:pt x="56982" y="105688"/>
                    <a:pt x="66041" y="95982"/>
                  </a:cubicBezTo>
                  <a:cubicBezTo>
                    <a:pt x="76423" y="84933"/>
                    <a:pt x="87472" y="73979"/>
                    <a:pt x="98902" y="63311"/>
                  </a:cubicBezTo>
                  <a:cubicBezTo>
                    <a:pt x="108256" y="54396"/>
                    <a:pt x="122438" y="52872"/>
                    <a:pt x="133478" y="59597"/>
                  </a:cubicBezTo>
                  <a:lnTo>
                    <a:pt x="157100" y="72646"/>
                  </a:lnTo>
                  <a:lnTo>
                    <a:pt x="162243" y="75503"/>
                  </a:lnTo>
                  <a:cubicBezTo>
                    <a:pt x="168587" y="79132"/>
                    <a:pt x="176292" y="79447"/>
                    <a:pt x="182912" y="76361"/>
                  </a:cubicBezTo>
                  <a:cubicBezTo>
                    <a:pt x="189866" y="73694"/>
                    <a:pt x="196819" y="70836"/>
                    <a:pt x="203677" y="67979"/>
                  </a:cubicBezTo>
                  <a:cubicBezTo>
                    <a:pt x="210744" y="65540"/>
                    <a:pt x="216174" y="59825"/>
                    <a:pt x="218250" y="52643"/>
                  </a:cubicBezTo>
                  <a:cubicBezTo>
                    <a:pt x="221298" y="42547"/>
                    <a:pt x="224346" y="32355"/>
                    <a:pt x="227775" y="22259"/>
                  </a:cubicBezTo>
                  <a:cubicBezTo>
                    <a:pt x="230728" y="8933"/>
                    <a:pt x="242701" y="-449"/>
                    <a:pt x="256350" y="-125"/>
                  </a:cubicBezTo>
                  <a:cubicBezTo>
                    <a:pt x="272924" y="-125"/>
                    <a:pt x="288259" y="-125"/>
                    <a:pt x="303213" y="637"/>
                  </a:cubicBezTo>
                  <a:cubicBezTo>
                    <a:pt x="315348" y="1285"/>
                    <a:pt x="325635" y="9790"/>
                    <a:pt x="328550" y="21592"/>
                  </a:cubicBezTo>
                  <a:cubicBezTo>
                    <a:pt x="330931" y="29212"/>
                    <a:pt x="333122" y="36927"/>
                    <a:pt x="335312" y="44642"/>
                  </a:cubicBezTo>
                  <a:lnTo>
                    <a:pt x="337884" y="53596"/>
                  </a:lnTo>
                  <a:cubicBezTo>
                    <a:pt x="339818" y="60673"/>
                    <a:pt x="345075" y="66359"/>
                    <a:pt x="351981" y="68836"/>
                  </a:cubicBezTo>
                  <a:cubicBezTo>
                    <a:pt x="359030" y="71979"/>
                    <a:pt x="366174" y="75027"/>
                    <a:pt x="373317" y="77885"/>
                  </a:cubicBezTo>
                  <a:cubicBezTo>
                    <a:pt x="379604" y="80666"/>
                    <a:pt x="386824" y="80456"/>
                    <a:pt x="392939" y="77313"/>
                  </a:cubicBezTo>
                  <a:cubicBezTo>
                    <a:pt x="399225" y="74075"/>
                    <a:pt x="405512" y="70646"/>
                    <a:pt x="411989" y="67312"/>
                  </a:cubicBezTo>
                  <a:lnTo>
                    <a:pt x="421037" y="62454"/>
                  </a:lnTo>
                  <a:cubicBezTo>
                    <a:pt x="432696" y="55072"/>
                    <a:pt x="447926" y="56815"/>
                    <a:pt x="457613" y="66645"/>
                  </a:cubicBezTo>
                  <a:cubicBezTo>
                    <a:pt x="467900" y="76170"/>
                    <a:pt x="478283" y="86743"/>
                    <a:pt x="489522" y="98935"/>
                  </a:cubicBezTo>
                  <a:cubicBezTo>
                    <a:pt x="498380" y="108336"/>
                    <a:pt x="499819" y="122509"/>
                    <a:pt x="493046" y="133511"/>
                  </a:cubicBezTo>
                  <a:cubicBezTo>
                    <a:pt x="489046" y="140940"/>
                    <a:pt x="484950" y="148370"/>
                    <a:pt x="480854" y="155799"/>
                  </a:cubicBezTo>
                  <a:lnTo>
                    <a:pt x="476187" y="164372"/>
                  </a:lnTo>
                  <a:cubicBezTo>
                    <a:pt x="472777" y="168839"/>
                    <a:pt x="472511" y="174963"/>
                    <a:pt x="475520" y="179707"/>
                  </a:cubicBezTo>
                  <a:lnTo>
                    <a:pt x="475997" y="180564"/>
                  </a:lnTo>
                  <a:lnTo>
                    <a:pt x="485522" y="202567"/>
                  </a:lnTo>
                  <a:cubicBezTo>
                    <a:pt x="487903" y="210339"/>
                    <a:pt x="494075" y="216369"/>
                    <a:pt x="501905" y="218569"/>
                  </a:cubicBezTo>
                  <a:cubicBezTo>
                    <a:pt x="512001" y="221550"/>
                    <a:pt x="522002" y="224731"/>
                    <a:pt x="531908" y="228094"/>
                  </a:cubicBezTo>
                  <a:cubicBezTo>
                    <a:pt x="543986" y="231428"/>
                    <a:pt x="552483" y="242239"/>
                    <a:pt x="552863" y="254764"/>
                  </a:cubicBezTo>
                  <a:cubicBezTo>
                    <a:pt x="552483" y="270480"/>
                    <a:pt x="552387" y="276290"/>
                    <a:pt x="551816" y="29191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</p:grpSp>
      <p:grpSp>
        <p:nvGrpSpPr>
          <p:cNvPr id="342" name="Group 341">
            <a:extLst>
              <a:ext uri="{FF2B5EF4-FFF2-40B4-BE49-F238E27FC236}">
                <a16:creationId xmlns:a16="http://schemas.microsoft.com/office/drawing/2014/main" id="{77E1EBF2-D01B-48F3-A2BF-01D220D23120}"/>
              </a:ext>
            </a:extLst>
          </p:cNvPr>
          <p:cNvGrpSpPr/>
          <p:nvPr/>
        </p:nvGrpSpPr>
        <p:grpSpPr>
          <a:xfrm>
            <a:off x="12551590" y="6428292"/>
            <a:ext cx="882746" cy="882900"/>
            <a:chOff x="959479" y="3043683"/>
            <a:chExt cx="546544" cy="546639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343" name="Freeform: Shape 342">
              <a:extLst>
                <a:ext uri="{FF2B5EF4-FFF2-40B4-BE49-F238E27FC236}">
                  <a16:creationId xmlns:a16="http://schemas.microsoft.com/office/drawing/2014/main" id="{A7D4D1B1-3B1B-8351-102A-12A535C29741}"/>
                </a:ext>
              </a:extLst>
            </p:cNvPr>
            <p:cNvSpPr/>
            <p:nvPr/>
          </p:nvSpPr>
          <p:spPr>
            <a:xfrm>
              <a:off x="1225512" y="3043683"/>
              <a:ext cx="14288" cy="66199"/>
            </a:xfrm>
            <a:custGeom>
              <a:avLst/>
              <a:gdLst>
                <a:gd name="connsiteX0" fmla="*/ 7082 w 14288"/>
                <a:gd name="connsiteY0" fmla="*/ 66065 h 66199"/>
                <a:gd name="connsiteX1" fmla="*/ -62 w 14288"/>
                <a:gd name="connsiteY1" fmla="*/ 59112 h 66199"/>
                <a:gd name="connsiteX2" fmla="*/ -62 w 14288"/>
                <a:gd name="connsiteY2" fmla="*/ 58922 h 66199"/>
                <a:gd name="connsiteX3" fmla="*/ -62 w 14288"/>
                <a:gd name="connsiteY3" fmla="*/ 7010 h 66199"/>
                <a:gd name="connsiteX4" fmla="*/ 7082 w 14288"/>
                <a:gd name="connsiteY4" fmla="*/ -133 h 66199"/>
                <a:gd name="connsiteX5" fmla="*/ 14225 w 14288"/>
                <a:gd name="connsiteY5" fmla="*/ 7010 h 66199"/>
                <a:gd name="connsiteX6" fmla="*/ 14225 w 14288"/>
                <a:gd name="connsiteY6" fmla="*/ 58922 h 66199"/>
                <a:gd name="connsiteX7" fmla="*/ 7082 w 14288"/>
                <a:gd name="connsiteY7" fmla="*/ 66065 h 661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288" h="66199">
                  <a:moveTo>
                    <a:pt x="7082" y="66065"/>
                  </a:moveTo>
                  <a:cubicBezTo>
                    <a:pt x="3189" y="66123"/>
                    <a:pt x="-9" y="63008"/>
                    <a:pt x="-62" y="59112"/>
                  </a:cubicBezTo>
                  <a:cubicBezTo>
                    <a:pt x="-63" y="59045"/>
                    <a:pt x="-63" y="58988"/>
                    <a:pt x="-62" y="58922"/>
                  </a:cubicBezTo>
                  <a:lnTo>
                    <a:pt x="-62" y="7010"/>
                  </a:lnTo>
                  <a:cubicBezTo>
                    <a:pt x="-62" y="3067"/>
                    <a:pt x="3136" y="-133"/>
                    <a:pt x="7082" y="-133"/>
                  </a:cubicBezTo>
                  <a:cubicBezTo>
                    <a:pt x="11027" y="-133"/>
                    <a:pt x="14225" y="3067"/>
                    <a:pt x="14225" y="7010"/>
                  </a:cubicBezTo>
                  <a:lnTo>
                    <a:pt x="14225" y="58922"/>
                  </a:lnTo>
                  <a:cubicBezTo>
                    <a:pt x="14225" y="62865"/>
                    <a:pt x="11027" y="66065"/>
                    <a:pt x="7082" y="6606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344" name="Freeform: Shape 343">
              <a:extLst>
                <a:ext uri="{FF2B5EF4-FFF2-40B4-BE49-F238E27FC236}">
                  <a16:creationId xmlns:a16="http://schemas.microsoft.com/office/drawing/2014/main" id="{F55A8D52-A058-8E8B-500D-0FE4B4E0A510}"/>
                </a:ext>
              </a:extLst>
            </p:cNvPr>
            <p:cNvSpPr/>
            <p:nvPr/>
          </p:nvSpPr>
          <p:spPr>
            <a:xfrm>
              <a:off x="1432110" y="3286570"/>
              <a:ext cx="73913" cy="14287"/>
            </a:xfrm>
            <a:custGeom>
              <a:avLst/>
              <a:gdLst>
                <a:gd name="connsiteX0" fmla="*/ 66707 w 73913"/>
                <a:gd name="connsiteY0" fmla="*/ 14154 h 14287"/>
                <a:gd name="connsiteX1" fmla="*/ 7081 w 73913"/>
                <a:gd name="connsiteY1" fmla="*/ 14154 h 14287"/>
                <a:gd name="connsiteX2" fmla="*/ -63 w 73913"/>
                <a:gd name="connsiteY2" fmla="*/ 7010 h 14287"/>
                <a:gd name="connsiteX3" fmla="*/ 7081 w 73913"/>
                <a:gd name="connsiteY3" fmla="*/ -133 h 14287"/>
                <a:gd name="connsiteX4" fmla="*/ 66707 w 73913"/>
                <a:gd name="connsiteY4" fmla="*/ -133 h 14287"/>
                <a:gd name="connsiteX5" fmla="*/ 73851 w 73913"/>
                <a:gd name="connsiteY5" fmla="*/ 7010 h 14287"/>
                <a:gd name="connsiteX6" fmla="*/ 66707 w 73913"/>
                <a:gd name="connsiteY6" fmla="*/ 14154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913" h="14287">
                  <a:moveTo>
                    <a:pt x="66707" y="14154"/>
                  </a:moveTo>
                  <a:lnTo>
                    <a:pt x="7081" y="14154"/>
                  </a:lnTo>
                  <a:cubicBezTo>
                    <a:pt x="3138" y="14154"/>
                    <a:pt x="-63" y="10954"/>
                    <a:pt x="-63" y="7010"/>
                  </a:cubicBezTo>
                  <a:cubicBezTo>
                    <a:pt x="-63" y="3067"/>
                    <a:pt x="3138" y="-133"/>
                    <a:pt x="7081" y="-133"/>
                  </a:cubicBezTo>
                  <a:lnTo>
                    <a:pt x="66707" y="-133"/>
                  </a:lnTo>
                  <a:cubicBezTo>
                    <a:pt x="70651" y="-133"/>
                    <a:pt x="73851" y="3067"/>
                    <a:pt x="73851" y="7010"/>
                  </a:cubicBezTo>
                  <a:cubicBezTo>
                    <a:pt x="73851" y="10954"/>
                    <a:pt x="70651" y="14154"/>
                    <a:pt x="66707" y="1415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345" name="Freeform: Shape 344">
              <a:extLst>
                <a:ext uri="{FF2B5EF4-FFF2-40B4-BE49-F238E27FC236}">
                  <a16:creationId xmlns:a16="http://schemas.microsoft.com/office/drawing/2014/main" id="{09084313-0C2C-561A-6562-398F0E5E7047}"/>
                </a:ext>
              </a:extLst>
            </p:cNvPr>
            <p:cNvSpPr/>
            <p:nvPr/>
          </p:nvSpPr>
          <p:spPr>
            <a:xfrm>
              <a:off x="959479" y="3285808"/>
              <a:ext cx="74009" cy="14287"/>
            </a:xfrm>
            <a:custGeom>
              <a:avLst/>
              <a:gdLst>
                <a:gd name="connsiteX0" fmla="*/ 66517 w 74009"/>
                <a:gd name="connsiteY0" fmla="*/ 14154 h 14287"/>
                <a:gd name="connsiteX1" fmla="*/ 7081 w 74009"/>
                <a:gd name="connsiteY1" fmla="*/ 14154 h 14287"/>
                <a:gd name="connsiteX2" fmla="*/ -63 w 74009"/>
                <a:gd name="connsiteY2" fmla="*/ 7010 h 14287"/>
                <a:gd name="connsiteX3" fmla="*/ 7081 w 74009"/>
                <a:gd name="connsiteY3" fmla="*/ -133 h 14287"/>
                <a:gd name="connsiteX4" fmla="*/ 66803 w 74009"/>
                <a:gd name="connsiteY4" fmla="*/ -133 h 14287"/>
                <a:gd name="connsiteX5" fmla="*/ 73946 w 74009"/>
                <a:gd name="connsiteY5" fmla="*/ 7010 h 14287"/>
                <a:gd name="connsiteX6" fmla="*/ 66803 w 74009"/>
                <a:gd name="connsiteY6" fmla="*/ 14154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009" h="14287">
                  <a:moveTo>
                    <a:pt x="66517" y="14154"/>
                  </a:moveTo>
                  <a:lnTo>
                    <a:pt x="7081" y="14154"/>
                  </a:lnTo>
                  <a:cubicBezTo>
                    <a:pt x="3136" y="14154"/>
                    <a:pt x="-63" y="10954"/>
                    <a:pt x="-63" y="7010"/>
                  </a:cubicBezTo>
                  <a:cubicBezTo>
                    <a:pt x="-63" y="3067"/>
                    <a:pt x="3136" y="-133"/>
                    <a:pt x="7081" y="-133"/>
                  </a:cubicBezTo>
                  <a:lnTo>
                    <a:pt x="66803" y="-133"/>
                  </a:lnTo>
                  <a:cubicBezTo>
                    <a:pt x="70748" y="-133"/>
                    <a:pt x="73946" y="3067"/>
                    <a:pt x="73946" y="7010"/>
                  </a:cubicBezTo>
                  <a:cubicBezTo>
                    <a:pt x="73946" y="10954"/>
                    <a:pt x="70748" y="14154"/>
                    <a:pt x="66803" y="1415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346" name="Freeform: Shape 345">
              <a:extLst>
                <a:ext uri="{FF2B5EF4-FFF2-40B4-BE49-F238E27FC236}">
                  <a16:creationId xmlns:a16="http://schemas.microsoft.com/office/drawing/2014/main" id="{C80EADD7-E1B3-9A41-0661-1345377CAEF4}"/>
                </a:ext>
              </a:extLst>
            </p:cNvPr>
            <p:cNvSpPr/>
            <p:nvPr/>
          </p:nvSpPr>
          <p:spPr>
            <a:xfrm>
              <a:off x="1378361" y="3102843"/>
              <a:ext cx="58070" cy="55044"/>
            </a:xfrm>
            <a:custGeom>
              <a:avLst/>
              <a:gdLst>
                <a:gd name="connsiteX0" fmla="*/ 7299 w 58070"/>
                <a:gd name="connsiteY0" fmla="*/ 54912 h 55044"/>
                <a:gd name="connsiteX1" fmla="*/ 2060 w 58070"/>
                <a:gd name="connsiteY1" fmla="*/ 52530 h 55044"/>
                <a:gd name="connsiteX2" fmla="*/ 1888 w 58070"/>
                <a:gd name="connsiteY2" fmla="*/ 42700 h 55044"/>
                <a:gd name="connsiteX3" fmla="*/ 2060 w 58070"/>
                <a:gd name="connsiteY3" fmla="*/ 42529 h 55044"/>
                <a:gd name="connsiteX4" fmla="*/ 45780 w 58070"/>
                <a:gd name="connsiteY4" fmla="*/ 1953 h 55044"/>
                <a:gd name="connsiteX5" fmla="*/ 55876 w 58070"/>
                <a:gd name="connsiteY5" fmla="*/ 1953 h 55044"/>
                <a:gd name="connsiteX6" fmla="*/ 56009 w 58070"/>
                <a:gd name="connsiteY6" fmla="*/ 11916 h 55044"/>
                <a:gd name="connsiteX7" fmla="*/ 55876 w 58070"/>
                <a:gd name="connsiteY7" fmla="*/ 12049 h 55044"/>
                <a:gd name="connsiteX8" fmla="*/ 12156 w 58070"/>
                <a:gd name="connsiteY8" fmla="*/ 52626 h 55044"/>
                <a:gd name="connsiteX9" fmla="*/ 7299 w 58070"/>
                <a:gd name="connsiteY9" fmla="*/ 54912 h 55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8070" h="55044">
                  <a:moveTo>
                    <a:pt x="7299" y="54912"/>
                  </a:moveTo>
                  <a:cubicBezTo>
                    <a:pt x="5298" y="54874"/>
                    <a:pt x="3403" y="54016"/>
                    <a:pt x="2060" y="52530"/>
                  </a:cubicBezTo>
                  <a:cubicBezTo>
                    <a:pt x="-702" y="49863"/>
                    <a:pt x="-779" y="45463"/>
                    <a:pt x="1888" y="42700"/>
                  </a:cubicBezTo>
                  <a:cubicBezTo>
                    <a:pt x="1946" y="42643"/>
                    <a:pt x="2003" y="42586"/>
                    <a:pt x="2060" y="42529"/>
                  </a:cubicBezTo>
                  <a:lnTo>
                    <a:pt x="45780" y="1953"/>
                  </a:lnTo>
                  <a:cubicBezTo>
                    <a:pt x="48570" y="-829"/>
                    <a:pt x="53085" y="-829"/>
                    <a:pt x="55876" y="1953"/>
                  </a:cubicBezTo>
                  <a:cubicBezTo>
                    <a:pt x="58667" y="4667"/>
                    <a:pt x="58724" y="9134"/>
                    <a:pt x="56009" y="11916"/>
                  </a:cubicBezTo>
                  <a:cubicBezTo>
                    <a:pt x="55962" y="11963"/>
                    <a:pt x="55924" y="12011"/>
                    <a:pt x="55876" y="12049"/>
                  </a:cubicBezTo>
                  <a:lnTo>
                    <a:pt x="12156" y="52626"/>
                  </a:lnTo>
                  <a:cubicBezTo>
                    <a:pt x="10880" y="53969"/>
                    <a:pt x="9146" y="54778"/>
                    <a:pt x="7299" y="54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347" name="Freeform: Shape 346">
              <a:extLst>
                <a:ext uri="{FF2B5EF4-FFF2-40B4-BE49-F238E27FC236}">
                  <a16:creationId xmlns:a16="http://schemas.microsoft.com/office/drawing/2014/main" id="{0E879ECE-5FB3-97F2-9B63-2C9B69FF063D}"/>
                </a:ext>
              </a:extLst>
            </p:cNvPr>
            <p:cNvSpPr/>
            <p:nvPr/>
          </p:nvSpPr>
          <p:spPr>
            <a:xfrm>
              <a:off x="1030916" y="3424370"/>
              <a:ext cx="57303" cy="54128"/>
            </a:xfrm>
            <a:custGeom>
              <a:avLst/>
              <a:gdLst>
                <a:gd name="connsiteX0" fmla="*/ 7082 w 57303"/>
                <a:gd name="connsiteY0" fmla="*/ 53995 h 54128"/>
                <a:gd name="connsiteX1" fmla="*/ -63 w 57303"/>
                <a:gd name="connsiteY1" fmla="*/ 46852 h 54128"/>
                <a:gd name="connsiteX2" fmla="*/ 2224 w 57303"/>
                <a:gd name="connsiteY2" fmla="*/ 41613 h 54128"/>
                <a:gd name="connsiteX3" fmla="*/ 46039 w 57303"/>
                <a:gd name="connsiteY3" fmla="*/ 1131 h 54128"/>
                <a:gd name="connsiteX4" fmla="*/ 55977 w 57303"/>
                <a:gd name="connsiteY4" fmla="*/ 2951 h 54128"/>
                <a:gd name="connsiteX5" fmla="*/ 55564 w 57303"/>
                <a:gd name="connsiteY5" fmla="*/ 11609 h 54128"/>
                <a:gd name="connsiteX6" fmla="*/ 11844 w 57303"/>
                <a:gd name="connsiteY6" fmla="*/ 52090 h 54128"/>
                <a:gd name="connsiteX7" fmla="*/ 7082 w 57303"/>
                <a:gd name="connsiteY7" fmla="*/ 53995 h 54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303" h="54128">
                  <a:moveTo>
                    <a:pt x="7082" y="53995"/>
                  </a:moveTo>
                  <a:cubicBezTo>
                    <a:pt x="3137" y="53995"/>
                    <a:pt x="-62" y="50795"/>
                    <a:pt x="-63" y="46852"/>
                  </a:cubicBezTo>
                  <a:cubicBezTo>
                    <a:pt x="-63" y="44861"/>
                    <a:pt x="766" y="42965"/>
                    <a:pt x="2224" y="41613"/>
                  </a:cubicBezTo>
                  <a:lnTo>
                    <a:pt x="46039" y="1131"/>
                  </a:lnTo>
                  <a:cubicBezTo>
                    <a:pt x="49286" y="-1107"/>
                    <a:pt x="53735" y="-297"/>
                    <a:pt x="55977" y="2951"/>
                  </a:cubicBezTo>
                  <a:cubicBezTo>
                    <a:pt x="57804" y="5599"/>
                    <a:pt x="57636" y="9142"/>
                    <a:pt x="55564" y="11609"/>
                  </a:cubicBezTo>
                  <a:lnTo>
                    <a:pt x="11844" y="52090"/>
                  </a:lnTo>
                  <a:cubicBezTo>
                    <a:pt x="10553" y="53300"/>
                    <a:pt x="8853" y="53976"/>
                    <a:pt x="7082" y="5399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348" name="Freeform: Shape 347">
              <a:extLst>
                <a:ext uri="{FF2B5EF4-FFF2-40B4-BE49-F238E27FC236}">
                  <a16:creationId xmlns:a16="http://schemas.microsoft.com/office/drawing/2014/main" id="{ACE1C7FA-01AC-6646-85D2-A90D253F427F}"/>
                </a:ext>
              </a:extLst>
            </p:cNvPr>
            <p:cNvSpPr/>
            <p:nvPr/>
          </p:nvSpPr>
          <p:spPr>
            <a:xfrm>
              <a:off x="1069859" y="3135349"/>
              <a:ext cx="325389" cy="365312"/>
            </a:xfrm>
            <a:custGeom>
              <a:avLst/>
              <a:gdLst>
                <a:gd name="connsiteX0" fmla="*/ 230553 w 325389"/>
                <a:gd name="connsiteY0" fmla="*/ 365115 h 365312"/>
                <a:gd name="connsiteX1" fmla="*/ 94821 w 325389"/>
                <a:gd name="connsiteY1" fmla="*/ 365115 h 365312"/>
                <a:gd name="connsiteX2" fmla="*/ 87678 w 325389"/>
                <a:gd name="connsiteY2" fmla="*/ 357971 h 365312"/>
                <a:gd name="connsiteX3" fmla="*/ 87678 w 325389"/>
                <a:gd name="connsiteY3" fmla="*/ 349779 h 365312"/>
                <a:gd name="connsiteX4" fmla="*/ 70342 w 325389"/>
                <a:gd name="connsiteY4" fmla="*/ 297392 h 365312"/>
                <a:gd name="connsiteX5" fmla="*/ 70342 w 325389"/>
                <a:gd name="connsiteY5" fmla="*/ 297392 h 365312"/>
                <a:gd name="connsiteX6" fmla="*/ 29003 w 325389"/>
                <a:gd name="connsiteY6" fmla="*/ 255768 h 365312"/>
                <a:gd name="connsiteX7" fmla="*/ 28241 w 325389"/>
                <a:gd name="connsiteY7" fmla="*/ 254244 h 365312"/>
                <a:gd name="connsiteX8" fmla="*/ 70966 w 325389"/>
                <a:gd name="connsiteY8" fmla="*/ 28168 h 365312"/>
                <a:gd name="connsiteX9" fmla="*/ 297037 w 325389"/>
                <a:gd name="connsiteY9" fmla="*/ 70897 h 365312"/>
                <a:gd name="connsiteX10" fmla="*/ 325326 w 325389"/>
                <a:gd name="connsiteY10" fmla="*/ 162994 h 365312"/>
                <a:gd name="connsiteX11" fmla="*/ 324564 w 325389"/>
                <a:gd name="connsiteY11" fmla="*/ 177948 h 365312"/>
                <a:gd name="connsiteX12" fmla="*/ 324564 w 325389"/>
                <a:gd name="connsiteY12" fmla="*/ 180806 h 365312"/>
                <a:gd name="connsiteX13" fmla="*/ 322374 w 325389"/>
                <a:gd name="connsiteY13" fmla="*/ 195189 h 365312"/>
                <a:gd name="connsiteX14" fmla="*/ 322374 w 325389"/>
                <a:gd name="connsiteY14" fmla="*/ 196237 h 365312"/>
                <a:gd name="connsiteX15" fmla="*/ 318564 w 325389"/>
                <a:gd name="connsiteY15" fmla="*/ 210905 h 365312"/>
                <a:gd name="connsiteX16" fmla="*/ 313134 w 325389"/>
                <a:gd name="connsiteY16" fmla="*/ 225954 h 365312"/>
                <a:gd name="connsiteX17" fmla="*/ 313134 w 325389"/>
                <a:gd name="connsiteY17" fmla="*/ 226621 h 365312"/>
                <a:gd name="connsiteX18" fmla="*/ 255984 w 325389"/>
                <a:gd name="connsiteY18" fmla="*/ 297202 h 365312"/>
                <a:gd name="connsiteX19" fmla="*/ 255984 w 325389"/>
                <a:gd name="connsiteY19" fmla="*/ 297202 h 365312"/>
                <a:gd name="connsiteX20" fmla="*/ 238649 w 325389"/>
                <a:gd name="connsiteY20" fmla="*/ 349208 h 365312"/>
                <a:gd name="connsiteX21" fmla="*/ 238649 w 325389"/>
                <a:gd name="connsiteY21" fmla="*/ 357780 h 365312"/>
                <a:gd name="connsiteX22" fmla="*/ 231762 w 325389"/>
                <a:gd name="connsiteY22" fmla="*/ 365172 h 365312"/>
                <a:gd name="connsiteX23" fmla="*/ 230553 w 325389"/>
                <a:gd name="connsiteY23" fmla="*/ 365115 h 365312"/>
                <a:gd name="connsiteX24" fmla="*/ 101965 w 325389"/>
                <a:gd name="connsiteY24" fmla="*/ 350827 h 365312"/>
                <a:gd name="connsiteX25" fmla="*/ 223409 w 325389"/>
                <a:gd name="connsiteY25" fmla="*/ 350827 h 365312"/>
                <a:gd name="connsiteX26" fmla="*/ 223409 w 325389"/>
                <a:gd name="connsiteY26" fmla="*/ 349779 h 365312"/>
                <a:gd name="connsiteX27" fmla="*/ 245888 w 325389"/>
                <a:gd name="connsiteY27" fmla="*/ 286438 h 365312"/>
                <a:gd name="connsiteX28" fmla="*/ 246650 w 325389"/>
                <a:gd name="connsiteY28" fmla="*/ 285771 h 365312"/>
                <a:gd name="connsiteX29" fmla="*/ 299323 w 325389"/>
                <a:gd name="connsiteY29" fmla="*/ 221097 h 365312"/>
                <a:gd name="connsiteX30" fmla="*/ 299323 w 325389"/>
                <a:gd name="connsiteY30" fmla="*/ 221097 h 365312"/>
                <a:gd name="connsiteX31" fmla="*/ 305895 w 325389"/>
                <a:gd name="connsiteY31" fmla="*/ 223859 h 365312"/>
                <a:gd name="connsiteX32" fmla="*/ 299609 w 325389"/>
                <a:gd name="connsiteY32" fmla="*/ 220430 h 365312"/>
                <a:gd name="connsiteX33" fmla="*/ 304371 w 325389"/>
                <a:gd name="connsiteY33" fmla="*/ 207286 h 365312"/>
                <a:gd name="connsiteX34" fmla="*/ 307800 w 325389"/>
                <a:gd name="connsiteY34" fmla="*/ 193951 h 365312"/>
                <a:gd name="connsiteX35" fmla="*/ 315230 w 325389"/>
                <a:gd name="connsiteY35" fmla="*/ 193951 h 365312"/>
                <a:gd name="connsiteX36" fmla="*/ 308181 w 325389"/>
                <a:gd name="connsiteY36" fmla="*/ 192522 h 365312"/>
                <a:gd name="connsiteX37" fmla="*/ 310182 w 325389"/>
                <a:gd name="connsiteY37" fmla="*/ 179472 h 365312"/>
                <a:gd name="connsiteX38" fmla="*/ 310182 w 325389"/>
                <a:gd name="connsiteY38" fmla="*/ 177472 h 365312"/>
                <a:gd name="connsiteX39" fmla="*/ 310943 w 325389"/>
                <a:gd name="connsiteY39" fmla="*/ 163185 h 365312"/>
                <a:gd name="connsiteX40" fmla="*/ 162829 w 325389"/>
                <a:gd name="connsiteY40" fmla="*/ 14309 h 365312"/>
                <a:gd name="connsiteX41" fmla="*/ 13955 w 325389"/>
                <a:gd name="connsiteY41" fmla="*/ 162423 h 365312"/>
                <a:gd name="connsiteX42" fmla="*/ 40529 w 325389"/>
                <a:gd name="connsiteY42" fmla="*/ 247576 h 365312"/>
                <a:gd name="connsiteX43" fmla="*/ 41291 w 325389"/>
                <a:gd name="connsiteY43" fmla="*/ 249005 h 365312"/>
                <a:gd name="connsiteX44" fmla="*/ 78533 w 325389"/>
                <a:gd name="connsiteY44" fmla="*/ 285962 h 365312"/>
                <a:gd name="connsiteX45" fmla="*/ 79295 w 325389"/>
                <a:gd name="connsiteY45" fmla="*/ 286629 h 365312"/>
                <a:gd name="connsiteX46" fmla="*/ 101774 w 325389"/>
                <a:gd name="connsiteY46" fmla="*/ 350256 h 365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325389" h="365312">
                  <a:moveTo>
                    <a:pt x="230553" y="365115"/>
                  </a:moveTo>
                  <a:lnTo>
                    <a:pt x="94821" y="365115"/>
                  </a:lnTo>
                  <a:cubicBezTo>
                    <a:pt x="90876" y="365115"/>
                    <a:pt x="87678" y="361915"/>
                    <a:pt x="87678" y="357971"/>
                  </a:cubicBezTo>
                  <a:lnTo>
                    <a:pt x="87678" y="349779"/>
                  </a:lnTo>
                  <a:cubicBezTo>
                    <a:pt x="87678" y="349018"/>
                    <a:pt x="89201" y="311679"/>
                    <a:pt x="70342" y="297392"/>
                  </a:cubicBezTo>
                  <a:lnTo>
                    <a:pt x="70342" y="297392"/>
                  </a:lnTo>
                  <a:cubicBezTo>
                    <a:pt x="54188" y="286095"/>
                    <a:pt x="40187" y="271998"/>
                    <a:pt x="29003" y="255768"/>
                  </a:cubicBezTo>
                  <a:lnTo>
                    <a:pt x="28241" y="254244"/>
                  </a:lnTo>
                  <a:cubicBezTo>
                    <a:pt x="-22389" y="180015"/>
                    <a:pt x="-3261" y="78803"/>
                    <a:pt x="70966" y="28168"/>
                  </a:cubicBezTo>
                  <a:cubicBezTo>
                    <a:pt x="145191" y="-22457"/>
                    <a:pt x="246412" y="-3331"/>
                    <a:pt x="297037" y="70897"/>
                  </a:cubicBezTo>
                  <a:cubicBezTo>
                    <a:pt x="315554" y="98034"/>
                    <a:pt x="325412" y="130143"/>
                    <a:pt x="325326" y="162994"/>
                  </a:cubicBezTo>
                  <a:cubicBezTo>
                    <a:pt x="325326" y="167566"/>
                    <a:pt x="325326" y="172519"/>
                    <a:pt x="324564" y="177948"/>
                  </a:cubicBezTo>
                  <a:lnTo>
                    <a:pt x="324564" y="180806"/>
                  </a:lnTo>
                  <a:cubicBezTo>
                    <a:pt x="323993" y="185759"/>
                    <a:pt x="323326" y="190331"/>
                    <a:pt x="322374" y="195189"/>
                  </a:cubicBezTo>
                  <a:lnTo>
                    <a:pt x="322374" y="196237"/>
                  </a:lnTo>
                  <a:cubicBezTo>
                    <a:pt x="321135" y="201761"/>
                    <a:pt x="319992" y="206428"/>
                    <a:pt x="318564" y="210905"/>
                  </a:cubicBezTo>
                  <a:cubicBezTo>
                    <a:pt x="317030" y="216020"/>
                    <a:pt x="315211" y="221040"/>
                    <a:pt x="313134" y="225954"/>
                  </a:cubicBezTo>
                  <a:lnTo>
                    <a:pt x="313134" y="226621"/>
                  </a:lnTo>
                  <a:cubicBezTo>
                    <a:pt x="301095" y="255053"/>
                    <a:pt x="281283" y="279514"/>
                    <a:pt x="255984" y="297202"/>
                  </a:cubicBezTo>
                  <a:lnTo>
                    <a:pt x="255984" y="297202"/>
                  </a:lnTo>
                  <a:cubicBezTo>
                    <a:pt x="236934" y="311489"/>
                    <a:pt x="238649" y="348827"/>
                    <a:pt x="238649" y="349208"/>
                  </a:cubicBezTo>
                  <a:lnTo>
                    <a:pt x="238649" y="357780"/>
                  </a:lnTo>
                  <a:cubicBezTo>
                    <a:pt x="238792" y="361724"/>
                    <a:pt x="235706" y="365029"/>
                    <a:pt x="231762" y="365172"/>
                  </a:cubicBezTo>
                  <a:cubicBezTo>
                    <a:pt x="231362" y="365191"/>
                    <a:pt x="230953" y="365172"/>
                    <a:pt x="230553" y="365115"/>
                  </a:cubicBezTo>
                  <a:close/>
                  <a:moveTo>
                    <a:pt x="101965" y="350827"/>
                  </a:moveTo>
                  <a:lnTo>
                    <a:pt x="223409" y="350827"/>
                  </a:lnTo>
                  <a:lnTo>
                    <a:pt x="223409" y="349779"/>
                  </a:lnTo>
                  <a:cubicBezTo>
                    <a:pt x="223409" y="348255"/>
                    <a:pt x="221599" y="305488"/>
                    <a:pt x="245888" y="286438"/>
                  </a:cubicBezTo>
                  <a:cubicBezTo>
                    <a:pt x="246097" y="286171"/>
                    <a:pt x="246354" y="285943"/>
                    <a:pt x="246650" y="285771"/>
                  </a:cubicBezTo>
                  <a:cubicBezTo>
                    <a:pt x="269948" y="269598"/>
                    <a:pt x="288207" y="247186"/>
                    <a:pt x="299323" y="221097"/>
                  </a:cubicBezTo>
                  <a:lnTo>
                    <a:pt x="299323" y="221097"/>
                  </a:lnTo>
                  <a:lnTo>
                    <a:pt x="305895" y="223859"/>
                  </a:lnTo>
                  <a:lnTo>
                    <a:pt x="299609" y="220430"/>
                  </a:lnTo>
                  <a:cubicBezTo>
                    <a:pt x="301514" y="215858"/>
                    <a:pt x="303038" y="211572"/>
                    <a:pt x="304371" y="207286"/>
                  </a:cubicBezTo>
                  <a:cubicBezTo>
                    <a:pt x="305705" y="202999"/>
                    <a:pt x="306943" y="198237"/>
                    <a:pt x="307800" y="193951"/>
                  </a:cubicBezTo>
                  <a:lnTo>
                    <a:pt x="315230" y="193951"/>
                  </a:lnTo>
                  <a:lnTo>
                    <a:pt x="308181" y="192522"/>
                  </a:lnTo>
                  <a:cubicBezTo>
                    <a:pt x="309039" y="188236"/>
                    <a:pt x="309705" y="183854"/>
                    <a:pt x="310182" y="179472"/>
                  </a:cubicBezTo>
                  <a:lnTo>
                    <a:pt x="310182" y="177472"/>
                  </a:lnTo>
                  <a:cubicBezTo>
                    <a:pt x="310677" y="172729"/>
                    <a:pt x="310934" y="167957"/>
                    <a:pt x="310943" y="163185"/>
                  </a:cubicBezTo>
                  <a:cubicBezTo>
                    <a:pt x="311153" y="81175"/>
                    <a:pt x="244840" y="14519"/>
                    <a:pt x="162829" y="14309"/>
                  </a:cubicBezTo>
                  <a:cubicBezTo>
                    <a:pt x="80818" y="14099"/>
                    <a:pt x="14164" y="80412"/>
                    <a:pt x="13955" y="162423"/>
                  </a:cubicBezTo>
                  <a:cubicBezTo>
                    <a:pt x="13877" y="192865"/>
                    <a:pt x="23154" y="222583"/>
                    <a:pt x="40529" y="247576"/>
                  </a:cubicBezTo>
                  <a:cubicBezTo>
                    <a:pt x="40819" y="248033"/>
                    <a:pt x="41075" y="248510"/>
                    <a:pt x="41291" y="249005"/>
                  </a:cubicBezTo>
                  <a:cubicBezTo>
                    <a:pt x="51425" y="263426"/>
                    <a:pt x="64035" y="275942"/>
                    <a:pt x="78533" y="285962"/>
                  </a:cubicBezTo>
                  <a:cubicBezTo>
                    <a:pt x="78830" y="286133"/>
                    <a:pt x="79088" y="286362"/>
                    <a:pt x="79295" y="286629"/>
                  </a:cubicBezTo>
                  <a:cubicBezTo>
                    <a:pt x="103584" y="305679"/>
                    <a:pt x="101870" y="348446"/>
                    <a:pt x="101774" y="35025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349" name="Freeform: Shape 348">
              <a:extLst>
                <a:ext uri="{FF2B5EF4-FFF2-40B4-BE49-F238E27FC236}">
                  <a16:creationId xmlns:a16="http://schemas.microsoft.com/office/drawing/2014/main" id="{A594CF1E-CF65-8329-DBC1-63406BE5A02E}"/>
                </a:ext>
              </a:extLst>
            </p:cNvPr>
            <p:cNvSpPr/>
            <p:nvPr/>
          </p:nvSpPr>
          <p:spPr>
            <a:xfrm>
              <a:off x="1069874" y="3134839"/>
              <a:ext cx="230570" cy="170781"/>
            </a:xfrm>
            <a:custGeom>
              <a:avLst/>
              <a:gdLst>
                <a:gd name="connsiteX0" fmla="*/ 7081 w 230570"/>
                <a:gd name="connsiteY0" fmla="*/ 170648 h 170781"/>
                <a:gd name="connsiteX1" fmla="*/ -63 w 230570"/>
                <a:gd name="connsiteY1" fmla="*/ 163504 h 170781"/>
                <a:gd name="connsiteX2" fmla="*/ 160529 w 230570"/>
                <a:gd name="connsiteY2" fmla="*/ -40 h 170781"/>
                <a:gd name="connsiteX3" fmla="*/ 162719 w 230570"/>
                <a:gd name="connsiteY3" fmla="*/ -40 h 170781"/>
                <a:gd name="connsiteX4" fmla="*/ 163386 w 230570"/>
                <a:gd name="connsiteY4" fmla="*/ -40 h 170781"/>
                <a:gd name="connsiteX5" fmla="*/ 165386 w 230570"/>
                <a:gd name="connsiteY5" fmla="*/ -40 h 170781"/>
                <a:gd name="connsiteX6" fmla="*/ 226156 w 230570"/>
                <a:gd name="connsiteY6" fmla="*/ 13104 h 170781"/>
                <a:gd name="connsiteX7" fmla="*/ 229937 w 230570"/>
                <a:gd name="connsiteY7" fmla="*/ 22467 h 170781"/>
                <a:gd name="connsiteX8" fmla="*/ 229871 w 230570"/>
                <a:gd name="connsiteY8" fmla="*/ 22629 h 170781"/>
                <a:gd name="connsiteX9" fmla="*/ 220346 w 230570"/>
                <a:gd name="connsiteY9" fmla="*/ 26344 h 170781"/>
                <a:gd name="connsiteX10" fmla="*/ 164148 w 230570"/>
                <a:gd name="connsiteY10" fmla="*/ 14247 h 170781"/>
                <a:gd name="connsiteX11" fmla="*/ 160529 w 230570"/>
                <a:gd name="connsiteY11" fmla="*/ 14247 h 170781"/>
                <a:gd name="connsiteX12" fmla="*/ 13844 w 230570"/>
                <a:gd name="connsiteY12" fmla="*/ 163504 h 170781"/>
                <a:gd name="connsiteX13" fmla="*/ 7081 w 230570"/>
                <a:gd name="connsiteY13" fmla="*/ 170648 h 170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30570" h="170781">
                  <a:moveTo>
                    <a:pt x="7081" y="170648"/>
                  </a:moveTo>
                  <a:cubicBezTo>
                    <a:pt x="3157" y="170600"/>
                    <a:pt x="-11" y="167428"/>
                    <a:pt x="-63" y="163504"/>
                  </a:cubicBezTo>
                  <a:cubicBezTo>
                    <a:pt x="428" y="74531"/>
                    <a:pt x="71578" y="2074"/>
                    <a:pt x="160529" y="-40"/>
                  </a:cubicBezTo>
                  <a:cubicBezTo>
                    <a:pt x="161254" y="-164"/>
                    <a:pt x="161994" y="-164"/>
                    <a:pt x="162719" y="-40"/>
                  </a:cubicBezTo>
                  <a:lnTo>
                    <a:pt x="163386" y="-40"/>
                  </a:lnTo>
                  <a:lnTo>
                    <a:pt x="165386" y="-40"/>
                  </a:lnTo>
                  <a:cubicBezTo>
                    <a:pt x="186308" y="321"/>
                    <a:pt x="206953" y="4789"/>
                    <a:pt x="226156" y="13104"/>
                  </a:cubicBezTo>
                  <a:cubicBezTo>
                    <a:pt x="229785" y="14647"/>
                    <a:pt x="231480" y="18838"/>
                    <a:pt x="229937" y="22467"/>
                  </a:cubicBezTo>
                  <a:cubicBezTo>
                    <a:pt x="229918" y="22524"/>
                    <a:pt x="229890" y="22581"/>
                    <a:pt x="229871" y="22629"/>
                  </a:cubicBezTo>
                  <a:cubicBezTo>
                    <a:pt x="228223" y="26239"/>
                    <a:pt x="224003" y="27887"/>
                    <a:pt x="220346" y="26344"/>
                  </a:cubicBezTo>
                  <a:cubicBezTo>
                    <a:pt x="202572" y="18705"/>
                    <a:pt x="183488" y="14599"/>
                    <a:pt x="164148" y="14247"/>
                  </a:cubicBezTo>
                  <a:lnTo>
                    <a:pt x="160529" y="14247"/>
                  </a:lnTo>
                  <a:cubicBezTo>
                    <a:pt x="79298" y="16105"/>
                    <a:pt x="14287" y="82256"/>
                    <a:pt x="13844" y="163504"/>
                  </a:cubicBezTo>
                  <a:cubicBezTo>
                    <a:pt x="13849" y="167304"/>
                    <a:pt x="10877" y="170448"/>
                    <a:pt x="7081" y="1706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350" name="Freeform: Shape 349">
              <a:extLst>
                <a:ext uri="{FF2B5EF4-FFF2-40B4-BE49-F238E27FC236}">
                  <a16:creationId xmlns:a16="http://schemas.microsoft.com/office/drawing/2014/main" id="{94B2AE59-205F-FA2E-52AF-66993AF65AF7}"/>
                </a:ext>
              </a:extLst>
            </p:cNvPr>
            <p:cNvSpPr/>
            <p:nvPr/>
          </p:nvSpPr>
          <p:spPr>
            <a:xfrm>
              <a:off x="1160552" y="3516218"/>
              <a:ext cx="145351" cy="14287"/>
            </a:xfrm>
            <a:custGeom>
              <a:avLst/>
              <a:gdLst>
                <a:gd name="connsiteX0" fmla="*/ 0 w 145351"/>
                <a:gd name="connsiteY0" fmla="*/ 0 h 14287"/>
                <a:gd name="connsiteX1" fmla="*/ 145352 w 145351"/>
                <a:gd name="connsiteY1" fmla="*/ 0 h 14287"/>
                <a:gd name="connsiteX2" fmla="*/ 145352 w 145351"/>
                <a:gd name="connsiteY2" fmla="*/ 14287 h 14287"/>
                <a:gd name="connsiteX3" fmla="*/ 0 w 145351"/>
                <a:gd name="connsiteY3" fmla="*/ 14287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5351" h="14287">
                  <a:moveTo>
                    <a:pt x="0" y="0"/>
                  </a:moveTo>
                  <a:lnTo>
                    <a:pt x="145352" y="0"/>
                  </a:lnTo>
                  <a:lnTo>
                    <a:pt x="145352" y="14287"/>
                  </a:lnTo>
                  <a:lnTo>
                    <a:pt x="0" y="1428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351" name="Freeform: Shape 350">
              <a:extLst>
                <a:ext uri="{FF2B5EF4-FFF2-40B4-BE49-F238E27FC236}">
                  <a16:creationId xmlns:a16="http://schemas.microsoft.com/office/drawing/2014/main" id="{53AA2144-A161-7056-1B3C-F64EB0F493E6}"/>
                </a:ext>
              </a:extLst>
            </p:cNvPr>
            <p:cNvSpPr/>
            <p:nvPr/>
          </p:nvSpPr>
          <p:spPr>
            <a:xfrm>
              <a:off x="1160552" y="3546127"/>
              <a:ext cx="145351" cy="14287"/>
            </a:xfrm>
            <a:custGeom>
              <a:avLst/>
              <a:gdLst>
                <a:gd name="connsiteX0" fmla="*/ 0 w 145351"/>
                <a:gd name="connsiteY0" fmla="*/ 0 h 14287"/>
                <a:gd name="connsiteX1" fmla="*/ 145352 w 145351"/>
                <a:gd name="connsiteY1" fmla="*/ 0 h 14287"/>
                <a:gd name="connsiteX2" fmla="*/ 145352 w 145351"/>
                <a:gd name="connsiteY2" fmla="*/ 14287 h 14287"/>
                <a:gd name="connsiteX3" fmla="*/ 0 w 145351"/>
                <a:gd name="connsiteY3" fmla="*/ 14287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5351" h="14287">
                  <a:moveTo>
                    <a:pt x="0" y="0"/>
                  </a:moveTo>
                  <a:lnTo>
                    <a:pt x="145352" y="0"/>
                  </a:lnTo>
                  <a:lnTo>
                    <a:pt x="145352" y="14287"/>
                  </a:lnTo>
                  <a:lnTo>
                    <a:pt x="0" y="1428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352" name="Freeform: Shape 351">
              <a:extLst>
                <a:ext uri="{FF2B5EF4-FFF2-40B4-BE49-F238E27FC236}">
                  <a16:creationId xmlns:a16="http://schemas.microsoft.com/office/drawing/2014/main" id="{912A8E90-6EDA-B983-06E6-90FA99816134}"/>
                </a:ext>
              </a:extLst>
            </p:cNvPr>
            <p:cNvSpPr/>
            <p:nvPr/>
          </p:nvSpPr>
          <p:spPr>
            <a:xfrm>
              <a:off x="1190460" y="3576035"/>
              <a:ext cx="85534" cy="14287"/>
            </a:xfrm>
            <a:custGeom>
              <a:avLst/>
              <a:gdLst>
                <a:gd name="connsiteX0" fmla="*/ 0 w 85534"/>
                <a:gd name="connsiteY0" fmla="*/ 0 h 14287"/>
                <a:gd name="connsiteX1" fmla="*/ 85535 w 85534"/>
                <a:gd name="connsiteY1" fmla="*/ 0 h 14287"/>
                <a:gd name="connsiteX2" fmla="*/ 85535 w 85534"/>
                <a:gd name="connsiteY2" fmla="*/ 14287 h 14287"/>
                <a:gd name="connsiteX3" fmla="*/ 0 w 85534"/>
                <a:gd name="connsiteY3" fmla="*/ 14287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534" h="14287">
                  <a:moveTo>
                    <a:pt x="0" y="0"/>
                  </a:moveTo>
                  <a:lnTo>
                    <a:pt x="85535" y="0"/>
                  </a:lnTo>
                  <a:lnTo>
                    <a:pt x="85535" y="14287"/>
                  </a:lnTo>
                  <a:lnTo>
                    <a:pt x="0" y="1428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353" name="Freeform: Shape 352">
              <a:extLst>
                <a:ext uri="{FF2B5EF4-FFF2-40B4-BE49-F238E27FC236}">
                  <a16:creationId xmlns:a16="http://schemas.microsoft.com/office/drawing/2014/main" id="{0AC8F6A3-4424-7398-11FC-738CFF4B637B}"/>
                </a:ext>
              </a:extLst>
            </p:cNvPr>
            <p:cNvSpPr/>
            <p:nvPr/>
          </p:nvSpPr>
          <p:spPr>
            <a:xfrm>
              <a:off x="1030211" y="3102381"/>
              <a:ext cx="58507" cy="55506"/>
            </a:xfrm>
            <a:custGeom>
              <a:avLst/>
              <a:gdLst>
                <a:gd name="connsiteX0" fmla="*/ 51601 w 58507"/>
                <a:gd name="connsiteY0" fmla="*/ 55373 h 55506"/>
                <a:gd name="connsiteX1" fmla="*/ 46743 w 58507"/>
                <a:gd name="connsiteY1" fmla="*/ 53468 h 55506"/>
                <a:gd name="connsiteX2" fmla="*/ 3024 w 58507"/>
                <a:gd name="connsiteY2" fmla="*/ 12892 h 55506"/>
                <a:gd name="connsiteX3" fmla="*/ 1202 w 58507"/>
                <a:gd name="connsiteY3" fmla="*/ 2957 h 55506"/>
                <a:gd name="connsiteX4" fmla="*/ 11139 w 58507"/>
                <a:gd name="connsiteY4" fmla="*/ 1128 h 55506"/>
                <a:gd name="connsiteX5" fmla="*/ 12549 w 58507"/>
                <a:gd name="connsiteY5" fmla="*/ 2414 h 55506"/>
                <a:gd name="connsiteX6" fmla="*/ 56364 w 58507"/>
                <a:gd name="connsiteY6" fmla="*/ 42991 h 55506"/>
                <a:gd name="connsiteX7" fmla="*/ 56397 w 58507"/>
                <a:gd name="connsiteY7" fmla="*/ 52964 h 55506"/>
                <a:gd name="connsiteX8" fmla="*/ 56364 w 58507"/>
                <a:gd name="connsiteY8" fmla="*/ 52992 h 55506"/>
                <a:gd name="connsiteX9" fmla="*/ 51601 w 58507"/>
                <a:gd name="connsiteY9" fmla="*/ 55373 h 55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8507" h="55506">
                  <a:moveTo>
                    <a:pt x="51601" y="55373"/>
                  </a:moveTo>
                  <a:cubicBezTo>
                    <a:pt x="49798" y="55383"/>
                    <a:pt x="48060" y="54697"/>
                    <a:pt x="46743" y="53468"/>
                  </a:cubicBezTo>
                  <a:lnTo>
                    <a:pt x="3024" y="12892"/>
                  </a:lnTo>
                  <a:cubicBezTo>
                    <a:pt x="-223" y="10653"/>
                    <a:pt x="-1039" y="6205"/>
                    <a:pt x="1202" y="2957"/>
                  </a:cubicBezTo>
                  <a:cubicBezTo>
                    <a:pt x="3443" y="-291"/>
                    <a:pt x="7892" y="-1110"/>
                    <a:pt x="11139" y="1128"/>
                  </a:cubicBezTo>
                  <a:cubicBezTo>
                    <a:pt x="11664" y="1500"/>
                    <a:pt x="12138" y="1929"/>
                    <a:pt x="12549" y="2414"/>
                  </a:cubicBezTo>
                  <a:lnTo>
                    <a:pt x="56364" y="42991"/>
                  </a:lnTo>
                  <a:cubicBezTo>
                    <a:pt x="59125" y="45734"/>
                    <a:pt x="59140" y="50201"/>
                    <a:pt x="56397" y="52964"/>
                  </a:cubicBezTo>
                  <a:cubicBezTo>
                    <a:pt x="56386" y="52973"/>
                    <a:pt x="56375" y="52982"/>
                    <a:pt x="56364" y="52992"/>
                  </a:cubicBezTo>
                  <a:cubicBezTo>
                    <a:pt x="55136" y="54364"/>
                    <a:pt x="53434" y="55211"/>
                    <a:pt x="51601" y="553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354" name="Freeform: Shape 353">
              <a:extLst>
                <a:ext uri="{FF2B5EF4-FFF2-40B4-BE49-F238E27FC236}">
                  <a16:creationId xmlns:a16="http://schemas.microsoft.com/office/drawing/2014/main" id="{01118AAE-DECC-95A7-7D04-D6BAA56F041E}"/>
                </a:ext>
              </a:extLst>
            </p:cNvPr>
            <p:cNvSpPr/>
            <p:nvPr/>
          </p:nvSpPr>
          <p:spPr>
            <a:xfrm>
              <a:off x="1378684" y="3423930"/>
              <a:ext cx="58034" cy="54585"/>
            </a:xfrm>
            <a:custGeom>
              <a:avLst/>
              <a:gdLst>
                <a:gd name="connsiteX0" fmla="*/ 50601 w 58034"/>
                <a:gd name="connsiteY0" fmla="*/ 54435 h 54585"/>
                <a:gd name="connsiteX1" fmla="*/ 45743 w 58034"/>
                <a:gd name="connsiteY1" fmla="*/ 52530 h 54585"/>
                <a:gd name="connsiteX2" fmla="*/ 2023 w 58034"/>
                <a:gd name="connsiteY2" fmla="*/ 12049 h 54585"/>
                <a:gd name="connsiteX3" fmla="*/ 2023 w 58034"/>
                <a:gd name="connsiteY3" fmla="*/ 1953 h 54585"/>
                <a:gd name="connsiteX4" fmla="*/ 12120 w 58034"/>
                <a:gd name="connsiteY4" fmla="*/ 1953 h 54585"/>
                <a:gd name="connsiteX5" fmla="*/ 55839 w 58034"/>
                <a:gd name="connsiteY5" fmla="*/ 42434 h 54585"/>
                <a:gd name="connsiteX6" fmla="*/ 55973 w 58034"/>
                <a:gd name="connsiteY6" fmla="*/ 52397 h 54585"/>
                <a:gd name="connsiteX7" fmla="*/ 55839 w 58034"/>
                <a:gd name="connsiteY7" fmla="*/ 52530 h 54585"/>
                <a:gd name="connsiteX8" fmla="*/ 50601 w 58034"/>
                <a:gd name="connsiteY8" fmla="*/ 54435 h 54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8034" h="54585">
                  <a:moveTo>
                    <a:pt x="50601" y="54435"/>
                  </a:moveTo>
                  <a:cubicBezTo>
                    <a:pt x="48800" y="54407"/>
                    <a:pt x="47076" y="53731"/>
                    <a:pt x="45743" y="52530"/>
                  </a:cubicBezTo>
                  <a:lnTo>
                    <a:pt x="2023" y="12049"/>
                  </a:lnTo>
                  <a:cubicBezTo>
                    <a:pt x="-758" y="9258"/>
                    <a:pt x="-758" y="4743"/>
                    <a:pt x="2023" y="1953"/>
                  </a:cubicBezTo>
                  <a:cubicBezTo>
                    <a:pt x="4814" y="-829"/>
                    <a:pt x="9329" y="-829"/>
                    <a:pt x="12120" y="1953"/>
                  </a:cubicBezTo>
                  <a:lnTo>
                    <a:pt x="55839" y="42434"/>
                  </a:lnTo>
                  <a:cubicBezTo>
                    <a:pt x="58630" y="45149"/>
                    <a:pt x="58687" y="49616"/>
                    <a:pt x="55973" y="52397"/>
                  </a:cubicBezTo>
                  <a:cubicBezTo>
                    <a:pt x="55925" y="52445"/>
                    <a:pt x="55887" y="52492"/>
                    <a:pt x="55839" y="52530"/>
                  </a:cubicBezTo>
                  <a:cubicBezTo>
                    <a:pt x="54439" y="53883"/>
                    <a:pt x="52534" y="54569"/>
                    <a:pt x="50601" y="5443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355" name="Freeform: Shape 354">
              <a:extLst>
                <a:ext uri="{FF2B5EF4-FFF2-40B4-BE49-F238E27FC236}">
                  <a16:creationId xmlns:a16="http://schemas.microsoft.com/office/drawing/2014/main" id="{03D6C314-8029-6697-78A1-92CCF32C1DF2}"/>
                </a:ext>
              </a:extLst>
            </p:cNvPr>
            <p:cNvSpPr/>
            <p:nvPr/>
          </p:nvSpPr>
          <p:spPr>
            <a:xfrm>
              <a:off x="1217130" y="3197226"/>
              <a:ext cx="80010" cy="54387"/>
            </a:xfrm>
            <a:custGeom>
              <a:avLst/>
              <a:gdLst>
                <a:gd name="connsiteX0" fmla="*/ 68580 w 80010"/>
                <a:gd name="connsiteY0" fmla="*/ 54388 h 54387"/>
                <a:gd name="connsiteX1" fmla="*/ 42958 w 80010"/>
                <a:gd name="connsiteY1" fmla="*/ 20002 h 54387"/>
                <a:gd name="connsiteX2" fmla="*/ 8573 w 80010"/>
                <a:gd name="connsiteY2" fmla="*/ 45625 h 54387"/>
                <a:gd name="connsiteX3" fmla="*/ 0 w 80010"/>
                <a:gd name="connsiteY3" fmla="*/ 34195 h 54387"/>
                <a:gd name="connsiteX4" fmla="*/ 45815 w 80010"/>
                <a:gd name="connsiteY4" fmla="*/ 0 h 54387"/>
                <a:gd name="connsiteX5" fmla="*/ 80010 w 80010"/>
                <a:gd name="connsiteY5" fmla="*/ 45815 h 54387"/>
                <a:gd name="connsiteX6" fmla="*/ 68580 w 80010"/>
                <a:gd name="connsiteY6" fmla="*/ 54388 h 54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0010" h="54387">
                  <a:moveTo>
                    <a:pt x="68580" y="54388"/>
                  </a:moveTo>
                  <a:lnTo>
                    <a:pt x="42958" y="20002"/>
                  </a:lnTo>
                  <a:lnTo>
                    <a:pt x="8573" y="45625"/>
                  </a:lnTo>
                  <a:lnTo>
                    <a:pt x="0" y="34195"/>
                  </a:lnTo>
                  <a:lnTo>
                    <a:pt x="45815" y="0"/>
                  </a:lnTo>
                  <a:lnTo>
                    <a:pt x="80010" y="45815"/>
                  </a:lnTo>
                  <a:lnTo>
                    <a:pt x="68580" y="5438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356" name="Freeform: Shape 355">
              <a:extLst>
                <a:ext uri="{FF2B5EF4-FFF2-40B4-BE49-F238E27FC236}">
                  <a16:creationId xmlns:a16="http://schemas.microsoft.com/office/drawing/2014/main" id="{CC81D7AB-7255-BBC8-D9A3-253214E2E158}"/>
                </a:ext>
              </a:extLst>
            </p:cNvPr>
            <p:cNvSpPr/>
            <p:nvPr/>
          </p:nvSpPr>
          <p:spPr>
            <a:xfrm>
              <a:off x="1155980" y="3207227"/>
              <a:ext cx="113157" cy="92868"/>
            </a:xfrm>
            <a:custGeom>
              <a:avLst/>
              <a:gdLst>
                <a:gd name="connsiteX0" fmla="*/ -63 w 113157"/>
                <a:gd name="connsiteY0" fmla="*/ 92735 h 92868"/>
                <a:gd name="connsiteX1" fmla="*/ -63 w 113157"/>
                <a:gd name="connsiteY1" fmla="*/ 78448 h 92868"/>
                <a:gd name="connsiteX2" fmla="*/ 76137 w 113157"/>
                <a:gd name="connsiteY2" fmla="*/ 52540 h 92868"/>
                <a:gd name="connsiteX3" fmla="*/ 98807 w 113157"/>
                <a:gd name="connsiteY3" fmla="*/ -133 h 92868"/>
                <a:gd name="connsiteX4" fmla="*/ 113094 w 113157"/>
                <a:gd name="connsiteY4" fmla="*/ -133 h 92868"/>
                <a:gd name="connsiteX5" fmla="*/ 86234 w 113157"/>
                <a:gd name="connsiteY5" fmla="*/ 62732 h 92868"/>
                <a:gd name="connsiteX6" fmla="*/ -63 w 113157"/>
                <a:gd name="connsiteY6" fmla="*/ 92735 h 92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3157" h="92868">
                  <a:moveTo>
                    <a:pt x="-63" y="92735"/>
                  </a:moveTo>
                  <a:lnTo>
                    <a:pt x="-63" y="78448"/>
                  </a:lnTo>
                  <a:cubicBezTo>
                    <a:pt x="33084" y="78448"/>
                    <a:pt x="58611" y="69780"/>
                    <a:pt x="76137" y="52540"/>
                  </a:cubicBezTo>
                  <a:cubicBezTo>
                    <a:pt x="89837" y="38319"/>
                    <a:pt x="97895" y="19593"/>
                    <a:pt x="98807" y="-133"/>
                  </a:cubicBezTo>
                  <a:lnTo>
                    <a:pt x="113094" y="-133"/>
                  </a:lnTo>
                  <a:cubicBezTo>
                    <a:pt x="112227" y="23422"/>
                    <a:pt x="102658" y="45825"/>
                    <a:pt x="86234" y="62732"/>
                  </a:cubicBezTo>
                  <a:cubicBezTo>
                    <a:pt x="65945" y="82639"/>
                    <a:pt x="37085" y="92735"/>
                    <a:pt x="-63" y="9273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357" name="Freeform: Shape 356">
              <a:extLst>
                <a:ext uri="{FF2B5EF4-FFF2-40B4-BE49-F238E27FC236}">
                  <a16:creationId xmlns:a16="http://schemas.microsoft.com/office/drawing/2014/main" id="{26D55232-33B7-D04E-55E1-B06CF0CE0BBE}"/>
                </a:ext>
              </a:extLst>
            </p:cNvPr>
            <p:cNvSpPr/>
            <p:nvPr/>
          </p:nvSpPr>
          <p:spPr>
            <a:xfrm>
              <a:off x="1290187" y="3266758"/>
              <a:ext cx="14287" cy="111252"/>
            </a:xfrm>
            <a:custGeom>
              <a:avLst/>
              <a:gdLst>
                <a:gd name="connsiteX0" fmla="*/ 0 w 14287"/>
                <a:gd name="connsiteY0" fmla="*/ 0 h 111252"/>
                <a:gd name="connsiteX1" fmla="*/ 14287 w 14287"/>
                <a:gd name="connsiteY1" fmla="*/ 0 h 111252"/>
                <a:gd name="connsiteX2" fmla="*/ 14287 w 14287"/>
                <a:gd name="connsiteY2" fmla="*/ 111252 h 111252"/>
                <a:gd name="connsiteX3" fmla="*/ 0 w 14287"/>
                <a:gd name="connsiteY3" fmla="*/ 111252 h 111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" h="111252">
                  <a:moveTo>
                    <a:pt x="0" y="0"/>
                  </a:moveTo>
                  <a:lnTo>
                    <a:pt x="14287" y="0"/>
                  </a:lnTo>
                  <a:lnTo>
                    <a:pt x="14287" y="111252"/>
                  </a:lnTo>
                  <a:lnTo>
                    <a:pt x="0" y="1112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358" name="Freeform: Shape 357">
              <a:extLst>
                <a:ext uri="{FF2B5EF4-FFF2-40B4-BE49-F238E27FC236}">
                  <a16:creationId xmlns:a16="http://schemas.microsoft.com/office/drawing/2014/main" id="{68A839DB-458C-9DB7-C010-2082CE186E50}"/>
                </a:ext>
              </a:extLst>
            </p:cNvPr>
            <p:cNvSpPr/>
            <p:nvPr/>
          </p:nvSpPr>
          <p:spPr>
            <a:xfrm>
              <a:off x="1225227" y="3304477"/>
              <a:ext cx="14287" cy="73532"/>
            </a:xfrm>
            <a:custGeom>
              <a:avLst/>
              <a:gdLst>
                <a:gd name="connsiteX0" fmla="*/ 0 w 14287"/>
                <a:gd name="connsiteY0" fmla="*/ 0 h 73532"/>
                <a:gd name="connsiteX1" fmla="*/ 14287 w 14287"/>
                <a:gd name="connsiteY1" fmla="*/ 0 h 73532"/>
                <a:gd name="connsiteX2" fmla="*/ 14287 w 14287"/>
                <a:gd name="connsiteY2" fmla="*/ 73533 h 73532"/>
                <a:gd name="connsiteX3" fmla="*/ 0 w 14287"/>
                <a:gd name="connsiteY3" fmla="*/ 73533 h 73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" h="73532">
                  <a:moveTo>
                    <a:pt x="0" y="0"/>
                  </a:moveTo>
                  <a:lnTo>
                    <a:pt x="14287" y="0"/>
                  </a:lnTo>
                  <a:lnTo>
                    <a:pt x="14287" y="73533"/>
                  </a:lnTo>
                  <a:lnTo>
                    <a:pt x="0" y="7353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359" name="Freeform: Shape 358">
              <a:extLst>
                <a:ext uri="{FF2B5EF4-FFF2-40B4-BE49-F238E27FC236}">
                  <a16:creationId xmlns:a16="http://schemas.microsoft.com/office/drawing/2014/main" id="{D5D19D1C-E56A-477D-91E1-0D97E3799BC3}"/>
                </a:ext>
              </a:extLst>
            </p:cNvPr>
            <p:cNvSpPr/>
            <p:nvPr/>
          </p:nvSpPr>
          <p:spPr>
            <a:xfrm>
              <a:off x="1257707" y="3283999"/>
              <a:ext cx="14287" cy="94011"/>
            </a:xfrm>
            <a:custGeom>
              <a:avLst/>
              <a:gdLst>
                <a:gd name="connsiteX0" fmla="*/ 0 w 14287"/>
                <a:gd name="connsiteY0" fmla="*/ 0 h 94011"/>
                <a:gd name="connsiteX1" fmla="*/ 14287 w 14287"/>
                <a:gd name="connsiteY1" fmla="*/ 0 h 94011"/>
                <a:gd name="connsiteX2" fmla="*/ 14287 w 14287"/>
                <a:gd name="connsiteY2" fmla="*/ 94012 h 94011"/>
                <a:gd name="connsiteX3" fmla="*/ 0 w 14287"/>
                <a:gd name="connsiteY3" fmla="*/ 94012 h 94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" h="94011">
                  <a:moveTo>
                    <a:pt x="0" y="0"/>
                  </a:moveTo>
                  <a:lnTo>
                    <a:pt x="14287" y="0"/>
                  </a:lnTo>
                  <a:lnTo>
                    <a:pt x="14287" y="94012"/>
                  </a:lnTo>
                  <a:lnTo>
                    <a:pt x="0" y="9401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360" name="Freeform: Shape 359">
              <a:extLst>
                <a:ext uri="{FF2B5EF4-FFF2-40B4-BE49-F238E27FC236}">
                  <a16:creationId xmlns:a16="http://schemas.microsoft.com/office/drawing/2014/main" id="{2958A363-7867-62BA-7BC1-B33FEE5BDFF0}"/>
                </a:ext>
              </a:extLst>
            </p:cNvPr>
            <p:cNvSpPr/>
            <p:nvPr/>
          </p:nvSpPr>
          <p:spPr>
            <a:xfrm>
              <a:off x="1192937" y="3318193"/>
              <a:ext cx="14287" cy="59817"/>
            </a:xfrm>
            <a:custGeom>
              <a:avLst/>
              <a:gdLst>
                <a:gd name="connsiteX0" fmla="*/ 0 w 14287"/>
                <a:gd name="connsiteY0" fmla="*/ 0 h 59817"/>
                <a:gd name="connsiteX1" fmla="*/ 14287 w 14287"/>
                <a:gd name="connsiteY1" fmla="*/ 0 h 59817"/>
                <a:gd name="connsiteX2" fmla="*/ 14287 w 14287"/>
                <a:gd name="connsiteY2" fmla="*/ 59817 h 59817"/>
                <a:gd name="connsiteX3" fmla="*/ 0 w 14287"/>
                <a:gd name="connsiteY3" fmla="*/ 59817 h 598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" h="59817">
                  <a:moveTo>
                    <a:pt x="0" y="0"/>
                  </a:moveTo>
                  <a:lnTo>
                    <a:pt x="14287" y="0"/>
                  </a:lnTo>
                  <a:lnTo>
                    <a:pt x="14287" y="59817"/>
                  </a:lnTo>
                  <a:lnTo>
                    <a:pt x="0" y="5981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361" name="Freeform: Shape 360">
              <a:extLst>
                <a:ext uri="{FF2B5EF4-FFF2-40B4-BE49-F238E27FC236}">
                  <a16:creationId xmlns:a16="http://schemas.microsoft.com/office/drawing/2014/main" id="{15689214-BACE-6BFD-89C8-5B9BEF524CD7}"/>
                </a:ext>
              </a:extLst>
            </p:cNvPr>
            <p:cNvSpPr/>
            <p:nvPr/>
          </p:nvSpPr>
          <p:spPr>
            <a:xfrm>
              <a:off x="1160742" y="3334957"/>
              <a:ext cx="14287" cy="42957"/>
            </a:xfrm>
            <a:custGeom>
              <a:avLst/>
              <a:gdLst>
                <a:gd name="connsiteX0" fmla="*/ 0 w 14287"/>
                <a:gd name="connsiteY0" fmla="*/ 0 h 42957"/>
                <a:gd name="connsiteX1" fmla="*/ 14288 w 14287"/>
                <a:gd name="connsiteY1" fmla="*/ 0 h 42957"/>
                <a:gd name="connsiteX2" fmla="*/ 14288 w 14287"/>
                <a:gd name="connsiteY2" fmla="*/ 42958 h 42957"/>
                <a:gd name="connsiteX3" fmla="*/ 0 w 14287"/>
                <a:gd name="connsiteY3" fmla="*/ 42958 h 42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" h="42957">
                  <a:moveTo>
                    <a:pt x="0" y="0"/>
                  </a:moveTo>
                  <a:lnTo>
                    <a:pt x="14288" y="0"/>
                  </a:lnTo>
                  <a:lnTo>
                    <a:pt x="14288" y="42958"/>
                  </a:lnTo>
                  <a:lnTo>
                    <a:pt x="0" y="429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</p:grpSp>
      <p:grpSp>
        <p:nvGrpSpPr>
          <p:cNvPr id="362" name="Group 361">
            <a:extLst>
              <a:ext uri="{FF2B5EF4-FFF2-40B4-BE49-F238E27FC236}">
                <a16:creationId xmlns:a16="http://schemas.microsoft.com/office/drawing/2014/main" id="{DF35FEF1-BE84-B608-19AC-A33045E79880}"/>
              </a:ext>
            </a:extLst>
          </p:cNvPr>
          <p:cNvGrpSpPr/>
          <p:nvPr/>
        </p:nvGrpSpPr>
        <p:grpSpPr>
          <a:xfrm>
            <a:off x="15715910" y="2205617"/>
            <a:ext cx="896890" cy="895525"/>
            <a:chOff x="4454154" y="2152422"/>
            <a:chExt cx="555301" cy="554456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363" name="Freeform: Shape 362">
              <a:extLst>
                <a:ext uri="{FF2B5EF4-FFF2-40B4-BE49-F238E27FC236}">
                  <a16:creationId xmlns:a16="http://schemas.microsoft.com/office/drawing/2014/main" id="{3A9988A0-2BB7-DEE1-5D9E-546D1E71F01E}"/>
                </a:ext>
              </a:extLst>
            </p:cNvPr>
            <p:cNvSpPr/>
            <p:nvPr/>
          </p:nvSpPr>
          <p:spPr>
            <a:xfrm>
              <a:off x="4454154" y="2224914"/>
              <a:ext cx="481562" cy="481964"/>
            </a:xfrm>
            <a:custGeom>
              <a:avLst/>
              <a:gdLst>
                <a:gd name="connsiteX0" fmla="*/ 240682 w 481562"/>
                <a:gd name="connsiteY0" fmla="*/ 481641 h 481964"/>
                <a:gd name="connsiteX1" fmla="*/ -63 w 481562"/>
                <a:gd name="connsiteY1" fmla="*/ 240611 h 481964"/>
                <a:gd name="connsiteX2" fmla="*/ 240977 w 481562"/>
                <a:gd name="connsiteY2" fmla="*/ -133 h 481964"/>
                <a:gd name="connsiteX3" fmla="*/ 331264 w 481562"/>
                <a:gd name="connsiteY3" fmla="*/ 17488 h 481964"/>
                <a:gd name="connsiteX4" fmla="*/ 335313 w 481562"/>
                <a:gd name="connsiteY4" fmla="*/ 26889 h 481964"/>
                <a:gd name="connsiteX5" fmla="*/ 335265 w 481562"/>
                <a:gd name="connsiteY5" fmla="*/ 27013 h 481964"/>
                <a:gd name="connsiteX6" fmla="*/ 325988 w 481562"/>
                <a:gd name="connsiteY6" fmla="*/ 31023 h 481964"/>
                <a:gd name="connsiteX7" fmla="*/ 325740 w 481562"/>
                <a:gd name="connsiteY7" fmla="*/ 30918 h 481964"/>
                <a:gd name="connsiteX8" fmla="*/ 30570 w 481562"/>
                <a:gd name="connsiteY8" fmla="*/ 155696 h 481964"/>
                <a:gd name="connsiteX9" fmla="*/ 155347 w 481562"/>
                <a:gd name="connsiteY9" fmla="*/ 450866 h 481964"/>
                <a:gd name="connsiteX10" fmla="*/ 450518 w 481562"/>
                <a:gd name="connsiteY10" fmla="*/ 326089 h 481964"/>
                <a:gd name="connsiteX11" fmla="*/ 450518 w 481562"/>
                <a:gd name="connsiteY11" fmla="*/ 155696 h 481964"/>
                <a:gd name="connsiteX12" fmla="*/ 454061 w 481562"/>
                <a:gd name="connsiteY12" fmla="*/ 146237 h 481964"/>
                <a:gd name="connsiteX13" fmla="*/ 463519 w 481562"/>
                <a:gd name="connsiteY13" fmla="*/ 149781 h 481964"/>
                <a:gd name="connsiteX14" fmla="*/ 463757 w 481562"/>
                <a:gd name="connsiteY14" fmla="*/ 150362 h 481964"/>
                <a:gd name="connsiteX15" fmla="*/ 331131 w 481562"/>
                <a:gd name="connsiteY15" fmla="*/ 464153 h 481964"/>
                <a:gd name="connsiteX16" fmla="*/ 240491 w 481562"/>
                <a:gd name="connsiteY16" fmla="*/ 481832 h 481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81562" h="481964">
                  <a:moveTo>
                    <a:pt x="240682" y="481641"/>
                  </a:moveTo>
                  <a:cubicBezTo>
                    <a:pt x="107646" y="481565"/>
                    <a:pt x="-139" y="373647"/>
                    <a:pt x="-63" y="240611"/>
                  </a:cubicBezTo>
                  <a:cubicBezTo>
                    <a:pt x="23" y="107566"/>
                    <a:pt x="107932" y="-210"/>
                    <a:pt x="240977" y="-133"/>
                  </a:cubicBezTo>
                  <a:cubicBezTo>
                    <a:pt x="271924" y="-114"/>
                    <a:pt x="302575" y="5867"/>
                    <a:pt x="331264" y="17488"/>
                  </a:cubicBezTo>
                  <a:cubicBezTo>
                    <a:pt x="334979" y="18964"/>
                    <a:pt x="336789" y="23174"/>
                    <a:pt x="335313" y="26889"/>
                  </a:cubicBezTo>
                  <a:cubicBezTo>
                    <a:pt x="335303" y="26927"/>
                    <a:pt x="335284" y="26975"/>
                    <a:pt x="335265" y="27013"/>
                  </a:cubicBezTo>
                  <a:cubicBezTo>
                    <a:pt x="333808" y="30680"/>
                    <a:pt x="329664" y="32480"/>
                    <a:pt x="325988" y="31023"/>
                  </a:cubicBezTo>
                  <a:cubicBezTo>
                    <a:pt x="325911" y="30994"/>
                    <a:pt x="325826" y="30956"/>
                    <a:pt x="325740" y="30918"/>
                  </a:cubicBezTo>
                  <a:cubicBezTo>
                    <a:pt x="209773" y="-16135"/>
                    <a:pt x="77623" y="39729"/>
                    <a:pt x="30570" y="155696"/>
                  </a:cubicBezTo>
                  <a:cubicBezTo>
                    <a:pt x="-16484" y="271663"/>
                    <a:pt x="39380" y="403812"/>
                    <a:pt x="155347" y="450866"/>
                  </a:cubicBezTo>
                  <a:cubicBezTo>
                    <a:pt x="271314" y="497919"/>
                    <a:pt x="403464" y="442055"/>
                    <a:pt x="450518" y="326089"/>
                  </a:cubicBezTo>
                  <a:cubicBezTo>
                    <a:pt x="472682" y="271453"/>
                    <a:pt x="472682" y="210331"/>
                    <a:pt x="450518" y="155696"/>
                  </a:cubicBezTo>
                  <a:cubicBezTo>
                    <a:pt x="448889" y="152105"/>
                    <a:pt x="450470" y="147866"/>
                    <a:pt x="454061" y="146237"/>
                  </a:cubicBezTo>
                  <a:cubicBezTo>
                    <a:pt x="457652" y="144599"/>
                    <a:pt x="461890" y="146190"/>
                    <a:pt x="463519" y="149781"/>
                  </a:cubicBezTo>
                  <a:cubicBezTo>
                    <a:pt x="463614" y="149971"/>
                    <a:pt x="463691" y="150162"/>
                    <a:pt x="463757" y="150362"/>
                  </a:cubicBezTo>
                  <a:cubicBezTo>
                    <a:pt x="513783" y="273634"/>
                    <a:pt x="454404" y="414128"/>
                    <a:pt x="331131" y="464153"/>
                  </a:cubicBezTo>
                  <a:cubicBezTo>
                    <a:pt x="302337" y="475831"/>
                    <a:pt x="271562" y="481841"/>
                    <a:pt x="240491" y="48183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364" name="Freeform: Shape 363">
              <a:extLst>
                <a:ext uri="{FF2B5EF4-FFF2-40B4-BE49-F238E27FC236}">
                  <a16:creationId xmlns:a16="http://schemas.microsoft.com/office/drawing/2014/main" id="{EF9A793B-6B04-76CD-AFC8-5E11FD3E21B8}"/>
                </a:ext>
              </a:extLst>
            </p:cNvPr>
            <p:cNvSpPr/>
            <p:nvPr/>
          </p:nvSpPr>
          <p:spPr>
            <a:xfrm>
              <a:off x="4533960" y="2303308"/>
              <a:ext cx="322586" cy="325372"/>
            </a:xfrm>
            <a:custGeom>
              <a:avLst/>
              <a:gdLst>
                <a:gd name="connsiteX0" fmla="*/ 160304 w 322586"/>
                <a:gd name="connsiteY0" fmla="*/ 325237 h 325372"/>
                <a:gd name="connsiteX1" fmla="*/ 137825 w 322586"/>
                <a:gd name="connsiteY1" fmla="*/ 323713 h 325372"/>
                <a:gd name="connsiteX2" fmla="*/ 2103 w 322586"/>
                <a:gd name="connsiteY2" fmla="*/ 135109 h 325372"/>
                <a:gd name="connsiteX3" fmla="*/ 46004 w 322586"/>
                <a:gd name="connsiteY3" fmla="*/ 47488 h 325372"/>
                <a:gd name="connsiteX4" fmla="*/ 240695 w 322586"/>
                <a:gd name="connsiteY4" fmla="*/ 20437 h 325372"/>
                <a:gd name="connsiteX5" fmla="*/ 243667 w 322586"/>
                <a:gd name="connsiteY5" fmla="*/ 30096 h 325372"/>
                <a:gd name="connsiteX6" fmla="*/ 234008 w 322586"/>
                <a:gd name="connsiteY6" fmla="*/ 33058 h 325372"/>
                <a:gd name="connsiteX7" fmla="*/ 233742 w 322586"/>
                <a:gd name="connsiteY7" fmla="*/ 32915 h 325372"/>
                <a:gd name="connsiteX8" fmla="*/ 55720 w 322586"/>
                <a:gd name="connsiteY8" fmla="*/ 57013 h 325372"/>
                <a:gd name="connsiteX9" fmla="*/ 57691 w 322586"/>
                <a:gd name="connsiteY9" fmla="*/ 265792 h 325372"/>
                <a:gd name="connsiteX10" fmla="*/ 266470 w 322586"/>
                <a:gd name="connsiteY10" fmla="*/ 263830 h 325372"/>
                <a:gd name="connsiteX11" fmla="*/ 289082 w 322586"/>
                <a:gd name="connsiteY11" fmla="*/ 86827 h 325372"/>
                <a:gd name="connsiteX12" fmla="*/ 291016 w 322586"/>
                <a:gd name="connsiteY12" fmla="*/ 76911 h 325372"/>
                <a:gd name="connsiteX13" fmla="*/ 300931 w 322586"/>
                <a:gd name="connsiteY13" fmla="*/ 78845 h 325372"/>
                <a:gd name="connsiteX14" fmla="*/ 301369 w 322586"/>
                <a:gd name="connsiteY14" fmla="*/ 79587 h 325372"/>
                <a:gd name="connsiteX15" fmla="*/ 238504 w 322586"/>
                <a:gd name="connsiteY15" fmla="*/ 303844 h 325372"/>
                <a:gd name="connsiteX16" fmla="*/ 160304 w 322586"/>
                <a:gd name="connsiteY16" fmla="*/ 324952 h 325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22586" h="325372">
                  <a:moveTo>
                    <a:pt x="160304" y="325237"/>
                  </a:moveTo>
                  <a:cubicBezTo>
                    <a:pt x="152779" y="325275"/>
                    <a:pt x="145274" y="324761"/>
                    <a:pt x="137825" y="323713"/>
                  </a:cubicBezTo>
                  <a:cubicBezTo>
                    <a:pt x="48261" y="309112"/>
                    <a:pt x="-12499" y="224663"/>
                    <a:pt x="2103" y="135109"/>
                  </a:cubicBezTo>
                  <a:cubicBezTo>
                    <a:pt x="7485" y="102114"/>
                    <a:pt x="22801" y="71548"/>
                    <a:pt x="46004" y="47488"/>
                  </a:cubicBezTo>
                  <a:cubicBezTo>
                    <a:pt x="97620" y="-3899"/>
                    <a:pt x="177020" y="-14939"/>
                    <a:pt x="240695" y="20437"/>
                  </a:cubicBezTo>
                  <a:cubicBezTo>
                    <a:pt x="244181" y="22285"/>
                    <a:pt x="245505" y="26609"/>
                    <a:pt x="243667" y="30096"/>
                  </a:cubicBezTo>
                  <a:cubicBezTo>
                    <a:pt x="241819" y="33582"/>
                    <a:pt x="237495" y="34906"/>
                    <a:pt x="234008" y="33058"/>
                  </a:cubicBezTo>
                  <a:cubicBezTo>
                    <a:pt x="233913" y="33010"/>
                    <a:pt x="233828" y="32963"/>
                    <a:pt x="233742" y="32915"/>
                  </a:cubicBezTo>
                  <a:cubicBezTo>
                    <a:pt x="175677" y="301"/>
                    <a:pt x="103030" y="10141"/>
                    <a:pt x="55720" y="57013"/>
                  </a:cubicBezTo>
                  <a:cubicBezTo>
                    <a:pt x="-1392" y="115211"/>
                    <a:pt x="-507" y="208689"/>
                    <a:pt x="57691" y="265792"/>
                  </a:cubicBezTo>
                  <a:cubicBezTo>
                    <a:pt x="115889" y="322904"/>
                    <a:pt x="209358" y="322027"/>
                    <a:pt x="266470" y="263830"/>
                  </a:cubicBezTo>
                  <a:cubicBezTo>
                    <a:pt x="312847" y="216567"/>
                    <a:pt x="322086" y="144224"/>
                    <a:pt x="289082" y="86827"/>
                  </a:cubicBezTo>
                  <a:cubicBezTo>
                    <a:pt x="286872" y="83559"/>
                    <a:pt x="287739" y="79111"/>
                    <a:pt x="291016" y="76911"/>
                  </a:cubicBezTo>
                  <a:cubicBezTo>
                    <a:pt x="294283" y="74701"/>
                    <a:pt x="298721" y="75568"/>
                    <a:pt x="300931" y="78845"/>
                  </a:cubicBezTo>
                  <a:cubicBezTo>
                    <a:pt x="301093" y="79083"/>
                    <a:pt x="301236" y="79330"/>
                    <a:pt x="301369" y="79587"/>
                  </a:cubicBezTo>
                  <a:cubicBezTo>
                    <a:pt x="345937" y="158874"/>
                    <a:pt x="317791" y="259276"/>
                    <a:pt x="238504" y="303844"/>
                  </a:cubicBezTo>
                  <a:cubicBezTo>
                    <a:pt x="214597" y="317284"/>
                    <a:pt x="187717" y="324532"/>
                    <a:pt x="160304" y="32495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365" name="Freeform: Shape 364">
              <a:extLst>
                <a:ext uri="{FF2B5EF4-FFF2-40B4-BE49-F238E27FC236}">
                  <a16:creationId xmlns:a16="http://schemas.microsoft.com/office/drawing/2014/main" id="{52763394-A40F-9146-DBA4-212704F13026}"/>
                </a:ext>
              </a:extLst>
            </p:cNvPr>
            <p:cNvSpPr/>
            <p:nvPr/>
          </p:nvSpPr>
          <p:spPr>
            <a:xfrm>
              <a:off x="4611097" y="2382361"/>
              <a:ext cx="167169" cy="166879"/>
            </a:xfrm>
            <a:custGeom>
              <a:avLst/>
              <a:gdLst>
                <a:gd name="connsiteX0" fmla="*/ 83739 w 167169"/>
                <a:gd name="connsiteY0" fmla="*/ 166745 h 166879"/>
                <a:gd name="connsiteX1" fmla="*/ -62 w 167169"/>
                <a:gd name="connsiteY1" fmla="*/ 83668 h 166879"/>
                <a:gd name="connsiteX2" fmla="*/ 83015 w 167169"/>
                <a:gd name="connsiteY2" fmla="*/ -133 h 166879"/>
                <a:gd name="connsiteX3" fmla="*/ 103932 w 167169"/>
                <a:gd name="connsiteY3" fmla="*/ 2439 h 166879"/>
                <a:gd name="connsiteX4" fmla="*/ 109085 w 167169"/>
                <a:gd name="connsiteY4" fmla="*/ 10974 h 166879"/>
                <a:gd name="connsiteX5" fmla="*/ 109075 w 167169"/>
                <a:gd name="connsiteY5" fmla="*/ 11012 h 166879"/>
                <a:gd name="connsiteX6" fmla="*/ 100446 w 167169"/>
                <a:gd name="connsiteY6" fmla="*/ 16260 h 166879"/>
                <a:gd name="connsiteX7" fmla="*/ 100408 w 167169"/>
                <a:gd name="connsiteY7" fmla="*/ 16250 h 166879"/>
                <a:gd name="connsiteX8" fmla="*/ 16778 w 167169"/>
                <a:gd name="connsiteY8" fmla="*/ 66695 h 166879"/>
                <a:gd name="connsiteX9" fmla="*/ 67222 w 167169"/>
                <a:gd name="connsiteY9" fmla="*/ 150315 h 166879"/>
                <a:gd name="connsiteX10" fmla="*/ 150852 w 167169"/>
                <a:gd name="connsiteY10" fmla="*/ 99880 h 166879"/>
                <a:gd name="connsiteX11" fmla="*/ 151462 w 167169"/>
                <a:gd name="connsiteY11" fmla="*/ 69400 h 166879"/>
                <a:gd name="connsiteX12" fmla="*/ 156091 w 167169"/>
                <a:gd name="connsiteY12" fmla="*/ 60418 h 166879"/>
                <a:gd name="connsiteX13" fmla="*/ 165073 w 167169"/>
                <a:gd name="connsiteY13" fmla="*/ 65057 h 166879"/>
                <a:gd name="connsiteX14" fmla="*/ 165368 w 167169"/>
                <a:gd name="connsiteY14" fmla="*/ 66447 h 166879"/>
                <a:gd name="connsiteX15" fmla="*/ 100512 w 167169"/>
                <a:gd name="connsiteY15" fmla="*/ 165021 h 166879"/>
                <a:gd name="connsiteX16" fmla="*/ 83739 w 167169"/>
                <a:gd name="connsiteY16" fmla="*/ 166745 h 166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67169" h="166879">
                  <a:moveTo>
                    <a:pt x="83739" y="166745"/>
                  </a:moveTo>
                  <a:cubicBezTo>
                    <a:pt x="37657" y="166945"/>
                    <a:pt x="138" y="129750"/>
                    <a:pt x="-62" y="83668"/>
                  </a:cubicBezTo>
                  <a:cubicBezTo>
                    <a:pt x="-262" y="37586"/>
                    <a:pt x="36933" y="67"/>
                    <a:pt x="83015" y="-133"/>
                  </a:cubicBezTo>
                  <a:cubicBezTo>
                    <a:pt x="90073" y="-161"/>
                    <a:pt x="97093" y="706"/>
                    <a:pt x="103932" y="2439"/>
                  </a:cubicBezTo>
                  <a:cubicBezTo>
                    <a:pt x="107713" y="3373"/>
                    <a:pt x="110018" y="7192"/>
                    <a:pt x="109085" y="10974"/>
                  </a:cubicBezTo>
                  <a:cubicBezTo>
                    <a:pt x="109085" y="10983"/>
                    <a:pt x="109075" y="11002"/>
                    <a:pt x="109075" y="11012"/>
                  </a:cubicBezTo>
                  <a:cubicBezTo>
                    <a:pt x="108142" y="14841"/>
                    <a:pt x="104275" y="17193"/>
                    <a:pt x="100446" y="16260"/>
                  </a:cubicBezTo>
                  <a:cubicBezTo>
                    <a:pt x="100427" y="16260"/>
                    <a:pt x="100417" y="16250"/>
                    <a:pt x="100408" y="16250"/>
                  </a:cubicBezTo>
                  <a:cubicBezTo>
                    <a:pt x="63384" y="7087"/>
                    <a:pt x="25941" y="29671"/>
                    <a:pt x="16778" y="66695"/>
                  </a:cubicBezTo>
                  <a:cubicBezTo>
                    <a:pt x="7615" y="103709"/>
                    <a:pt x="30199" y="141152"/>
                    <a:pt x="67222" y="150315"/>
                  </a:cubicBezTo>
                  <a:cubicBezTo>
                    <a:pt x="104246" y="159478"/>
                    <a:pt x="141689" y="136894"/>
                    <a:pt x="150852" y="99880"/>
                  </a:cubicBezTo>
                  <a:cubicBezTo>
                    <a:pt x="153319" y="89888"/>
                    <a:pt x="153529" y="79477"/>
                    <a:pt x="151462" y="69400"/>
                  </a:cubicBezTo>
                  <a:cubicBezTo>
                    <a:pt x="150261" y="65637"/>
                    <a:pt x="152338" y="61618"/>
                    <a:pt x="156091" y="60418"/>
                  </a:cubicBezTo>
                  <a:cubicBezTo>
                    <a:pt x="159853" y="59227"/>
                    <a:pt x="163873" y="61294"/>
                    <a:pt x="165073" y="65057"/>
                  </a:cubicBezTo>
                  <a:cubicBezTo>
                    <a:pt x="165216" y="65504"/>
                    <a:pt x="165320" y="65971"/>
                    <a:pt x="165368" y="66447"/>
                  </a:cubicBezTo>
                  <a:cubicBezTo>
                    <a:pt x="174683" y="111577"/>
                    <a:pt x="145642" y="155715"/>
                    <a:pt x="100512" y="165021"/>
                  </a:cubicBezTo>
                  <a:cubicBezTo>
                    <a:pt x="94988" y="166164"/>
                    <a:pt x="89368" y="166736"/>
                    <a:pt x="83739" y="1667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366" name="Freeform: Shape 365">
              <a:extLst>
                <a:ext uri="{FF2B5EF4-FFF2-40B4-BE49-F238E27FC236}">
                  <a16:creationId xmlns:a16="http://schemas.microsoft.com/office/drawing/2014/main" id="{AFA17228-ADB8-3D42-3574-46A020C703E7}"/>
                </a:ext>
              </a:extLst>
            </p:cNvPr>
            <p:cNvSpPr/>
            <p:nvPr/>
          </p:nvSpPr>
          <p:spPr>
            <a:xfrm>
              <a:off x="4688145" y="2330555"/>
              <a:ext cx="140827" cy="143627"/>
            </a:xfrm>
            <a:custGeom>
              <a:avLst/>
              <a:gdLst>
                <a:gd name="connsiteX0" fmla="*/ 6976 w 140827"/>
                <a:gd name="connsiteY0" fmla="*/ 143494 h 143627"/>
                <a:gd name="connsiteX1" fmla="*/ 2023 w 140827"/>
                <a:gd name="connsiteY1" fmla="*/ 141399 h 143627"/>
                <a:gd name="connsiteX2" fmla="*/ 2023 w 140827"/>
                <a:gd name="connsiteY2" fmla="*/ 131302 h 143627"/>
                <a:gd name="connsiteX3" fmla="*/ 128610 w 140827"/>
                <a:gd name="connsiteY3" fmla="*/ 1953 h 143627"/>
                <a:gd name="connsiteX4" fmla="*/ 138707 w 140827"/>
                <a:gd name="connsiteY4" fmla="*/ 1953 h 143627"/>
                <a:gd name="connsiteX5" fmla="*/ 138707 w 140827"/>
                <a:gd name="connsiteY5" fmla="*/ 12144 h 143627"/>
                <a:gd name="connsiteX6" fmla="*/ 12215 w 140827"/>
                <a:gd name="connsiteY6" fmla="*/ 141303 h 143627"/>
                <a:gd name="connsiteX7" fmla="*/ 6976 w 140827"/>
                <a:gd name="connsiteY7" fmla="*/ 143494 h 1436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0827" h="143627">
                  <a:moveTo>
                    <a:pt x="6976" y="143494"/>
                  </a:moveTo>
                  <a:cubicBezTo>
                    <a:pt x="5109" y="143504"/>
                    <a:pt x="3319" y="142742"/>
                    <a:pt x="2023" y="141399"/>
                  </a:cubicBezTo>
                  <a:cubicBezTo>
                    <a:pt x="-758" y="138608"/>
                    <a:pt x="-758" y="134093"/>
                    <a:pt x="2023" y="131302"/>
                  </a:cubicBezTo>
                  <a:lnTo>
                    <a:pt x="128610" y="1953"/>
                  </a:lnTo>
                  <a:cubicBezTo>
                    <a:pt x="131401" y="-829"/>
                    <a:pt x="135916" y="-829"/>
                    <a:pt x="138707" y="1953"/>
                  </a:cubicBezTo>
                  <a:cubicBezTo>
                    <a:pt x="141450" y="4791"/>
                    <a:pt x="141450" y="9306"/>
                    <a:pt x="138707" y="12144"/>
                  </a:cubicBezTo>
                  <a:lnTo>
                    <a:pt x="12215" y="141303"/>
                  </a:lnTo>
                  <a:cubicBezTo>
                    <a:pt x="10843" y="142713"/>
                    <a:pt x="8948" y="143504"/>
                    <a:pt x="6976" y="14349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367" name="Freeform: Shape 366">
              <a:extLst>
                <a:ext uri="{FF2B5EF4-FFF2-40B4-BE49-F238E27FC236}">
                  <a16:creationId xmlns:a16="http://schemas.microsoft.com/office/drawing/2014/main" id="{D06081D7-8CDD-0643-B71E-1E18F3A23E38}"/>
                </a:ext>
              </a:extLst>
            </p:cNvPr>
            <p:cNvSpPr/>
            <p:nvPr/>
          </p:nvSpPr>
          <p:spPr>
            <a:xfrm>
              <a:off x="4815008" y="2152422"/>
              <a:ext cx="194447" cy="196221"/>
            </a:xfrm>
            <a:custGeom>
              <a:avLst/>
              <a:gdLst>
                <a:gd name="connsiteX0" fmla="*/ 77757 w 194447"/>
                <a:gd name="connsiteY0" fmla="*/ 196088 h 196221"/>
                <a:gd name="connsiteX1" fmla="*/ 77757 w 194447"/>
                <a:gd name="connsiteY1" fmla="*/ 196088 h 196221"/>
                <a:gd name="connsiteX2" fmla="*/ 6700 w 194447"/>
                <a:gd name="connsiteY2" fmla="*/ 192183 h 196221"/>
                <a:gd name="connsiteX3" fmla="*/ -63 w 194447"/>
                <a:gd name="connsiteY3" fmla="*/ 185039 h 196221"/>
                <a:gd name="connsiteX4" fmla="*/ -63 w 194447"/>
                <a:gd name="connsiteY4" fmla="*/ 112649 h 196221"/>
                <a:gd name="connsiteX5" fmla="*/ 1937 w 194447"/>
                <a:gd name="connsiteY5" fmla="*/ 107791 h 196221"/>
                <a:gd name="connsiteX6" fmla="*/ 102236 w 194447"/>
                <a:gd name="connsiteY6" fmla="*/ 2064 h 196221"/>
                <a:gd name="connsiteX7" fmla="*/ 110141 w 194447"/>
                <a:gd name="connsiteY7" fmla="*/ 349 h 196221"/>
                <a:gd name="connsiteX8" fmla="*/ 114618 w 194447"/>
                <a:gd name="connsiteY8" fmla="*/ 7017 h 196221"/>
                <a:gd name="connsiteX9" fmla="*/ 114618 w 194447"/>
                <a:gd name="connsiteY9" fmla="*/ 80836 h 196221"/>
                <a:gd name="connsiteX10" fmla="*/ 187675 w 194447"/>
                <a:gd name="connsiteY10" fmla="*/ 85693 h 196221"/>
                <a:gd name="connsiteX11" fmla="*/ 194371 w 194447"/>
                <a:gd name="connsiteY11" fmla="*/ 93256 h 196221"/>
                <a:gd name="connsiteX12" fmla="*/ 191866 w 194447"/>
                <a:gd name="connsiteY12" fmla="*/ 98266 h 196221"/>
                <a:gd name="connsiteX13" fmla="*/ 82519 w 194447"/>
                <a:gd name="connsiteY13" fmla="*/ 194278 h 196221"/>
                <a:gd name="connsiteX14" fmla="*/ 77757 w 194447"/>
                <a:gd name="connsiteY14" fmla="*/ 196088 h 196221"/>
                <a:gd name="connsiteX15" fmla="*/ 13844 w 194447"/>
                <a:gd name="connsiteY15" fmla="*/ 178276 h 196221"/>
                <a:gd name="connsiteX16" fmla="*/ 75185 w 194447"/>
                <a:gd name="connsiteY16" fmla="*/ 181705 h 196221"/>
                <a:gd name="connsiteX17" fmla="*/ 169196 w 194447"/>
                <a:gd name="connsiteY17" fmla="*/ 98742 h 196221"/>
                <a:gd name="connsiteX18" fmla="*/ 106617 w 194447"/>
                <a:gd name="connsiteY18" fmla="*/ 94552 h 196221"/>
                <a:gd name="connsiteX19" fmla="*/ 99950 w 194447"/>
                <a:gd name="connsiteY19" fmla="*/ 87408 h 196221"/>
                <a:gd name="connsiteX20" fmla="*/ 99950 w 194447"/>
                <a:gd name="connsiteY20" fmla="*/ 24828 h 196221"/>
                <a:gd name="connsiteX21" fmla="*/ 14225 w 194447"/>
                <a:gd name="connsiteY21" fmla="*/ 115411 h 1962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94447" h="196221">
                  <a:moveTo>
                    <a:pt x="77757" y="196088"/>
                  </a:moveTo>
                  <a:lnTo>
                    <a:pt x="77757" y="196088"/>
                  </a:lnTo>
                  <a:lnTo>
                    <a:pt x="6700" y="192183"/>
                  </a:lnTo>
                  <a:cubicBezTo>
                    <a:pt x="2928" y="191935"/>
                    <a:pt x="-25" y="188820"/>
                    <a:pt x="-63" y="185039"/>
                  </a:cubicBezTo>
                  <a:lnTo>
                    <a:pt x="-63" y="112649"/>
                  </a:lnTo>
                  <a:cubicBezTo>
                    <a:pt x="-34" y="110830"/>
                    <a:pt x="680" y="109096"/>
                    <a:pt x="1937" y="107791"/>
                  </a:cubicBezTo>
                  <a:lnTo>
                    <a:pt x="102236" y="2064"/>
                  </a:lnTo>
                  <a:cubicBezTo>
                    <a:pt x="104303" y="-22"/>
                    <a:pt x="107398" y="-689"/>
                    <a:pt x="110141" y="349"/>
                  </a:cubicBezTo>
                  <a:cubicBezTo>
                    <a:pt x="112847" y="1464"/>
                    <a:pt x="114609" y="4093"/>
                    <a:pt x="114618" y="7017"/>
                  </a:cubicBezTo>
                  <a:lnTo>
                    <a:pt x="114618" y="80836"/>
                  </a:lnTo>
                  <a:lnTo>
                    <a:pt x="187675" y="85693"/>
                  </a:lnTo>
                  <a:cubicBezTo>
                    <a:pt x="191609" y="85931"/>
                    <a:pt x="194609" y="89322"/>
                    <a:pt x="194371" y="93256"/>
                  </a:cubicBezTo>
                  <a:cubicBezTo>
                    <a:pt x="194247" y="95199"/>
                    <a:pt x="193342" y="97009"/>
                    <a:pt x="191866" y="98266"/>
                  </a:cubicBezTo>
                  <a:lnTo>
                    <a:pt x="82519" y="194278"/>
                  </a:lnTo>
                  <a:cubicBezTo>
                    <a:pt x="81214" y="195459"/>
                    <a:pt x="79519" y="196107"/>
                    <a:pt x="77757" y="196088"/>
                  </a:cubicBezTo>
                  <a:close/>
                  <a:moveTo>
                    <a:pt x="13844" y="178276"/>
                  </a:moveTo>
                  <a:lnTo>
                    <a:pt x="75185" y="181705"/>
                  </a:lnTo>
                  <a:lnTo>
                    <a:pt x="169196" y="98742"/>
                  </a:lnTo>
                  <a:lnTo>
                    <a:pt x="106617" y="94552"/>
                  </a:lnTo>
                  <a:cubicBezTo>
                    <a:pt x="102855" y="94304"/>
                    <a:pt x="99940" y="91170"/>
                    <a:pt x="99950" y="87408"/>
                  </a:cubicBezTo>
                  <a:lnTo>
                    <a:pt x="99950" y="24828"/>
                  </a:lnTo>
                  <a:lnTo>
                    <a:pt x="14225" y="11541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</p:grpSp>
      <p:grpSp>
        <p:nvGrpSpPr>
          <p:cNvPr id="368" name="Group 367">
            <a:extLst>
              <a:ext uri="{FF2B5EF4-FFF2-40B4-BE49-F238E27FC236}">
                <a16:creationId xmlns:a16="http://schemas.microsoft.com/office/drawing/2014/main" id="{8CE1DC72-9387-AD88-A9C2-7912D089AC28}"/>
              </a:ext>
            </a:extLst>
          </p:cNvPr>
          <p:cNvGrpSpPr/>
          <p:nvPr/>
        </p:nvGrpSpPr>
        <p:grpSpPr>
          <a:xfrm>
            <a:off x="14126750" y="4318036"/>
            <a:ext cx="896745" cy="893362"/>
            <a:chOff x="10475625" y="3812013"/>
            <a:chExt cx="896745" cy="893362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369" name="Freeform: Shape 368">
              <a:extLst>
                <a:ext uri="{FF2B5EF4-FFF2-40B4-BE49-F238E27FC236}">
                  <a16:creationId xmlns:a16="http://schemas.microsoft.com/office/drawing/2014/main" id="{8256BF41-D2E0-FEBA-F1F7-E8DF6B03F146}"/>
                </a:ext>
              </a:extLst>
            </p:cNvPr>
            <p:cNvSpPr/>
            <p:nvPr/>
          </p:nvSpPr>
          <p:spPr>
            <a:xfrm>
              <a:off x="10475625" y="4031393"/>
              <a:ext cx="390142" cy="673982"/>
            </a:xfrm>
            <a:custGeom>
              <a:avLst/>
              <a:gdLst>
                <a:gd name="connsiteX0" fmla="*/ 158814 w 241553"/>
                <a:gd name="connsiteY0" fmla="*/ 417157 h 417290"/>
                <a:gd name="connsiteX1" fmla="*/ 145193 w 241553"/>
                <a:gd name="connsiteY1" fmla="*/ 417157 h 417290"/>
                <a:gd name="connsiteX2" fmla="*/ 120904 w 241553"/>
                <a:gd name="connsiteY2" fmla="*/ 405727 h 417290"/>
                <a:gd name="connsiteX3" fmla="*/ 96616 w 241553"/>
                <a:gd name="connsiteY3" fmla="*/ 417157 h 417290"/>
                <a:gd name="connsiteX4" fmla="*/ 82995 w 241553"/>
                <a:gd name="connsiteY4" fmla="*/ 417157 h 417290"/>
                <a:gd name="connsiteX5" fmla="*/ 51562 w 241553"/>
                <a:gd name="connsiteY5" fmla="*/ 385724 h 417290"/>
                <a:gd name="connsiteX6" fmla="*/ 51562 w 241553"/>
                <a:gd name="connsiteY6" fmla="*/ 246278 h 417290"/>
                <a:gd name="connsiteX7" fmla="*/ 34418 w 241553"/>
                <a:gd name="connsiteY7" fmla="*/ 251422 h 417290"/>
                <a:gd name="connsiteX8" fmla="*/ 31370 w 241553"/>
                <a:gd name="connsiteY8" fmla="*/ 251422 h 417290"/>
                <a:gd name="connsiteX9" fmla="*/ -63 w 241553"/>
                <a:gd name="connsiteY9" fmla="*/ 219989 h 417290"/>
                <a:gd name="connsiteX10" fmla="*/ -63 w 241553"/>
                <a:gd name="connsiteY10" fmla="*/ 75971 h 417290"/>
                <a:gd name="connsiteX11" fmla="*/ -63 w 241553"/>
                <a:gd name="connsiteY11" fmla="*/ 67304 h 417290"/>
                <a:gd name="connsiteX12" fmla="*/ 61469 w 241553"/>
                <a:gd name="connsiteY12" fmla="*/ -133 h 417290"/>
                <a:gd name="connsiteX13" fmla="*/ 179960 w 241553"/>
                <a:gd name="connsiteY13" fmla="*/ -133 h 417290"/>
                <a:gd name="connsiteX14" fmla="*/ 241491 w 241553"/>
                <a:gd name="connsiteY14" fmla="*/ 67208 h 417290"/>
                <a:gd name="connsiteX15" fmla="*/ 241491 w 241553"/>
                <a:gd name="connsiteY15" fmla="*/ 67208 h 417290"/>
                <a:gd name="connsiteX16" fmla="*/ 241491 w 241553"/>
                <a:gd name="connsiteY16" fmla="*/ 75876 h 417290"/>
                <a:gd name="connsiteX17" fmla="*/ 241491 w 241553"/>
                <a:gd name="connsiteY17" fmla="*/ 75876 h 417290"/>
                <a:gd name="connsiteX18" fmla="*/ 241491 w 241553"/>
                <a:gd name="connsiteY18" fmla="*/ 219894 h 417290"/>
                <a:gd name="connsiteX19" fmla="*/ 210059 w 241553"/>
                <a:gd name="connsiteY19" fmla="*/ 251327 h 417290"/>
                <a:gd name="connsiteX20" fmla="*/ 207011 w 241553"/>
                <a:gd name="connsiteY20" fmla="*/ 251327 h 417290"/>
                <a:gd name="connsiteX21" fmla="*/ 189866 w 241553"/>
                <a:gd name="connsiteY21" fmla="*/ 246183 h 417290"/>
                <a:gd name="connsiteX22" fmla="*/ 189866 w 241553"/>
                <a:gd name="connsiteY22" fmla="*/ 385629 h 417290"/>
                <a:gd name="connsiteX23" fmla="*/ 158814 w 241553"/>
                <a:gd name="connsiteY23" fmla="*/ 417157 h 417290"/>
                <a:gd name="connsiteX24" fmla="*/ 113761 w 241553"/>
                <a:gd name="connsiteY24" fmla="*/ 385724 h 417290"/>
                <a:gd name="connsiteX25" fmla="*/ 128048 w 241553"/>
                <a:gd name="connsiteY25" fmla="*/ 385724 h 417290"/>
                <a:gd name="connsiteX26" fmla="*/ 145193 w 241553"/>
                <a:gd name="connsiteY26" fmla="*/ 402869 h 417290"/>
                <a:gd name="connsiteX27" fmla="*/ 158814 w 241553"/>
                <a:gd name="connsiteY27" fmla="*/ 402869 h 417290"/>
                <a:gd name="connsiteX28" fmla="*/ 175959 w 241553"/>
                <a:gd name="connsiteY28" fmla="*/ 385724 h 417290"/>
                <a:gd name="connsiteX29" fmla="*/ 175959 w 241553"/>
                <a:gd name="connsiteY29" fmla="*/ 219989 h 417290"/>
                <a:gd name="connsiteX30" fmla="*/ 190246 w 241553"/>
                <a:gd name="connsiteY30" fmla="*/ 219989 h 417290"/>
                <a:gd name="connsiteX31" fmla="*/ 207392 w 241553"/>
                <a:gd name="connsiteY31" fmla="*/ 237134 h 417290"/>
                <a:gd name="connsiteX32" fmla="*/ 210440 w 241553"/>
                <a:gd name="connsiteY32" fmla="*/ 237134 h 417290"/>
                <a:gd name="connsiteX33" fmla="*/ 227585 w 241553"/>
                <a:gd name="connsiteY33" fmla="*/ 219989 h 417290"/>
                <a:gd name="connsiteX34" fmla="*/ 227585 w 241553"/>
                <a:gd name="connsiteY34" fmla="*/ 79972 h 417290"/>
                <a:gd name="connsiteX35" fmla="*/ 227585 w 241553"/>
                <a:gd name="connsiteY35" fmla="*/ 67685 h 417290"/>
                <a:gd name="connsiteX36" fmla="*/ 179960 w 241553"/>
                <a:gd name="connsiteY36" fmla="*/ 14154 h 417290"/>
                <a:gd name="connsiteX37" fmla="*/ 61659 w 241553"/>
                <a:gd name="connsiteY37" fmla="*/ 14154 h 417290"/>
                <a:gd name="connsiteX38" fmla="*/ 14034 w 241553"/>
                <a:gd name="connsiteY38" fmla="*/ 67685 h 417290"/>
                <a:gd name="connsiteX39" fmla="*/ 14034 w 241553"/>
                <a:gd name="connsiteY39" fmla="*/ 80067 h 417290"/>
                <a:gd name="connsiteX40" fmla="*/ 14034 w 241553"/>
                <a:gd name="connsiteY40" fmla="*/ 219989 h 417290"/>
                <a:gd name="connsiteX41" fmla="*/ 31179 w 241553"/>
                <a:gd name="connsiteY41" fmla="*/ 237134 h 417290"/>
                <a:gd name="connsiteX42" fmla="*/ 34227 w 241553"/>
                <a:gd name="connsiteY42" fmla="*/ 237134 h 417290"/>
                <a:gd name="connsiteX43" fmla="*/ 51372 w 241553"/>
                <a:gd name="connsiteY43" fmla="*/ 219989 h 417290"/>
                <a:gd name="connsiteX44" fmla="*/ 65660 w 241553"/>
                <a:gd name="connsiteY44" fmla="*/ 219989 h 417290"/>
                <a:gd name="connsiteX45" fmla="*/ 65660 w 241553"/>
                <a:gd name="connsiteY45" fmla="*/ 385724 h 417290"/>
                <a:gd name="connsiteX46" fmla="*/ 82804 w 241553"/>
                <a:gd name="connsiteY46" fmla="*/ 402869 h 417290"/>
                <a:gd name="connsiteX47" fmla="*/ 96425 w 241553"/>
                <a:gd name="connsiteY47" fmla="*/ 402869 h 417290"/>
                <a:gd name="connsiteX48" fmla="*/ 113761 w 241553"/>
                <a:gd name="connsiteY48" fmla="*/ 385915 h 417290"/>
                <a:gd name="connsiteX49" fmla="*/ 113761 w 241553"/>
                <a:gd name="connsiteY49" fmla="*/ 385724 h 417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241553" h="417290">
                  <a:moveTo>
                    <a:pt x="158814" y="417157"/>
                  </a:moveTo>
                  <a:lnTo>
                    <a:pt x="145193" y="417157"/>
                  </a:lnTo>
                  <a:cubicBezTo>
                    <a:pt x="135802" y="417157"/>
                    <a:pt x="126896" y="412966"/>
                    <a:pt x="120904" y="405727"/>
                  </a:cubicBezTo>
                  <a:cubicBezTo>
                    <a:pt x="114913" y="412966"/>
                    <a:pt x="106007" y="417157"/>
                    <a:pt x="96616" y="417157"/>
                  </a:cubicBezTo>
                  <a:lnTo>
                    <a:pt x="82995" y="417157"/>
                  </a:lnTo>
                  <a:cubicBezTo>
                    <a:pt x="65631" y="417157"/>
                    <a:pt x="51562" y="403088"/>
                    <a:pt x="51562" y="385724"/>
                  </a:cubicBezTo>
                  <a:lnTo>
                    <a:pt x="51562" y="246278"/>
                  </a:lnTo>
                  <a:cubicBezTo>
                    <a:pt x="46467" y="249622"/>
                    <a:pt x="40514" y="251412"/>
                    <a:pt x="34418" y="251422"/>
                  </a:cubicBezTo>
                  <a:lnTo>
                    <a:pt x="31370" y="251422"/>
                  </a:lnTo>
                  <a:cubicBezTo>
                    <a:pt x="14005" y="251422"/>
                    <a:pt x="-63" y="237354"/>
                    <a:pt x="-63" y="219989"/>
                  </a:cubicBezTo>
                  <a:lnTo>
                    <a:pt x="-63" y="75971"/>
                  </a:lnTo>
                  <a:cubicBezTo>
                    <a:pt x="-63" y="72352"/>
                    <a:pt x="-63" y="67494"/>
                    <a:pt x="-63" y="67304"/>
                  </a:cubicBezTo>
                  <a:cubicBezTo>
                    <a:pt x="985" y="35395"/>
                    <a:pt x="27560" y="-133"/>
                    <a:pt x="61469" y="-133"/>
                  </a:cubicBezTo>
                  <a:lnTo>
                    <a:pt x="179960" y="-133"/>
                  </a:lnTo>
                  <a:cubicBezTo>
                    <a:pt x="213869" y="-133"/>
                    <a:pt x="240443" y="35395"/>
                    <a:pt x="241491" y="67208"/>
                  </a:cubicBezTo>
                  <a:lnTo>
                    <a:pt x="241491" y="67208"/>
                  </a:lnTo>
                  <a:cubicBezTo>
                    <a:pt x="241491" y="67208"/>
                    <a:pt x="241491" y="72257"/>
                    <a:pt x="241491" y="75876"/>
                  </a:cubicBezTo>
                  <a:lnTo>
                    <a:pt x="241491" y="75876"/>
                  </a:lnTo>
                  <a:lnTo>
                    <a:pt x="241491" y="219894"/>
                  </a:lnTo>
                  <a:cubicBezTo>
                    <a:pt x="241491" y="237258"/>
                    <a:pt x="227423" y="251327"/>
                    <a:pt x="210059" y="251327"/>
                  </a:cubicBezTo>
                  <a:lnTo>
                    <a:pt x="207011" y="251327"/>
                  </a:lnTo>
                  <a:cubicBezTo>
                    <a:pt x="200915" y="251317"/>
                    <a:pt x="194962" y="249526"/>
                    <a:pt x="189866" y="246183"/>
                  </a:cubicBezTo>
                  <a:lnTo>
                    <a:pt x="189866" y="385629"/>
                  </a:lnTo>
                  <a:cubicBezTo>
                    <a:pt x="189923" y="402879"/>
                    <a:pt x="176064" y="416947"/>
                    <a:pt x="158814" y="417157"/>
                  </a:cubicBezTo>
                  <a:close/>
                  <a:moveTo>
                    <a:pt x="113761" y="385724"/>
                  </a:moveTo>
                  <a:lnTo>
                    <a:pt x="128048" y="385724"/>
                  </a:lnTo>
                  <a:cubicBezTo>
                    <a:pt x="128048" y="395192"/>
                    <a:pt x="135725" y="402869"/>
                    <a:pt x="145193" y="402869"/>
                  </a:cubicBezTo>
                  <a:lnTo>
                    <a:pt x="158814" y="402869"/>
                  </a:lnTo>
                  <a:cubicBezTo>
                    <a:pt x="168282" y="402869"/>
                    <a:pt x="175959" y="395192"/>
                    <a:pt x="175959" y="385724"/>
                  </a:cubicBezTo>
                  <a:lnTo>
                    <a:pt x="175959" y="219989"/>
                  </a:lnTo>
                  <a:lnTo>
                    <a:pt x="190246" y="219989"/>
                  </a:lnTo>
                  <a:cubicBezTo>
                    <a:pt x="190294" y="229438"/>
                    <a:pt x="197943" y="237087"/>
                    <a:pt x="207392" y="237134"/>
                  </a:cubicBezTo>
                  <a:lnTo>
                    <a:pt x="210440" y="237134"/>
                  </a:lnTo>
                  <a:cubicBezTo>
                    <a:pt x="219907" y="237134"/>
                    <a:pt x="227585" y="229457"/>
                    <a:pt x="227585" y="219989"/>
                  </a:cubicBezTo>
                  <a:lnTo>
                    <a:pt x="227585" y="79972"/>
                  </a:lnTo>
                  <a:cubicBezTo>
                    <a:pt x="227585" y="79400"/>
                    <a:pt x="227585" y="68542"/>
                    <a:pt x="227585" y="67685"/>
                  </a:cubicBezTo>
                  <a:cubicBezTo>
                    <a:pt x="226727" y="42920"/>
                    <a:pt x="205963" y="14154"/>
                    <a:pt x="179960" y="14154"/>
                  </a:cubicBezTo>
                  <a:lnTo>
                    <a:pt x="61659" y="14154"/>
                  </a:lnTo>
                  <a:cubicBezTo>
                    <a:pt x="36037" y="14154"/>
                    <a:pt x="15272" y="42729"/>
                    <a:pt x="14034" y="67685"/>
                  </a:cubicBezTo>
                  <a:cubicBezTo>
                    <a:pt x="14034" y="68256"/>
                    <a:pt x="14034" y="79210"/>
                    <a:pt x="14034" y="80067"/>
                  </a:cubicBezTo>
                  <a:lnTo>
                    <a:pt x="14034" y="219989"/>
                  </a:lnTo>
                  <a:cubicBezTo>
                    <a:pt x="14034" y="229457"/>
                    <a:pt x="21711" y="237134"/>
                    <a:pt x="31179" y="237134"/>
                  </a:cubicBezTo>
                  <a:lnTo>
                    <a:pt x="34227" y="237134"/>
                  </a:lnTo>
                  <a:cubicBezTo>
                    <a:pt x="43676" y="237087"/>
                    <a:pt x="51324" y="229438"/>
                    <a:pt x="51372" y="219989"/>
                  </a:cubicBezTo>
                  <a:lnTo>
                    <a:pt x="65660" y="219989"/>
                  </a:lnTo>
                  <a:lnTo>
                    <a:pt x="65660" y="385724"/>
                  </a:lnTo>
                  <a:cubicBezTo>
                    <a:pt x="65660" y="395192"/>
                    <a:pt x="73337" y="402869"/>
                    <a:pt x="82804" y="402869"/>
                  </a:cubicBezTo>
                  <a:lnTo>
                    <a:pt x="96425" y="402869"/>
                  </a:lnTo>
                  <a:cubicBezTo>
                    <a:pt x="105893" y="402974"/>
                    <a:pt x="113656" y="395383"/>
                    <a:pt x="113761" y="385915"/>
                  </a:cubicBezTo>
                  <a:cubicBezTo>
                    <a:pt x="113761" y="385848"/>
                    <a:pt x="113761" y="385791"/>
                    <a:pt x="113761" y="38572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grpSp>
          <p:nvGrpSpPr>
            <p:cNvPr id="370" name="Group 369">
              <a:extLst>
                <a:ext uri="{FF2B5EF4-FFF2-40B4-BE49-F238E27FC236}">
                  <a16:creationId xmlns:a16="http://schemas.microsoft.com/office/drawing/2014/main" id="{86EBEEB2-D90E-2CFC-ABD8-D0E21E9C2E4E}"/>
                </a:ext>
              </a:extLst>
            </p:cNvPr>
            <p:cNvGrpSpPr/>
            <p:nvPr/>
          </p:nvGrpSpPr>
          <p:grpSpPr>
            <a:xfrm>
              <a:off x="10559008" y="3812013"/>
              <a:ext cx="813362" cy="842748"/>
              <a:chOff x="4505637" y="1279176"/>
              <a:chExt cx="503586" cy="521780"/>
            </a:xfrm>
            <a:grpFill/>
          </p:grpSpPr>
          <p:sp>
            <p:nvSpPr>
              <p:cNvPr id="371" name="Freeform: Shape 370">
                <a:extLst>
                  <a:ext uri="{FF2B5EF4-FFF2-40B4-BE49-F238E27FC236}">
                    <a16:creationId xmlns:a16="http://schemas.microsoft.com/office/drawing/2014/main" id="{8453CF35-F1DC-70C8-37A6-69AF72350A54}"/>
                  </a:ext>
                </a:extLst>
              </p:cNvPr>
              <p:cNvSpPr/>
              <p:nvPr/>
            </p:nvSpPr>
            <p:spPr>
              <a:xfrm>
                <a:off x="4661561" y="1331755"/>
                <a:ext cx="347662" cy="57150"/>
              </a:xfrm>
              <a:custGeom>
                <a:avLst/>
                <a:gdLst>
                  <a:gd name="connsiteX0" fmla="*/ 340265 w 347662"/>
                  <a:gd name="connsiteY0" fmla="*/ 57017 h 57150"/>
                  <a:gd name="connsiteX1" fmla="*/ 71089 w 347662"/>
                  <a:gd name="connsiteY1" fmla="*/ 57017 h 57150"/>
                  <a:gd name="connsiteX2" fmla="*/ 63945 w 347662"/>
                  <a:gd name="connsiteY2" fmla="*/ 49873 h 57150"/>
                  <a:gd name="connsiteX3" fmla="*/ 71089 w 347662"/>
                  <a:gd name="connsiteY3" fmla="*/ 42729 h 57150"/>
                  <a:gd name="connsiteX4" fmla="*/ 333121 w 347662"/>
                  <a:gd name="connsiteY4" fmla="*/ 42729 h 57150"/>
                  <a:gd name="connsiteX5" fmla="*/ 333121 w 347662"/>
                  <a:gd name="connsiteY5" fmla="*/ 14154 h 57150"/>
                  <a:gd name="connsiteX6" fmla="*/ 7081 w 347662"/>
                  <a:gd name="connsiteY6" fmla="*/ 14154 h 57150"/>
                  <a:gd name="connsiteX7" fmla="*/ -63 w 347662"/>
                  <a:gd name="connsiteY7" fmla="*/ 7010 h 57150"/>
                  <a:gd name="connsiteX8" fmla="*/ 7081 w 347662"/>
                  <a:gd name="connsiteY8" fmla="*/ -133 h 57150"/>
                  <a:gd name="connsiteX9" fmla="*/ 340456 w 347662"/>
                  <a:gd name="connsiteY9" fmla="*/ -133 h 57150"/>
                  <a:gd name="connsiteX10" fmla="*/ 347600 w 347662"/>
                  <a:gd name="connsiteY10" fmla="*/ 7010 h 57150"/>
                  <a:gd name="connsiteX11" fmla="*/ 347600 w 347662"/>
                  <a:gd name="connsiteY11" fmla="*/ 50064 h 57150"/>
                  <a:gd name="connsiteX12" fmla="*/ 340265 w 347662"/>
                  <a:gd name="connsiteY12" fmla="*/ 57017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47662" h="57150">
                    <a:moveTo>
                      <a:pt x="340265" y="57017"/>
                    </a:moveTo>
                    <a:lnTo>
                      <a:pt x="71089" y="57017"/>
                    </a:lnTo>
                    <a:cubicBezTo>
                      <a:pt x="67146" y="57017"/>
                      <a:pt x="63945" y="53816"/>
                      <a:pt x="63945" y="49873"/>
                    </a:cubicBezTo>
                    <a:cubicBezTo>
                      <a:pt x="63945" y="45930"/>
                      <a:pt x="67146" y="42729"/>
                      <a:pt x="71089" y="42729"/>
                    </a:cubicBezTo>
                    <a:lnTo>
                      <a:pt x="333121" y="42729"/>
                    </a:lnTo>
                    <a:lnTo>
                      <a:pt x="333121" y="14154"/>
                    </a:lnTo>
                    <a:lnTo>
                      <a:pt x="7081" y="14154"/>
                    </a:lnTo>
                    <a:cubicBezTo>
                      <a:pt x="3138" y="14154"/>
                      <a:pt x="-63" y="10954"/>
                      <a:pt x="-63" y="7010"/>
                    </a:cubicBezTo>
                    <a:cubicBezTo>
                      <a:pt x="-63" y="3067"/>
                      <a:pt x="3138" y="-133"/>
                      <a:pt x="7081" y="-133"/>
                    </a:cubicBezTo>
                    <a:lnTo>
                      <a:pt x="340456" y="-133"/>
                    </a:lnTo>
                    <a:cubicBezTo>
                      <a:pt x="344380" y="-86"/>
                      <a:pt x="347552" y="3086"/>
                      <a:pt x="347600" y="7010"/>
                    </a:cubicBezTo>
                    <a:lnTo>
                      <a:pt x="347600" y="50064"/>
                    </a:lnTo>
                    <a:cubicBezTo>
                      <a:pt x="347447" y="53988"/>
                      <a:pt x="344190" y="57074"/>
                      <a:pt x="340265" y="570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7198"/>
              </a:p>
            </p:txBody>
          </p:sp>
          <p:sp>
            <p:nvSpPr>
              <p:cNvPr id="372" name="Freeform: Shape 371">
                <a:extLst>
                  <a:ext uri="{FF2B5EF4-FFF2-40B4-BE49-F238E27FC236}">
                    <a16:creationId xmlns:a16="http://schemas.microsoft.com/office/drawing/2014/main" id="{975E43BA-90E5-FEBA-1986-D3BDDFF97767}"/>
                  </a:ext>
                </a:extLst>
              </p:cNvPr>
              <p:cNvSpPr/>
              <p:nvPr/>
            </p:nvSpPr>
            <p:spPr>
              <a:xfrm>
                <a:off x="4656417" y="1374616"/>
                <a:ext cx="307752" cy="282513"/>
              </a:xfrm>
              <a:custGeom>
                <a:avLst/>
                <a:gdLst>
                  <a:gd name="connsiteX0" fmla="*/ 300546 w 307752"/>
                  <a:gd name="connsiteY0" fmla="*/ 282379 h 282513"/>
                  <a:gd name="connsiteX1" fmla="*/ 68231 w 307752"/>
                  <a:gd name="connsiteY1" fmla="*/ 282379 h 282513"/>
                  <a:gd name="connsiteX2" fmla="*/ 61087 w 307752"/>
                  <a:gd name="connsiteY2" fmla="*/ 275235 h 282513"/>
                  <a:gd name="connsiteX3" fmla="*/ 68231 w 307752"/>
                  <a:gd name="connsiteY3" fmla="*/ 268092 h 282513"/>
                  <a:gd name="connsiteX4" fmla="*/ 293402 w 307752"/>
                  <a:gd name="connsiteY4" fmla="*/ 268092 h 282513"/>
                  <a:gd name="connsiteX5" fmla="*/ 293402 w 307752"/>
                  <a:gd name="connsiteY5" fmla="*/ 14155 h 282513"/>
                  <a:gd name="connsiteX6" fmla="*/ 7081 w 307752"/>
                  <a:gd name="connsiteY6" fmla="*/ 14155 h 282513"/>
                  <a:gd name="connsiteX7" fmla="*/ -63 w 307752"/>
                  <a:gd name="connsiteY7" fmla="*/ 7011 h 282513"/>
                  <a:gd name="connsiteX8" fmla="*/ 7081 w 307752"/>
                  <a:gd name="connsiteY8" fmla="*/ -133 h 282513"/>
                  <a:gd name="connsiteX9" fmla="*/ 300546 w 307752"/>
                  <a:gd name="connsiteY9" fmla="*/ -133 h 282513"/>
                  <a:gd name="connsiteX10" fmla="*/ 307690 w 307752"/>
                  <a:gd name="connsiteY10" fmla="*/ 6821 h 282513"/>
                  <a:gd name="connsiteX11" fmla="*/ 307690 w 307752"/>
                  <a:gd name="connsiteY11" fmla="*/ 7011 h 282513"/>
                  <a:gd name="connsiteX12" fmla="*/ 307690 w 307752"/>
                  <a:gd name="connsiteY12" fmla="*/ 275712 h 282513"/>
                  <a:gd name="connsiteX13" fmla="*/ 300546 w 307752"/>
                  <a:gd name="connsiteY13" fmla="*/ 282379 h 282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07752" h="282513">
                    <a:moveTo>
                      <a:pt x="300546" y="282379"/>
                    </a:moveTo>
                    <a:lnTo>
                      <a:pt x="68231" y="282379"/>
                    </a:lnTo>
                    <a:cubicBezTo>
                      <a:pt x="64288" y="282379"/>
                      <a:pt x="61087" y="279179"/>
                      <a:pt x="61087" y="275235"/>
                    </a:cubicBezTo>
                    <a:cubicBezTo>
                      <a:pt x="61087" y="271292"/>
                      <a:pt x="64288" y="268092"/>
                      <a:pt x="68231" y="268092"/>
                    </a:cubicBezTo>
                    <a:lnTo>
                      <a:pt x="293402" y="268092"/>
                    </a:lnTo>
                    <a:lnTo>
                      <a:pt x="293402" y="14155"/>
                    </a:lnTo>
                    <a:lnTo>
                      <a:pt x="7081" y="14155"/>
                    </a:lnTo>
                    <a:cubicBezTo>
                      <a:pt x="3138" y="14155"/>
                      <a:pt x="-63" y="10955"/>
                      <a:pt x="-63" y="7011"/>
                    </a:cubicBezTo>
                    <a:cubicBezTo>
                      <a:pt x="-63" y="3068"/>
                      <a:pt x="3138" y="-133"/>
                      <a:pt x="7081" y="-133"/>
                    </a:cubicBezTo>
                    <a:lnTo>
                      <a:pt x="300546" y="-133"/>
                    </a:lnTo>
                    <a:cubicBezTo>
                      <a:pt x="304442" y="-190"/>
                      <a:pt x="307633" y="2925"/>
                      <a:pt x="307690" y="6821"/>
                    </a:cubicBezTo>
                    <a:cubicBezTo>
                      <a:pt x="307690" y="6887"/>
                      <a:pt x="307690" y="6945"/>
                      <a:pt x="307690" y="7011"/>
                    </a:cubicBezTo>
                    <a:lnTo>
                      <a:pt x="307690" y="275712"/>
                    </a:lnTo>
                    <a:cubicBezTo>
                      <a:pt x="307490" y="279493"/>
                      <a:pt x="304328" y="282436"/>
                      <a:pt x="300546" y="28237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7198"/>
              </a:p>
            </p:txBody>
          </p:sp>
          <p:sp>
            <p:nvSpPr>
              <p:cNvPr id="373" name="Freeform: Shape 372">
                <a:extLst>
                  <a:ext uri="{FF2B5EF4-FFF2-40B4-BE49-F238E27FC236}">
                    <a16:creationId xmlns:a16="http://schemas.microsoft.com/office/drawing/2014/main" id="{2C66F489-5622-25D0-4C9D-112C51309308}"/>
                  </a:ext>
                </a:extLst>
              </p:cNvPr>
              <p:cNvSpPr/>
              <p:nvPr/>
            </p:nvSpPr>
            <p:spPr>
              <a:xfrm>
                <a:off x="4717853" y="1642860"/>
                <a:ext cx="128521" cy="150479"/>
              </a:xfrm>
              <a:custGeom>
                <a:avLst/>
                <a:gdLst>
                  <a:gd name="connsiteX0" fmla="*/ 121000 w 128521"/>
                  <a:gd name="connsiteY0" fmla="*/ 150343 h 150479"/>
                  <a:gd name="connsiteX1" fmla="*/ 115571 w 128521"/>
                  <a:gd name="connsiteY1" fmla="*/ 147771 h 150479"/>
                  <a:gd name="connsiteX2" fmla="*/ 1557 w 128521"/>
                  <a:gd name="connsiteY2" fmla="*/ 11659 h 150479"/>
                  <a:gd name="connsiteX3" fmla="*/ 2414 w 128521"/>
                  <a:gd name="connsiteY3" fmla="*/ 1563 h 150479"/>
                  <a:gd name="connsiteX4" fmla="*/ 12482 w 128521"/>
                  <a:gd name="connsiteY4" fmla="*/ 2391 h 150479"/>
                  <a:gd name="connsiteX5" fmla="*/ 12510 w 128521"/>
                  <a:gd name="connsiteY5" fmla="*/ 2420 h 150479"/>
                  <a:gd name="connsiteX6" fmla="*/ 126810 w 128521"/>
                  <a:gd name="connsiteY6" fmla="*/ 138627 h 150479"/>
                  <a:gd name="connsiteX7" fmla="*/ 125953 w 128521"/>
                  <a:gd name="connsiteY7" fmla="*/ 148629 h 150479"/>
                  <a:gd name="connsiteX8" fmla="*/ 121000 w 128521"/>
                  <a:gd name="connsiteY8" fmla="*/ 150343 h 1504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8521" h="150479">
                    <a:moveTo>
                      <a:pt x="121000" y="150343"/>
                    </a:moveTo>
                    <a:cubicBezTo>
                      <a:pt x="118895" y="150343"/>
                      <a:pt x="116904" y="149400"/>
                      <a:pt x="115571" y="147771"/>
                    </a:cubicBezTo>
                    <a:lnTo>
                      <a:pt x="1557" y="11659"/>
                    </a:lnTo>
                    <a:cubicBezTo>
                      <a:pt x="-901" y="8602"/>
                      <a:pt x="-520" y="4153"/>
                      <a:pt x="2414" y="1563"/>
                    </a:cubicBezTo>
                    <a:cubicBezTo>
                      <a:pt x="5424" y="-990"/>
                      <a:pt x="9929" y="-619"/>
                      <a:pt x="12482" y="2391"/>
                    </a:cubicBezTo>
                    <a:cubicBezTo>
                      <a:pt x="12492" y="2401"/>
                      <a:pt x="12501" y="2410"/>
                      <a:pt x="12510" y="2420"/>
                    </a:cubicBezTo>
                    <a:lnTo>
                      <a:pt x="126810" y="138627"/>
                    </a:lnTo>
                    <a:cubicBezTo>
                      <a:pt x="129306" y="141637"/>
                      <a:pt x="128925" y="146095"/>
                      <a:pt x="125953" y="148629"/>
                    </a:cubicBezTo>
                    <a:cubicBezTo>
                      <a:pt x="124563" y="149781"/>
                      <a:pt x="122801" y="150391"/>
                      <a:pt x="121000" y="15034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7198"/>
              </a:p>
            </p:txBody>
          </p:sp>
          <p:sp>
            <p:nvSpPr>
              <p:cNvPr id="374" name="Freeform: Shape 373">
                <a:extLst>
                  <a:ext uri="{FF2B5EF4-FFF2-40B4-BE49-F238E27FC236}">
                    <a16:creationId xmlns:a16="http://schemas.microsoft.com/office/drawing/2014/main" id="{F5136912-310E-53F6-93BF-1CD451D9F81D}"/>
                  </a:ext>
                </a:extLst>
              </p:cNvPr>
              <p:cNvSpPr/>
              <p:nvPr/>
            </p:nvSpPr>
            <p:spPr>
              <a:xfrm>
                <a:off x="4513447" y="1279176"/>
                <a:ext cx="123063" cy="123062"/>
              </a:xfrm>
              <a:custGeom>
                <a:avLst/>
                <a:gdLst>
                  <a:gd name="connsiteX0" fmla="*/ 61469 w 123063"/>
                  <a:gd name="connsiteY0" fmla="*/ 122930 h 123062"/>
                  <a:gd name="connsiteX1" fmla="*/ -63 w 123063"/>
                  <a:gd name="connsiteY1" fmla="*/ 61398 h 123062"/>
                  <a:gd name="connsiteX2" fmla="*/ 61469 w 123063"/>
                  <a:gd name="connsiteY2" fmla="*/ -133 h 123062"/>
                  <a:gd name="connsiteX3" fmla="*/ 123000 w 123063"/>
                  <a:gd name="connsiteY3" fmla="*/ 61398 h 123062"/>
                  <a:gd name="connsiteX4" fmla="*/ 123000 w 123063"/>
                  <a:gd name="connsiteY4" fmla="*/ 61493 h 123062"/>
                  <a:gd name="connsiteX5" fmla="*/ 61469 w 123063"/>
                  <a:gd name="connsiteY5" fmla="*/ 122930 h 123062"/>
                  <a:gd name="connsiteX6" fmla="*/ 61469 w 123063"/>
                  <a:gd name="connsiteY6" fmla="*/ 14250 h 123062"/>
                  <a:gd name="connsiteX7" fmla="*/ 13844 w 123063"/>
                  <a:gd name="connsiteY7" fmla="*/ 61875 h 123062"/>
                  <a:gd name="connsiteX8" fmla="*/ 61469 w 123063"/>
                  <a:gd name="connsiteY8" fmla="*/ 109500 h 123062"/>
                  <a:gd name="connsiteX9" fmla="*/ 109094 w 123063"/>
                  <a:gd name="connsiteY9" fmla="*/ 61875 h 123062"/>
                  <a:gd name="connsiteX10" fmla="*/ 61469 w 123063"/>
                  <a:gd name="connsiteY10" fmla="*/ 14345 h 123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3063" h="123062">
                    <a:moveTo>
                      <a:pt x="61469" y="122930"/>
                    </a:moveTo>
                    <a:cubicBezTo>
                      <a:pt x="27483" y="122930"/>
                      <a:pt x="-63" y="95383"/>
                      <a:pt x="-63" y="61398"/>
                    </a:cubicBezTo>
                    <a:cubicBezTo>
                      <a:pt x="-63" y="27413"/>
                      <a:pt x="27483" y="-133"/>
                      <a:pt x="61469" y="-133"/>
                    </a:cubicBezTo>
                    <a:cubicBezTo>
                      <a:pt x="95454" y="-133"/>
                      <a:pt x="123000" y="27413"/>
                      <a:pt x="123000" y="61398"/>
                    </a:cubicBezTo>
                    <a:cubicBezTo>
                      <a:pt x="123000" y="61427"/>
                      <a:pt x="123000" y="61465"/>
                      <a:pt x="123000" y="61493"/>
                    </a:cubicBezTo>
                    <a:cubicBezTo>
                      <a:pt x="122943" y="95441"/>
                      <a:pt x="95416" y="122930"/>
                      <a:pt x="61469" y="122930"/>
                    </a:cubicBezTo>
                    <a:close/>
                    <a:moveTo>
                      <a:pt x="61469" y="14250"/>
                    </a:moveTo>
                    <a:cubicBezTo>
                      <a:pt x="35170" y="14250"/>
                      <a:pt x="13844" y="35576"/>
                      <a:pt x="13844" y="61875"/>
                    </a:cubicBezTo>
                    <a:cubicBezTo>
                      <a:pt x="13844" y="88173"/>
                      <a:pt x="35170" y="109500"/>
                      <a:pt x="61469" y="109500"/>
                    </a:cubicBezTo>
                    <a:cubicBezTo>
                      <a:pt x="87767" y="109500"/>
                      <a:pt x="109094" y="88173"/>
                      <a:pt x="109094" y="61875"/>
                    </a:cubicBezTo>
                    <a:cubicBezTo>
                      <a:pt x="109037" y="35605"/>
                      <a:pt x="87739" y="14345"/>
                      <a:pt x="61469" y="1434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7198"/>
              </a:p>
            </p:txBody>
          </p:sp>
          <p:sp>
            <p:nvSpPr>
              <p:cNvPr id="375" name="Freeform: Shape 374">
                <a:extLst>
                  <a:ext uri="{FF2B5EF4-FFF2-40B4-BE49-F238E27FC236}">
                    <a16:creationId xmlns:a16="http://schemas.microsoft.com/office/drawing/2014/main" id="{3C1CDBC3-5372-C559-200C-BAC533D5F3B9}"/>
                  </a:ext>
                </a:extLst>
              </p:cNvPr>
              <p:cNvSpPr/>
              <p:nvPr/>
            </p:nvSpPr>
            <p:spPr>
              <a:xfrm>
                <a:off x="4505637" y="1493775"/>
                <a:ext cx="14287" cy="159639"/>
              </a:xfrm>
              <a:custGeom>
                <a:avLst/>
                <a:gdLst>
                  <a:gd name="connsiteX0" fmla="*/ 0 w 14287"/>
                  <a:gd name="connsiteY0" fmla="*/ 0 h 159639"/>
                  <a:gd name="connsiteX1" fmla="*/ 14287 w 14287"/>
                  <a:gd name="connsiteY1" fmla="*/ 0 h 159639"/>
                  <a:gd name="connsiteX2" fmla="*/ 14287 w 14287"/>
                  <a:gd name="connsiteY2" fmla="*/ 159639 h 159639"/>
                  <a:gd name="connsiteX3" fmla="*/ 0 w 14287"/>
                  <a:gd name="connsiteY3" fmla="*/ 159639 h 159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287" h="159639">
                    <a:moveTo>
                      <a:pt x="0" y="0"/>
                    </a:moveTo>
                    <a:lnTo>
                      <a:pt x="14287" y="0"/>
                    </a:lnTo>
                    <a:lnTo>
                      <a:pt x="14287" y="159639"/>
                    </a:lnTo>
                    <a:lnTo>
                      <a:pt x="0" y="15963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7198"/>
              </a:p>
            </p:txBody>
          </p:sp>
          <p:sp>
            <p:nvSpPr>
              <p:cNvPr id="376" name="Freeform: Shape 375">
                <a:extLst>
                  <a:ext uri="{FF2B5EF4-FFF2-40B4-BE49-F238E27FC236}">
                    <a16:creationId xmlns:a16="http://schemas.microsoft.com/office/drawing/2014/main" id="{F8546DCC-0741-4DB6-DB86-37D40B74376B}"/>
                  </a:ext>
                </a:extLst>
              </p:cNvPr>
              <p:cNvSpPr/>
              <p:nvPr/>
            </p:nvSpPr>
            <p:spPr>
              <a:xfrm>
                <a:off x="4630319" y="1493775"/>
                <a:ext cx="14287" cy="159639"/>
              </a:xfrm>
              <a:custGeom>
                <a:avLst/>
                <a:gdLst>
                  <a:gd name="connsiteX0" fmla="*/ 0 w 14287"/>
                  <a:gd name="connsiteY0" fmla="*/ 0 h 159639"/>
                  <a:gd name="connsiteX1" fmla="*/ 14287 w 14287"/>
                  <a:gd name="connsiteY1" fmla="*/ 0 h 159639"/>
                  <a:gd name="connsiteX2" fmla="*/ 14287 w 14287"/>
                  <a:gd name="connsiteY2" fmla="*/ 159639 h 159639"/>
                  <a:gd name="connsiteX3" fmla="*/ 0 w 14287"/>
                  <a:gd name="connsiteY3" fmla="*/ 159639 h 159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287" h="159639">
                    <a:moveTo>
                      <a:pt x="0" y="0"/>
                    </a:moveTo>
                    <a:lnTo>
                      <a:pt x="14287" y="0"/>
                    </a:lnTo>
                    <a:lnTo>
                      <a:pt x="14287" y="159639"/>
                    </a:lnTo>
                    <a:lnTo>
                      <a:pt x="0" y="15963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7198"/>
              </a:p>
            </p:txBody>
          </p:sp>
          <p:sp>
            <p:nvSpPr>
              <p:cNvPr id="377" name="Freeform: Shape 376">
                <a:extLst>
                  <a:ext uri="{FF2B5EF4-FFF2-40B4-BE49-F238E27FC236}">
                    <a16:creationId xmlns:a16="http://schemas.microsoft.com/office/drawing/2014/main" id="{0E188EBD-F0D2-C405-5E39-0A694D308685}"/>
                  </a:ext>
                </a:extLst>
              </p:cNvPr>
              <p:cNvSpPr/>
              <p:nvPr/>
            </p:nvSpPr>
            <p:spPr>
              <a:xfrm>
                <a:off x="4567835" y="1623696"/>
                <a:ext cx="14287" cy="177260"/>
              </a:xfrm>
              <a:custGeom>
                <a:avLst/>
                <a:gdLst>
                  <a:gd name="connsiteX0" fmla="*/ 0 w 14287"/>
                  <a:gd name="connsiteY0" fmla="*/ 0 h 177260"/>
                  <a:gd name="connsiteX1" fmla="*/ 14287 w 14287"/>
                  <a:gd name="connsiteY1" fmla="*/ 0 h 177260"/>
                  <a:gd name="connsiteX2" fmla="*/ 14287 w 14287"/>
                  <a:gd name="connsiteY2" fmla="*/ 177260 h 177260"/>
                  <a:gd name="connsiteX3" fmla="*/ 0 w 14287"/>
                  <a:gd name="connsiteY3" fmla="*/ 177260 h 177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287" h="177260">
                    <a:moveTo>
                      <a:pt x="0" y="0"/>
                    </a:moveTo>
                    <a:lnTo>
                      <a:pt x="14287" y="0"/>
                    </a:lnTo>
                    <a:lnTo>
                      <a:pt x="14287" y="177260"/>
                    </a:lnTo>
                    <a:lnTo>
                      <a:pt x="0" y="17726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7198"/>
              </a:p>
            </p:txBody>
          </p:sp>
          <p:sp>
            <p:nvSpPr>
              <p:cNvPr id="378" name="Freeform: Shape 377">
                <a:extLst>
                  <a:ext uri="{FF2B5EF4-FFF2-40B4-BE49-F238E27FC236}">
                    <a16:creationId xmlns:a16="http://schemas.microsoft.com/office/drawing/2014/main" id="{F1983A8C-5DA0-3703-F327-CABBDA4D9B03}"/>
                  </a:ext>
                </a:extLst>
              </p:cNvPr>
              <p:cNvSpPr/>
              <p:nvPr/>
            </p:nvSpPr>
            <p:spPr>
              <a:xfrm>
                <a:off x="4867110" y="1487012"/>
                <a:ext cx="50387" cy="120967"/>
              </a:xfrm>
              <a:custGeom>
                <a:avLst/>
                <a:gdLst>
                  <a:gd name="connsiteX0" fmla="*/ 50324 w 50387"/>
                  <a:gd name="connsiteY0" fmla="*/ 120834 h 120967"/>
                  <a:gd name="connsiteX1" fmla="*/ -63 w 50387"/>
                  <a:gd name="connsiteY1" fmla="*/ 120834 h 120967"/>
                  <a:gd name="connsiteX2" fmla="*/ -63 w 50387"/>
                  <a:gd name="connsiteY2" fmla="*/ -133 h 120967"/>
                  <a:gd name="connsiteX3" fmla="*/ 50324 w 50387"/>
                  <a:gd name="connsiteY3" fmla="*/ -133 h 120967"/>
                  <a:gd name="connsiteX4" fmla="*/ 14225 w 50387"/>
                  <a:gd name="connsiteY4" fmla="*/ 106547 h 120967"/>
                  <a:gd name="connsiteX5" fmla="*/ 36037 w 50387"/>
                  <a:gd name="connsiteY5" fmla="*/ 106547 h 120967"/>
                  <a:gd name="connsiteX6" fmla="*/ 36037 w 50387"/>
                  <a:gd name="connsiteY6" fmla="*/ 14154 h 120967"/>
                  <a:gd name="connsiteX7" fmla="*/ 14225 w 50387"/>
                  <a:gd name="connsiteY7" fmla="*/ 14154 h 12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0387" h="120967">
                    <a:moveTo>
                      <a:pt x="50324" y="120834"/>
                    </a:moveTo>
                    <a:lnTo>
                      <a:pt x="-63" y="120834"/>
                    </a:lnTo>
                    <a:lnTo>
                      <a:pt x="-63" y="-133"/>
                    </a:lnTo>
                    <a:lnTo>
                      <a:pt x="50324" y="-133"/>
                    </a:lnTo>
                    <a:close/>
                    <a:moveTo>
                      <a:pt x="14225" y="106547"/>
                    </a:moveTo>
                    <a:lnTo>
                      <a:pt x="36037" y="106547"/>
                    </a:lnTo>
                    <a:lnTo>
                      <a:pt x="36037" y="14154"/>
                    </a:lnTo>
                    <a:lnTo>
                      <a:pt x="14225" y="1415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7198"/>
              </a:p>
            </p:txBody>
          </p:sp>
          <p:sp>
            <p:nvSpPr>
              <p:cNvPr id="379" name="Freeform: Shape 378">
                <a:extLst>
                  <a:ext uri="{FF2B5EF4-FFF2-40B4-BE49-F238E27FC236}">
                    <a16:creationId xmlns:a16="http://schemas.microsoft.com/office/drawing/2014/main" id="{E34CD829-F114-46D9-2FB6-548F012A7856}"/>
                  </a:ext>
                </a:extLst>
              </p:cNvPr>
              <p:cNvSpPr/>
              <p:nvPr/>
            </p:nvSpPr>
            <p:spPr>
              <a:xfrm>
                <a:off x="4801102" y="1524731"/>
                <a:ext cx="50387" cy="83248"/>
              </a:xfrm>
              <a:custGeom>
                <a:avLst/>
                <a:gdLst>
                  <a:gd name="connsiteX0" fmla="*/ 50324 w 50387"/>
                  <a:gd name="connsiteY0" fmla="*/ 83115 h 83248"/>
                  <a:gd name="connsiteX1" fmla="*/ -63 w 50387"/>
                  <a:gd name="connsiteY1" fmla="*/ 83115 h 83248"/>
                  <a:gd name="connsiteX2" fmla="*/ -63 w 50387"/>
                  <a:gd name="connsiteY2" fmla="*/ -133 h 83248"/>
                  <a:gd name="connsiteX3" fmla="*/ 50324 w 50387"/>
                  <a:gd name="connsiteY3" fmla="*/ -133 h 83248"/>
                  <a:gd name="connsiteX4" fmla="*/ 14225 w 50387"/>
                  <a:gd name="connsiteY4" fmla="*/ 68828 h 83248"/>
                  <a:gd name="connsiteX5" fmla="*/ 36037 w 50387"/>
                  <a:gd name="connsiteY5" fmla="*/ 68828 h 83248"/>
                  <a:gd name="connsiteX6" fmla="*/ 36037 w 50387"/>
                  <a:gd name="connsiteY6" fmla="*/ 14154 h 83248"/>
                  <a:gd name="connsiteX7" fmla="*/ 14225 w 50387"/>
                  <a:gd name="connsiteY7" fmla="*/ 14154 h 83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0387" h="83248">
                    <a:moveTo>
                      <a:pt x="50324" y="83115"/>
                    </a:moveTo>
                    <a:lnTo>
                      <a:pt x="-63" y="83115"/>
                    </a:lnTo>
                    <a:lnTo>
                      <a:pt x="-63" y="-133"/>
                    </a:lnTo>
                    <a:lnTo>
                      <a:pt x="50324" y="-133"/>
                    </a:lnTo>
                    <a:close/>
                    <a:moveTo>
                      <a:pt x="14225" y="68828"/>
                    </a:moveTo>
                    <a:lnTo>
                      <a:pt x="36037" y="68828"/>
                    </a:lnTo>
                    <a:lnTo>
                      <a:pt x="36037" y="14154"/>
                    </a:lnTo>
                    <a:lnTo>
                      <a:pt x="14225" y="1415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7198"/>
              </a:p>
            </p:txBody>
          </p:sp>
          <p:sp>
            <p:nvSpPr>
              <p:cNvPr id="380" name="Freeform: Shape 379">
                <a:extLst>
                  <a:ext uri="{FF2B5EF4-FFF2-40B4-BE49-F238E27FC236}">
                    <a16:creationId xmlns:a16="http://schemas.microsoft.com/office/drawing/2014/main" id="{AB9992FD-D61A-B81F-9FC8-7BF30E249275}"/>
                  </a:ext>
                </a:extLst>
              </p:cNvPr>
              <p:cNvSpPr/>
              <p:nvPr/>
            </p:nvSpPr>
            <p:spPr>
              <a:xfrm>
                <a:off x="4735665" y="1553401"/>
                <a:ext cx="50482" cy="54578"/>
              </a:xfrm>
              <a:custGeom>
                <a:avLst/>
                <a:gdLst>
                  <a:gd name="connsiteX0" fmla="*/ 50420 w 50482"/>
                  <a:gd name="connsiteY0" fmla="*/ 54445 h 54578"/>
                  <a:gd name="connsiteX1" fmla="*/ -63 w 50482"/>
                  <a:gd name="connsiteY1" fmla="*/ 54445 h 54578"/>
                  <a:gd name="connsiteX2" fmla="*/ -63 w 50482"/>
                  <a:gd name="connsiteY2" fmla="*/ -133 h 54578"/>
                  <a:gd name="connsiteX3" fmla="*/ 50420 w 50482"/>
                  <a:gd name="connsiteY3" fmla="*/ -133 h 54578"/>
                  <a:gd name="connsiteX4" fmla="*/ 14320 w 50482"/>
                  <a:gd name="connsiteY4" fmla="*/ 40157 h 54578"/>
                  <a:gd name="connsiteX5" fmla="*/ 36132 w 50482"/>
                  <a:gd name="connsiteY5" fmla="*/ 40157 h 54578"/>
                  <a:gd name="connsiteX6" fmla="*/ 36132 w 50482"/>
                  <a:gd name="connsiteY6" fmla="*/ 14154 h 54578"/>
                  <a:gd name="connsiteX7" fmla="*/ 14225 w 50482"/>
                  <a:gd name="connsiteY7" fmla="*/ 14154 h 54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0482" h="54578">
                    <a:moveTo>
                      <a:pt x="50420" y="54445"/>
                    </a:moveTo>
                    <a:lnTo>
                      <a:pt x="-63" y="54445"/>
                    </a:lnTo>
                    <a:lnTo>
                      <a:pt x="-63" y="-133"/>
                    </a:lnTo>
                    <a:lnTo>
                      <a:pt x="50420" y="-133"/>
                    </a:lnTo>
                    <a:close/>
                    <a:moveTo>
                      <a:pt x="14320" y="40157"/>
                    </a:moveTo>
                    <a:lnTo>
                      <a:pt x="36132" y="40157"/>
                    </a:lnTo>
                    <a:lnTo>
                      <a:pt x="36132" y="14154"/>
                    </a:lnTo>
                    <a:lnTo>
                      <a:pt x="14225" y="1415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7198"/>
              </a:p>
            </p:txBody>
          </p:sp>
          <p:sp>
            <p:nvSpPr>
              <p:cNvPr id="381" name="Freeform: Shape 380">
                <a:extLst>
                  <a:ext uri="{FF2B5EF4-FFF2-40B4-BE49-F238E27FC236}">
                    <a16:creationId xmlns:a16="http://schemas.microsoft.com/office/drawing/2014/main" id="{0EC54B9E-384F-24DB-078D-7D2E4EE60962}"/>
                  </a:ext>
                </a:extLst>
              </p:cNvPr>
              <p:cNvSpPr/>
              <p:nvPr/>
            </p:nvSpPr>
            <p:spPr>
              <a:xfrm>
                <a:off x="4793958" y="1420432"/>
                <a:ext cx="81057" cy="54959"/>
              </a:xfrm>
              <a:custGeom>
                <a:avLst/>
                <a:gdLst>
                  <a:gd name="connsiteX0" fmla="*/ 69532 w 81057"/>
                  <a:gd name="connsiteY0" fmla="*/ 54959 h 54959"/>
                  <a:gd name="connsiteX1" fmla="*/ 43529 w 81057"/>
                  <a:gd name="connsiteY1" fmla="*/ 20002 h 54959"/>
                  <a:gd name="connsiteX2" fmla="*/ 8572 w 81057"/>
                  <a:gd name="connsiteY2" fmla="*/ 46006 h 54959"/>
                  <a:gd name="connsiteX3" fmla="*/ 0 w 81057"/>
                  <a:gd name="connsiteY3" fmla="*/ 34576 h 54959"/>
                  <a:gd name="connsiteX4" fmla="*/ 46482 w 81057"/>
                  <a:gd name="connsiteY4" fmla="*/ 0 h 54959"/>
                  <a:gd name="connsiteX5" fmla="*/ 81058 w 81057"/>
                  <a:gd name="connsiteY5" fmla="*/ 46482 h 54959"/>
                  <a:gd name="connsiteX6" fmla="*/ 69532 w 81057"/>
                  <a:gd name="connsiteY6" fmla="*/ 54959 h 549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057" h="54959">
                    <a:moveTo>
                      <a:pt x="69532" y="54959"/>
                    </a:moveTo>
                    <a:lnTo>
                      <a:pt x="43529" y="20002"/>
                    </a:lnTo>
                    <a:lnTo>
                      <a:pt x="8572" y="46006"/>
                    </a:lnTo>
                    <a:lnTo>
                      <a:pt x="0" y="34576"/>
                    </a:lnTo>
                    <a:lnTo>
                      <a:pt x="46482" y="0"/>
                    </a:lnTo>
                    <a:lnTo>
                      <a:pt x="81058" y="46482"/>
                    </a:lnTo>
                    <a:lnTo>
                      <a:pt x="69532" y="5495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7198"/>
              </a:p>
            </p:txBody>
          </p:sp>
          <p:sp>
            <p:nvSpPr>
              <p:cNvPr id="382" name="Freeform: Shape 381">
                <a:extLst>
                  <a:ext uri="{FF2B5EF4-FFF2-40B4-BE49-F238E27FC236}">
                    <a16:creationId xmlns:a16="http://schemas.microsoft.com/office/drawing/2014/main" id="{DADA6BE3-4814-0EA0-B55D-53C35AD1AE8D}"/>
                  </a:ext>
                </a:extLst>
              </p:cNvPr>
              <p:cNvSpPr/>
              <p:nvPr/>
            </p:nvSpPr>
            <p:spPr>
              <a:xfrm>
                <a:off x="4731855" y="1430434"/>
                <a:ext cx="114204" cy="94107"/>
              </a:xfrm>
              <a:custGeom>
                <a:avLst/>
                <a:gdLst>
                  <a:gd name="connsiteX0" fmla="*/ -63 w 114204"/>
                  <a:gd name="connsiteY0" fmla="*/ 93974 h 94107"/>
                  <a:gd name="connsiteX1" fmla="*/ -63 w 114204"/>
                  <a:gd name="connsiteY1" fmla="*/ 79686 h 94107"/>
                  <a:gd name="connsiteX2" fmla="*/ 99855 w 114204"/>
                  <a:gd name="connsiteY2" fmla="*/ -133 h 94107"/>
                  <a:gd name="connsiteX3" fmla="*/ 114142 w 114204"/>
                  <a:gd name="connsiteY3" fmla="*/ -133 h 94107"/>
                  <a:gd name="connsiteX4" fmla="*/ 86996 w 114204"/>
                  <a:gd name="connsiteY4" fmla="*/ 63589 h 94107"/>
                  <a:gd name="connsiteX5" fmla="*/ -63 w 114204"/>
                  <a:gd name="connsiteY5" fmla="*/ 93974 h 941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4204" h="94107">
                    <a:moveTo>
                      <a:pt x="-63" y="93974"/>
                    </a:moveTo>
                    <a:lnTo>
                      <a:pt x="-63" y="79686"/>
                    </a:lnTo>
                    <a:cubicBezTo>
                      <a:pt x="98712" y="79686"/>
                      <a:pt x="99855" y="3486"/>
                      <a:pt x="99855" y="-133"/>
                    </a:cubicBezTo>
                    <a:lnTo>
                      <a:pt x="114142" y="-133"/>
                    </a:lnTo>
                    <a:cubicBezTo>
                      <a:pt x="113285" y="23736"/>
                      <a:pt x="103607" y="46434"/>
                      <a:pt x="86996" y="63589"/>
                    </a:cubicBezTo>
                    <a:cubicBezTo>
                      <a:pt x="66898" y="83782"/>
                      <a:pt x="37561" y="93974"/>
                      <a:pt x="-63" y="939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7198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938466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3000"/>
    </mc:Choice>
    <mc:Fallback>
      <p:transition advClick="0" advTm="3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750"/>
                                            <p:tgtEl>
                                              <p:spTgt spid="2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4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5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3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" fill="hold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4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5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3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1" fill="hold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4" dur="1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5" dur="1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3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1" fill="hold" nodeType="withEffect" p14:presetBounceEnd="6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4" dur="1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75" dur="1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1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19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3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3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36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3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" presetClass="entr" presetSubtype="1" fill="hold" nodeType="withEffect" p14:presetBounceEnd="6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94" dur="15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95" dur="15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2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20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3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5" grpId="0"/>
          <p:bldP spid="216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750"/>
                                            <p:tgtEl>
                                              <p:spTgt spid="2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3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3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3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1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19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3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3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36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3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15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5" dur="15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2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20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3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5" grpId="0"/>
          <p:bldP spid="216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F443974F-A491-4D18-589F-3BD65C1F02E8}"/>
              </a:ext>
            </a:extLst>
          </p:cNvPr>
          <p:cNvGrpSpPr/>
          <p:nvPr/>
        </p:nvGrpSpPr>
        <p:grpSpPr>
          <a:xfrm>
            <a:off x="2398639" y="10206945"/>
            <a:ext cx="8261571" cy="2333034"/>
            <a:chOff x="1789039" y="10206945"/>
            <a:chExt cx="8261571" cy="2333034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35DF06CE-CF8F-F4B3-11E5-3B2EE77896FA}"/>
                </a:ext>
              </a:extLst>
            </p:cNvPr>
            <p:cNvGrpSpPr/>
            <p:nvPr/>
          </p:nvGrpSpPr>
          <p:grpSpPr>
            <a:xfrm>
              <a:off x="1789039" y="10206945"/>
              <a:ext cx="8261571" cy="2333034"/>
              <a:chOff x="5715000" y="5924549"/>
              <a:chExt cx="7791451" cy="2200274"/>
            </a:xfrm>
            <a:solidFill>
              <a:schemeClr val="bg1">
                <a:lumMod val="95000"/>
              </a:schemeClr>
            </a:solidFill>
            <a:effectLst>
              <a:outerShdw blurRad="190500" dist="127000" dir="5400000" algn="t" rotWithShape="0">
                <a:prstClr val="black">
                  <a:alpha val="15000"/>
                </a:prstClr>
              </a:outerShdw>
            </a:effectLst>
          </p:grpSpPr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F32E7CCB-7E18-7424-B537-2B8BB3F54121}"/>
                  </a:ext>
                </a:extLst>
              </p:cNvPr>
              <p:cNvSpPr/>
              <p:nvPr/>
            </p:nvSpPr>
            <p:spPr>
              <a:xfrm>
                <a:off x="8362950" y="5924550"/>
                <a:ext cx="5143501" cy="1695451"/>
              </a:xfrm>
              <a:custGeom>
                <a:avLst/>
                <a:gdLst>
                  <a:gd name="connsiteX0" fmla="*/ 0 w 5143501"/>
                  <a:gd name="connsiteY0" fmla="*/ 0 h 1695451"/>
                  <a:gd name="connsiteX1" fmla="*/ 5143501 w 5143501"/>
                  <a:gd name="connsiteY1" fmla="*/ 0 h 1695451"/>
                  <a:gd name="connsiteX2" fmla="*/ 5143501 w 5143501"/>
                  <a:gd name="connsiteY2" fmla="*/ 1268739 h 1695451"/>
                  <a:gd name="connsiteX3" fmla="*/ 4716789 w 5143501"/>
                  <a:gd name="connsiteY3" fmla="*/ 1695451 h 1695451"/>
                  <a:gd name="connsiteX4" fmla="*/ 0 w 5143501"/>
                  <a:gd name="connsiteY4" fmla="*/ 1695451 h 1695451"/>
                  <a:gd name="connsiteX5" fmla="*/ 0 w 5143501"/>
                  <a:gd name="connsiteY5" fmla="*/ 1652587 h 1695451"/>
                  <a:gd name="connsiteX6" fmla="*/ 0 w 5143501"/>
                  <a:gd name="connsiteY6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3501" h="1695451">
                    <a:moveTo>
                      <a:pt x="0" y="0"/>
                    </a:moveTo>
                    <a:lnTo>
                      <a:pt x="5143501" y="0"/>
                    </a:lnTo>
                    <a:lnTo>
                      <a:pt x="5143501" y="1268739"/>
                    </a:lnTo>
                    <a:cubicBezTo>
                      <a:pt x="5143501" y="1504406"/>
                      <a:pt x="4952456" y="1695451"/>
                      <a:pt x="4716789" y="1695451"/>
                    </a:cubicBezTo>
                    <a:lnTo>
                      <a:pt x="0" y="1695451"/>
                    </a:lnTo>
                    <a:lnTo>
                      <a:pt x="0" y="165258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FC37CD26-5ED1-1CA9-7E7D-768C6F1D1E0B}"/>
                  </a:ext>
                </a:extLst>
              </p:cNvPr>
              <p:cNvSpPr/>
              <p:nvPr/>
            </p:nvSpPr>
            <p:spPr>
              <a:xfrm>
                <a:off x="5715000" y="5924550"/>
                <a:ext cx="1766884" cy="1695451"/>
              </a:xfrm>
              <a:custGeom>
                <a:avLst/>
                <a:gdLst>
                  <a:gd name="connsiteX0" fmla="*/ 0 w 1766884"/>
                  <a:gd name="connsiteY0" fmla="*/ 0 h 1695451"/>
                  <a:gd name="connsiteX1" fmla="*/ 1766884 w 1766884"/>
                  <a:gd name="connsiteY1" fmla="*/ 0 h 1695451"/>
                  <a:gd name="connsiteX2" fmla="*/ 1766884 w 1766884"/>
                  <a:gd name="connsiteY2" fmla="*/ 1695451 h 1695451"/>
                  <a:gd name="connsiteX3" fmla="*/ 426712 w 1766884"/>
                  <a:gd name="connsiteY3" fmla="*/ 1695451 h 1695451"/>
                  <a:gd name="connsiteX4" fmla="*/ 0 w 1766884"/>
                  <a:gd name="connsiteY4" fmla="*/ 1268739 h 1695451"/>
                  <a:gd name="connsiteX5" fmla="*/ 0 w 1766884"/>
                  <a:gd name="connsiteY5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66884" h="1695451">
                    <a:moveTo>
                      <a:pt x="0" y="0"/>
                    </a:moveTo>
                    <a:lnTo>
                      <a:pt x="1766884" y="0"/>
                    </a:lnTo>
                    <a:lnTo>
                      <a:pt x="1766884" y="1695451"/>
                    </a:lnTo>
                    <a:lnTo>
                      <a:pt x="426712" y="1695451"/>
                    </a:lnTo>
                    <a:cubicBezTo>
                      <a:pt x="191045" y="1695451"/>
                      <a:pt x="0" y="1504406"/>
                      <a:pt x="0" y="1268739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D234B2ED-154B-5DBC-6BDA-90938AF5BDCC}"/>
                  </a:ext>
                </a:extLst>
              </p:cNvPr>
              <p:cNvSpPr/>
              <p:nvPr/>
            </p:nvSpPr>
            <p:spPr>
              <a:xfrm>
                <a:off x="7481885" y="5924550"/>
                <a:ext cx="438151" cy="2194319"/>
              </a:xfrm>
              <a:custGeom>
                <a:avLst/>
                <a:gdLst>
                  <a:gd name="connsiteX0" fmla="*/ 0 w 438151"/>
                  <a:gd name="connsiteY0" fmla="*/ 0 h 2194319"/>
                  <a:gd name="connsiteX1" fmla="*/ 438151 w 438151"/>
                  <a:gd name="connsiteY1" fmla="*/ 0 h 2194319"/>
                  <a:gd name="connsiteX2" fmla="*/ 438151 w 438151"/>
                  <a:gd name="connsiteY2" fmla="*/ 1652587 h 2194319"/>
                  <a:gd name="connsiteX3" fmla="*/ 438151 w 438151"/>
                  <a:gd name="connsiteY3" fmla="*/ 1695451 h 2194319"/>
                  <a:gd name="connsiteX4" fmla="*/ 438151 w 438151"/>
                  <a:gd name="connsiteY4" fmla="*/ 2194319 h 2194319"/>
                  <a:gd name="connsiteX5" fmla="*/ 39056 w 438151"/>
                  <a:gd name="connsiteY5" fmla="*/ 1695451 h 2194319"/>
                  <a:gd name="connsiteX6" fmla="*/ 0 w 438151"/>
                  <a:gd name="connsiteY6" fmla="*/ 1695451 h 2194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8151" h="2194319">
                    <a:moveTo>
                      <a:pt x="0" y="0"/>
                    </a:moveTo>
                    <a:lnTo>
                      <a:pt x="438151" y="0"/>
                    </a:lnTo>
                    <a:lnTo>
                      <a:pt x="438151" y="1652587"/>
                    </a:lnTo>
                    <a:lnTo>
                      <a:pt x="438151" y="1695451"/>
                    </a:lnTo>
                    <a:lnTo>
                      <a:pt x="438151" y="2194319"/>
                    </a:lnTo>
                    <a:lnTo>
                      <a:pt x="39056" y="1695451"/>
                    </a:lnTo>
                    <a:lnTo>
                      <a:pt x="0" y="169545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7CA050D8-81B9-EB0B-1189-511FFB0CA496}"/>
                  </a:ext>
                </a:extLst>
              </p:cNvPr>
              <p:cNvSpPr/>
              <p:nvPr/>
            </p:nvSpPr>
            <p:spPr>
              <a:xfrm>
                <a:off x="7920035" y="5924549"/>
                <a:ext cx="442915" cy="2200274"/>
              </a:xfrm>
              <a:custGeom>
                <a:avLst/>
                <a:gdLst>
                  <a:gd name="connsiteX0" fmla="*/ 442915 w 442915"/>
                  <a:gd name="connsiteY0" fmla="*/ 1652587 h 2200274"/>
                  <a:gd name="connsiteX1" fmla="*/ 442915 w 442915"/>
                  <a:gd name="connsiteY1" fmla="*/ 1695451 h 2200274"/>
                  <a:gd name="connsiteX2" fmla="*/ 408624 w 442915"/>
                  <a:gd name="connsiteY2" fmla="*/ 1695451 h 2200274"/>
                  <a:gd name="connsiteX3" fmla="*/ 0 w 442915"/>
                  <a:gd name="connsiteY3" fmla="*/ 0 h 2200274"/>
                  <a:gd name="connsiteX4" fmla="*/ 4763 w 442915"/>
                  <a:gd name="connsiteY4" fmla="*/ 0 h 2200274"/>
                  <a:gd name="connsiteX5" fmla="*/ 442914 w 442915"/>
                  <a:gd name="connsiteY5" fmla="*/ 0 h 2200274"/>
                  <a:gd name="connsiteX6" fmla="*/ 442914 w 442915"/>
                  <a:gd name="connsiteY6" fmla="*/ 1652587 h 2200274"/>
                  <a:gd name="connsiteX7" fmla="*/ 408623 w 442915"/>
                  <a:gd name="connsiteY7" fmla="*/ 1695451 h 2200274"/>
                  <a:gd name="connsiteX8" fmla="*/ 408624 w 442915"/>
                  <a:gd name="connsiteY8" fmla="*/ 1695451 h 2200274"/>
                  <a:gd name="connsiteX9" fmla="*/ 4765 w 442915"/>
                  <a:gd name="connsiteY9" fmla="*/ 2200274 h 2200274"/>
                  <a:gd name="connsiteX10" fmla="*/ 4764 w 442915"/>
                  <a:gd name="connsiteY10" fmla="*/ 2200273 h 2200274"/>
                  <a:gd name="connsiteX11" fmla="*/ 1 w 442915"/>
                  <a:gd name="connsiteY11" fmla="*/ 2194319 h 2200274"/>
                  <a:gd name="connsiteX12" fmla="*/ 1 w 442915"/>
                  <a:gd name="connsiteY12" fmla="*/ 1695451 h 2200274"/>
                  <a:gd name="connsiteX13" fmla="*/ 0 w 442915"/>
                  <a:gd name="connsiteY13" fmla="*/ 1695451 h 2200274"/>
                  <a:gd name="connsiteX14" fmla="*/ 0 w 442915"/>
                  <a:gd name="connsiteY14" fmla="*/ 1652587 h 2200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42915" h="2200274">
                    <a:moveTo>
                      <a:pt x="442915" y="1652587"/>
                    </a:moveTo>
                    <a:lnTo>
                      <a:pt x="442915" y="1695451"/>
                    </a:lnTo>
                    <a:lnTo>
                      <a:pt x="408624" y="1695451"/>
                    </a:lnTo>
                    <a:close/>
                    <a:moveTo>
                      <a:pt x="0" y="0"/>
                    </a:moveTo>
                    <a:lnTo>
                      <a:pt x="4763" y="0"/>
                    </a:lnTo>
                    <a:lnTo>
                      <a:pt x="442914" y="0"/>
                    </a:lnTo>
                    <a:lnTo>
                      <a:pt x="442914" y="1652587"/>
                    </a:lnTo>
                    <a:lnTo>
                      <a:pt x="408623" y="1695451"/>
                    </a:lnTo>
                    <a:lnTo>
                      <a:pt x="408624" y="1695451"/>
                    </a:lnTo>
                    <a:lnTo>
                      <a:pt x="4765" y="2200274"/>
                    </a:lnTo>
                    <a:lnTo>
                      <a:pt x="4764" y="2200273"/>
                    </a:lnTo>
                    <a:lnTo>
                      <a:pt x="1" y="2194319"/>
                    </a:lnTo>
                    <a:lnTo>
                      <a:pt x="1" y="1695451"/>
                    </a:lnTo>
                    <a:lnTo>
                      <a:pt x="0" y="1695451"/>
                    </a:lnTo>
                    <a:lnTo>
                      <a:pt x="0" y="165258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1A9C77B6-EEE6-36F9-3B8D-F53BA8486621}"/>
                </a:ext>
              </a:extLst>
            </p:cNvPr>
            <p:cNvGrpSpPr/>
            <p:nvPr/>
          </p:nvGrpSpPr>
          <p:grpSpPr>
            <a:xfrm>
              <a:off x="1789039" y="10206945"/>
              <a:ext cx="8261571" cy="2333034"/>
              <a:chOff x="5715000" y="5924549"/>
              <a:chExt cx="7791451" cy="2200274"/>
            </a:xfrm>
            <a:effectLst>
              <a:outerShdw blurRad="63500" dist="38100" dir="5400000" algn="t" rotWithShape="0">
                <a:prstClr val="black">
                  <a:alpha val="30000"/>
                </a:prstClr>
              </a:outerShdw>
            </a:effectLst>
          </p:grpSpPr>
          <p:sp>
            <p:nvSpPr>
              <p:cNvPr id="5" name="Freeform: Shape 4">
                <a:extLst>
                  <a:ext uri="{FF2B5EF4-FFF2-40B4-BE49-F238E27FC236}">
                    <a16:creationId xmlns:a16="http://schemas.microsoft.com/office/drawing/2014/main" id="{3372005F-E0C0-102E-35EA-D47E0A9131F3}"/>
                  </a:ext>
                </a:extLst>
              </p:cNvPr>
              <p:cNvSpPr/>
              <p:nvPr/>
            </p:nvSpPr>
            <p:spPr>
              <a:xfrm>
                <a:off x="8362950" y="5924550"/>
                <a:ext cx="5143501" cy="1695451"/>
              </a:xfrm>
              <a:custGeom>
                <a:avLst/>
                <a:gdLst>
                  <a:gd name="connsiteX0" fmla="*/ 0 w 5143501"/>
                  <a:gd name="connsiteY0" fmla="*/ 0 h 1695451"/>
                  <a:gd name="connsiteX1" fmla="*/ 5143501 w 5143501"/>
                  <a:gd name="connsiteY1" fmla="*/ 0 h 1695451"/>
                  <a:gd name="connsiteX2" fmla="*/ 5143501 w 5143501"/>
                  <a:gd name="connsiteY2" fmla="*/ 1268739 h 1695451"/>
                  <a:gd name="connsiteX3" fmla="*/ 4716789 w 5143501"/>
                  <a:gd name="connsiteY3" fmla="*/ 1695451 h 1695451"/>
                  <a:gd name="connsiteX4" fmla="*/ 0 w 5143501"/>
                  <a:gd name="connsiteY4" fmla="*/ 1695451 h 1695451"/>
                  <a:gd name="connsiteX5" fmla="*/ 0 w 5143501"/>
                  <a:gd name="connsiteY5" fmla="*/ 1652587 h 1695451"/>
                  <a:gd name="connsiteX6" fmla="*/ 0 w 5143501"/>
                  <a:gd name="connsiteY6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3501" h="1695451">
                    <a:moveTo>
                      <a:pt x="0" y="0"/>
                    </a:moveTo>
                    <a:lnTo>
                      <a:pt x="5143501" y="0"/>
                    </a:lnTo>
                    <a:lnTo>
                      <a:pt x="5143501" y="1268739"/>
                    </a:lnTo>
                    <a:cubicBezTo>
                      <a:pt x="5143501" y="1504406"/>
                      <a:pt x="4952456" y="1695451"/>
                      <a:pt x="4716789" y="1695451"/>
                    </a:cubicBezTo>
                    <a:lnTo>
                      <a:pt x="0" y="1695451"/>
                    </a:lnTo>
                    <a:lnTo>
                      <a:pt x="0" y="165258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A92E3D93-5AB2-6546-6C7D-14BC8D0874F1}"/>
                  </a:ext>
                </a:extLst>
              </p:cNvPr>
              <p:cNvSpPr/>
              <p:nvPr/>
            </p:nvSpPr>
            <p:spPr>
              <a:xfrm>
                <a:off x="5715000" y="5924550"/>
                <a:ext cx="1766884" cy="1695451"/>
              </a:xfrm>
              <a:custGeom>
                <a:avLst/>
                <a:gdLst>
                  <a:gd name="connsiteX0" fmla="*/ 0 w 1766884"/>
                  <a:gd name="connsiteY0" fmla="*/ 0 h 1695451"/>
                  <a:gd name="connsiteX1" fmla="*/ 1766884 w 1766884"/>
                  <a:gd name="connsiteY1" fmla="*/ 0 h 1695451"/>
                  <a:gd name="connsiteX2" fmla="*/ 1766884 w 1766884"/>
                  <a:gd name="connsiteY2" fmla="*/ 1695451 h 1695451"/>
                  <a:gd name="connsiteX3" fmla="*/ 426712 w 1766884"/>
                  <a:gd name="connsiteY3" fmla="*/ 1695451 h 1695451"/>
                  <a:gd name="connsiteX4" fmla="*/ 0 w 1766884"/>
                  <a:gd name="connsiteY4" fmla="*/ 1268739 h 1695451"/>
                  <a:gd name="connsiteX5" fmla="*/ 0 w 1766884"/>
                  <a:gd name="connsiteY5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66884" h="1695451">
                    <a:moveTo>
                      <a:pt x="0" y="0"/>
                    </a:moveTo>
                    <a:lnTo>
                      <a:pt x="1766884" y="0"/>
                    </a:lnTo>
                    <a:lnTo>
                      <a:pt x="1766884" y="1695451"/>
                    </a:lnTo>
                    <a:lnTo>
                      <a:pt x="426712" y="1695451"/>
                    </a:lnTo>
                    <a:cubicBezTo>
                      <a:pt x="191045" y="1695451"/>
                      <a:pt x="0" y="1504406"/>
                      <a:pt x="0" y="1268739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19C2BC0F-C0AA-9CD3-2599-2D0CED33DD50}"/>
                  </a:ext>
                </a:extLst>
              </p:cNvPr>
              <p:cNvSpPr/>
              <p:nvPr/>
            </p:nvSpPr>
            <p:spPr>
              <a:xfrm>
                <a:off x="7481885" y="5924550"/>
                <a:ext cx="438151" cy="2194319"/>
              </a:xfrm>
              <a:custGeom>
                <a:avLst/>
                <a:gdLst>
                  <a:gd name="connsiteX0" fmla="*/ 0 w 438151"/>
                  <a:gd name="connsiteY0" fmla="*/ 0 h 2194319"/>
                  <a:gd name="connsiteX1" fmla="*/ 438151 w 438151"/>
                  <a:gd name="connsiteY1" fmla="*/ 0 h 2194319"/>
                  <a:gd name="connsiteX2" fmla="*/ 438151 w 438151"/>
                  <a:gd name="connsiteY2" fmla="*/ 1652587 h 2194319"/>
                  <a:gd name="connsiteX3" fmla="*/ 438151 w 438151"/>
                  <a:gd name="connsiteY3" fmla="*/ 1695451 h 2194319"/>
                  <a:gd name="connsiteX4" fmla="*/ 438151 w 438151"/>
                  <a:gd name="connsiteY4" fmla="*/ 2194319 h 2194319"/>
                  <a:gd name="connsiteX5" fmla="*/ 39056 w 438151"/>
                  <a:gd name="connsiteY5" fmla="*/ 1695451 h 2194319"/>
                  <a:gd name="connsiteX6" fmla="*/ 0 w 438151"/>
                  <a:gd name="connsiteY6" fmla="*/ 1695451 h 2194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8151" h="2194319">
                    <a:moveTo>
                      <a:pt x="0" y="0"/>
                    </a:moveTo>
                    <a:lnTo>
                      <a:pt x="438151" y="0"/>
                    </a:lnTo>
                    <a:lnTo>
                      <a:pt x="438151" y="1652587"/>
                    </a:lnTo>
                    <a:lnTo>
                      <a:pt x="438151" y="1695451"/>
                    </a:lnTo>
                    <a:lnTo>
                      <a:pt x="438151" y="2194319"/>
                    </a:lnTo>
                    <a:lnTo>
                      <a:pt x="39056" y="1695451"/>
                    </a:lnTo>
                    <a:lnTo>
                      <a:pt x="0" y="169545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04BA5846-2EE9-D740-D2A9-68A9999BFAF3}"/>
                  </a:ext>
                </a:extLst>
              </p:cNvPr>
              <p:cNvSpPr/>
              <p:nvPr/>
            </p:nvSpPr>
            <p:spPr>
              <a:xfrm>
                <a:off x="7920035" y="5924549"/>
                <a:ext cx="442915" cy="2200274"/>
              </a:xfrm>
              <a:custGeom>
                <a:avLst/>
                <a:gdLst>
                  <a:gd name="connsiteX0" fmla="*/ 442915 w 442915"/>
                  <a:gd name="connsiteY0" fmla="*/ 1652587 h 2200274"/>
                  <a:gd name="connsiteX1" fmla="*/ 442915 w 442915"/>
                  <a:gd name="connsiteY1" fmla="*/ 1695451 h 2200274"/>
                  <a:gd name="connsiteX2" fmla="*/ 408624 w 442915"/>
                  <a:gd name="connsiteY2" fmla="*/ 1695451 h 2200274"/>
                  <a:gd name="connsiteX3" fmla="*/ 0 w 442915"/>
                  <a:gd name="connsiteY3" fmla="*/ 0 h 2200274"/>
                  <a:gd name="connsiteX4" fmla="*/ 4763 w 442915"/>
                  <a:gd name="connsiteY4" fmla="*/ 0 h 2200274"/>
                  <a:gd name="connsiteX5" fmla="*/ 442914 w 442915"/>
                  <a:gd name="connsiteY5" fmla="*/ 0 h 2200274"/>
                  <a:gd name="connsiteX6" fmla="*/ 442914 w 442915"/>
                  <a:gd name="connsiteY6" fmla="*/ 1652587 h 2200274"/>
                  <a:gd name="connsiteX7" fmla="*/ 408623 w 442915"/>
                  <a:gd name="connsiteY7" fmla="*/ 1695451 h 2200274"/>
                  <a:gd name="connsiteX8" fmla="*/ 408624 w 442915"/>
                  <a:gd name="connsiteY8" fmla="*/ 1695451 h 2200274"/>
                  <a:gd name="connsiteX9" fmla="*/ 4765 w 442915"/>
                  <a:gd name="connsiteY9" fmla="*/ 2200274 h 2200274"/>
                  <a:gd name="connsiteX10" fmla="*/ 4764 w 442915"/>
                  <a:gd name="connsiteY10" fmla="*/ 2200273 h 2200274"/>
                  <a:gd name="connsiteX11" fmla="*/ 1 w 442915"/>
                  <a:gd name="connsiteY11" fmla="*/ 2194319 h 2200274"/>
                  <a:gd name="connsiteX12" fmla="*/ 1 w 442915"/>
                  <a:gd name="connsiteY12" fmla="*/ 1695451 h 2200274"/>
                  <a:gd name="connsiteX13" fmla="*/ 0 w 442915"/>
                  <a:gd name="connsiteY13" fmla="*/ 1695451 h 2200274"/>
                  <a:gd name="connsiteX14" fmla="*/ 0 w 442915"/>
                  <a:gd name="connsiteY14" fmla="*/ 1652587 h 2200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42915" h="2200274">
                    <a:moveTo>
                      <a:pt x="442915" y="1652587"/>
                    </a:moveTo>
                    <a:lnTo>
                      <a:pt x="442915" y="1695451"/>
                    </a:lnTo>
                    <a:lnTo>
                      <a:pt x="408624" y="1695451"/>
                    </a:lnTo>
                    <a:close/>
                    <a:moveTo>
                      <a:pt x="0" y="0"/>
                    </a:moveTo>
                    <a:lnTo>
                      <a:pt x="4763" y="0"/>
                    </a:lnTo>
                    <a:lnTo>
                      <a:pt x="442914" y="0"/>
                    </a:lnTo>
                    <a:lnTo>
                      <a:pt x="442914" y="1652587"/>
                    </a:lnTo>
                    <a:lnTo>
                      <a:pt x="408623" y="1695451"/>
                    </a:lnTo>
                    <a:lnTo>
                      <a:pt x="408624" y="1695451"/>
                    </a:lnTo>
                    <a:lnTo>
                      <a:pt x="4765" y="2200274"/>
                    </a:lnTo>
                    <a:lnTo>
                      <a:pt x="4764" y="2200273"/>
                    </a:lnTo>
                    <a:lnTo>
                      <a:pt x="1" y="2194319"/>
                    </a:lnTo>
                    <a:lnTo>
                      <a:pt x="1" y="1695451"/>
                    </a:lnTo>
                    <a:lnTo>
                      <a:pt x="0" y="1695451"/>
                    </a:lnTo>
                    <a:lnTo>
                      <a:pt x="0" y="1652587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605E3D82-82C9-B1B8-9557-FF15BA13B33F}"/>
              </a:ext>
            </a:extLst>
          </p:cNvPr>
          <p:cNvGrpSpPr/>
          <p:nvPr/>
        </p:nvGrpSpPr>
        <p:grpSpPr>
          <a:xfrm>
            <a:off x="5460024" y="10646605"/>
            <a:ext cx="3839596" cy="1028069"/>
            <a:chOff x="5460024" y="10646605"/>
            <a:chExt cx="3839596" cy="1028069"/>
          </a:xfrm>
        </p:grpSpPr>
        <p:sp>
          <p:nvSpPr>
            <p:cNvPr id="14" name="Google Shape;611;p22">
              <a:extLst>
                <a:ext uri="{FF2B5EF4-FFF2-40B4-BE49-F238E27FC236}">
                  <a16:creationId xmlns:a16="http://schemas.microsoft.com/office/drawing/2014/main" id="{835A563E-FDE0-3A8D-7D01-6502B84AF70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41466" y="10646605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SELF LEAD</a:t>
              </a:r>
              <a:endParaRPr lang="en-US" altLang="en-US" sz="20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endParaRPr>
            </a:p>
          </p:txBody>
        </p:sp>
        <p:sp>
          <p:nvSpPr>
            <p:cNvPr id="15" name="Google Shape;626;p22">
              <a:extLst>
                <a:ext uri="{FF2B5EF4-FFF2-40B4-BE49-F238E27FC236}">
                  <a16:creationId xmlns:a16="http://schemas.microsoft.com/office/drawing/2014/main" id="{CA038A69-109F-83AC-38B3-3AD64587519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60024" y="11000400"/>
              <a:ext cx="3658154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en-US" sz="1600" b="1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Dẫn</a:t>
              </a:r>
              <a:r>
                <a:rPr lang="en-US" sz="1600" b="1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b="1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Dắt</a:t>
              </a:r>
              <a:r>
                <a:rPr lang="en-US" sz="1600" b="1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b="1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Bản</a:t>
              </a:r>
              <a:r>
                <a:rPr lang="en-US" sz="1600" b="1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Thân: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Quản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trị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cảm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xúc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và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hành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vi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cá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nhân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.</a:t>
              </a:r>
              <a:endParaRPr lang="en-US" altLang="en-US" sz="16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2D116E9D-B473-F51C-1AFC-BC6EE4D86A4B}"/>
              </a:ext>
            </a:extLst>
          </p:cNvPr>
          <p:cNvGrpSpPr/>
          <p:nvPr/>
        </p:nvGrpSpPr>
        <p:grpSpPr>
          <a:xfrm>
            <a:off x="2600868" y="10549576"/>
            <a:ext cx="1671266" cy="997533"/>
            <a:chOff x="2093792" y="4580405"/>
            <a:chExt cx="2009551" cy="940769"/>
          </a:xfrm>
        </p:grpSpPr>
        <p:sp>
          <p:nvSpPr>
            <p:cNvPr id="17" name="Google Shape;611;p22">
              <a:extLst>
                <a:ext uri="{FF2B5EF4-FFF2-40B4-BE49-F238E27FC236}">
                  <a16:creationId xmlns:a16="http://schemas.microsoft.com/office/drawing/2014/main" id="{3A975646-7439-46C5-4733-4C889869C49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3792" y="4580405"/>
              <a:ext cx="2009551" cy="385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2400" dirty="0">
                  <a:solidFill>
                    <a:schemeClr val="bg1">
                      <a:lumMod val="65000"/>
                    </a:schemeClr>
                  </a:solidFill>
                  <a:latin typeface="+mn-lt"/>
                  <a:cs typeface="Open Sans" panose="020B0606030504020204" pitchFamily="34" charset="0"/>
                  <a:sym typeface="Open Sans" panose="020B0606030504020204" pitchFamily="34" charset="0"/>
                </a:rPr>
                <a:t>STEP</a:t>
              </a:r>
              <a:endParaRPr lang="en-US" altLang="en-US" sz="2000" dirty="0">
                <a:solidFill>
                  <a:schemeClr val="bg1">
                    <a:lumMod val="65000"/>
                  </a:schemeClr>
                </a:solidFill>
                <a:latin typeface="+mn-lt"/>
              </a:endParaRPr>
            </a:p>
          </p:txBody>
        </p:sp>
        <p:sp>
          <p:nvSpPr>
            <p:cNvPr id="18" name="Google Shape;611;p22">
              <a:extLst>
                <a:ext uri="{FF2B5EF4-FFF2-40B4-BE49-F238E27FC236}">
                  <a16:creationId xmlns:a16="http://schemas.microsoft.com/office/drawing/2014/main" id="{988F9C13-6A3D-7EC3-460A-BDFFD52FBD5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3792" y="4828152"/>
              <a:ext cx="2009551" cy="6930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bg1">
                      <a:lumMod val="65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01</a:t>
              </a:r>
              <a:endParaRPr lang="en-US" altLang="en-US" sz="6000" b="1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DFA6E8D0-4F6A-5593-EA0C-77B49AF553F6}"/>
              </a:ext>
            </a:extLst>
          </p:cNvPr>
          <p:cNvGrpSpPr/>
          <p:nvPr/>
        </p:nvGrpSpPr>
        <p:grpSpPr>
          <a:xfrm>
            <a:off x="4002380" y="8096699"/>
            <a:ext cx="8261571" cy="2333034"/>
            <a:chOff x="3392780" y="8096699"/>
            <a:chExt cx="8261571" cy="2333034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2B033105-C264-B145-B90B-11A667E3D4A8}"/>
                </a:ext>
              </a:extLst>
            </p:cNvPr>
            <p:cNvGrpSpPr/>
            <p:nvPr/>
          </p:nvGrpSpPr>
          <p:grpSpPr>
            <a:xfrm>
              <a:off x="3392780" y="8096699"/>
              <a:ext cx="8261571" cy="2333034"/>
              <a:chOff x="5715000" y="5924549"/>
              <a:chExt cx="7791451" cy="2200274"/>
            </a:xfrm>
            <a:solidFill>
              <a:schemeClr val="bg1">
                <a:lumMod val="95000"/>
              </a:schemeClr>
            </a:solidFill>
            <a:effectLst>
              <a:outerShdw blurRad="190500" dist="127000" dir="5400000" algn="t" rotWithShape="0">
                <a:prstClr val="black">
                  <a:alpha val="15000"/>
                </a:prstClr>
              </a:outerShdw>
            </a:effectLst>
          </p:grpSpPr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9155AF9F-7538-C0CA-A8A0-BD703D32013A}"/>
                  </a:ext>
                </a:extLst>
              </p:cNvPr>
              <p:cNvSpPr/>
              <p:nvPr/>
            </p:nvSpPr>
            <p:spPr>
              <a:xfrm>
                <a:off x="8362950" y="5924550"/>
                <a:ext cx="5143501" cy="1695451"/>
              </a:xfrm>
              <a:custGeom>
                <a:avLst/>
                <a:gdLst>
                  <a:gd name="connsiteX0" fmla="*/ 0 w 5143501"/>
                  <a:gd name="connsiteY0" fmla="*/ 0 h 1695451"/>
                  <a:gd name="connsiteX1" fmla="*/ 5143501 w 5143501"/>
                  <a:gd name="connsiteY1" fmla="*/ 0 h 1695451"/>
                  <a:gd name="connsiteX2" fmla="*/ 5143501 w 5143501"/>
                  <a:gd name="connsiteY2" fmla="*/ 1268739 h 1695451"/>
                  <a:gd name="connsiteX3" fmla="*/ 4716789 w 5143501"/>
                  <a:gd name="connsiteY3" fmla="*/ 1695451 h 1695451"/>
                  <a:gd name="connsiteX4" fmla="*/ 0 w 5143501"/>
                  <a:gd name="connsiteY4" fmla="*/ 1695451 h 1695451"/>
                  <a:gd name="connsiteX5" fmla="*/ 0 w 5143501"/>
                  <a:gd name="connsiteY5" fmla="*/ 1652587 h 1695451"/>
                  <a:gd name="connsiteX6" fmla="*/ 0 w 5143501"/>
                  <a:gd name="connsiteY6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3501" h="1695451">
                    <a:moveTo>
                      <a:pt x="0" y="0"/>
                    </a:moveTo>
                    <a:lnTo>
                      <a:pt x="5143501" y="0"/>
                    </a:lnTo>
                    <a:lnTo>
                      <a:pt x="5143501" y="1268739"/>
                    </a:lnTo>
                    <a:cubicBezTo>
                      <a:pt x="5143501" y="1504406"/>
                      <a:pt x="4952456" y="1695451"/>
                      <a:pt x="4716789" y="1695451"/>
                    </a:cubicBezTo>
                    <a:lnTo>
                      <a:pt x="0" y="1695451"/>
                    </a:lnTo>
                    <a:lnTo>
                      <a:pt x="0" y="165258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1DBED356-972E-976D-054D-72FA09A327F7}"/>
                  </a:ext>
                </a:extLst>
              </p:cNvPr>
              <p:cNvSpPr/>
              <p:nvPr/>
            </p:nvSpPr>
            <p:spPr>
              <a:xfrm>
                <a:off x="5715000" y="5924550"/>
                <a:ext cx="1766884" cy="1695451"/>
              </a:xfrm>
              <a:custGeom>
                <a:avLst/>
                <a:gdLst>
                  <a:gd name="connsiteX0" fmla="*/ 0 w 1766884"/>
                  <a:gd name="connsiteY0" fmla="*/ 0 h 1695451"/>
                  <a:gd name="connsiteX1" fmla="*/ 1766884 w 1766884"/>
                  <a:gd name="connsiteY1" fmla="*/ 0 h 1695451"/>
                  <a:gd name="connsiteX2" fmla="*/ 1766884 w 1766884"/>
                  <a:gd name="connsiteY2" fmla="*/ 1695451 h 1695451"/>
                  <a:gd name="connsiteX3" fmla="*/ 426712 w 1766884"/>
                  <a:gd name="connsiteY3" fmla="*/ 1695451 h 1695451"/>
                  <a:gd name="connsiteX4" fmla="*/ 0 w 1766884"/>
                  <a:gd name="connsiteY4" fmla="*/ 1268739 h 1695451"/>
                  <a:gd name="connsiteX5" fmla="*/ 0 w 1766884"/>
                  <a:gd name="connsiteY5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66884" h="1695451">
                    <a:moveTo>
                      <a:pt x="0" y="0"/>
                    </a:moveTo>
                    <a:lnTo>
                      <a:pt x="1766884" y="0"/>
                    </a:lnTo>
                    <a:lnTo>
                      <a:pt x="1766884" y="1695451"/>
                    </a:lnTo>
                    <a:lnTo>
                      <a:pt x="426712" y="1695451"/>
                    </a:lnTo>
                    <a:cubicBezTo>
                      <a:pt x="191045" y="1695451"/>
                      <a:pt x="0" y="1504406"/>
                      <a:pt x="0" y="1268739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1F5094A5-B8B7-9ABA-C4D1-3B69CC742714}"/>
                  </a:ext>
                </a:extLst>
              </p:cNvPr>
              <p:cNvSpPr/>
              <p:nvPr/>
            </p:nvSpPr>
            <p:spPr>
              <a:xfrm>
                <a:off x="7481885" y="5924550"/>
                <a:ext cx="438151" cy="2194319"/>
              </a:xfrm>
              <a:custGeom>
                <a:avLst/>
                <a:gdLst>
                  <a:gd name="connsiteX0" fmla="*/ 0 w 438151"/>
                  <a:gd name="connsiteY0" fmla="*/ 0 h 2194319"/>
                  <a:gd name="connsiteX1" fmla="*/ 438151 w 438151"/>
                  <a:gd name="connsiteY1" fmla="*/ 0 h 2194319"/>
                  <a:gd name="connsiteX2" fmla="*/ 438151 w 438151"/>
                  <a:gd name="connsiteY2" fmla="*/ 1652587 h 2194319"/>
                  <a:gd name="connsiteX3" fmla="*/ 438151 w 438151"/>
                  <a:gd name="connsiteY3" fmla="*/ 1695451 h 2194319"/>
                  <a:gd name="connsiteX4" fmla="*/ 438151 w 438151"/>
                  <a:gd name="connsiteY4" fmla="*/ 2194319 h 2194319"/>
                  <a:gd name="connsiteX5" fmla="*/ 39056 w 438151"/>
                  <a:gd name="connsiteY5" fmla="*/ 1695451 h 2194319"/>
                  <a:gd name="connsiteX6" fmla="*/ 0 w 438151"/>
                  <a:gd name="connsiteY6" fmla="*/ 1695451 h 2194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8151" h="2194319">
                    <a:moveTo>
                      <a:pt x="0" y="0"/>
                    </a:moveTo>
                    <a:lnTo>
                      <a:pt x="438151" y="0"/>
                    </a:lnTo>
                    <a:lnTo>
                      <a:pt x="438151" y="1652587"/>
                    </a:lnTo>
                    <a:lnTo>
                      <a:pt x="438151" y="1695451"/>
                    </a:lnTo>
                    <a:lnTo>
                      <a:pt x="438151" y="2194319"/>
                    </a:lnTo>
                    <a:lnTo>
                      <a:pt x="39056" y="1695451"/>
                    </a:lnTo>
                    <a:lnTo>
                      <a:pt x="0" y="169545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D54DA49D-2590-6691-9ADB-6AAE5CC0B85E}"/>
                  </a:ext>
                </a:extLst>
              </p:cNvPr>
              <p:cNvSpPr/>
              <p:nvPr/>
            </p:nvSpPr>
            <p:spPr>
              <a:xfrm>
                <a:off x="7920035" y="5924549"/>
                <a:ext cx="442915" cy="2200274"/>
              </a:xfrm>
              <a:custGeom>
                <a:avLst/>
                <a:gdLst>
                  <a:gd name="connsiteX0" fmla="*/ 442915 w 442915"/>
                  <a:gd name="connsiteY0" fmla="*/ 1652587 h 2200274"/>
                  <a:gd name="connsiteX1" fmla="*/ 442915 w 442915"/>
                  <a:gd name="connsiteY1" fmla="*/ 1695451 h 2200274"/>
                  <a:gd name="connsiteX2" fmla="*/ 408624 w 442915"/>
                  <a:gd name="connsiteY2" fmla="*/ 1695451 h 2200274"/>
                  <a:gd name="connsiteX3" fmla="*/ 0 w 442915"/>
                  <a:gd name="connsiteY3" fmla="*/ 0 h 2200274"/>
                  <a:gd name="connsiteX4" fmla="*/ 4763 w 442915"/>
                  <a:gd name="connsiteY4" fmla="*/ 0 h 2200274"/>
                  <a:gd name="connsiteX5" fmla="*/ 442914 w 442915"/>
                  <a:gd name="connsiteY5" fmla="*/ 0 h 2200274"/>
                  <a:gd name="connsiteX6" fmla="*/ 442914 w 442915"/>
                  <a:gd name="connsiteY6" fmla="*/ 1652587 h 2200274"/>
                  <a:gd name="connsiteX7" fmla="*/ 408623 w 442915"/>
                  <a:gd name="connsiteY7" fmla="*/ 1695451 h 2200274"/>
                  <a:gd name="connsiteX8" fmla="*/ 408624 w 442915"/>
                  <a:gd name="connsiteY8" fmla="*/ 1695451 h 2200274"/>
                  <a:gd name="connsiteX9" fmla="*/ 4765 w 442915"/>
                  <a:gd name="connsiteY9" fmla="*/ 2200274 h 2200274"/>
                  <a:gd name="connsiteX10" fmla="*/ 4764 w 442915"/>
                  <a:gd name="connsiteY10" fmla="*/ 2200273 h 2200274"/>
                  <a:gd name="connsiteX11" fmla="*/ 1 w 442915"/>
                  <a:gd name="connsiteY11" fmla="*/ 2194319 h 2200274"/>
                  <a:gd name="connsiteX12" fmla="*/ 1 w 442915"/>
                  <a:gd name="connsiteY12" fmla="*/ 1695451 h 2200274"/>
                  <a:gd name="connsiteX13" fmla="*/ 0 w 442915"/>
                  <a:gd name="connsiteY13" fmla="*/ 1695451 h 2200274"/>
                  <a:gd name="connsiteX14" fmla="*/ 0 w 442915"/>
                  <a:gd name="connsiteY14" fmla="*/ 1652587 h 2200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42915" h="2200274">
                    <a:moveTo>
                      <a:pt x="442915" y="1652587"/>
                    </a:moveTo>
                    <a:lnTo>
                      <a:pt x="442915" y="1695451"/>
                    </a:lnTo>
                    <a:lnTo>
                      <a:pt x="408624" y="1695451"/>
                    </a:lnTo>
                    <a:close/>
                    <a:moveTo>
                      <a:pt x="0" y="0"/>
                    </a:moveTo>
                    <a:lnTo>
                      <a:pt x="4763" y="0"/>
                    </a:lnTo>
                    <a:lnTo>
                      <a:pt x="442914" y="0"/>
                    </a:lnTo>
                    <a:lnTo>
                      <a:pt x="442914" y="1652587"/>
                    </a:lnTo>
                    <a:lnTo>
                      <a:pt x="408623" y="1695451"/>
                    </a:lnTo>
                    <a:lnTo>
                      <a:pt x="408624" y="1695451"/>
                    </a:lnTo>
                    <a:lnTo>
                      <a:pt x="4765" y="2200274"/>
                    </a:lnTo>
                    <a:lnTo>
                      <a:pt x="4764" y="2200273"/>
                    </a:lnTo>
                    <a:lnTo>
                      <a:pt x="1" y="2194319"/>
                    </a:lnTo>
                    <a:lnTo>
                      <a:pt x="1" y="1695451"/>
                    </a:lnTo>
                    <a:lnTo>
                      <a:pt x="0" y="1695451"/>
                    </a:lnTo>
                    <a:lnTo>
                      <a:pt x="0" y="165258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FDB10DE8-6BE8-A5C7-6A8F-B759A72E1FE3}"/>
                </a:ext>
              </a:extLst>
            </p:cNvPr>
            <p:cNvGrpSpPr/>
            <p:nvPr/>
          </p:nvGrpSpPr>
          <p:grpSpPr>
            <a:xfrm>
              <a:off x="3392780" y="8096699"/>
              <a:ext cx="8261571" cy="2333034"/>
              <a:chOff x="5715000" y="5924549"/>
              <a:chExt cx="7791451" cy="2200274"/>
            </a:xfrm>
            <a:effectLst>
              <a:outerShdw blurRad="63500" dist="38100" dir="5400000" algn="t" rotWithShape="0">
                <a:prstClr val="black">
                  <a:alpha val="30000"/>
                </a:prstClr>
              </a:outerShdw>
            </a:effectLst>
          </p:grpSpPr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1E8C30AC-432A-A19E-DA97-731AE728916A}"/>
                  </a:ext>
                </a:extLst>
              </p:cNvPr>
              <p:cNvSpPr/>
              <p:nvPr/>
            </p:nvSpPr>
            <p:spPr>
              <a:xfrm>
                <a:off x="8362950" y="5924550"/>
                <a:ext cx="5143501" cy="1695451"/>
              </a:xfrm>
              <a:custGeom>
                <a:avLst/>
                <a:gdLst>
                  <a:gd name="connsiteX0" fmla="*/ 0 w 5143501"/>
                  <a:gd name="connsiteY0" fmla="*/ 0 h 1695451"/>
                  <a:gd name="connsiteX1" fmla="*/ 5143501 w 5143501"/>
                  <a:gd name="connsiteY1" fmla="*/ 0 h 1695451"/>
                  <a:gd name="connsiteX2" fmla="*/ 5143501 w 5143501"/>
                  <a:gd name="connsiteY2" fmla="*/ 1268739 h 1695451"/>
                  <a:gd name="connsiteX3" fmla="*/ 4716789 w 5143501"/>
                  <a:gd name="connsiteY3" fmla="*/ 1695451 h 1695451"/>
                  <a:gd name="connsiteX4" fmla="*/ 0 w 5143501"/>
                  <a:gd name="connsiteY4" fmla="*/ 1695451 h 1695451"/>
                  <a:gd name="connsiteX5" fmla="*/ 0 w 5143501"/>
                  <a:gd name="connsiteY5" fmla="*/ 1652587 h 1695451"/>
                  <a:gd name="connsiteX6" fmla="*/ 0 w 5143501"/>
                  <a:gd name="connsiteY6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3501" h="1695451">
                    <a:moveTo>
                      <a:pt x="0" y="0"/>
                    </a:moveTo>
                    <a:lnTo>
                      <a:pt x="5143501" y="0"/>
                    </a:lnTo>
                    <a:lnTo>
                      <a:pt x="5143501" y="1268739"/>
                    </a:lnTo>
                    <a:cubicBezTo>
                      <a:pt x="5143501" y="1504406"/>
                      <a:pt x="4952456" y="1695451"/>
                      <a:pt x="4716789" y="1695451"/>
                    </a:cubicBezTo>
                    <a:lnTo>
                      <a:pt x="0" y="1695451"/>
                    </a:lnTo>
                    <a:lnTo>
                      <a:pt x="0" y="165258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56B05D76-12F1-1932-D6AC-49AC3783DFCF}"/>
                  </a:ext>
                </a:extLst>
              </p:cNvPr>
              <p:cNvSpPr/>
              <p:nvPr/>
            </p:nvSpPr>
            <p:spPr>
              <a:xfrm>
                <a:off x="5715000" y="5924550"/>
                <a:ext cx="1766884" cy="1695451"/>
              </a:xfrm>
              <a:custGeom>
                <a:avLst/>
                <a:gdLst>
                  <a:gd name="connsiteX0" fmla="*/ 0 w 1766884"/>
                  <a:gd name="connsiteY0" fmla="*/ 0 h 1695451"/>
                  <a:gd name="connsiteX1" fmla="*/ 1766884 w 1766884"/>
                  <a:gd name="connsiteY1" fmla="*/ 0 h 1695451"/>
                  <a:gd name="connsiteX2" fmla="*/ 1766884 w 1766884"/>
                  <a:gd name="connsiteY2" fmla="*/ 1695451 h 1695451"/>
                  <a:gd name="connsiteX3" fmla="*/ 426712 w 1766884"/>
                  <a:gd name="connsiteY3" fmla="*/ 1695451 h 1695451"/>
                  <a:gd name="connsiteX4" fmla="*/ 0 w 1766884"/>
                  <a:gd name="connsiteY4" fmla="*/ 1268739 h 1695451"/>
                  <a:gd name="connsiteX5" fmla="*/ 0 w 1766884"/>
                  <a:gd name="connsiteY5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66884" h="1695451">
                    <a:moveTo>
                      <a:pt x="0" y="0"/>
                    </a:moveTo>
                    <a:lnTo>
                      <a:pt x="1766884" y="0"/>
                    </a:lnTo>
                    <a:lnTo>
                      <a:pt x="1766884" y="1695451"/>
                    </a:lnTo>
                    <a:lnTo>
                      <a:pt x="426712" y="1695451"/>
                    </a:lnTo>
                    <a:cubicBezTo>
                      <a:pt x="191045" y="1695451"/>
                      <a:pt x="0" y="1504406"/>
                      <a:pt x="0" y="1268739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1B98EA9F-92B3-1BF6-1939-5DA2CFC755D4}"/>
                  </a:ext>
                </a:extLst>
              </p:cNvPr>
              <p:cNvSpPr/>
              <p:nvPr/>
            </p:nvSpPr>
            <p:spPr>
              <a:xfrm>
                <a:off x="7481885" y="5924550"/>
                <a:ext cx="438151" cy="2194319"/>
              </a:xfrm>
              <a:custGeom>
                <a:avLst/>
                <a:gdLst>
                  <a:gd name="connsiteX0" fmla="*/ 0 w 438151"/>
                  <a:gd name="connsiteY0" fmla="*/ 0 h 2194319"/>
                  <a:gd name="connsiteX1" fmla="*/ 438151 w 438151"/>
                  <a:gd name="connsiteY1" fmla="*/ 0 h 2194319"/>
                  <a:gd name="connsiteX2" fmla="*/ 438151 w 438151"/>
                  <a:gd name="connsiteY2" fmla="*/ 1652587 h 2194319"/>
                  <a:gd name="connsiteX3" fmla="*/ 438151 w 438151"/>
                  <a:gd name="connsiteY3" fmla="*/ 1695451 h 2194319"/>
                  <a:gd name="connsiteX4" fmla="*/ 438151 w 438151"/>
                  <a:gd name="connsiteY4" fmla="*/ 2194319 h 2194319"/>
                  <a:gd name="connsiteX5" fmla="*/ 39056 w 438151"/>
                  <a:gd name="connsiteY5" fmla="*/ 1695451 h 2194319"/>
                  <a:gd name="connsiteX6" fmla="*/ 0 w 438151"/>
                  <a:gd name="connsiteY6" fmla="*/ 1695451 h 2194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8151" h="2194319">
                    <a:moveTo>
                      <a:pt x="0" y="0"/>
                    </a:moveTo>
                    <a:lnTo>
                      <a:pt x="438151" y="0"/>
                    </a:lnTo>
                    <a:lnTo>
                      <a:pt x="438151" y="1652587"/>
                    </a:lnTo>
                    <a:lnTo>
                      <a:pt x="438151" y="1695451"/>
                    </a:lnTo>
                    <a:lnTo>
                      <a:pt x="438151" y="2194319"/>
                    </a:lnTo>
                    <a:lnTo>
                      <a:pt x="39056" y="1695451"/>
                    </a:lnTo>
                    <a:lnTo>
                      <a:pt x="0" y="169545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56C7580B-CE93-A9C5-DCD8-62506AFD7747}"/>
                  </a:ext>
                </a:extLst>
              </p:cNvPr>
              <p:cNvSpPr/>
              <p:nvPr/>
            </p:nvSpPr>
            <p:spPr>
              <a:xfrm>
                <a:off x="7920035" y="5924549"/>
                <a:ext cx="442915" cy="2200274"/>
              </a:xfrm>
              <a:custGeom>
                <a:avLst/>
                <a:gdLst>
                  <a:gd name="connsiteX0" fmla="*/ 442915 w 442915"/>
                  <a:gd name="connsiteY0" fmla="*/ 1652587 h 2200274"/>
                  <a:gd name="connsiteX1" fmla="*/ 442915 w 442915"/>
                  <a:gd name="connsiteY1" fmla="*/ 1695451 h 2200274"/>
                  <a:gd name="connsiteX2" fmla="*/ 408624 w 442915"/>
                  <a:gd name="connsiteY2" fmla="*/ 1695451 h 2200274"/>
                  <a:gd name="connsiteX3" fmla="*/ 0 w 442915"/>
                  <a:gd name="connsiteY3" fmla="*/ 0 h 2200274"/>
                  <a:gd name="connsiteX4" fmla="*/ 4763 w 442915"/>
                  <a:gd name="connsiteY4" fmla="*/ 0 h 2200274"/>
                  <a:gd name="connsiteX5" fmla="*/ 442914 w 442915"/>
                  <a:gd name="connsiteY5" fmla="*/ 0 h 2200274"/>
                  <a:gd name="connsiteX6" fmla="*/ 442914 w 442915"/>
                  <a:gd name="connsiteY6" fmla="*/ 1652587 h 2200274"/>
                  <a:gd name="connsiteX7" fmla="*/ 408623 w 442915"/>
                  <a:gd name="connsiteY7" fmla="*/ 1695451 h 2200274"/>
                  <a:gd name="connsiteX8" fmla="*/ 408624 w 442915"/>
                  <a:gd name="connsiteY8" fmla="*/ 1695451 h 2200274"/>
                  <a:gd name="connsiteX9" fmla="*/ 4765 w 442915"/>
                  <a:gd name="connsiteY9" fmla="*/ 2200274 h 2200274"/>
                  <a:gd name="connsiteX10" fmla="*/ 4764 w 442915"/>
                  <a:gd name="connsiteY10" fmla="*/ 2200273 h 2200274"/>
                  <a:gd name="connsiteX11" fmla="*/ 1 w 442915"/>
                  <a:gd name="connsiteY11" fmla="*/ 2194319 h 2200274"/>
                  <a:gd name="connsiteX12" fmla="*/ 1 w 442915"/>
                  <a:gd name="connsiteY12" fmla="*/ 1695451 h 2200274"/>
                  <a:gd name="connsiteX13" fmla="*/ 0 w 442915"/>
                  <a:gd name="connsiteY13" fmla="*/ 1695451 h 2200274"/>
                  <a:gd name="connsiteX14" fmla="*/ 0 w 442915"/>
                  <a:gd name="connsiteY14" fmla="*/ 1652587 h 2200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42915" h="2200274">
                    <a:moveTo>
                      <a:pt x="442915" y="1652587"/>
                    </a:moveTo>
                    <a:lnTo>
                      <a:pt x="442915" y="1695451"/>
                    </a:lnTo>
                    <a:lnTo>
                      <a:pt x="408624" y="1695451"/>
                    </a:lnTo>
                    <a:close/>
                    <a:moveTo>
                      <a:pt x="0" y="0"/>
                    </a:moveTo>
                    <a:lnTo>
                      <a:pt x="4763" y="0"/>
                    </a:lnTo>
                    <a:lnTo>
                      <a:pt x="442914" y="0"/>
                    </a:lnTo>
                    <a:lnTo>
                      <a:pt x="442914" y="1652587"/>
                    </a:lnTo>
                    <a:lnTo>
                      <a:pt x="408623" y="1695451"/>
                    </a:lnTo>
                    <a:lnTo>
                      <a:pt x="408624" y="1695451"/>
                    </a:lnTo>
                    <a:lnTo>
                      <a:pt x="4765" y="2200274"/>
                    </a:lnTo>
                    <a:lnTo>
                      <a:pt x="4764" y="2200273"/>
                    </a:lnTo>
                    <a:lnTo>
                      <a:pt x="1" y="2194319"/>
                    </a:lnTo>
                    <a:lnTo>
                      <a:pt x="1" y="1695451"/>
                    </a:lnTo>
                    <a:lnTo>
                      <a:pt x="0" y="1695451"/>
                    </a:lnTo>
                    <a:lnTo>
                      <a:pt x="0" y="1652587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4F8D781-0E62-2040-4586-6B1E7B545137}"/>
              </a:ext>
            </a:extLst>
          </p:cNvPr>
          <p:cNvGrpSpPr/>
          <p:nvPr/>
        </p:nvGrpSpPr>
        <p:grpSpPr>
          <a:xfrm>
            <a:off x="7063765" y="8536359"/>
            <a:ext cx="3839596" cy="1028069"/>
            <a:chOff x="7063765" y="8536359"/>
            <a:chExt cx="3839596" cy="1028069"/>
          </a:xfrm>
        </p:grpSpPr>
        <p:sp>
          <p:nvSpPr>
            <p:cNvPr id="31" name="Google Shape;611;p22">
              <a:extLst>
                <a:ext uri="{FF2B5EF4-FFF2-40B4-BE49-F238E27FC236}">
                  <a16:creationId xmlns:a16="http://schemas.microsoft.com/office/drawing/2014/main" id="{32FF3C83-4559-BDAA-F5F0-870EECD8AE3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45207" y="8536359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TEAM LEAD</a:t>
              </a:r>
              <a:endParaRPr lang="en-US" altLang="en-US" sz="20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endParaRPr>
            </a:p>
          </p:txBody>
        </p:sp>
        <p:sp>
          <p:nvSpPr>
            <p:cNvPr id="32" name="Google Shape;626;p22">
              <a:extLst>
                <a:ext uri="{FF2B5EF4-FFF2-40B4-BE49-F238E27FC236}">
                  <a16:creationId xmlns:a16="http://schemas.microsoft.com/office/drawing/2014/main" id="{A4FD70EA-95DE-603C-B0DB-57A5D586FB4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063765" y="8890154"/>
              <a:ext cx="3658154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en-US" sz="1600" b="1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Dẫn</a:t>
              </a:r>
              <a:r>
                <a:rPr lang="en-US" sz="1600" b="1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b="1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Dắt</a:t>
              </a:r>
              <a:r>
                <a:rPr lang="en-US" sz="1600" b="1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b="1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Nhóm</a:t>
              </a:r>
              <a:r>
                <a:rPr lang="en-US" sz="1600" b="1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: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Gắn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kết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,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truyền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cảm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hứng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cho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tập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thể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.</a:t>
              </a:r>
              <a:endParaRPr lang="en-US" altLang="en-US" sz="16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DB07348F-A886-3771-5295-01CEB32BC4BC}"/>
              </a:ext>
            </a:extLst>
          </p:cNvPr>
          <p:cNvGrpSpPr/>
          <p:nvPr/>
        </p:nvGrpSpPr>
        <p:grpSpPr>
          <a:xfrm>
            <a:off x="4204609" y="8439330"/>
            <a:ext cx="1671266" cy="997533"/>
            <a:chOff x="2093792" y="4580405"/>
            <a:chExt cx="2009551" cy="940769"/>
          </a:xfrm>
        </p:grpSpPr>
        <p:sp>
          <p:nvSpPr>
            <p:cNvPr id="34" name="Google Shape;611;p22">
              <a:extLst>
                <a:ext uri="{FF2B5EF4-FFF2-40B4-BE49-F238E27FC236}">
                  <a16:creationId xmlns:a16="http://schemas.microsoft.com/office/drawing/2014/main" id="{C33E7663-3BD3-A021-3FC8-AEF2150047E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3792" y="4580405"/>
              <a:ext cx="2009551" cy="385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2400" dirty="0">
                  <a:solidFill>
                    <a:schemeClr val="bg1">
                      <a:lumMod val="65000"/>
                    </a:schemeClr>
                  </a:solidFill>
                  <a:latin typeface="+mn-lt"/>
                  <a:cs typeface="Open Sans" panose="020B0606030504020204" pitchFamily="34" charset="0"/>
                  <a:sym typeface="Open Sans" panose="020B0606030504020204" pitchFamily="34" charset="0"/>
                </a:rPr>
                <a:t>STEP</a:t>
              </a:r>
              <a:endParaRPr lang="en-US" altLang="en-US" sz="2000" dirty="0">
                <a:solidFill>
                  <a:schemeClr val="bg1">
                    <a:lumMod val="65000"/>
                  </a:schemeClr>
                </a:solidFill>
                <a:latin typeface="+mn-lt"/>
              </a:endParaRPr>
            </a:p>
          </p:txBody>
        </p:sp>
        <p:sp>
          <p:nvSpPr>
            <p:cNvPr id="35" name="Google Shape;611;p22">
              <a:extLst>
                <a:ext uri="{FF2B5EF4-FFF2-40B4-BE49-F238E27FC236}">
                  <a16:creationId xmlns:a16="http://schemas.microsoft.com/office/drawing/2014/main" id="{1F2B8B25-233E-5C49-E9BA-43568B441CC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3792" y="4828152"/>
              <a:ext cx="2009551" cy="6930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bg1">
                      <a:lumMod val="65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02</a:t>
              </a:r>
              <a:endParaRPr lang="en-US" altLang="en-US" sz="6000" b="1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0CF49A02-526A-E51A-2A3B-39596A232960}"/>
              </a:ext>
            </a:extLst>
          </p:cNvPr>
          <p:cNvGrpSpPr/>
          <p:nvPr/>
        </p:nvGrpSpPr>
        <p:grpSpPr>
          <a:xfrm>
            <a:off x="5606121" y="5986452"/>
            <a:ext cx="8261571" cy="2333034"/>
            <a:chOff x="4996521" y="5986452"/>
            <a:chExt cx="8261571" cy="2333034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1BE17B3E-407E-7360-B3C7-AFF3E6D63B14}"/>
                </a:ext>
              </a:extLst>
            </p:cNvPr>
            <p:cNvGrpSpPr/>
            <p:nvPr/>
          </p:nvGrpSpPr>
          <p:grpSpPr>
            <a:xfrm>
              <a:off x="4996521" y="5986452"/>
              <a:ext cx="8261571" cy="2333034"/>
              <a:chOff x="5715000" y="5924549"/>
              <a:chExt cx="7791451" cy="2200274"/>
            </a:xfrm>
            <a:solidFill>
              <a:schemeClr val="bg1">
                <a:lumMod val="95000"/>
              </a:schemeClr>
            </a:solidFill>
            <a:effectLst>
              <a:outerShdw blurRad="190500" dist="127000" dir="5400000" algn="t" rotWithShape="0">
                <a:prstClr val="black">
                  <a:alpha val="15000"/>
                </a:prstClr>
              </a:outerShdw>
            </a:effectLst>
          </p:grpSpPr>
          <p:sp>
            <p:nvSpPr>
              <p:cNvPr id="43" name="Freeform: Shape 42">
                <a:extLst>
                  <a:ext uri="{FF2B5EF4-FFF2-40B4-BE49-F238E27FC236}">
                    <a16:creationId xmlns:a16="http://schemas.microsoft.com/office/drawing/2014/main" id="{B6FB342E-5052-048E-ED06-693C09DAD841}"/>
                  </a:ext>
                </a:extLst>
              </p:cNvPr>
              <p:cNvSpPr/>
              <p:nvPr/>
            </p:nvSpPr>
            <p:spPr>
              <a:xfrm>
                <a:off x="8362950" y="5924550"/>
                <a:ext cx="5143501" cy="1695451"/>
              </a:xfrm>
              <a:custGeom>
                <a:avLst/>
                <a:gdLst>
                  <a:gd name="connsiteX0" fmla="*/ 0 w 5143501"/>
                  <a:gd name="connsiteY0" fmla="*/ 0 h 1695451"/>
                  <a:gd name="connsiteX1" fmla="*/ 5143501 w 5143501"/>
                  <a:gd name="connsiteY1" fmla="*/ 0 h 1695451"/>
                  <a:gd name="connsiteX2" fmla="*/ 5143501 w 5143501"/>
                  <a:gd name="connsiteY2" fmla="*/ 1268739 h 1695451"/>
                  <a:gd name="connsiteX3" fmla="*/ 4716789 w 5143501"/>
                  <a:gd name="connsiteY3" fmla="*/ 1695451 h 1695451"/>
                  <a:gd name="connsiteX4" fmla="*/ 0 w 5143501"/>
                  <a:gd name="connsiteY4" fmla="*/ 1695451 h 1695451"/>
                  <a:gd name="connsiteX5" fmla="*/ 0 w 5143501"/>
                  <a:gd name="connsiteY5" fmla="*/ 1652587 h 1695451"/>
                  <a:gd name="connsiteX6" fmla="*/ 0 w 5143501"/>
                  <a:gd name="connsiteY6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3501" h="1695451">
                    <a:moveTo>
                      <a:pt x="0" y="0"/>
                    </a:moveTo>
                    <a:lnTo>
                      <a:pt x="5143501" y="0"/>
                    </a:lnTo>
                    <a:lnTo>
                      <a:pt x="5143501" y="1268739"/>
                    </a:lnTo>
                    <a:cubicBezTo>
                      <a:pt x="5143501" y="1504406"/>
                      <a:pt x="4952456" y="1695451"/>
                      <a:pt x="4716789" y="1695451"/>
                    </a:cubicBezTo>
                    <a:lnTo>
                      <a:pt x="0" y="1695451"/>
                    </a:lnTo>
                    <a:lnTo>
                      <a:pt x="0" y="165258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4" name="Freeform: Shape 43">
                <a:extLst>
                  <a:ext uri="{FF2B5EF4-FFF2-40B4-BE49-F238E27FC236}">
                    <a16:creationId xmlns:a16="http://schemas.microsoft.com/office/drawing/2014/main" id="{3ABB732A-5D17-FBD8-06E8-5B0C0693A9EB}"/>
                  </a:ext>
                </a:extLst>
              </p:cNvPr>
              <p:cNvSpPr/>
              <p:nvPr/>
            </p:nvSpPr>
            <p:spPr>
              <a:xfrm>
                <a:off x="5715000" y="5924550"/>
                <a:ext cx="1766884" cy="1695451"/>
              </a:xfrm>
              <a:custGeom>
                <a:avLst/>
                <a:gdLst>
                  <a:gd name="connsiteX0" fmla="*/ 0 w 1766884"/>
                  <a:gd name="connsiteY0" fmla="*/ 0 h 1695451"/>
                  <a:gd name="connsiteX1" fmla="*/ 1766884 w 1766884"/>
                  <a:gd name="connsiteY1" fmla="*/ 0 h 1695451"/>
                  <a:gd name="connsiteX2" fmla="*/ 1766884 w 1766884"/>
                  <a:gd name="connsiteY2" fmla="*/ 1695451 h 1695451"/>
                  <a:gd name="connsiteX3" fmla="*/ 426712 w 1766884"/>
                  <a:gd name="connsiteY3" fmla="*/ 1695451 h 1695451"/>
                  <a:gd name="connsiteX4" fmla="*/ 0 w 1766884"/>
                  <a:gd name="connsiteY4" fmla="*/ 1268739 h 1695451"/>
                  <a:gd name="connsiteX5" fmla="*/ 0 w 1766884"/>
                  <a:gd name="connsiteY5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66884" h="1695451">
                    <a:moveTo>
                      <a:pt x="0" y="0"/>
                    </a:moveTo>
                    <a:lnTo>
                      <a:pt x="1766884" y="0"/>
                    </a:lnTo>
                    <a:lnTo>
                      <a:pt x="1766884" y="1695451"/>
                    </a:lnTo>
                    <a:lnTo>
                      <a:pt x="426712" y="1695451"/>
                    </a:lnTo>
                    <a:cubicBezTo>
                      <a:pt x="191045" y="1695451"/>
                      <a:pt x="0" y="1504406"/>
                      <a:pt x="0" y="1268739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id="{B4694D5A-BDBD-00CE-64E0-60AA0CF1B3B0}"/>
                  </a:ext>
                </a:extLst>
              </p:cNvPr>
              <p:cNvSpPr/>
              <p:nvPr/>
            </p:nvSpPr>
            <p:spPr>
              <a:xfrm>
                <a:off x="7481885" y="5924550"/>
                <a:ext cx="438151" cy="2194319"/>
              </a:xfrm>
              <a:custGeom>
                <a:avLst/>
                <a:gdLst>
                  <a:gd name="connsiteX0" fmla="*/ 0 w 438151"/>
                  <a:gd name="connsiteY0" fmla="*/ 0 h 2194319"/>
                  <a:gd name="connsiteX1" fmla="*/ 438151 w 438151"/>
                  <a:gd name="connsiteY1" fmla="*/ 0 h 2194319"/>
                  <a:gd name="connsiteX2" fmla="*/ 438151 w 438151"/>
                  <a:gd name="connsiteY2" fmla="*/ 1652587 h 2194319"/>
                  <a:gd name="connsiteX3" fmla="*/ 438151 w 438151"/>
                  <a:gd name="connsiteY3" fmla="*/ 1695451 h 2194319"/>
                  <a:gd name="connsiteX4" fmla="*/ 438151 w 438151"/>
                  <a:gd name="connsiteY4" fmla="*/ 2194319 h 2194319"/>
                  <a:gd name="connsiteX5" fmla="*/ 39056 w 438151"/>
                  <a:gd name="connsiteY5" fmla="*/ 1695451 h 2194319"/>
                  <a:gd name="connsiteX6" fmla="*/ 0 w 438151"/>
                  <a:gd name="connsiteY6" fmla="*/ 1695451 h 2194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8151" h="2194319">
                    <a:moveTo>
                      <a:pt x="0" y="0"/>
                    </a:moveTo>
                    <a:lnTo>
                      <a:pt x="438151" y="0"/>
                    </a:lnTo>
                    <a:lnTo>
                      <a:pt x="438151" y="1652587"/>
                    </a:lnTo>
                    <a:lnTo>
                      <a:pt x="438151" y="1695451"/>
                    </a:lnTo>
                    <a:lnTo>
                      <a:pt x="438151" y="2194319"/>
                    </a:lnTo>
                    <a:lnTo>
                      <a:pt x="39056" y="1695451"/>
                    </a:lnTo>
                    <a:lnTo>
                      <a:pt x="0" y="169545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C896AF8F-39B6-DC6E-4CA8-660DAF2680A7}"/>
                  </a:ext>
                </a:extLst>
              </p:cNvPr>
              <p:cNvSpPr/>
              <p:nvPr/>
            </p:nvSpPr>
            <p:spPr>
              <a:xfrm>
                <a:off x="7920035" y="5924549"/>
                <a:ext cx="442915" cy="2200274"/>
              </a:xfrm>
              <a:custGeom>
                <a:avLst/>
                <a:gdLst>
                  <a:gd name="connsiteX0" fmla="*/ 442915 w 442915"/>
                  <a:gd name="connsiteY0" fmla="*/ 1652587 h 2200274"/>
                  <a:gd name="connsiteX1" fmla="*/ 442915 w 442915"/>
                  <a:gd name="connsiteY1" fmla="*/ 1695451 h 2200274"/>
                  <a:gd name="connsiteX2" fmla="*/ 408624 w 442915"/>
                  <a:gd name="connsiteY2" fmla="*/ 1695451 h 2200274"/>
                  <a:gd name="connsiteX3" fmla="*/ 0 w 442915"/>
                  <a:gd name="connsiteY3" fmla="*/ 0 h 2200274"/>
                  <a:gd name="connsiteX4" fmla="*/ 4763 w 442915"/>
                  <a:gd name="connsiteY4" fmla="*/ 0 h 2200274"/>
                  <a:gd name="connsiteX5" fmla="*/ 442914 w 442915"/>
                  <a:gd name="connsiteY5" fmla="*/ 0 h 2200274"/>
                  <a:gd name="connsiteX6" fmla="*/ 442914 w 442915"/>
                  <a:gd name="connsiteY6" fmla="*/ 1652587 h 2200274"/>
                  <a:gd name="connsiteX7" fmla="*/ 408623 w 442915"/>
                  <a:gd name="connsiteY7" fmla="*/ 1695451 h 2200274"/>
                  <a:gd name="connsiteX8" fmla="*/ 408624 w 442915"/>
                  <a:gd name="connsiteY8" fmla="*/ 1695451 h 2200274"/>
                  <a:gd name="connsiteX9" fmla="*/ 4765 w 442915"/>
                  <a:gd name="connsiteY9" fmla="*/ 2200274 h 2200274"/>
                  <a:gd name="connsiteX10" fmla="*/ 4764 w 442915"/>
                  <a:gd name="connsiteY10" fmla="*/ 2200273 h 2200274"/>
                  <a:gd name="connsiteX11" fmla="*/ 1 w 442915"/>
                  <a:gd name="connsiteY11" fmla="*/ 2194319 h 2200274"/>
                  <a:gd name="connsiteX12" fmla="*/ 1 w 442915"/>
                  <a:gd name="connsiteY12" fmla="*/ 1695451 h 2200274"/>
                  <a:gd name="connsiteX13" fmla="*/ 0 w 442915"/>
                  <a:gd name="connsiteY13" fmla="*/ 1695451 h 2200274"/>
                  <a:gd name="connsiteX14" fmla="*/ 0 w 442915"/>
                  <a:gd name="connsiteY14" fmla="*/ 1652587 h 2200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42915" h="2200274">
                    <a:moveTo>
                      <a:pt x="442915" y="1652587"/>
                    </a:moveTo>
                    <a:lnTo>
                      <a:pt x="442915" y="1695451"/>
                    </a:lnTo>
                    <a:lnTo>
                      <a:pt x="408624" y="1695451"/>
                    </a:lnTo>
                    <a:close/>
                    <a:moveTo>
                      <a:pt x="0" y="0"/>
                    </a:moveTo>
                    <a:lnTo>
                      <a:pt x="4763" y="0"/>
                    </a:lnTo>
                    <a:lnTo>
                      <a:pt x="442914" y="0"/>
                    </a:lnTo>
                    <a:lnTo>
                      <a:pt x="442914" y="1652587"/>
                    </a:lnTo>
                    <a:lnTo>
                      <a:pt x="408623" y="1695451"/>
                    </a:lnTo>
                    <a:lnTo>
                      <a:pt x="408624" y="1695451"/>
                    </a:lnTo>
                    <a:lnTo>
                      <a:pt x="4765" y="2200274"/>
                    </a:lnTo>
                    <a:lnTo>
                      <a:pt x="4764" y="2200273"/>
                    </a:lnTo>
                    <a:lnTo>
                      <a:pt x="1" y="2194319"/>
                    </a:lnTo>
                    <a:lnTo>
                      <a:pt x="1" y="1695451"/>
                    </a:lnTo>
                    <a:lnTo>
                      <a:pt x="0" y="1695451"/>
                    </a:lnTo>
                    <a:lnTo>
                      <a:pt x="0" y="165258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CB896309-371B-466A-61BE-B659FB04856E}"/>
                </a:ext>
              </a:extLst>
            </p:cNvPr>
            <p:cNvGrpSpPr/>
            <p:nvPr/>
          </p:nvGrpSpPr>
          <p:grpSpPr>
            <a:xfrm>
              <a:off x="4996521" y="5986452"/>
              <a:ext cx="8261571" cy="2333034"/>
              <a:chOff x="5715000" y="5924549"/>
              <a:chExt cx="7791451" cy="2200274"/>
            </a:xfrm>
            <a:effectLst>
              <a:outerShdw blurRad="63500" dist="38100" dir="5400000" algn="t" rotWithShape="0">
                <a:prstClr val="black">
                  <a:alpha val="30000"/>
                </a:prstClr>
              </a:outerShdw>
            </a:effectLst>
          </p:grpSpPr>
          <p:sp>
            <p:nvSpPr>
              <p:cNvPr id="39" name="Freeform: Shape 38">
                <a:extLst>
                  <a:ext uri="{FF2B5EF4-FFF2-40B4-BE49-F238E27FC236}">
                    <a16:creationId xmlns:a16="http://schemas.microsoft.com/office/drawing/2014/main" id="{ED51E572-E311-4AF2-F69F-2D9AACD0AC58}"/>
                  </a:ext>
                </a:extLst>
              </p:cNvPr>
              <p:cNvSpPr/>
              <p:nvPr/>
            </p:nvSpPr>
            <p:spPr>
              <a:xfrm>
                <a:off x="8362950" y="5924550"/>
                <a:ext cx="5143501" cy="1695451"/>
              </a:xfrm>
              <a:custGeom>
                <a:avLst/>
                <a:gdLst>
                  <a:gd name="connsiteX0" fmla="*/ 0 w 5143501"/>
                  <a:gd name="connsiteY0" fmla="*/ 0 h 1695451"/>
                  <a:gd name="connsiteX1" fmla="*/ 5143501 w 5143501"/>
                  <a:gd name="connsiteY1" fmla="*/ 0 h 1695451"/>
                  <a:gd name="connsiteX2" fmla="*/ 5143501 w 5143501"/>
                  <a:gd name="connsiteY2" fmla="*/ 1268739 h 1695451"/>
                  <a:gd name="connsiteX3" fmla="*/ 4716789 w 5143501"/>
                  <a:gd name="connsiteY3" fmla="*/ 1695451 h 1695451"/>
                  <a:gd name="connsiteX4" fmla="*/ 0 w 5143501"/>
                  <a:gd name="connsiteY4" fmla="*/ 1695451 h 1695451"/>
                  <a:gd name="connsiteX5" fmla="*/ 0 w 5143501"/>
                  <a:gd name="connsiteY5" fmla="*/ 1652587 h 1695451"/>
                  <a:gd name="connsiteX6" fmla="*/ 0 w 5143501"/>
                  <a:gd name="connsiteY6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3501" h="1695451">
                    <a:moveTo>
                      <a:pt x="0" y="0"/>
                    </a:moveTo>
                    <a:lnTo>
                      <a:pt x="5143501" y="0"/>
                    </a:lnTo>
                    <a:lnTo>
                      <a:pt x="5143501" y="1268739"/>
                    </a:lnTo>
                    <a:cubicBezTo>
                      <a:pt x="5143501" y="1504406"/>
                      <a:pt x="4952456" y="1695451"/>
                      <a:pt x="4716789" y="1695451"/>
                    </a:cubicBezTo>
                    <a:lnTo>
                      <a:pt x="0" y="1695451"/>
                    </a:lnTo>
                    <a:lnTo>
                      <a:pt x="0" y="165258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0" name="Freeform: Shape 39">
                <a:extLst>
                  <a:ext uri="{FF2B5EF4-FFF2-40B4-BE49-F238E27FC236}">
                    <a16:creationId xmlns:a16="http://schemas.microsoft.com/office/drawing/2014/main" id="{CB64404E-5684-54E2-7B76-553C60549C96}"/>
                  </a:ext>
                </a:extLst>
              </p:cNvPr>
              <p:cNvSpPr/>
              <p:nvPr/>
            </p:nvSpPr>
            <p:spPr>
              <a:xfrm>
                <a:off x="5715000" y="5924550"/>
                <a:ext cx="1766884" cy="1695451"/>
              </a:xfrm>
              <a:custGeom>
                <a:avLst/>
                <a:gdLst>
                  <a:gd name="connsiteX0" fmla="*/ 0 w 1766884"/>
                  <a:gd name="connsiteY0" fmla="*/ 0 h 1695451"/>
                  <a:gd name="connsiteX1" fmla="*/ 1766884 w 1766884"/>
                  <a:gd name="connsiteY1" fmla="*/ 0 h 1695451"/>
                  <a:gd name="connsiteX2" fmla="*/ 1766884 w 1766884"/>
                  <a:gd name="connsiteY2" fmla="*/ 1695451 h 1695451"/>
                  <a:gd name="connsiteX3" fmla="*/ 426712 w 1766884"/>
                  <a:gd name="connsiteY3" fmla="*/ 1695451 h 1695451"/>
                  <a:gd name="connsiteX4" fmla="*/ 0 w 1766884"/>
                  <a:gd name="connsiteY4" fmla="*/ 1268739 h 1695451"/>
                  <a:gd name="connsiteX5" fmla="*/ 0 w 1766884"/>
                  <a:gd name="connsiteY5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66884" h="1695451">
                    <a:moveTo>
                      <a:pt x="0" y="0"/>
                    </a:moveTo>
                    <a:lnTo>
                      <a:pt x="1766884" y="0"/>
                    </a:lnTo>
                    <a:lnTo>
                      <a:pt x="1766884" y="1695451"/>
                    </a:lnTo>
                    <a:lnTo>
                      <a:pt x="426712" y="1695451"/>
                    </a:lnTo>
                    <a:cubicBezTo>
                      <a:pt x="191045" y="1695451"/>
                      <a:pt x="0" y="1504406"/>
                      <a:pt x="0" y="1268739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1" name="Freeform: Shape 40">
                <a:extLst>
                  <a:ext uri="{FF2B5EF4-FFF2-40B4-BE49-F238E27FC236}">
                    <a16:creationId xmlns:a16="http://schemas.microsoft.com/office/drawing/2014/main" id="{BA74A4DA-D60C-3DC2-A6C2-7E185660BAFC}"/>
                  </a:ext>
                </a:extLst>
              </p:cNvPr>
              <p:cNvSpPr/>
              <p:nvPr/>
            </p:nvSpPr>
            <p:spPr>
              <a:xfrm>
                <a:off x="7481885" y="5924550"/>
                <a:ext cx="438151" cy="2194319"/>
              </a:xfrm>
              <a:custGeom>
                <a:avLst/>
                <a:gdLst>
                  <a:gd name="connsiteX0" fmla="*/ 0 w 438151"/>
                  <a:gd name="connsiteY0" fmla="*/ 0 h 2194319"/>
                  <a:gd name="connsiteX1" fmla="*/ 438151 w 438151"/>
                  <a:gd name="connsiteY1" fmla="*/ 0 h 2194319"/>
                  <a:gd name="connsiteX2" fmla="*/ 438151 w 438151"/>
                  <a:gd name="connsiteY2" fmla="*/ 1652587 h 2194319"/>
                  <a:gd name="connsiteX3" fmla="*/ 438151 w 438151"/>
                  <a:gd name="connsiteY3" fmla="*/ 1695451 h 2194319"/>
                  <a:gd name="connsiteX4" fmla="*/ 438151 w 438151"/>
                  <a:gd name="connsiteY4" fmla="*/ 2194319 h 2194319"/>
                  <a:gd name="connsiteX5" fmla="*/ 39056 w 438151"/>
                  <a:gd name="connsiteY5" fmla="*/ 1695451 h 2194319"/>
                  <a:gd name="connsiteX6" fmla="*/ 0 w 438151"/>
                  <a:gd name="connsiteY6" fmla="*/ 1695451 h 2194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8151" h="2194319">
                    <a:moveTo>
                      <a:pt x="0" y="0"/>
                    </a:moveTo>
                    <a:lnTo>
                      <a:pt x="438151" y="0"/>
                    </a:lnTo>
                    <a:lnTo>
                      <a:pt x="438151" y="1652587"/>
                    </a:lnTo>
                    <a:lnTo>
                      <a:pt x="438151" y="1695451"/>
                    </a:lnTo>
                    <a:lnTo>
                      <a:pt x="438151" y="2194319"/>
                    </a:lnTo>
                    <a:lnTo>
                      <a:pt x="39056" y="1695451"/>
                    </a:lnTo>
                    <a:lnTo>
                      <a:pt x="0" y="169545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2" name="Freeform: Shape 41">
                <a:extLst>
                  <a:ext uri="{FF2B5EF4-FFF2-40B4-BE49-F238E27FC236}">
                    <a16:creationId xmlns:a16="http://schemas.microsoft.com/office/drawing/2014/main" id="{7D6363A2-3E85-0632-76A8-EAC77DA57393}"/>
                  </a:ext>
                </a:extLst>
              </p:cNvPr>
              <p:cNvSpPr/>
              <p:nvPr/>
            </p:nvSpPr>
            <p:spPr>
              <a:xfrm>
                <a:off x="7920035" y="5924549"/>
                <a:ext cx="442915" cy="2200274"/>
              </a:xfrm>
              <a:custGeom>
                <a:avLst/>
                <a:gdLst>
                  <a:gd name="connsiteX0" fmla="*/ 442915 w 442915"/>
                  <a:gd name="connsiteY0" fmla="*/ 1652587 h 2200274"/>
                  <a:gd name="connsiteX1" fmla="*/ 442915 w 442915"/>
                  <a:gd name="connsiteY1" fmla="*/ 1695451 h 2200274"/>
                  <a:gd name="connsiteX2" fmla="*/ 408624 w 442915"/>
                  <a:gd name="connsiteY2" fmla="*/ 1695451 h 2200274"/>
                  <a:gd name="connsiteX3" fmla="*/ 0 w 442915"/>
                  <a:gd name="connsiteY3" fmla="*/ 0 h 2200274"/>
                  <a:gd name="connsiteX4" fmla="*/ 4763 w 442915"/>
                  <a:gd name="connsiteY4" fmla="*/ 0 h 2200274"/>
                  <a:gd name="connsiteX5" fmla="*/ 442914 w 442915"/>
                  <a:gd name="connsiteY5" fmla="*/ 0 h 2200274"/>
                  <a:gd name="connsiteX6" fmla="*/ 442914 w 442915"/>
                  <a:gd name="connsiteY6" fmla="*/ 1652587 h 2200274"/>
                  <a:gd name="connsiteX7" fmla="*/ 408623 w 442915"/>
                  <a:gd name="connsiteY7" fmla="*/ 1695451 h 2200274"/>
                  <a:gd name="connsiteX8" fmla="*/ 408624 w 442915"/>
                  <a:gd name="connsiteY8" fmla="*/ 1695451 h 2200274"/>
                  <a:gd name="connsiteX9" fmla="*/ 4765 w 442915"/>
                  <a:gd name="connsiteY9" fmla="*/ 2200274 h 2200274"/>
                  <a:gd name="connsiteX10" fmla="*/ 4764 w 442915"/>
                  <a:gd name="connsiteY10" fmla="*/ 2200273 h 2200274"/>
                  <a:gd name="connsiteX11" fmla="*/ 1 w 442915"/>
                  <a:gd name="connsiteY11" fmla="*/ 2194319 h 2200274"/>
                  <a:gd name="connsiteX12" fmla="*/ 1 w 442915"/>
                  <a:gd name="connsiteY12" fmla="*/ 1695451 h 2200274"/>
                  <a:gd name="connsiteX13" fmla="*/ 0 w 442915"/>
                  <a:gd name="connsiteY13" fmla="*/ 1695451 h 2200274"/>
                  <a:gd name="connsiteX14" fmla="*/ 0 w 442915"/>
                  <a:gd name="connsiteY14" fmla="*/ 1652587 h 2200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42915" h="2200274">
                    <a:moveTo>
                      <a:pt x="442915" y="1652587"/>
                    </a:moveTo>
                    <a:lnTo>
                      <a:pt x="442915" y="1695451"/>
                    </a:lnTo>
                    <a:lnTo>
                      <a:pt x="408624" y="1695451"/>
                    </a:lnTo>
                    <a:close/>
                    <a:moveTo>
                      <a:pt x="0" y="0"/>
                    </a:moveTo>
                    <a:lnTo>
                      <a:pt x="4763" y="0"/>
                    </a:lnTo>
                    <a:lnTo>
                      <a:pt x="442914" y="0"/>
                    </a:lnTo>
                    <a:lnTo>
                      <a:pt x="442914" y="1652587"/>
                    </a:lnTo>
                    <a:lnTo>
                      <a:pt x="408623" y="1695451"/>
                    </a:lnTo>
                    <a:lnTo>
                      <a:pt x="408624" y="1695451"/>
                    </a:lnTo>
                    <a:lnTo>
                      <a:pt x="4765" y="2200274"/>
                    </a:lnTo>
                    <a:lnTo>
                      <a:pt x="4764" y="2200273"/>
                    </a:lnTo>
                    <a:lnTo>
                      <a:pt x="1" y="2194319"/>
                    </a:lnTo>
                    <a:lnTo>
                      <a:pt x="1" y="1695451"/>
                    </a:lnTo>
                    <a:lnTo>
                      <a:pt x="0" y="1695451"/>
                    </a:lnTo>
                    <a:lnTo>
                      <a:pt x="0" y="1652587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6C68A507-B86D-5258-A356-02EE9486FEB2}"/>
              </a:ext>
            </a:extLst>
          </p:cNvPr>
          <p:cNvGrpSpPr/>
          <p:nvPr/>
        </p:nvGrpSpPr>
        <p:grpSpPr>
          <a:xfrm>
            <a:off x="8667506" y="6426112"/>
            <a:ext cx="3839596" cy="1028069"/>
            <a:chOff x="8667506" y="6426112"/>
            <a:chExt cx="3839596" cy="1028069"/>
          </a:xfrm>
        </p:grpSpPr>
        <p:sp>
          <p:nvSpPr>
            <p:cNvPr id="48" name="Google Shape;611;p22">
              <a:extLst>
                <a:ext uri="{FF2B5EF4-FFF2-40B4-BE49-F238E27FC236}">
                  <a16:creationId xmlns:a16="http://schemas.microsoft.com/office/drawing/2014/main" id="{D2BBCE32-7426-5FB7-2A82-7C1CB94C54B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848948" y="6426112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STRATEGIC THINK</a:t>
              </a:r>
              <a:endParaRPr lang="en-US" altLang="en-US" sz="20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endParaRPr>
            </a:p>
          </p:txBody>
        </p:sp>
        <p:sp>
          <p:nvSpPr>
            <p:cNvPr id="49" name="Google Shape;626;p22">
              <a:extLst>
                <a:ext uri="{FF2B5EF4-FFF2-40B4-BE49-F238E27FC236}">
                  <a16:creationId xmlns:a16="http://schemas.microsoft.com/office/drawing/2014/main" id="{7CCC60F7-1223-5240-60B2-BD512BF5BB1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667506" y="6779907"/>
              <a:ext cx="3658154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vi-VN" sz="1600" b="1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Tư Duy Chiến Lược:</a:t>
              </a:r>
              <a:r>
                <a:rPr lang="vi-VN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Nhìn xa, hành động có trọng tâm.</a:t>
              </a:r>
              <a:endParaRPr lang="en-US" altLang="en-US" sz="16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84DA1169-8520-A6A2-B7E8-3DA44EDACA68}"/>
              </a:ext>
            </a:extLst>
          </p:cNvPr>
          <p:cNvGrpSpPr/>
          <p:nvPr/>
        </p:nvGrpSpPr>
        <p:grpSpPr>
          <a:xfrm>
            <a:off x="5808350" y="6329083"/>
            <a:ext cx="1671266" cy="997533"/>
            <a:chOff x="2093792" y="4580405"/>
            <a:chExt cx="2009551" cy="940769"/>
          </a:xfrm>
        </p:grpSpPr>
        <p:sp>
          <p:nvSpPr>
            <p:cNvPr id="51" name="Google Shape;611;p22">
              <a:extLst>
                <a:ext uri="{FF2B5EF4-FFF2-40B4-BE49-F238E27FC236}">
                  <a16:creationId xmlns:a16="http://schemas.microsoft.com/office/drawing/2014/main" id="{BCAC0CC0-7F0D-A921-77E2-093F5DF1D4A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3792" y="4580405"/>
              <a:ext cx="2009551" cy="385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2400" dirty="0">
                  <a:solidFill>
                    <a:schemeClr val="bg1">
                      <a:lumMod val="65000"/>
                    </a:schemeClr>
                  </a:solidFill>
                  <a:latin typeface="+mn-lt"/>
                  <a:cs typeface="Open Sans" panose="020B0606030504020204" pitchFamily="34" charset="0"/>
                  <a:sym typeface="Open Sans" panose="020B0606030504020204" pitchFamily="34" charset="0"/>
                </a:rPr>
                <a:t>STEP</a:t>
              </a:r>
              <a:endParaRPr lang="en-US" altLang="en-US" sz="2000" dirty="0">
                <a:solidFill>
                  <a:schemeClr val="bg1">
                    <a:lumMod val="65000"/>
                  </a:schemeClr>
                </a:solidFill>
                <a:latin typeface="+mn-lt"/>
              </a:endParaRPr>
            </a:p>
          </p:txBody>
        </p:sp>
        <p:sp>
          <p:nvSpPr>
            <p:cNvPr id="52" name="Google Shape;611;p22">
              <a:extLst>
                <a:ext uri="{FF2B5EF4-FFF2-40B4-BE49-F238E27FC236}">
                  <a16:creationId xmlns:a16="http://schemas.microsoft.com/office/drawing/2014/main" id="{9276BD76-B076-9434-85BC-C7C71DF2C94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3792" y="4828152"/>
              <a:ext cx="2009551" cy="6930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bg1">
                      <a:lumMod val="65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03</a:t>
              </a:r>
              <a:endParaRPr lang="en-US" altLang="en-US" sz="6000" b="1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FBF61586-87D1-7F1A-7181-931863ED9468}"/>
              </a:ext>
            </a:extLst>
          </p:cNvPr>
          <p:cNvGrpSpPr/>
          <p:nvPr/>
        </p:nvGrpSpPr>
        <p:grpSpPr>
          <a:xfrm>
            <a:off x="7209862" y="3876204"/>
            <a:ext cx="8261571" cy="2333034"/>
            <a:chOff x="6600262" y="3876204"/>
            <a:chExt cx="8261571" cy="2333034"/>
          </a:xfrm>
        </p:grpSpPr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310CA4FD-B68B-0301-A427-A6E1381770A2}"/>
                </a:ext>
              </a:extLst>
            </p:cNvPr>
            <p:cNvGrpSpPr/>
            <p:nvPr/>
          </p:nvGrpSpPr>
          <p:grpSpPr>
            <a:xfrm>
              <a:off x="6600262" y="3876204"/>
              <a:ext cx="8261571" cy="2333034"/>
              <a:chOff x="5715000" y="5924549"/>
              <a:chExt cx="7791451" cy="2200274"/>
            </a:xfrm>
            <a:solidFill>
              <a:schemeClr val="bg1">
                <a:lumMod val="95000"/>
              </a:schemeClr>
            </a:solidFill>
            <a:effectLst>
              <a:outerShdw blurRad="190500" dist="127000" dir="5400000" algn="t" rotWithShape="0">
                <a:prstClr val="black">
                  <a:alpha val="15000"/>
                </a:prstClr>
              </a:outerShdw>
            </a:effectLst>
          </p:grpSpPr>
          <p:sp>
            <p:nvSpPr>
              <p:cNvPr id="60" name="Freeform: Shape 59">
                <a:extLst>
                  <a:ext uri="{FF2B5EF4-FFF2-40B4-BE49-F238E27FC236}">
                    <a16:creationId xmlns:a16="http://schemas.microsoft.com/office/drawing/2014/main" id="{4C53E358-AA0C-A125-3F50-C840ACB052B7}"/>
                  </a:ext>
                </a:extLst>
              </p:cNvPr>
              <p:cNvSpPr/>
              <p:nvPr/>
            </p:nvSpPr>
            <p:spPr>
              <a:xfrm>
                <a:off x="8362950" y="5924550"/>
                <a:ext cx="5143501" cy="1695451"/>
              </a:xfrm>
              <a:custGeom>
                <a:avLst/>
                <a:gdLst>
                  <a:gd name="connsiteX0" fmla="*/ 0 w 5143501"/>
                  <a:gd name="connsiteY0" fmla="*/ 0 h 1695451"/>
                  <a:gd name="connsiteX1" fmla="*/ 5143501 w 5143501"/>
                  <a:gd name="connsiteY1" fmla="*/ 0 h 1695451"/>
                  <a:gd name="connsiteX2" fmla="*/ 5143501 w 5143501"/>
                  <a:gd name="connsiteY2" fmla="*/ 1268739 h 1695451"/>
                  <a:gd name="connsiteX3" fmla="*/ 4716789 w 5143501"/>
                  <a:gd name="connsiteY3" fmla="*/ 1695451 h 1695451"/>
                  <a:gd name="connsiteX4" fmla="*/ 0 w 5143501"/>
                  <a:gd name="connsiteY4" fmla="*/ 1695451 h 1695451"/>
                  <a:gd name="connsiteX5" fmla="*/ 0 w 5143501"/>
                  <a:gd name="connsiteY5" fmla="*/ 1652587 h 1695451"/>
                  <a:gd name="connsiteX6" fmla="*/ 0 w 5143501"/>
                  <a:gd name="connsiteY6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3501" h="1695451">
                    <a:moveTo>
                      <a:pt x="0" y="0"/>
                    </a:moveTo>
                    <a:lnTo>
                      <a:pt x="5143501" y="0"/>
                    </a:lnTo>
                    <a:lnTo>
                      <a:pt x="5143501" y="1268739"/>
                    </a:lnTo>
                    <a:cubicBezTo>
                      <a:pt x="5143501" y="1504406"/>
                      <a:pt x="4952456" y="1695451"/>
                      <a:pt x="4716789" y="1695451"/>
                    </a:cubicBezTo>
                    <a:lnTo>
                      <a:pt x="0" y="1695451"/>
                    </a:lnTo>
                    <a:lnTo>
                      <a:pt x="0" y="165258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61" name="Freeform: Shape 60">
                <a:extLst>
                  <a:ext uri="{FF2B5EF4-FFF2-40B4-BE49-F238E27FC236}">
                    <a16:creationId xmlns:a16="http://schemas.microsoft.com/office/drawing/2014/main" id="{D97584F7-B00C-B0E9-D9A1-B4F56DBBC218}"/>
                  </a:ext>
                </a:extLst>
              </p:cNvPr>
              <p:cNvSpPr/>
              <p:nvPr/>
            </p:nvSpPr>
            <p:spPr>
              <a:xfrm>
                <a:off x="5715000" y="5924550"/>
                <a:ext cx="1766884" cy="1695451"/>
              </a:xfrm>
              <a:custGeom>
                <a:avLst/>
                <a:gdLst>
                  <a:gd name="connsiteX0" fmla="*/ 0 w 1766884"/>
                  <a:gd name="connsiteY0" fmla="*/ 0 h 1695451"/>
                  <a:gd name="connsiteX1" fmla="*/ 1766884 w 1766884"/>
                  <a:gd name="connsiteY1" fmla="*/ 0 h 1695451"/>
                  <a:gd name="connsiteX2" fmla="*/ 1766884 w 1766884"/>
                  <a:gd name="connsiteY2" fmla="*/ 1695451 h 1695451"/>
                  <a:gd name="connsiteX3" fmla="*/ 426712 w 1766884"/>
                  <a:gd name="connsiteY3" fmla="*/ 1695451 h 1695451"/>
                  <a:gd name="connsiteX4" fmla="*/ 0 w 1766884"/>
                  <a:gd name="connsiteY4" fmla="*/ 1268739 h 1695451"/>
                  <a:gd name="connsiteX5" fmla="*/ 0 w 1766884"/>
                  <a:gd name="connsiteY5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66884" h="1695451">
                    <a:moveTo>
                      <a:pt x="0" y="0"/>
                    </a:moveTo>
                    <a:lnTo>
                      <a:pt x="1766884" y="0"/>
                    </a:lnTo>
                    <a:lnTo>
                      <a:pt x="1766884" y="1695451"/>
                    </a:lnTo>
                    <a:lnTo>
                      <a:pt x="426712" y="1695451"/>
                    </a:lnTo>
                    <a:cubicBezTo>
                      <a:pt x="191045" y="1695451"/>
                      <a:pt x="0" y="1504406"/>
                      <a:pt x="0" y="1268739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62" name="Freeform: Shape 61">
                <a:extLst>
                  <a:ext uri="{FF2B5EF4-FFF2-40B4-BE49-F238E27FC236}">
                    <a16:creationId xmlns:a16="http://schemas.microsoft.com/office/drawing/2014/main" id="{C3E4DA4D-B9E6-BD8F-DBDD-7CFEF1D49383}"/>
                  </a:ext>
                </a:extLst>
              </p:cNvPr>
              <p:cNvSpPr/>
              <p:nvPr/>
            </p:nvSpPr>
            <p:spPr>
              <a:xfrm>
                <a:off x="7481885" y="5924550"/>
                <a:ext cx="438151" cy="2194319"/>
              </a:xfrm>
              <a:custGeom>
                <a:avLst/>
                <a:gdLst>
                  <a:gd name="connsiteX0" fmla="*/ 0 w 438151"/>
                  <a:gd name="connsiteY0" fmla="*/ 0 h 2194319"/>
                  <a:gd name="connsiteX1" fmla="*/ 438151 w 438151"/>
                  <a:gd name="connsiteY1" fmla="*/ 0 h 2194319"/>
                  <a:gd name="connsiteX2" fmla="*/ 438151 w 438151"/>
                  <a:gd name="connsiteY2" fmla="*/ 1652587 h 2194319"/>
                  <a:gd name="connsiteX3" fmla="*/ 438151 w 438151"/>
                  <a:gd name="connsiteY3" fmla="*/ 1695451 h 2194319"/>
                  <a:gd name="connsiteX4" fmla="*/ 438151 w 438151"/>
                  <a:gd name="connsiteY4" fmla="*/ 2194319 h 2194319"/>
                  <a:gd name="connsiteX5" fmla="*/ 39056 w 438151"/>
                  <a:gd name="connsiteY5" fmla="*/ 1695451 h 2194319"/>
                  <a:gd name="connsiteX6" fmla="*/ 0 w 438151"/>
                  <a:gd name="connsiteY6" fmla="*/ 1695451 h 2194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8151" h="2194319">
                    <a:moveTo>
                      <a:pt x="0" y="0"/>
                    </a:moveTo>
                    <a:lnTo>
                      <a:pt x="438151" y="0"/>
                    </a:lnTo>
                    <a:lnTo>
                      <a:pt x="438151" y="1652587"/>
                    </a:lnTo>
                    <a:lnTo>
                      <a:pt x="438151" y="1695451"/>
                    </a:lnTo>
                    <a:lnTo>
                      <a:pt x="438151" y="2194319"/>
                    </a:lnTo>
                    <a:lnTo>
                      <a:pt x="39056" y="1695451"/>
                    </a:lnTo>
                    <a:lnTo>
                      <a:pt x="0" y="169545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63" name="Freeform: Shape 62">
                <a:extLst>
                  <a:ext uri="{FF2B5EF4-FFF2-40B4-BE49-F238E27FC236}">
                    <a16:creationId xmlns:a16="http://schemas.microsoft.com/office/drawing/2014/main" id="{6DBB00C2-531A-98A2-1989-16BACA615D88}"/>
                  </a:ext>
                </a:extLst>
              </p:cNvPr>
              <p:cNvSpPr/>
              <p:nvPr/>
            </p:nvSpPr>
            <p:spPr>
              <a:xfrm>
                <a:off x="7920035" y="5924549"/>
                <a:ext cx="442915" cy="2200274"/>
              </a:xfrm>
              <a:custGeom>
                <a:avLst/>
                <a:gdLst>
                  <a:gd name="connsiteX0" fmla="*/ 442915 w 442915"/>
                  <a:gd name="connsiteY0" fmla="*/ 1652587 h 2200274"/>
                  <a:gd name="connsiteX1" fmla="*/ 442915 w 442915"/>
                  <a:gd name="connsiteY1" fmla="*/ 1695451 h 2200274"/>
                  <a:gd name="connsiteX2" fmla="*/ 408624 w 442915"/>
                  <a:gd name="connsiteY2" fmla="*/ 1695451 h 2200274"/>
                  <a:gd name="connsiteX3" fmla="*/ 0 w 442915"/>
                  <a:gd name="connsiteY3" fmla="*/ 0 h 2200274"/>
                  <a:gd name="connsiteX4" fmla="*/ 4763 w 442915"/>
                  <a:gd name="connsiteY4" fmla="*/ 0 h 2200274"/>
                  <a:gd name="connsiteX5" fmla="*/ 442914 w 442915"/>
                  <a:gd name="connsiteY5" fmla="*/ 0 h 2200274"/>
                  <a:gd name="connsiteX6" fmla="*/ 442914 w 442915"/>
                  <a:gd name="connsiteY6" fmla="*/ 1652587 h 2200274"/>
                  <a:gd name="connsiteX7" fmla="*/ 408623 w 442915"/>
                  <a:gd name="connsiteY7" fmla="*/ 1695451 h 2200274"/>
                  <a:gd name="connsiteX8" fmla="*/ 408624 w 442915"/>
                  <a:gd name="connsiteY8" fmla="*/ 1695451 h 2200274"/>
                  <a:gd name="connsiteX9" fmla="*/ 4765 w 442915"/>
                  <a:gd name="connsiteY9" fmla="*/ 2200274 h 2200274"/>
                  <a:gd name="connsiteX10" fmla="*/ 4764 w 442915"/>
                  <a:gd name="connsiteY10" fmla="*/ 2200273 h 2200274"/>
                  <a:gd name="connsiteX11" fmla="*/ 1 w 442915"/>
                  <a:gd name="connsiteY11" fmla="*/ 2194319 h 2200274"/>
                  <a:gd name="connsiteX12" fmla="*/ 1 w 442915"/>
                  <a:gd name="connsiteY12" fmla="*/ 1695451 h 2200274"/>
                  <a:gd name="connsiteX13" fmla="*/ 0 w 442915"/>
                  <a:gd name="connsiteY13" fmla="*/ 1695451 h 2200274"/>
                  <a:gd name="connsiteX14" fmla="*/ 0 w 442915"/>
                  <a:gd name="connsiteY14" fmla="*/ 1652587 h 2200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42915" h="2200274">
                    <a:moveTo>
                      <a:pt x="442915" y="1652587"/>
                    </a:moveTo>
                    <a:lnTo>
                      <a:pt x="442915" y="1695451"/>
                    </a:lnTo>
                    <a:lnTo>
                      <a:pt x="408624" y="1695451"/>
                    </a:lnTo>
                    <a:close/>
                    <a:moveTo>
                      <a:pt x="0" y="0"/>
                    </a:moveTo>
                    <a:lnTo>
                      <a:pt x="4763" y="0"/>
                    </a:lnTo>
                    <a:lnTo>
                      <a:pt x="442914" y="0"/>
                    </a:lnTo>
                    <a:lnTo>
                      <a:pt x="442914" y="1652587"/>
                    </a:lnTo>
                    <a:lnTo>
                      <a:pt x="408623" y="1695451"/>
                    </a:lnTo>
                    <a:lnTo>
                      <a:pt x="408624" y="1695451"/>
                    </a:lnTo>
                    <a:lnTo>
                      <a:pt x="4765" y="2200274"/>
                    </a:lnTo>
                    <a:lnTo>
                      <a:pt x="4764" y="2200273"/>
                    </a:lnTo>
                    <a:lnTo>
                      <a:pt x="1" y="2194319"/>
                    </a:lnTo>
                    <a:lnTo>
                      <a:pt x="1" y="1695451"/>
                    </a:lnTo>
                    <a:lnTo>
                      <a:pt x="0" y="1695451"/>
                    </a:lnTo>
                    <a:lnTo>
                      <a:pt x="0" y="165258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2818AFE9-091E-CEF1-3AE0-FF7ABE8B2C80}"/>
                </a:ext>
              </a:extLst>
            </p:cNvPr>
            <p:cNvGrpSpPr/>
            <p:nvPr/>
          </p:nvGrpSpPr>
          <p:grpSpPr>
            <a:xfrm>
              <a:off x="6600262" y="3876204"/>
              <a:ext cx="8261571" cy="2333034"/>
              <a:chOff x="5715000" y="5924549"/>
              <a:chExt cx="7791451" cy="2200274"/>
            </a:xfrm>
            <a:effectLst>
              <a:outerShdw blurRad="63500" dist="38100" dir="5400000" algn="t" rotWithShape="0">
                <a:prstClr val="black">
                  <a:alpha val="30000"/>
                </a:prstClr>
              </a:outerShdw>
            </a:effectLst>
          </p:grpSpPr>
          <p:sp>
            <p:nvSpPr>
              <p:cNvPr id="56" name="Freeform: Shape 55">
                <a:extLst>
                  <a:ext uri="{FF2B5EF4-FFF2-40B4-BE49-F238E27FC236}">
                    <a16:creationId xmlns:a16="http://schemas.microsoft.com/office/drawing/2014/main" id="{FA610B13-ABFD-BCF8-9C8C-4DA1EFD80677}"/>
                  </a:ext>
                </a:extLst>
              </p:cNvPr>
              <p:cNvSpPr/>
              <p:nvPr/>
            </p:nvSpPr>
            <p:spPr>
              <a:xfrm>
                <a:off x="8362950" y="5924550"/>
                <a:ext cx="5143501" cy="1695451"/>
              </a:xfrm>
              <a:custGeom>
                <a:avLst/>
                <a:gdLst>
                  <a:gd name="connsiteX0" fmla="*/ 0 w 5143501"/>
                  <a:gd name="connsiteY0" fmla="*/ 0 h 1695451"/>
                  <a:gd name="connsiteX1" fmla="*/ 5143501 w 5143501"/>
                  <a:gd name="connsiteY1" fmla="*/ 0 h 1695451"/>
                  <a:gd name="connsiteX2" fmla="*/ 5143501 w 5143501"/>
                  <a:gd name="connsiteY2" fmla="*/ 1268739 h 1695451"/>
                  <a:gd name="connsiteX3" fmla="*/ 4716789 w 5143501"/>
                  <a:gd name="connsiteY3" fmla="*/ 1695451 h 1695451"/>
                  <a:gd name="connsiteX4" fmla="*/ 0 w 5143501"/>
                  <a:gd name="connsiteY4" fmla="*/ 1695451 h 1695451"/>
                  <a:gd name="connsiteX5" fmla="*/ 0 w 5143501"/>
                  <a:gd name="connsiteY5" fmla="*/ 1652587 h 1695451"/>
                  <a:gd name="connsiteX6" fmla="*/ 0 w 5143501"/>
                  <a:gd name="connsiteY6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3501" h="1695451">
                    <a:moveTo>
                      <a:pt x="0" y="0"/>
                    </a:moveTo>
                    <a:lnTo>
                      <a:pt x="5143501" y="0"/>
                    </a:lnTo>
                    <a:lnTo>
                      <a:pt x="5143501" y="1268739"/>
                    </a:lnTo>
                    <a:cubicBezTo>
                      <a:pt x="5143501" y="1504406"/>
                      <a:pt x="4952456" y="1695451"/>
                      <a:pt x="4716789" y="1695451"/>
                    </a:cubicBezTo>
                    <a:lnTo>
                      <a:pt x="0" y="1695451"/>
                    </a:lnTo>
                    <a:lnTo>
                      <a:pt x="0" y="165258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7" name="Freeform: Shape 56">
                <a:extLst>
                  <a:ext uri="{FF2B5EF4-FFF2-40B4-BE49-F238E27FC236}">
                    <a16:creationId xmlns:a16="http://schemas.microsoft.com/office/drawing/2014/main" id="{A5D94D22-6312-102D-9B4C-F24362E2DF99}"/>
                  </a:ext>
                </a:extLst>
              </p:cNvPr>
              <p:cNvSpPr/>
              <p:nvPr/>
            </p:nvSpPr>
            <p:spPr>
              <a:xfrm>
                <a:off x="5715000" y="5924550"/>
                <a:ext cx="1766884" cy="1695451"/>
              </a:xfrm>
              <a:custGeom>
                <a:avLst/>
                <a:gdLst>
                  <a:gd name="connsiteX0" fmla="*/ 0 w 1766884"/>
                  <a:gd name="connsiteY0" fmla="*/ 0 h 1695451"/>
                  <a:gd name="connsiteX1" fmla="*/ 1766884 w 1766884"/>
                  <a:gd name="connsiteY1" fmla="*/ 0 h 1695451"/>
                  <a:gd name="connsiteX2" fmla="*/ 1766884 w 1766884"/>
                  <a:gd name="connsiteY2" fmla="*/ 1695451 h 1695451"/>
                  <a:gd name="connsiteX3" fmla="*/ 426712 w 1766884"/>
                  <a:gd name="connsiteY3" fmla="*/ 1695451 h 1695451"/>
                  <a:gd name="connsiteX4" fmla="*/ 0 w 1766884"/>
                  <a:gd name="connsiteY4" fmla="*/ 1268739 h 1695451"/>
                  <a:gd name="connsiteX5" fmla="*/ 0 w 1766884"/>
                  <a:gd name="connsiteY5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66884" h="1695451">
                    <a:moveTo>
                      <a:pt x="0" y="0"/>
                    </a:moveTo>
                    <a:lnTo>
                      <a:pt x="1766884" y="0"/>
                    </a:lnTo>
                    <a:lnTo>
                      <a:pt x="1766884" y="1695451"/>
                    </a:lnTo>
                    <a:lnTo>
                      <a:pt x="426712" y="1695451"/>
                    </a:lnTo>
                    <a:cubicBezTo>
                      <a:pt x="191045" y="1695451"/>
                      <a:pt x="0" y="1504406"/>
                      <a:pt x="0" y="1268739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8" name="Freeform: Shape 57">
                <a:extLst>
                  <a:ext uri="{FF2B5EF4-FFF2-40B4-BE49-F238E27FC236}">
                    <a16:creationId xmlns:a16="http://schemas.microsoft.com/office/drawing/2014/main" id="{2264B477-DB93-85FA-37BC-0257E444EF4E}"/>
                  </a:ext>
                </a:extLst>
              </p:cNvPr>
              <p:cNvSpPr/>
              <p:nvPr/>
            </p:nvSpPr>
            <p:spPr>
              <a:xfrm>
                <a:off x="7481885" y="5924550"/>
                <a:ext cx="438151" cy="2194319"/>
              </a:xfrm>
              <a:custGeom>
                <a:avLst/>
                <a:gdLst>
                  <a:gd name="connsiteX0" fmla="*/ 0 w 438151"/>
                  <a:gd name="connsiteY0" fmla="*/ 0 h 2194319"/>
                  <a:gd name="connsiteX1" fmla="*/ 438151 w 438151"/>
                  <a:gd name="connsiteY1" fmla="*/ 0 h 2194319"/>
                  <a:gd name="connsiteX2" fmla="*/ 438151 w 438151"/>
                  <a:gd name="connsiteY2" fmla="*/ 1652587 h 2194319"/>
                  <a:gd name="connsiteX3" fmla="*/ 438151 w 438151"/>
                  <a:gd name="connsiteY3" fmla="*/ 1695451 h 2194319"/>
                  <a:gd name="connsiteX4" fmla="*/ 438151 w 438151"/>
                  <a:gd name="connsiteY4" fmla="*/ 2194319 h 2194319"/>
                  <a:gd name="connsiteX5" fmla="*/ 39056 w 438151"/>
                  <a:gd name="connsiteY5" fmla="*/ 1695451 h 2194319"/>
                  <a:gd name="connsiteX6" fmla="*/ 0 w 438151"/>
                  <a:gd name="connsiteY6" fmla="*/ 1695451 h 2194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8151" h="2194319">
                    <a:moveTo>
                      <a:pt x="0" y="0"/>
                    </a:moveTo>
                    <a:lnTo>
                      <a:pt x="438151" y="0"/>
                    </a:lnTo>
                    <a:lnTo>
                      <a:pt x="438151" y="1652587"/>
                    </a:lnTo>
                    <a:lnTo>
                      <a:pt x="438151" y="1695451"/>
                    </a:lnTo>
                    <a:lnTo>
                      <a:pt x="438151" y="2194319"/>
                    </a:lnTo>
                    <a:lnTo>
                      <a:pt x="39056" y="1695451"/>
                    </a:lnTo>
                    <a:lnTo>
                      <a:pt x="0" y="169545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9" name="Freeform: Shape 58">
                <a:extLst>
                  <a:ext uri="{FF2B5EF4-FFF2-40B4-BE49-F238E27FC236}">
                    <a16:creationId xmlns:a16="http://schemas.microsoft.com/office/drawing/2014/main" id="{C0AE5D7A-648D-1402-DBD7-C38DE34090A8}"/>
                  </a:ext>
                </a:extLst>
              </p:cNvPr>
              <p:cNvSpPr/>
              <p:nvPr/>
            </p:nvSpPr>
            <p:spPr>
              <a:xfrm>
                <a:off x="7920035" y="5924549"/>
                <a:ext cx="442915" cy="2200274"/>
              </a:xfrm>
              <a:custGeom>
                <a:avLst/>
                <a:gdLst>
                  <a:gd name="connsiteX0" fmla="*/ 442915 w 442915"/>
                  <a:gd name="connsiteY0" fmla="*/ 1652587 h 2200274"/>
                  <a:gd name="connsiteX1" fmla="*/ 442915 w 442915"/>
                  <a:gd name="connsiteY1" fmla="*/ 1695451 h 2200274"/>
                  <a:gd name="connsiteX2" fmla="*/ 408624 w 442915"/>
                  <a:gd name="connsiteY2" fmla="*/ 1695451 h 2200274"/>
                  <a:gd name="connsiteX3" fmla="*/ 0 w 442915"/>
                  <a:gd name="connsiteY3" fmla="*/ 0 h 2200274"/>
                  <a:gd name="connsiteX4" fmla="*/ 4763 w 442915"/>
                  <a:gd name="connsiteY4" fmla="*/ 0 h 2200274"/>
                  <a:gd name="connsiteX5" fmla="*/ 442914 w 442915"/>
                  <a:gd name="connsiteY5" fmla="*/ 0 h 2200274"/>
                  <a:gd name="connsiteX6" fmla="*/ 442914 w 442915"/>
                  <a:gd name="connsiteY6" fmla="*/ 1652587 h 2200274"/>
                  <a:gd name="connsiteX7" fmla="*/ 408623 w 442915"/>
                  <a:gd name="connsiteY7" fmla="*/ 1695451 h 2200274"/>
                  <a:gd name="connsiteX8" fmla="*/ 408624 w 442915"/>
                  <a:gd name="connsiteY8" fmla="*/ 1695451 h 2200274"/>
                  <a:gd name="connsiteX9" fmla="*/ 4765 w 442915"/>
                  <a:gd name="connsiteY9" fmla="*/ 2200274 h 2200274"/>
                  <a:gd name="connsiteX10" fmla="*/ 4764 w 442915"/>
                  <a:gd name="connsiteY10" fmla="*/ 2200273 h 2200274"/>
                  <a:gd name="connsiteX11" fmla="*/ 1 w 442915"/>
                  <a:gd name="connsiteY11" fmla="*/ 2194319 h 2200274"/>
                  <a:gd name="connsiteX12" fmla="*/ 1 w 442915"/>
                  <a:gd name="connsiteY12" fmla="*/ 1695451 h 2200274"/>
                  <a:gd name="connsiteX13" fmla="*/ 0 w 442915"/>
                  <a:gd name="connsiteY13" fmla="*/ 1695451 h 2200274"/>
                  <a:gd name="connsiteX14" fmla="*/ 0 w 442915"/>
                  <a:gd name="connsiteY14" fmla="*/ 1652587 h 2200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42915" h="2200274">
                    <a:moveTo>
                      <a:pt x="442915" y="1652587"/>
                    </a:moveTo>
                    <a:lnTo>
                      <a:pt x="442915" y="1695451"/>
                    </a:lnTo>
                    <a:lnTo>
                      <a:pt x="408624" y="1695451"/>
                    </a:lnTo>
                    <a:close/>
                    <a:moveTo>
                      <a:pt x="0" y="0"/>
                    </a:moveTo>
                    <a:lnTo>
                      <a:pt x="4763" y="0"/>
                    </a:lnTo>
                    <a:lnTo>
                      <a:pt x="442914" y="0"/>
                    </a:lnTo>
                    <a:lnTo>
                      <a:pt x="442914" y="1652587"/>
                    </a:lnTo>
                    <a:lnTo>
                      <a:pt x="408623" y="1695451"/>
                    </a:lnTo>
                    <a:lnTo>
                      <a:pt x="408624" y="1695451"/>
                    </a:lnTo>
                    <a:lnTo>
                      <a:pt x="4765" y="2200274"/>
                    </a:lnTo>
                    <a:lnTo>
                      <a:pt x="4764" y="2200273"/>
                    </a:lnTo>
                    <a:lnTo>
                      <a:pt x="1" y="2194319"/>
                    </a:lnTo>
                    <a:lnTo>
                      <a:pt x="1" y="1695451"/>
                    </a:lnTo>
                    <a:lnTo>
                      <a:pt x="0" y="1695451"/>
                    </a:lnTo>
                    <a:lnTo>
                      <a:pt x="0" y="165258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40304004-52F0-D965-5970-ECE21869CEFA}"/>
              </a:ext>
            </a:extLst>
          </p:cNvPr>
          <p:cNvGrpSpPr/>
          <p:nvPr/>
        </p:nvGrpSpPr>
        <p:grpSpPr>
          <a:xfrm>
            <a:off x="10271247" y="4315864"/>
            <a:ext cx="3839596" cy="1028069"/>
            <a:chOff x="10271247" y="4315864"/>
            <a:chExt cx="3839596" cy="1028069"/>
          </a:xfrm>
        </p:grpSpPr>
        <p:sp>
          <p:nvSpPr>
            <p:cNvPr id="129" name="Google Shape;611;p22">
              <a:extLst>
                <a:ext uri="{FF2B5EF4-FFF2-40B4-BE49-F238E27FC236}">
                  <a16:creationId xmlns:a16="http://schemas.microsoft.com/office/drawing/2014/main" id="{C0716699-45FD-CCF1-C91C-2CF02E1C8D0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452689" y="4315864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altLang="en-US" sz="2000" b="1" dirty="0">
                  <a:solidFill>
                    <a:schemeClr val="tx2"/>
                  </a:solidFill>
                  <a:latin typeface="+mj-lt"/>
                </a:rPr>
                <a:t>INFLUENCE</a:t>
              </a:r>
            </a:p>
          </p:txBody>
        </p:sp>
        <p:sp>
          <p:nvSpPr>
            <p:cNvPr id="130" name="Google Shape;626;p22">
              <a:extLst>
                <a:ext uri="{FF2B5EF4-FFF2-40B4-BE49-F238E27FC236}">
                  <a16:creationId xmlns:a16="http://schemas.microsoft.com/office/drawing/2014/main" id="{2957B668-601B-9C55-AAD3-7237BD49B96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271247" y="4669659"/>
              <a:ext cx="3658154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vi-VN" sz="1600" b="1" dirty="0">
                  <a:solidFill>
                    <a:schemeClr val="tx2"/>
                  </a:solidFill>
                  <a:latin typeface="+mj-lt"/>
                </a:rPr>
                <a:t>Ảnh Hưởng:</a:t>
              </a:r>
              <a:r>
                <a:rPr lang="vi-VN" sz="1600" dirty="0">
                  <a:solidFill>
                    <a:schemeClr val="tx2"/>
                  </a:solidFill>
                  <a:latin typeface="+mj-lt"/>
                </a:rPr>
                <a:t> Tạo tác động tích cực đến người khác.</a:t>
              </a:r>
              <a:endParaRPr lang="en-US" altLang="en-US" sz="1600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131" name="Group 130">
            <a:extLst>
              <a:ext uri="{FF2B5EF4-FFF2-40B4-BE49-F238E27FC236}">
                <a16:creationId xmlns:a16="http://schemas.microsoft.com/office/drawing/2014/main" id="{D60A52DD-8655-3AAD-8E6E-CCE02424062D}"/>
              </a:ext>
            </a:extLst>
          </p:cNvPr>
          <p:cNvGrpSpPr/>
          <p:nvPr/>
        </p:nvGrpSpPr>
        <p:grpSpPr>
          <a:xfrm>
            <a:off x="7412091" y="4218835"/>
            <a:ext cx="1671266" cy="997533"/>
            <a:chOff x="2093792" y="4580405"/>
            <a:chExt cx="2009551" cy="940769"/>
          </a:xfrm>
        </p:grpSpPr>
        <p:sp>
          <p:nvSpPr>
            <p:cNvPr id="132" name="Google Shape;611;p22">
              <a:extLst>
                <a:ext uri="{FF2B5EF4-FFF2-40B4-BE49-F238E27FC236}">
                  <a16:creationId xmlns:a16="http://schemas.microsoft.com/office/drawing/2014/main" id="{2FDA49C5-5C49-2A6E-A526-5387977C98C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3792" y="4580405"/>
              <a:ext cx="2009551" cy="385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2400" dirty="0">
                  <a:solidFill>
                    <a:schemeClr val="bg1">
                      <a:lumMod val="65000"/>
                    </a:schemeClr>
                  </a:solidFill>
                  <a:latin typeface="+mn-lt"/>
                  <a:cs typeface="Open Sans" panose="020B0606030504020204" pitchFamily="34" charset="0"/>
                  <a:sym typeface="Open Sans" panose="020B0606030504020204" pitchFamily="34" charset="0"/>
                </a:rPr>
                <a:t>STEP</a:t>
              </a:r>
              <a:endParaRPr lang="en-US" altLang="en-US" sz="2000" dirty="0">
                <a:solidFill>
                  <a:schemeClr val="bg1">
                    <a:lumMod val="65000"/>
                  </a:schemeClr>
                </a:solidFill>
                <a:latin typeface="+mn-lt"/>
              </a:endParaRPr>
            </a:p>
          </p:txBody>
        </p:sp>
        <p:sp>
          <p:nvSpPr>
            <p:cNvPr id="133" name="Google Shape;611;p22">
              <a:extLst>
                <a:ext uri="{FF2B5EF4-FFF2-40B4-BE49-F238E27FC236}">
                  <a16:creationId xmlns:a16="http://schemas.microsoft.com/office/drawing/2014/main" id="{741E4EE6-F7FA-178E-7C1A-225E0B4872A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3792" y="4828152"/>
              <a:ext cx="2009551" cy="6930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bg1">
                      <a:lumMod val="65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04</a:t>
              </a:r>
              <a:endParaRPr lang="en-US" altLang="en-US" sz="6000" b="1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134" name="Group 133">
            <a:extLst>
              <a:ext uri="{FF2B5EF4-FFF2-40B4-BE49-F238E27FC236}">
                <a16:creationId xmlns:a16="http://schemas.microsoft.com/office/drawing/2014/main" id="{355604AE-8248-93AA-964C-CAFEA84A1637}"/>
              </a:ext>
            </a:extLst>
          </p:cNvPr>
          <p:cNvGrpSpPr/>
          <p:nvPr/>
        </p:nvGrpSpPr>
        <p:grpSpPr>
          <a:xfrm>
            <a:off x="8813600" y="1765957"/>
            <a:ext cx="8261571" cy="2333034"/>
            <a:chOff x="8204000" y="1765957"/>
            <a:chExt cx="8261571" cy="2333034"/>
          </a:xfrm>
        </p:grpSpPr>
        <p:grpSp>
          <p:nvGrpSpPr>
            <p:cNvPr id="135" name="Group 134">
              <a:extLst>
                <a:ext uri="{FF2B5EF4-FFF2-40B4-BE49-F238E27FC236}">
                  <a16:creationId xmlns:a16="http://schemas.microsoft.com/office/drawing/2014/main" id="{624408B1-E06A-FF39-4561-C7A2551854D4}"/>
                </a:ext>
              </a:extLst>
            </p:cNvPr>
            <p:cNvGrpSpPr/>
            <p:nvPr/>
          </p:nvGrpSpPr>
          <p:grpSpPr>
            <a:xfrm>
              <a:off x="8204000" y="1765957"/>
              <a:ext cx="8261571" cy="2333034"/>
              <a:chOff x="5715000" y="5924549"/>
              <a:chExt cx="7791451" cy="2200274"/>
            </a:xfrm>
            <a:solidFill>
              <a:schemeClr val="bg1">
                <a:lumMod val="95000"/>
              </a:schemeClr>
            </a:solidFill>
            <a:effectLst>
              <a:outerShdw blurRad="190500" dist="127000" dir="5400000" algn="t" rotWithShape="0">
                <a:prstClr val="black">
                  <a:alpha val="15000"/>
                </a:prstClr>
              </a:outerShdw>
            </a:effectLst>
          </p:grpSpPr>
          <p:sp>
            <p:nvSpPr>
              <p:cNvPr id="141" name="Freeform: Shape 140">
                <a:extLst>
                  <a:ext uri="{FF2B5EF4-FFF2-40B4-BE49-F238E27FC236}">
                    <a16:creationId xmlns:a16="http://schemas.microsoft.com/office/drawing/2014/main" id="{72FDE690-3783-07B7-53EE-A8752C05E024}"/>
                  </a:ext>
                </a:extLst>
              </p:cNvPr>
              <p:cNvSpPr/>
              <p:nvPr/>
            </p:nvSpPr>
            <p:spPr>
              <a:xfrm>
                <a:off x="8362950" y="5924550"/>
                <a:ext cx="5143501" cy="1695451"/>
              </a:xfrm>
              <a:custGeom>
                <a:avLst/>
                <a:gdLst>
                  <a:gd name="connsiteX0" fmla="*/ 0 w 5143501"/>
                  <a:gd name="connsiteY0" fmla="*/ 0 h 1695451"/>
                  <a:gd name="connsiteX1" fmla="*/ 5143501 w 5143501"/>
                  <a:gd name="connsiteY1" fmla="*/ 0 h 1695451"/>
                  <a:gd name="connsiteX2" fmla="*/ 5143501 w 5143501"/>
                  <a:gd name="connsiteY2" fmla="*/ 1268739 h 1695451"/>
                  <a:gd name="connsiteX3" fmla="*/ 4716789 w 5143501"/>
                  <a:gd name="connsiteY3" fmla="*/ 1695451 h 1695451"/>
                  <a:gd name="connsiteX4" fmla="*/ 0 w 5143501"/>
                  <a:gd name="connsiteY4" fmla="*/ 1695451 h 1695451"/>
                  <a:gd name="connsiteX5" fmla="*/ 0 w 5143501"/>
                  <a:gd name="connsiteY5" fmla="*/ 1652587 h 1695451"/>
                  <a:gd name="connsiteX6" fmla="*/ 0 w 5143501"/>
                  <a:gd name="connsiteY6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3501" h="1695451">
                    <a:moveTo>
                      <a:pt x="0" y="0"/>
                    </a:moveTo>
                    <a:lnTo>
                      <a:pt x="5143501" y="0"/>
                    </a:lnTo>
                    <a:lnTo>
                      <a:pt x="5143501" y="1268739"/>
                    </a:lnTo>
                    <a:cubicBezTo>
                      <a:pt x="5143501" y="1504406"/>
                      <a:pt x="4952456" y="1695451"/>
                      <a:pt x="4716789" y="1695451"/>
                    </a:cubicBezTo>
                    <a:lnTo>
                      <a:pt x="0" y="1695451"/>
                    </a:lnTo>
                    <a:lnTo>
                      <a:pt x="0" y="165258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42" name="Freeform: Shape 141">
                <a:extLst>
                  <a:ext uri="{FF2B5EF4-FFF2-40B4-BE49-F238E27FC236}">
                    <a16:creationId xmlns:a16="http://schemas.microsoft.com/office/drawing/2014/main" id="{4F3B478D-9BB4-FB84-D676-F2673E4F8923}"/>
                  </a:ext>
                </a:extLst>
              </p:cNvPr>
              <p:cNvSpPr/>
              <p:nvPr/>
            </p:nvSpPr>
            <p:spPr>
              <a:xfrm>
                <a:off x="5715000" y="5924550"/>
                <a:ext cx="1766884" cy="1695451"/>
              </a:xfrm>
              <a:custGeom>
                <a:avLst/>
                <a:gdLst>
                  <a:gd name="connsiteX0" fmla="*/ 0 w 1766884"/>
                  <a:gd name="connsiteY0" fmla="*/ 0 h 1695451"/>
                  <a:gd name="connsiteX1" fmla="*/ 1766884 w 1766884"/>
                  <a:gd name="connsiteY1" fmla="*/ 0 h 1695451"/>
                  <a:gd name="connsiteX2" fmla="*/ 1766884 w 1766884"/>
                  <a:gd name="connsiteY2" fmla="*/ 1695451 h 1695451"/>
                  <a:gd name="connsiteX3" fmla="*/ 426712 w 1766884"/>
                  <a:gd name="connsiteY3" fmla="*/ 1695451 h 1695451"/>
                  <a:gd name="connsiteX4" fmla="*/ 0 w 1766884"/>
                  <a:gd name="connsiteY4" fmla="*/ 1268739 h 1695451"/>
                  <a:gd name="connsiteX5" fmla="*/ 0 w 1766884"/>
                  <a:gd name="connsiteY5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66884" h="1695451">
                    <a:moveTo>
                      <a:pt x="0" y="0"/>
                    </a:moveTo>
                    <a:lnTo>
                      <a:pt x="1766884" y="0"/>
                    </a:lnTo>
                    <a:lnTo>
                      <a:pt x="1766884" y="1695451"/>
                    </a:lnTo>
                    <a:lnTo>
                      <a:pt x="426712" y="1695451"/>
                    </a:lnTo>
                    <a:cubicBezTo>
                      <a:pt x="191045" y="1695451"/>
                      <a:pt x="0" y="1504406"/>
                      <a:pt x="0" y="1268739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43" name="Freeform: Shape 142">
                <a:extLst>
                  <a:ext uri="{FF2B5EF4-FFF2-40B4-BE49-F238E27FC236}">
                    <a16:creationId xmlns:a16="http://schemas.microsoft.com/office/drawing/2014/main" id="{F3B5726F-C0BD-75CB-E83D-6EF4D2796026}"/>
                  </a:ext>
                </a:extLst>
              </p:cNvPr>
              <p:cNvSpPr/>
              <p:nvPr/>
            </p:nvSpPr>
            <p:spPr>
              <a:xfrm>
                <a:off x="7481885" y="5924550"/>
                <a:ext cx="438151" cy="2194319"/>
              </a:xfrm>
              <a:custGeom>
                <a:avLst/>
                <a:gdLst>
                  <a:gd name="connsiteX0" fmla="*/ 0 w 438151"/>
                  <a:gd name="connsiteY0" fmla="*/ 0 h 2194319"/>
                  <a:gd name="connsiteX1" fmla="*/ 438151 w 438151"/>
                  <a:gd name="connsiteY1" fmla="*/ 0 h 2194319"/>
                  <a:gd name="connsiteX2" fmla="*/ 438151 w 438151"/>
                  <a:gd name="connsiteY2" fmla="*/ 1652587 h 2194319"/>
                  <a:gd name="connsiteX3" fmla="*/ 438151 w 438151"/>
                  <a:gd name="connsiteY3" fmla="*/ 1695451 h 2194319"/>
                  <a:gd name="connsiteX4" fmla="*/ 438151 w 438151"/>
                  <a:gd name="connsiteY4" fmla="*/ 2194319 h 2194319"/>
                  <a:gd name="connsiteX5" fmla="*/ 39056 w 438151"/>
                  <a:gd name="connsiteY5" fmla="*/ 1695451 h 2194319"/>
                  <a:gd name="connsiteX6" fmla="*/ 0 w 438151"/>
                  <a:gd name="connsiteY6" fmla="*/ 1695451 h 2194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8151" h="2194319">
                    <a:moveTo>
                      <a:pt x="0" y="0"/>
                    </a:moveTo>
                    <a:lnTo>
                      <a:pt x="438151" y="0"/>
                    </a:lnTo>
                    <a:lnTo>
                      <a:pt x="438151" y="1652587"/>
                    </a:lnTo>
                    <a:lnTo>
                      <a:pt x="438151" y="1695451"/>
                    </a:lnTo>
                    <a:lnTo>
                      <a:pt x="438151" y="2194319"/>
                    </a:lnTo>
                    <a:lnTo>
                      <a:pt x="39056" y="1695451"/>
                    </a:lnTo>
                    <a:lnTo>
                      <a:pt x="0" y="169545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44" name="Freeform: Shape 143">
                <a:extLst>
                  <a:ext uri="{FF2B5EF4-FFF2-40B4-BE49-F238E27FC236}">
                    <a16:creationId xmlns:a16="http://schemas.microsoft.com/office/drawing/2014/main" id="{CCC6D431-3BFD-91C9-2568-FDBECBE33317}"/>
                  </a:ext>
                </a:extLst>
              </p:cNvPr>
              <p:cNvSpPr/>
              <p:nvPr/>
            </p:nvSpPr>
            <p:spPr>
              <a:xfrm>
                <a:off x="7920035" y="5924549"/>
                <a:ext cx="442915" cy="2200274"/>
              </a:xfrm>
              <a:custGeom>
                <a:avLst/>
                <a:gdLst>
                  <a:gd name="connsiteX0" fmla="*/ 442915 w 442915"/>
                  <a:gd name="connsiteY0" fmla="*/ 1652587 h 2200274"/>
                  <a:gd name="connsiteX1" fmla="*/ 442915 w 442915"/>
                  <a:gd name="connsiteY1" fmla="*/ 1695451 h 2200274"/>
                  <a:gd name="connsiteX2" fmla="*/ 408624 w 442915"/>
                  <a:gd name="connsiteY2" fmla="*/ 1695451 h 2200274"/>
                  <a:gd name="connsiteX3" fmla="*/ 0 w 442915"/>
                  <a:gd name="connsiteY3" fmla="*/ 0 h 2200274"/>
                  <a:gd name="connsiteX4" fmla="*/ 4763 w 442915"/>
                  <a:gd name="connsiteY4" fmla="*/ 0 h 2200274"/>
                  <a:gd name="connsiteX5" fmla="*/ 442914 w 442915"/>
                  <a:gd name="connsiteY5" fmla="*/ 0 h 2200274"/>
                  <a:gd name="connsiteX6" fmla="*/ 442914 w 442915"/>
                  <a:gd name="connsiteY6" fmla="*/ 1652587 h 2200274"/>
                  <a:gd name="connsiteX7" fmla="*/ 408623 w 442915"/>
                  <a:gd name="connsiteY7" fmla="*/ 1695451 h 2200274"/>
                  <a:gd name="connsiteX8" fmla="*/ 408624 w 442915"/>
                  <a:gd name="connsiteY8" fmla="*/ 1695451 h 2200274"/>
                  <a:gd name="connsiteX9" fmla="*/ 4765 w 442915"/>
                  <a:gd name="connsiteY9" fmla="*/ 2200274 h 2200274"/>
                  <a:gd name="connsiteX10" fmla="*/ 4764 w 442915"/>
                  <a:gd name="connsiteY10" fmla="*/ 2200273 h 2200274"/>
                  <a:gd name="connsiteX11" fmla="*/ 1 w 442915"/>
                  <a:gd name="connsiteY11" fmla="*/ 2194319 h 2200274"/>
                  <a:gd name="connsiteX12" fmla="*/ 1 w 442915"/>
                  <a:gd name="connsiteY12" fmla="*/ 1695451 h 2200274"/>
                  <a:gd name="connsiteX13" fmla="*/ 0 w 442915"/>
                  <a:gd name="connsiteY13" fmla="*/ 1695451 h 2200274"/>
                  <a:gd name="connsiteX14" fmla="*/ 0 w 442915"/>
                  <a:gd name="connsiteY14" fmla="*/ 1652587 h 2200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42915" h="2200274">
                    <a:moveTo>
                      <a:pt x="442915" y="1652587"/>
                    </a:moveTo>
                    <a:lnTo>
                      <a:pt x="442915" y="1695451"/>
                    </a:lnTo>
                    <a:lnTo>
                      <a:pt x="408624" y="1695451"/>
                    </a:lnTo>
                    <a:close/>
                    <a:moveTo>
                      <a:pt x="0" y="0"/>
                    </a:moveTo>
                    <a:lnTo>
                      <a:pt x="4763" y="0"/>
                    </a:lnTo>
                    <a:lnTo>
                      <a:pt x="442914" y="0"/>
                    </a:lnTo>
                    <a:lnTo>
                      <a:pt x="442914" y="1652587"/>
                    </a:lnTo>
                    <a:lnTo>
                      <a:pt x="408623" y="1695451"/>
                    </a:lnTo>
                    <a:lnTo>
                      <a:pt x="408624" y="1695451"/>
                    </a:lnTo>
                    <a:lnTo>
                      <a:pt x="4765" y="2200274"/>
                    </a:lnTo>
                    <a:lnTo>
                      <a:pt x="4764" y="2200273"/>
                    </a:lnTo>
                    <a:lnTo>
                      <a:pt x="1" y="2194319"/>
                    </a:lnTo>
                    <a:lnTo>
                      <a:pt x="1" y="1695451"/>
                    </a:lnTo>
                    <a:lnTo>
                      <a:pt x="0" y="1695451"/>
                    </a:lnTo>
                    <a:lnTo>
                      <a:pt x="0" y="165258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6" name="Group 135">
              <a:extLst>
                <a:ext uri="{FF2B5EF4-FFF2-40B4-BE49-F238E27FC236}">
                  <a16:creationId xmlns:a16="http://schemas.microsoft.com/office/drawing/2014/main" id="{ED8C2D93-B16F-AE3B-3130-C702C36759D3}"/>
                </a:ext>
              </a:extLst>
            </p:cNvPr>
            <p:cNvGrpSpPr/>
            <p:nvPr/>
          </p:nvGrpSpPr>
          <p:grpSpPr>
            <a:xfrm>
              <a:off x="8204000" y="1765957"/>
              <a:ext cx="8261571" cy="2333034"/>
              <a:chOff x="5715000" y="5924549"/>
              <a:chExt cx="7791451" cy="2200274"/>
            </a:xfrm>
            <a:effectLst>
              <a:outerShdw blurRad="63500" dist="38100" dir="5400000" algn="t" rotWithShape="0">
                <a:prstClr val="black">
                  <a:alpha val="30000"/>
                </a:prstClr>
              </a:outerShdw>
            </a:effectLst>
          </p:grpSpPr>
          <p:sp>
            <p:nvSpPr>
              <p:cNvPr id="137" name="Freeform: Shape 136">
                <a:extLst>
                  <a:ext uri="{FF2B5EF4-FFF2-40B4-BE49-F238E27FC236}">
                    <a16:creationId xmlns:a16="http://schemas.microsoft.com/office/drawing/2014/main" id="{A12CB6E1-4470-9BAC-9F65-3307604CFB9C}"/>
                  </a:ext>
                </a:extLst>
              </p:cNvPr>
              <p:cNvSpPr/>
              <p:nvPr/>
            </p:nvSpPr>
            <p:spPr>
              <a:xfrm>
                <a:off x="8362950" y="5924550"/>
                <a:ext cx="5143501" cy="1695451"/>
              </a:xfrm>
              <a:custGeom>
                <a:avLst/>
                <a:gdLst>
                  <a:gd name="connsiteX0" fmla="*/ 0 w 5143501"/>
                  <a:gd name="connsiteY0" fmla="*/ 0 h 1695451"/>
                  <a:gd name="connsiteX1" fmla="*/ 5143501 w 5143501"/>
                  <a:gd name="connsiteY1" fmla="*/ 0 h 1695451"/>
                  <a:gd name="connsiteX2" fmla="*/ 5143501 w 5143501"/>
                  <a:gd name="connsiteY2" fmla="*/ 1268739 h 1695451"/>
                  <a:gd name="connsiteX3" fmla="*/ 4716789 w 5143501"/>
                  <a:gd name="connsiteY3" fmla="*/ 1695451 h 1695451"/>
                  <a:gd name="connsiteX4" fmla="*/ 0 w 5143501"/>
                  <a:gd name="connsiteY4" fmla="*/ 1695451 h 1695451"/>
                  <a:gd name="connsiteX5" fmla="*/ 0 w 5143501"/>
                  <a:gd name="connsiteY5" fmla="*/ 1652587 h 1695451"/>
                  <a:gd name="connsiteX6" fmla="*/ 0 w 5143501"/>
                  <a:gd name="connsiteY6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3501" h="1695451">
                    <a:moveTo>
                      <a:pt x="0" y="0"/>
                    </a:moveTo>
                    <a:lnTo>
                      <a:pt x="5143501" y="0"/>
                    </a:lnTo>
                    <a:lnTo>
                      <a:pt x="5143501" y="1268739"/>
                    </a:lnTo>
                    <a:cubicBezTo>
                      <a:pt x="5143501" y="1504406"/>
                      <a:pt x="4952456" y="1695451"/>
                      <a:pt x="4716789" y="1695451"/>
                    </a:cubicBezTo>
                    <a:lnTo>
                      <a:pt x="0" y="1695451"/>
                    </a:lnTo>
                    <a:lnTo>
                      <a:pt x="0" y="165258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38" name="Freeform: Shape 137">
                <a:extLst>
                  <a:ext uri="{FF2B5EF4-FFF2-40B4-BE49-F238E27FC236}">
                    <a16:creationId xmlns:a16="http://schemas.microsoft.com/office/drawing/2014/main" id="{CC2C78EB-EDC7-19E9-C938-301472B9D649}"/>
                  </a:ext>
                </a:extLst>
              </p:cNvPr>
              <p:cNvSpPr/>
              <p:nvPr/>
            </p:nvSpPr>
            <p:spPr>
              <a:xfrm>
                <a:off x="5715000" y="5924550"/>
                <a:ext cx="1766884" cy="1695451"/>
              </a:xfrm>
              <a:custGeom>
                <a:avLst/>
                <a:gdLst>
                  <a:gd name="connsiteX0" fmla="*/ 0 w 1766884"/>
                  <a:gd name="connsiteY0" fmla="*/ 0 h 1695451"/>
                  <a:gd name="connsiteX1" fmla="*/ 1766884 w 1766884"/>
                  <a:gd name="connsiteY1" fmla="*/ 0 h 1695451"/>
                  <a:gd name="connsiteX2" fmla="*/ 1766884 w 1766884"/>
                  <a:gd name="connsiteY2" fmla="*/ 1695451 h 1695451"/>
                  <a:gd name="connsiteX3" fmla="*/ 426712 w 1766884"/>
                  <a:gd name="connsiteY3" fmla="*/ 1695451 h 1695451"/>
                  <a:gd name="connsiteX4" fmla="*/ 0 w 1766884"/>
                  <a:gd name="connsiteY4" fmla="*/ 1268739 h 1695451"/>
                  <a:gd name="connsiteX5" fmla="*/ 0 w 1766884"/>
                  <a:gd name="connsiteY5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66884" h="1695451">
                    <a:moveTo>
                      <a:pt x="0" y="0"/>
                    </a:moveTo>
                    <a:lnTo>
                      <a:pt x="1766884" y="0"/>
                    </a:lnTo>
                    <a:lnTo>
                      <a:pt x="1766884" y="1695451"/>
                    </a:lnTo>
                    <a:lnTo>
                      <a:pt x="426712" y="1695451"/>
                    </a:lnTo>
                    <a:cubicBezTo>
                      <a:pt x="191045" y="1695451"/>
                      <a:pt x="0" y="1504406"/>
                      <a:pt x="0" y="1268739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39" name="Freeform: Shape 138">
                <a:extLst>
                  <a:ext uri="{FF2B5EF4-FFF2-40B4-BE49-F238E27FC236}">
                    <a16:creationId xmlns:a16="http://schemas.microsoft.com/office/drawing/2014/main" id="{2C2F2D7B-C5FE-DC82-8333-69B180B8EBD5}"/>
                  </a:ext>
                </a:extLst>
              </p:cNvPr>
              <p:cNvSpPr/>
              <p:nvPr/>
            </p:nvSpPr>
            <p:spPr>
              <a:xfrm>
                <a:off x="7481885" y="5924550"/>
                <a:ext cx="438151" cy="2194319"/>
              </a:xfrm>
              <a:custGeom>
                <a:avLst/>
                <a:gdLst>
                  <a:gd name="connsiteX0" fmla="*/ 0 w 438151"/>
                  <a:gd name="connsiteY0" fmla="*/ 0 h 2194319"/>
                  <a:gd name="connsiteX1" fmla="*/ 438151 w 438151"/>
                  <a:gd name="connsiteY1" fmla="*/ 0 h 2194319"/>
                  <a:gd name="connsiteX2" fmla="*/ 438151 w 438151"/>
                  <a:gd name="connsiteY2" fmla="*/ 1652587 h 2194319"/>
                  <a:gd name="connsiteX3" fmla="*/ 438151 w 438151"/>
                  <a:gd name="connsiteY3" fmla="*/ 1695451 h 2194319"/>
                  <a:gd name="connsiteX4" fmla="*/ 438151 w 438151"/>
                  <a:gd name="connsiteY4" fmla="*/ 2194319 h 2194319"/>
                  <a:gd name="connsiteX5" fmla="*/ 39056 w 438151"/>
                  <a:gd name="connsiteY5" fmla="*/ 1695451 h 2194319"/>
                  <a:gd name="connsiteX6" fmla="*/ 0 w 438151"/>
                  <a:gd name="connsiteY6" fmla="*/ 1695451 h 2194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8151" h="2194319">
                    <a:moveTo>
                      <a:pt x="0" y="0"/>
                    </a:moveTo>
                    <a:lnTo>
                      <a:pt x="438151" y="0"/>
                    </a:lnTo>
                    <a:lnTo>
                      <a:pt x="438151" y="1652587"/>
                    </a:lnTo>
                    <a:lnTo>
                      <a:pt x="438151" y="1695451"/>
                    </a:lnTo>
                    <a:lnTo>
                      <a:pt x="438151" y="2194319"/>
                    </a:lnTo>
                    <a:lnTo>
                      <a:pt x="39056" y="1695451"/>
                    </a:lnTo>
                    <a:lnTo>
                      <a:pt x="0" y="169545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40" name="Freeform: Shape 139">
                <a:extLst>
                  <a:ext uri="{FF2B5EF4-FFF2-40B4-BE49-F238E27FC236}">
                    <a16:creationId xmlns:a16="http://schemas.microsoft.com/office/drawing/2014/main" id="{0DC01B0B-1D08-FAD9-C144-37722B7573F6}"/>
                  </a:ext>
                </a:extLst>
              </p:cNvPr>
              <p:cNvSpPr/>
              <p:nvPr/>
            </p:nvSpPr>
            <p:spPr>
              <a:xfrm>
                <a:off x="7920035" y="5924549"/>
                <a:ext cx="442915" cy="2200274"/>
              </a:xfrm>
              <a:custGeom>
                <a:avLst/>
                <a:gdLst>
                  <a:gd name="connsiteX0" fmla="*/ 442915 w 442915"/>
                  <a:gd name="connsiteY0" fmla="*/ 1652587 h 2200274"/>
                  <a:gd name="connsiteX1" fmla="*/ 442915 w 442915"/>
                  <a:gd name="connsiteY1" fmla="*/ 1695451 h 2200274"/>
                  <a:gd name="connsiteX2" fmla="*/ 408624 w 442915"/>
                  <a:gd name="connsiteY2" fmla="*/ 1695451 h 2200274"/>
                  <a:gd name="connsiteX3" fmla="*/ 0 w 442915"/>
                  <a:gd name="connsiteY3" fmla="*/ 0 h 2200274"/>
                  <a:gd name="connsiteX4" fmla="*/ 4763 w 442915"/>
                  <a:gd name="connsiteY4" fmla="*/ 0 h 2200274"/>
                  <a:gd name="connsiteX5" fmla="*/ 442914 w 442915"/>
                  <a:gd name="connsiteY5" fmla="*/ 0 h 2200274"/>
                  <a:gd name="connsiteX6" fmla="*/ 442914 w 442915"/>
                  <a:gd name="connsiteY6" fmla="*/ 1652587 h 2200274"/>
                  <a:gd name="connsiteX7" fmla="*/ 408623 w 442915"/>
                  <a:gd name="connsiteY7" fmla="*/ 1695451 h 2200274"/>
                  <a:gd name="connsiteX8" fmla="*/ 408624 w 442915"/>
                  <a:gd name="connsiteY8" fmla="*/ 1695451 h 2200274"/>
                  <a:gd name="connsiteX9" fmla="*/ 4765 w 442915"/>
                  <a:gd name="connsiteY9" fmla="*/ 2200274 h 2200274"/>
                  <a:gd name="connsiteX10" fmla="*/ 4764 w 442915"/>
                  <a:gd name="connsiteY10" fmla="*/ 2200273 h 2200274"/>
                  <a:gd name="connsiteX11" fmla="*/ 1 w 442915"/>
                  <a:gd name="connsiteY11" fmla="*/ 2194319 h 2200274"/>
                  <a:gd name="connsiteX12" fmla="*/ 1 w 442915"/>
                  <a:gd name="connsiteY12" fmla="*/ 1695451 h 2200274"/>
                  <a:gd name="connsiteX13" fmla="*/ 0 w 442915"/>
                  <a:gd name="connsiteY13" fmla="*/ 1695451 h 2200274"/>
                  <a:gd name="connsiteX14" fmla="*/ 0 w 442915"/>
                  <a:gd name="connsiteY14" fmla="*/ 1652587 h 2200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42915" h="2200274">
                    <a:moveTo>
                      <a:pt x="442915" y="1652587"/>
                    </a:moveTo>
                    <a:lnTo>
                      <a:pt x="442915" y="1695451"/>
                    </a:lnTo>
                    <a:lnTo>
                      <a:pt x="408624" y="1695451"/>
                    </a:lnTo>
                    <a:close/>
                    <a:moveTo>
                      <a:pt x="0" y="0"/>
                    </a:moveTo>
                    <a:lnTo>
                      <a:pt x="4763" y="0"/>
                    </a:lnTo>
                    <a:lnTo>
                      <a:pt x="442914" y="0"/>
                    </a:lnTo>
                    <a:lnTo>
                      <a:pt x="442914" y="1652587"/>
                    </a:lnTo>
                    <a:lnTo>
                      <a:pt x="408623" y="1695451"/>
                    </a:lnTo>
                    <a:lnTo>
                      <a:pt x="408624" y="1695451"/>
                    </a:lnTo>
                    <a:lnTo>
                      <a:pt x="4765" y="2200274"/>
                    </a:lnTo>
                    <a:lnTo>
                      <a:pt x="4764" y="2200273"/>
                    </a:lnTo>
                    <a:lnTo>
                      <a:pt x="1" y="2194319"/>
                    </a:lnTo>
                    <a:lnTo>
                      <a:pt x="1" y="1695451"/>
                    </a:lnTo>
                    <a:lnTo>
                      <a:pt x="0" y="1695451"/>
                    </a:lnTo>
                    <a:lnTo>
                      <a:pt x="0" y="1652587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CB1AEDAC-50AC-200C-1328-7782AD222BE9}"/>
              </a:ext>
            </a:extLst>
          </p:cNvPr>
          <p:cNvGrpSpPr/>
          <p:nvPr/>
        </p:nvGrpSpPr>
        <p:grpSpPr>
          <a:xfrm>
            <a:off x="11874985" y="2205617"/>
            <a:ext cx="3839596" cy="1028069"/>
            <a:chOff x="11874985" y="2205617"/>
            <a:chExt cx="3839596" cy="1028069"/>
          </a:xfrm>
        </p:grpSpPr>
        <p:sp>
          <p:nvSpPr>
            <p:cNvPr id="146" name="Google Shape;611;p22">
              <a:extLst>
                <a:ext uri="{FF2B5EF4-FFF2-40B4-BE49-F238E27FC236}">
                  <a16:creationId xmlns:a16="http://schemas.microsoft.com/office/drawing/2014/main" id="{489AAE06-7C86-81EB-1737-1EE25F7E0CF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056427" y="2205617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tx2"/>
                  </a:solidFill>
                  <a:latin typeface="+mj-lt"/>
                </a:rPr>
                <a:t>LEGACY</a:t>
              </a:r>
              <a:endParaRPr lang="en-US" altLang="en-US" sz="2000" b="1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147" name="Google Shape;626;p22">
              <a:extLst>
                <a:ext uri="{FF2B5EF4-FFF2-40B4-BE49-F238E27FC236}">
                  <a16:creationId xmlns:a16="http://schemas.microsoft.com/office/drawing/2014/main" id="{F36B217A-9B36-6CD5-9B7D-A2E4F47008C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874985" y="2559412"/>
              <a:ext cx="3658154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en-US" sz="1600" b="1" dirty="0" err="1">
                  <a:solidFill>
                    <a:schemeClr val="tx2"/>
                  </a:solidFill>
                  <a:latin typeface="+mj-lt"/>
                </a:rPr>
                <a:t>Dấu</a:t>
              </a:r>
              <a:r>
                <a:rPr lang="en-US" sz="1600" b="1" dirty="0">
                  <a:solidFill>
                    <a:schemeClr val="tx2"/>
                  </a:solidFill>
                  <a:latin typeface="+mj-lt"/>
                </a:rPr>
                <a:t> </a:t>
              </a:r>
              <a:r>
                <a:rPr lang="en-US" sz="1600" b="1" dirty="0" err="1">
                  <a:solidFill>
                    <a:schemeClr val="tx2"/>
                  </a:solidFill>
                  <a:latin typeface="+mj-lt"/>
                </a:rPr>
                <a:t>Ấn</a:t>
              </a:r>
              <a:r>
                <a:rPr lang="en-US" sz="1600" b="1" dirty="0">
                  <a:solidFill>
                    <a:schemeClr val="tx2"/>
                  </a:solidFill>
                  <a:latin typeface="+mj-lt"/>
                </a:rPr>
                <a:t>:</a:t>
              </a:r>
              <a:r>
                <a:rPr lang="en-US" sz="1600" dirty="0">
                  <a:solidFill>
                    <a:schemeClr val="tx2"/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tx2"/>
                  </a:solidFill>
                  <a:latin typeface="+mj-lt"/>
                </a:rPr>
                <a:t>Để</a:t>
              </a:r>
              <a:r>
                <a:rPr lang="en-US" sz="1600" dirty="0">
                  <a:solidFill>
                    <a:schemeClr val="tx2"/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tx2"/>
                  </a:solidFill>
                  <a:latin typeface="+mj-lt"/>
                </a:rPr>
                <a:t>lại</a:t>
              </a:r>
              <a:r>
                <a:rPr lang="en-US" sz="1600" dirty="0">
                  <a:solidFill>
                    <a:schemeClr val="tx2"/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tx2"/>
                  </a:solidFill>
                  <a:latin typeface="+mj-lt"/>
                </a:rPr>
                <a:t>giá</a:t>
              </a:r>
              <a:r>
                <a:rPr lang="en-US" sz="1600" dirty="0">
                  <a:solidFill>
                    <a:schemeClr val="tx2"/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tx2"/>
                  </a:solidFill>
                  <a:latin typeface="+mj-lt"/>
                </a:rPr>
                <a:t>trị</a:t>
              </a:r>
              <a:r>
                <a:rPr lang="en-US" sz="1600" dirty="0">
                  <a:solidFill>
                    <a:schemeClr val="tx2"/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tx2"/>
                  </a:solidFill>
                  <a:latin typeface="+mj-lt"/>
                </a:rPr>
                <a:t>bền</a:t>
              </a:r>
              <a:r>
                <a:rPr lang="en-US" sz="1600" dirty="0">
                  <a:solidFill>
                    <a:schemeClr val="tx2"/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tx2"/>
                  </a:solidFill>
                  <a:latin typeface="+mj-lt"/>
                </a:rPr>
                <a:t>vững</a:t>
              </a:r>
              <a:r>
                <a:rPr lang="en-US" sz="1600" dirty="0">
                  <a:solidFill>
                    <a:schemeClr val="tx2"/>
                  </a:solidFill>
                  <a:latin typeface="+mj-lt"/>
                </a:rPr>
                <a:t> qua </a:t>
              </a:r>
              <a:r>
                <a:rPr lang="en-US" sz="1600" dirty="0" err="1">
                  <a:solidFill>
                    <a:schemeClr val="tx2"/>
                  </a:solidFill>
                  <a:latin typeface="+mj-lt"/>
                </a:rPr>
                <a:t>hành</a:t>
              </a:r>
              <a:r>
                <a:rPr lang="en-US" sz="1600" dirty="0">
                  <a:solidFill>
                    <a:schemeClr val="tx2"/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tx2"/>
                  </a:solidFill>
                  <a:latin typeface="+mj-lt"/>
                </a:rPr>
                <a:t>động</a:t>
              </a:r>
              <a:r>
                <a:rPr lang="en-US" sz="1600" dirty="0">
                  <a:solidFill>
                    <a:schemeClr val="tx2"/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tx2"/>
                  </a:solidFill>
                  <a:latin typeface="+mj-lt"/>
                </a:rPr>
                <a:t>lãnh</a:t>
              </a:r>
              <a:r>
                <a:rPr lang="en-US" sz="1600" dirty="0">
                  <a:solidFill>
                    <a:schemeClr val="tx2"/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tx2"/>
                  </a:solidFill>
                  <a:latin typeface="+mj-lt"/>
                </a:rPr>
                <a:t>đạo</a:t>
              </a:r>
              <a:r>
                <a:rPr lang="en-US" sz="1600" dirty="0">
                  <a:solidFill>
                    <a:schemeClr val="tx2"/>
                  </a:solidFill>
                  <a:latin typeface="+mj-lt"/>
                </a:rPr>
                <a:t>.</a:t>
              </a:r>
              <a:endParaRPr lang="en-US" altLang="en-US" sz="1600" dirty="0">
                <a:solidFill>
                  <a:schemeClr val="tx2"/>
                </a:solidFill>
                <a:latin typeface="+mj-lt"/>
              </a:endParaRPr>
            </a:p>
          </p:txBody>
        </p:sp>
      </p:grp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28A3BE04-BEC3-1D31-8497-7A69B8274D41}"/>
              </a:ext>
            </a:extLst>
          </p:cNvPr>
          <p:cNvGrpSpPr/>
          <p:nvPr/>
        </p:nvGrpSpPr>
        <p:grpSpPr>
          <a:xfrm>
            <a:off x="9015829" y="2108588"/>
            <a:ext cx="1671266" cy="997533"/>
            <a:chOff x="2093792" y="4580405"/>
            <a:chExt cx="2009551" cy="940769"/>
          </a:xfrm>
        </p:grpSpPr>
        <p:sp>
          <p:nvSpPr>
            <p:cNvPr id="149" name="Google Shape;611;p22">
              <a:extLst>
                <a:ext uri="{FF2B5EF4-FFF2-40B4-BE49-F238E27FC236}">
                  <a16:creationId xmlns:a16="http://schemas.microsoft.com/office/drawing/2014/main" id="{36DB6326-7D54-BA24-DDF4-CA31610B0AB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3792" y="4580405"/>
              <a:ext cx="2009551" cy="385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2400" dirty="0">
                  <a:solidFill>
                    <a:schemeClr val="bg1">
                      <a:lumMod val="65000"/>
                    </a:schemeClr>
                  </a:solidFill>
                  <a:latin typeface="+mn-lt"/>
                  <a:cs typeface="Open Sans" panose="020B0606030504020204" pitchFamily="34" charset="0"/>
                  <a:sym typeface="Open Sans" panose="020B0606030504020204" pitchFamily="34" charset="0"/>
                </a:rPr>
                <a:t>STEP</a:t>
              </a:r>
              <a:endParaRPr lang="en-US" altLang="en-US" sz="2000" dirty="0">
                <a:solidFill>
                  <a:schemeClr val="bg1">
                    <a:lumMod val="65000"/>
                  </a:schemeClr>
                </a:solidFill>
                <a:latin typeface="+mn-lt"/>
              </a:endParaRPr>
            </a:p>
          </p:txBody>
        </p:sp>
        <p:sp>
          <p:nvSpPr>
            <p:cNvPr id="150" name="Google Shape;611;p22">
              <a:extLst>
                <a:ext uri="{FF2B5EF4-FFF2-40B4-BE49-F238E27FC236}">
                  <a16:creationId xmlns:a16="http://schemas.microsoft.com/office/drawing/2014/main" id="{98D00505-4E07-26E0-46DB-E7D27B399C1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3792" y="4828152"/>
              <a:ext cx="2009551" cy="6930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bg1">
                      <a:lumMod val="65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05</a:t>
              </a:r>
              <a:endParaRPr lang="en-US" altLang="en-US" sz="6000" b="1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</p:grpSp>
      <p:sp>
        <p:nvSpPr>
          <p:cNvPr id="151" name="!!SubTitle">
            <a:extLst>
              <a:ext uri="{FF2B5EF4-FFF2-40B4-BE49-F238E27FC236}">
                <a16:creationId xmlns:a16="http://schemas.microsoft.com/office/drawing/2014/main" id="{10FE1206-FDC1-2D0F-9C79-26F42BCCAEE3}"/>
              </a:ext>
            </a:extLst>
          </p:cNvPr>
          <p:cNvSpPr txBox="1"/>
          <p:nvPr/>
        </p:nvSpPr>
        <p:spPr>
          <a:xfrm>
            <a:off x="17537929" y="8890154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52" name="!!MainTitle1">
            <a:extLst>
              <a:ext uri="{FF2B5EF4-FFF2-40B4-BE49-F238E27FC236}">
                <a16:creationId xmlns:a16="http://schemas.microsoft.com/office/drawing/2014/main" id="{ACDC2CB2-FF0F-0CFE-FAAE-2AF25C45B239}"/>
              </a:ext>
            </a:extLst>
          </p:cNvPr>
          <p:cNvSpPr txBox="1"/>
          <p:nvPr/>
        </p:nvSpPr>
        <p:spPr>
          <a:xfrm>
            <a:off x="16937060" y="9207908"/>
            <a:ext cx="5625258" cy="240065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Leadership</a:t>
            </a:r>
          </a:p>
          <a:p>
            <a:pPr lvl="0" algn="r">
              <a:defRPr/>
            </a:pP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Ascent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153" name="Group 152">
            <a:extLst>
              <a:ext uri="{FF2B5EF4-FFF2-40B4-BE49-F238E27FC236}">
                <a16:creationId xmlns:a16="http://schemas.microsoft.com/office/drawing/2014/main" id="{675D69DD-C189-852A-1F6C-B0FB81278FD1}"/>
              </a:ext>
            </a:extLst>
          </p:cNvPr>
          <p:cNvGrpSpPr/>
          <p:nvPr/>
        </p:nvGrpSpPr>
        <p:grpSpPr>
          <a:xfrm>
            <a:off x="9500652" y="10638342"/>
            <a:ext cx="770595" cy="886497"/>
            <a:chOff x="998817" y="1278569"/>
            <a:chExt cx="477107" cy="548866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5108A64C-DFE0-C362-A165-9CE5CC5F4F32}"/>
                </a:ext>
              </a:extLst>
            </p:cNvPr>
            <p:cNvSpPr/>
            <p:nvPr/>
          </p:nvSpPr>
          <p:spPr>
            <a:xfrm>
              <a:off x="998817" y="1278569"/>
              <a:ext cx="477107" cy="548866"/>
            </a:xfrm>
            <a:custGeom>
              <a:avLst/>
              <a:gdLst>
                <a:gd name="connsiteX0" fmla="*/ 448184 w 477107"/>
                <a:gd name="connsiteY0" fmla="*/ 357091 h 548866"/>
                <a:gd name="connsiteX1" fmla="*/ 423323 w 477107"/>
                <a:gd name="connsiteY1" fmla="*/ 328992 h 548866"/>
                <a:gd name="connsiteX2" fmla="*/ 323882 w 477107"/>
                <a:gd name="connsiteY2" fmla="*/ 293178 h 548866"/>
                <a:gd name="connsiteX3" fmla="*/ 318167 w 477107"/>
                <a:gd name="connsiteY3" fmla="*/ 293178 h 548866"/>
                <a:gd name="connsiteX4" fmla="*/ 318167 w 477107"/>
                <a:gd name="connsiteY4" fmla="*/ 293178 h 548866"/>
                <a:gd name="connsiteX5" fmla="*/ 294450 w 477107"/>
                <a:gd name="connsiteY5" fmla="*/ 265365 h 548866"/>
                <a:gd name="connsiteX6" fmla="*/ 297022 w 477107"/>
                <a:gd name="connsiteY6" fmla="*/ 263079 h 548866"/>
                <a:gd name="connsiteX7" fmla="*/ 299879 w 477107"/>
                <a:gd name="connsiteY7" fmla="*/ 259936 h 548866"/>
                <a:gd name="connsiteX8" fmla="*/ 302070 w 477107"/>
                <a:gd name="connsiteY8" fmla="*/ 257554 h 548866"/>
                <a:gd name="connsiteX9" fmla="*/ 304547 w 477107"/>
                <a:gd name="connsiteY9" fmla="*/ 254506 h 548866"/>
                <a:gd name="connsiteX10" fmla="*/ 306928 w 477107"/>
                <a:gd name="connsiteY10" fmla="*/ 251458 h 548866"/>
                <a:gd name="connsiteX11" fmla="*/ 308357 w 477107"/>
                <a:gd name="connsiteY11" fmla="*/ 249458 h 548866"/>
                <a:gd name="connsiteX12" fmla="*/ 311500 w 477107"/>
                <a:gd name="connsiteY12" fmla="*/ 244886 h 548866"/>
                <a:gd name="connsiteX13" fmla="*/ 312071 w 477107"/>
                <a:gd name="connsiteY13" fmla="*/ 243838 h 548866"/>
                <a:gd name="connsiteX14" fmla="*/ 327121 w 477107"/>
                <a:gd name="connsiteY14" fmla="*/ 212501 h 548866"/>
                <a:gd name="connsiteX15" fmla="*/ 327121 w 477107"/>
                <a:gd name="connsiteY15" fmla="*/ 212501 h 548866"/>
                <a:gd name="connsiteX16" fmla="*/ 332455 w 477107"/>
                <a:gd name="connsiteY16" fmla="*/ 210691 h 548866"/>
                <a:gd name="connsiteX17" fmla="*/ 333884 w 477107"/>
                <a:gd name="connsiteY17" fmla="*/ 210025 h 548866"/>
                <a:gd name="connsiteX18" fmla="*/ 338646 w 477107"/>
                <a:gd name="connsiteY18" fmla="*/ 206691 h 548866"/>
                <a:gd name="connsiteX19" fmla="*/ 339694 w 477107"/>
                <a:gd name="connsiteY19" fmla="*/ 205738 h 548866"/>
                <a:gd name="connsiteX20" fmla="*/ 343123 w 477107"/>
                <a:gd name="connsiteY20" fmla="*/ 202119 h 548866"/>
                <a:gd name="connsiteX21" fmla="*/ 344361 w 477107"/>
                <a:gd name="connsiteY21" fmla="*/ 200500 h 548866"/>
                <a:gd name="connsiteX22" fmla="*/ 347028 w 477107"/>
                <a:gd name="connsiteY22" fmla="*/ 196594 h 548866"/>
                <a:gd name="connsiteX23" fmla="*/ 348171 w 477107"/>
                <a:gd name="connsiteY23" fmla="*/ 194594 h 548866"/>
                <a:gd name="connsiteX24" fmla="*/ 350362 w 477107"/>
                <a:gd name="connsiteY24" fmla="*/ 190403 h 548866"/>
                <a:gd name="connsiteX25" fmla="*/ 351791 w 477107"/>
                <a:gd name="connsiteY25" fmla="*/ 187355 h 548866"/>
                <a:gd name="connsiteX26" fmla="*/ 353886 w 477107"/>
                <a:gd name="connsiteY26" fmla="*/ 182116 h 548866"/>
                <a:gd name="connsiteX27" fmla="*/ 356363 w 477107"/>
                <a:gd name="connsiteY27" fmla="*/ 174973 h 548866"/>
                <a:gd name="connsiteX28" fmla="*/ 356363 w 477107"/>
                <a:gd name="connsiteY28" fmla="*/ 174973 h 548866"/>
                <a:gd name="connsiteX29" fmla="*/ 359030 w 477107"/>
                <a:gd name="connsiteY29" fmla="*/ 163924 h 548866"/>
                <a:gd name="connsiteX30" fmla="*/ 359030 w 477107"/>
                <a:gd name="connsiteY30" fmla="*/ 162971 h 548866"/>
                <a:gd name="connsiteX31" fmla="*/ 359792 w 477107"/>
                <a:gd name="connsiteY31" fmla="*/ 155351 h 548866"/>
                <a:gd name="connsiteX32" fmla="*/ 356267 w 477107"/>
                <a:gd name="connsiteY32" fmla="*/ 136301 h 548866"/>
                <a:gd name="connsiteX33" fmla="*/ 346742 w 477107"/>
                <a:gd name="connsiteY33" fmla="*/ 126776 h 548866"/>
                <a:gd name="connsiteX34" fmla="*/ 343218 w 477107"/>
                <a:gd name="connsiteY34" fmla="*/ 124490 h 548866"/>
                <a:gd name="connsiteX35" fmla="*/ 339599 w 477107"/>
                <a:gd name="connsiteY35" fmla="*/ 61530 h 548866"/>
                <a:gd name="connsiteX36" fmla="*/ 319596 w 477107"/>
                <a:gd name="connsiteY36" fmla="*/ 41051 h 548866"/>
                <a:gd name="connsiteX37" fmla="*/ 252921 w 477107"/>
                <a:gd name="connsiteY37" fmla="*/ 4475 h 548866"/>
                <a:gd name="connsiteX38" fmla="*/ 174435 w 477107"/>
                <a:gd name="connsiteY38" fmla="*/ 12190 h 548866"/>
                <a:gd name="connsiteX39" fmla="*/ 158243 w 477107"/>
                <a:gd name="connsiteY39" fmla="*/ 38479 h 548866"/>
                <a:gd name="connsiteX40" fmla="*/ 145098 w 477107"/>
                <a:gd name="connsiteY40" fmla="*/ 43051 h 548866"/>
                <a:gd name="connsiteX41" fmla="*/ 133859 w 477107"/>
                <a:gd name="connsiteY41" fmla="*/ 64292 h 548866"/>
                <a:gd name="connsiteX42" fmla="*/ 133859 w 477107"/>
                <a:gd name="connsiteY42" fmla="*/ 124204 h 548866"/>
                <a:gd name="connsiteX43" fmla="*/ 122048 w 477107"/>
                <a:gd name="connsiteY43" fmla="*/ 134587 h 548866"/>
                <a:gd name="connsiteX44" fmla="*/ 121095 w 477107"/>
                <a:gd name="connsiteY44" fmla="*/ 136968 h 548866"/>
                <a:gd name="connsiteX45" fmla="*/ 121095 w 477107"/>
                <a:gd name="connsiteY45" fmla="*/ 136968 h 548866"/>
                <a:gd name="connsiteX46" fmla="*/ 118809 w 477107"/>
                <a:gd name="connsiteY46" fmla="*/ 143159 h 548866"/>
                <a:gd name="connsiteX47" fmla="*/ 121190 w 477107"/>
                <a:gd name="connsiteY47" fmla="*/ 174877 h 548866"/>
                <a:gd name="connsiteX48" fmla="*/ 121190 w 477107"/>
                <a:gd name="connsiteY48" fmla="*/ 174877 h 548866"/>
                <a:gd name="connsiteX49" fmla="*/ 121190 w 477107"/>
                <a:gd name="connsiteY49" fmla="*/ 174877 h 548866"/>
                <a:gd name="connsiteX50" fmla="*/ 121190 w 477107"/>
                <a:gd name="connsiteY50" fmla="*/ 175735 h 548866"/>
                <a:gd name="connsiteX51" fmla="*/ 133382 w 477107"/>
                <a:gd name="connsiteY51" fmla="*/ 201166 h 548866"/>
                <a:gd name="connsiteX52" fmla="*/ 133382 w 477107"/>
                <a:gd name="connsiteY52" fmla="*/ 201738 h 548866"/>
                <a:gd name="connsiteX53" fmla="*/ 136335 w 477107"/>
                <a:gd name="connsiteY53" fmla="*/ 205072 h 548866"/>
                <a:gd name="connsiteX54" fmla="*/ 137478 w 477107"/>
                <a:gd name="connsiteY54" fmla="*/ 206215 h 548866"/>
                <a:gd name="connsiteX55" fmla="*/ 139955 w 477107"/>
                <a:gd name="connsiteY55" fmla="*/ 208120 h 548866"/>
                <a:gd name="connsiteX56" fmla="*/ 141764 w 477107"/>
                <a:gd name="connsiteY56" fmla="*/ 209358 h 548866"/>
                <a:gd name="connsiteX57" fmla="*/ 143955 w 477107"/>
                <a:gd name="connsiteY57" fmla="*/ 210501 h 548866"/>
                <a:gd name="connsiteX58" fmla="*/ 145955 w 477107"/>
                <a:gd name="connsiteY58" fmla="*/ 211453 h 548866"/>
                <a:gd name="connsiteX59" fmla="*/ 149099 w 477107"/>
                <a:gd name="connsiteY59" fmla="*/ 212311 h 548866"/>
                <a:gd name="connsiteX60" fmla="*/ 149956 w 477107"/>
                <a:gd name="connsiteY60" fmla="*/ 212311 h 548866"/>
                <a:gd name="connsiteX61" fmla="*/ 157195 w 477107"/>
                <a:gd name="connsiteY61" fmla="*/ 229360 h 548866"/>
                <a:gd name="connsiteX62" fmla="*/ 184246 w 477107"/>
                <a:gd name="connsiteY62" fmla="*/ 266222 h 548866"/>
                <a:gd name="connsiteX63" fmla="*/ 183579 w 477107"/>
                <a:gd name="connsiteY63" fmla="*/ 266222 h 548866"/>
                <a:gd name="connsiteX64" fmla="*/ 158052 w 477107"/>
                <a:gd name="connsiteY64" fmla="*/ 292130 h 548866"/>
                <a:gd name="connsiteX65" fmla="*/ 152813 w 477107"/>
                <a:gd name="connsiteY65" fmla="*/ 292130 h 548866"/>
                <a:gd name="connsiteX66" fmla="*/ 54325 w 477107"/>
                <a:gd name="connsiteY66" fmla="*/ 329278 h 548866"/>
                <a:gd name="connsiteX67" fmla="*/ 28988 w 477107"/>
                <a:gd name="connsiteY67" fmla="*/ 357853 h 548866"/>
                <a:gd name="connsiteX68" fmla="*/ -63 w 477107"/>
                <a:gd name="connsiteY68" fmla="*/ 546829 h 548866"/>
                <a:gd name="connsiteX69" fmla="*/ 14129 w 477107"/>
                <a:gd name="connsiteY69" fmla="*/ 548734 h 548866"/>
                <a:gd name="connsiteX70" fmla="*/ 42704 w 477107"/>
                <a:gd name="connsiteY70" fmla="*/ 360901 h 548866"/>
                <a:gd name="connsiteX71" fmla="*/ 58992 w 477107"/>
                <a:gd name="connsiteY71" fmla="*/ 342613 h 548866"/>
                <a:gd name="connsiteX72" fmla="*/ 150908 w 477107"/>
                <a:gd name="connsiteY72" fmla="*/ 309466 h 548866"/>
                <a:gd name="connsiteX73" fmla="*/ 195581 w 477107"/>
                <a:gd name="connsiteY73" fmla="*/ 461866 h 548866"/>
                <a:gd name="connsiteX74" fmla="*/ 202724 w 477107"/>
                <a:gd name="connsiteY74" fmla="*/ 467009 h 548866"/>
                <a:gd name="connsiteX75" fmla="*/ 209392 w 477107"/>
                <a:gd name="connsiteY75" fmla="*/ 461389 h 548866"/>
                <a:gd name="connsiteX76" fmla="*/ 231776 w 477107"/>
                <a:gd name="connsiteY76" fmla="*/ 360424 h 548866"/>
                <a:gd name="connsiteX77" fmla="*/ 231014 w 477107"/>
                <a:gd name="connsiteY77" fmla="*/ 355281 h 548866"/>
                <a:gd name="connsiteX78" fmla="*/ 213488 w 477107"/>
                <a:gd name="connsiteY78" fmla="*/ 324515 h 548866"/>
                <a:gd name="connsiteX79" fmla="*/ 227585 w 477107"/>
                <a:gd name="connsiteY79" fmla="*/ 313180 h 548866"/>
                <a:gd name="connsiteX80" fmla="*/ 248825 w 477107"/>
                <a:gd name="connsiteY80" fmla="*/ 313180 h 548866"/>
                <a:gd name="connsiteX81" fmla="*/ 263684 w 477107"/>
                <a:gd name="connsiteY81" fmla="*/ 324610 h 548866"/>
                <a:gd name="connsiteX82" fmla="*/ 246063 w 477107"/>
                <a:gd name="connsiteY82" fmla="*/ 355281 h 548866"/>
                <a:gd name="connsiteX83" fmla="*/ 245301 w 477107"/>
                <a:gd name="connsiteY83" fmla="*/ 360424 h 548866"/>
                <a:gd name="connsiteX84" fmla="*/ 267590 w 477107"/>
                <a:gd name="connsiteY84" fmla="*/ 461389 h 548866"/>
                <a:gd name="connsiteX85" fmla="*/ 274352 w 477107"/>
                <a:gd name="connsiteY85" fmla="*/ 467009 h 548866"/>
                <a:gd name="connsiteX86" fmla="*/ 281401 w 477107"/>
                <a:gd name="connsiteY86" fmla="*/ 461866 h 548866"/>
                <a:gd name="connsiteX87" fmla="*/ 326168 w 477107"/>
                <a:gd name="connsiteY87" fmla="*/ 309466 h 548866"/>
                <a:gd name="connsiteX88" fmla="*/ 418466 w 477107"/>
                <a:gd name="connsiteY88" fmla="*/ 342708 h 548866"/>
                <a:gd name="connsiteX89" fmla="*/ 434277 w 477107"/>
                <a:gd name="connsiteY89" fmla="*/ 360520 h 548866"/>
                <a:gd name="connsiteX90" fmla="*/ 462852 w 477107"/>
                <a:gd name="connsiteY90" fmla="*/ 548734 h 548866"/>
                <a:gd name="connsiteX91" fmla="*/ 477044 w 477107"/>
                <a:gd name="connsiteY91" fmla="*/ 546829 h 548866"/>
                <a:gd name="connsiteX92" fmla="*/ 448184 w 477107"/>
                <a:gd name="connsiteY92" fmla="*/ 357091 h 548866"/>
                <a:gd name="connsiteX93" fmla="*/ 162434 w 477107"/>
                <a:gd name="connsiteY93" fmla="*/ 204024 h 548866"/>
                <a:gd name="connsiteX94" fmla="*/ 155671 w 477107"/>
                <a:gd name="connsiteY94" fmla="*/ 199166 h 548866"/>
                <a:gd name="connsiteX95" fmla="*/ 155099 w 477107"/>
                <a:gd name="connsiteY95" fmla="*/ 199166 h 548866"/>
                <a:gd name="connsiteX96" fmla="*/ 151480 w 477107"/>
                <a:gd name="connsiteY96" fmla="*/ 198595 h 548866"/>
                <a:gd name="connsiteX97" fmla="*/ 151480 w 477107"/>
                <a:gd name="connsiteY97" fmla="*/ 198595 h 548866"/>
                <a:gd name="connsiteX98" fmla="*/ 135097 w 477107"/>
                <a:gd name="connsiteY98" fmla="*/ 171544 h 548866"/>
                <a:gd name="connsiteX99" fmla="*/ 135097 w 477107"/>
                <a:gd name="connsiteY99" fmla="*/ 171544 h 548866"/>
                <a:gd name="connsiteX100" fmla="*/ 133573 w 477107"/>
                <a:gd name="connsiteY100" fmla="*/ 165352 h 548866"/>
                <a:gd name="connsiteX101" fmla="*/ 132144 w 477107"/>
                <a:gd name="connsiteY101" fmla="*/ 152875 h 548866"/>
                <a:gd name="connsiteX102" fmla="*/ 132144 w 477107"/>
                <a:gd name="connsiteY102" fmla="*/ 151541 h 548866"/>
                <a:gd name="connsiteX103" fmla="*/ 132144 w 477107"/>
                <a:gd name="connsiteY103" fmla="*/ 148588 h 548866"/>
                <a:gd name="connsiteX104" fmla="*/ 133573 w 477107"/>
                <a:gd name="connsiteY104" fmla="*/ 144302 h 548866"/>
                <a:gd name="connsiteX105" fmla="*/ 143098 w 477107"/>
                <a:gd name="connsiteY105" fmla="*/ 137349 h 548866"/>
                <a:gd name="connsiteX106" fmla="*/ 143860 w 477107"/>
                <a:gd name="connsiteY106" fmla="*/ 137349 h 548866"/>
                <a:gd name="connsiteX107" fmla="*/ 157766 w 477107"/>
                <a:gd name="connsiteY107" fmla="*/ 146874 h 548866"/>
                <a:gd name="connsiteX108" fmla="*/ 166053 w 477107"/>
                <a:gd name="connsiteY108" fmla="*/ 151160 h 548866"/>
                <a:gd name="connsiteX109" fmla="*/ 171482 w 477107"/>
                <a:gd name="connsiteY109" fmla="*/ 143445 h 548866"/>
                <a:gd name="connsiteX110" fmla="*/ 178245 w 477107"/>
                <a:gd name="connsiteY110" fmla="*/ 93153 h 548866"/>
                <a:gd name="connsiteX111" fmla="*/ 182912 w 477107"/>
                <a:gd name="connsiteY111" fmla="*/ 91438 h 548866"/>
                <a:gd name="connsiteX112" fmla="*/ 285116 w 477107"/>
                <a:gd name="connsiteY112" fmla="*/ 102678 h 548866"/>
                <a:gd name="connsiteX113" fmla="*/ 304166 w 477107"/>
                <a:gd name="connsiteY113" fmla="*/ 88867 h 548866"/>
                <a:gd name="connsiteX114" fmla="*/ 304166 w 477107"/>
                <a:gd name="connsiteY114" fmla="*/ 149350 h 548866"/>
                <a:gd name="connsiteX115" fmla="*/ 309309 w 477107"/>
                <a:gd name="connsiteY115" fmla="*/ 157637 h 548866"/>
                <a:gd name="connsiteX116" fmla="*/ 317977 w 477107"/>
                <a:gd name="connsiteY116" fmla="*/ 153160 h 548866"/>
                <a:gd name="connsiteX117" fmla="*/ 333693 w 477107"/>
                <a:gd name="connsiteY117" fmla="*/ 137063 h 548866"/>
                <a:gd name="connsiteX118" fmla="*/ 333693 w 477107"/>
                <a:gd name="connsiteY118" fmla="*/ 137063 h 548866"/>
                <a:gd name="connsiteX119" fmla="*/ 338837 w 477107"/>
                <a:gd name="connsiteY119" fmla="*/ 139349 h 548866"/>
                <a:gd name="connsiteX120" fmla="*/ 345123 w 477107"/>
                <a:gd name="connsiteY120" fmla="*/ 157732 h 548866"/>
                <a:gd name="connsiteX121" fmla="*/ 344647 w 477107"/>
                <a:gd name="connsiteY121" fmla="*/ 161638 h 548866"/>
                <a:gd name="connsiteX122" fmla="*/ 344647 w 477107"/>
                <a:gd name="connsiteY122" fmla="*/ 163257 h 548866"/>
                <a:gd name="connsiteX123" fmla="*/ 342551 w 477107"/>
                <a:gd name="connsiteY123" fmla="*/ 171544 h 548866"/>
                <a:gd name="connsiteX124" fmla="*/ 325692 w 477107"/>
                <a:gd name="connsiteY124" fmla="*/ 198880 h 548866"/>
                <a:gd name="connsiteX125" fmla="*/ 325692 w 477107"/>
                <a:gd name="connsiteY125" fmla="*/ 198880 h 548866"/>
                <a:gd name="connsiteX126" fmla="*/ 322263 w 477107"/>
                <a:gd name="connsiteY126" fmla="*/ 198880 h 548866"/>
                <a:gd name="connsiteX127" fmla="*/ 315024 w 477107"/>
                <a:gd name="connsiteY127" fmla="*/ 203643 h 548866"/>
                <a:gd name="connsiteX128" fmla="*/ 238824 w 477107"/>
                <a:gd name="connsiteY128" fmla="*/ 272604 h 548866"/>
                <a:gd name="connsiteX129" fmla="*/ 162529 w 477107"/>
                <a:gd name="connsiteY129" fmla="*/ 204024 h 548866"/>
                <a:gd name="connsiteX130" fmla="*/ 148718 w 477107"/>
                <a:gd name="connsiteY130" fmla="*/ 65911 h 548866"/>
                <a:gd name="connsiteX131" fmla="*/ 153861 w 477107"/>
                <a:gd name="connsiteY131" fmla="*/ 54767 h 548866"/>
                <a:gd name="connsiteX132" fmla="*/ 163386 w 477107"/>
                <a:gd name="connsiteY132" fmla="*/ 52862 h 548866"/>
                <a:gd name="connsiteX133" fmla="*/ 172577 w 477107"/>
                <a:gd name="connsiteY133" fmla="*/ 48052 h 548866"/>
                <a:gd name="connsiteX134" fmla="*/ 172911 w 477107"/>
                <a:gd name="connsiteY134" fmla="*/ 46004 h 548866"/>
                <a:gd name="connsiteX135" fmla="*/ 172911 w 477107"/>
                <a:gd name="connsiteY135" fmla="*/ 46004 h 548866"/>
                <a:gd name="connsiteX136" fmla="*/ 185103 w 477107"/>
                <a:gd name="connsiteY136" fmla="*/ 24287 h 548866"/>
                <a:gd name="connsiteX137" fmla="*/ 251778 w 477107"/>
                <a:gd name="connsiteY137" fmla="*/ 19429 h 548866"/>
                <a:gd name="connsiteX138" fmla="*/ 310166 w 477107"/>
                <a:gd name="connsiteY138" fmla="*/ 51719 h 548866"/>
                <a:gd name="connsiteX139" fmla="*/ 315596 w 477107"/>
                <a:gd name="connsiteY139" fmla="*/ 55434 h 548866"/>
                <a:gd name="connsiteX140" fmla="*/ 327502 w 477107"/>
                <a:gd name="connsiteY140" fmla="*/ 67245 h 548866"/>
                <a:gd name="connsiteX141" fmla="*/ 330455 w 477107"/>
                <a:gd name="connsiteY141" fmla="*/ 123347 h 548866"/>
                <a:gd name="connsiteX142" fmla="*/ 322644 w 477107"/>
                <a:gd name="connsiteY142" fmla="*/ 126395 h 548866"/>
                <a:gd name="connsiteX143" fmla="*/ 311309 w 477107"/>
                <a:gd name="connsiteY143" fmla="*/ 69245 h 548866"/>
                <a:gd name="connsiteX144" fmla="*/ 304737 w 477107"/>
                <a:gd name="connsiteY144" fmla="*/ 66959 h 548866"/>
                <a:gd name="connsiteX145" fmla="*/ 299403 w 477107"/>
                <a:gd name="connsiteY145" fmla="*/ 71341 h 548866"/>
                <a:gd name="connsiteX146" fmla="*/ 280925 w 477107"/>
                <a:gd name="connsiteY146" fmla="*/ 89629 h 548866"/>
                <a:gd name="connsiteX147" fmla="*/ 188723 w 477107"/>
                <a:gd name="connsiteY147" fmla="*/ 78103 h 548866"/>
                <a:gd name="connsiteX148" fmla="*/ 186818 w 477107"/>
                <a:gd name="connsiteY148" fmla="*/ 77532 h 548866"/>
                <a:gd name="connsiteX149" fmla="*/ 169387 w 477107"/>
                <a:gd name="connsiteY149" fmla="*/ 83152 h 548866"/>
                <a:gd name="connsiteX150" fmla="*/ 157576 w 477107"/>
                <a:gd name="connsiteY150" fmla="*/ 125919 h 548866"/>
                <a:gd name="connsiteX151" fmla="*/ 149003 w 477107"/>
                <a:gd name="connsiteY151" fmla="*/ 123157 h 548866"/>
                <a:gd name="connsiteX152" fmla="*/ 148718 w 477107"/>
                <a:gd name="connsiteY152" fmla="*/ 65911 h 548866"/>
                <a:gd name="connsiteX153" fmla="*/ 276067 w 477107"/>
                <a:gd name="connsiteY153" fmla="*/ 431100 h 548866"/>
                <a:gd name="connsiteX154" fmla="*/ 260351 w 477107"/>
                <a:gd name="connsiteY154" fmla="*/ 360043 h 548866"/>
                <a:gd name="connsiteX155" fmla="*/ 279401 w 477107"/>
                <a:gd name="connsiteY155" fmla="*/ 326325 h 548866"/>
                <a:gd name="connsiteX156" fmla="*/ 277591 w 477107"/>
                <a:gd name="connsiteY156" fmla="*/ 316800 h 548866"/>
                <a:gd name="connsiteX157" fmla="*/ 255588 w 477107"/>
                <a:gd name="connsiteY157" fmla="*/ 300703 h 548866"/>
                <a:gd name="connsiteX158" fmla="*/ 251207 w 477107"/>
                <a:gd name="connsiteY158" fmla="*/ 299274 h 548866"/>
                <a:gd name="connsiteX159" fmla="*/ 224918 w 477107"/>
                <a:gd name="connsiteY159" fmla="*/ 299274 h 548866"/>
                <a:gd name="connsiteX160" fmla="*/ 220441 w 477107"/>
                <a:gd name="connsiteY160" fmla="*/ 300798 h 548866"/>
                <a:gd name="connsiteX161" fmla="*/ 199581 w 477107"/>
                <a:gd name="connsiteY161" fmla="*/ 317562 h 548866"/>
                <a:gd name="connsiteX162" fmla="*/ 197867 w 477107"/>
                <a:gd name="connsiteY162" fmla="*/ 327087 h 548866"/>
                <a:gd name="connsiteX163" fmla="*/ 216917 w 477107"/>
                <a:gd name="connsiteY163" fmla="*/ 360805 h 548866"/>
                <a:gd name="connsiteX164" fmla="*/ 201200 w 477107"/>
                <a:gd name="connsiteY164" fmla="*/ 431862 h 548866"/>
                <a:gd name="connsiteX165" fmla="*/ 164624 w 477107"/>
                <a:gd name="connsiteY165" fmla="*/ 306894 h 548866"/>
                <a:gd name="connsiteX166" fmla="*/ 196628 w 477107"/>
                <a:gd name="connsiteY166" fmla="*/ 278319 h 548866"/>
                <a:gd name="connsiteX167" fmla="*/ 196628 w 477107"/>
                <a:gd name="connsiteY167" fmla="*/ 277081 h 548866"/>
                <a:gd name="connsiteX168" fmla="*/ 237776 w 477107"/>
                <a:gd name="connsiteY168" fmla="*/ 287939 h 548866"/>
                <a:gd name="connsiteX169" fmla="*/ 256826 w 477107"/>
                <a:gd name="connsiteY169" fmla="*/ 285844 h 548866"/>
                <a:gd name="connsiteX170" fmla="*/ 260446 w 477107"/>
                <a:gd name="connsiteY170" fmla="*/ 284986 h 548866"/>
                <a:gd name="connsiteX171" fmla="*/ 269971 w 477107"/>
                <a:gd name="connsiteY171" fmla="*/ 281938 h 548866"/>
                <a:gd name="connsiteX172" fmla="*/ 281591 w 477107"/>
                <a:gd name="connsiteY172" fmla="*/ 275938 h 548866"/>
                <a:gd name="connsiteX173" fmla="*/ 311500 w 477107"/>
                <a:gd name="connsiteY173" fmla="*/ 307751 h 548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</a:cxnLst>
              <a:rect l="l" t="t" r="r" b="b"/>
              <a:pathLst>
                <a:path w="477107" h="548866">
                  <a:moveTo>
                    <a:pt x="448184" y="357091"/>
                  </a:moveTo>
                  <a:cubicBezTo>
                    <a:pt x="445279" y="344070"/>
                    <a:pt x="435896" y="333459"/>
                    <a:pt x="423323" y="328992"/>
                  </a:cubicBezTo>
                  <a:lnTo>
                    <a:pt x="323882" y="293178"/>
                  </a:lnTo>
                  <a:cubicBezTo>
                    <a:pt x="322063" y="292368"/>
                    <a:pt x="319987" y="292368"/>
                    <a:pt x="318167" y="293178"/>
                  </a:cubicBezTo>
                  <a:lnTo>
                    <a:pt x="318167" y="293178"/>
                  </a:lnTo>
                  <a:cubicBezTo>
                    <a:pt x="305928" y="288711"/>
                    <a:pt x="296936" y="278157"/>
                    <a:pt x="294450" y="265365"/>
                  </a:cubicBezTo>
                  <a:lnTo>
                    <a:pt x="297022" y="263079"/>
                  </a:lnTo>
                  <a:lnTo>
                    <a:pt x="299879" y="259936"/>
                  </a:lnTo>
                  <a:cubicBezTo>
                    <a:pt x="300661" y="259193"/>
                    <a:pt x="301394" y="258393"/>
                    <a:pt x="302070" y="257554"/>
                  </a:cubicBezTo>
                  <a:cubicBezTo>
                    <a:pt x="302927" y="256602"/>
                    <a:pt x="303785" y="255459"/>
                    <a:pt x="304547" y="254506"/>
                  </a:cubicBezTo>
                  <a:lnTo>
                    <a:pt x="306928" y="251458"/>
                  </a:lnTo>
                  <a:cubicBezTo>
                    <a:pt x="307404" y="250887"/>
                    <a:pt x="307880" y="250125"/>
                    <a:pt x="308357" y="249458"/>
                  </a:cubicBezTo>
                  <a:cubicBezTo>
                    <a:pt x="308833" y="248791"/>
                    <a:pt x="310547" y="246410"/>
                    <a:pt x="311500" y="244886"/>
                  </a:cubicBezTo>
                  <a:lnTo>
                    <a:pt x="312071" y="243838"/>
                  </a:lnTo>
                  <a:cubicBezTo>
                    <a:pt x="318215" y="233970"/>
                    <a:pt x="323263" y="223464"/>
                    <a:pt x="327121" y="212501"/>
                  </a:cubicBezTo>
                  <a:lnTo>
                    <a:pt x="327121" y="212501"/>
                  </a:lnTo>
                  <a:cubicBezTo>
                    <a:pt x="328959" y="212101"/>
                    <a:pt x="330750" y="211491"/>
                    <a:pt x="332455" y="210691"/>
                  </a:cubicBezTo>
                  <a:lnTo>
                    <a:pt x="333884" y="210025"/>
                  </a:lnTo>
                  <a:cubicBezTo>
                    <a:pt x="335589" y="209091"/>
                    <a:pt x="337179" y="207967"/>
                    <a:pt x="338646" y="206691"/>
                  </a:cubicBezTo>
                  <a:lnTo>
                    <a:pt x="339694" y="205738"/>
                  </a:lnTo>
                  <a:cubicBezTo>
                    <a:pt x="340904" y="204605"/>
                    <a:pt x="342056" y="203395"/>
                    <a:pt x="343123" y="202119"/>
                  </a:cubicBezTo>
                  <a:lnTo>
                    <a:pt x="344361" y="200500"/>
                  </a:lnTo>
                  <a:cubicBezTo>
                    <a:pt x="345218" y="199261"/>
                    <a:pt x="346171" y="198023"/>
                    <a:pt x="347028" y="196594"/>
                  </a:cubicBezTo>
                  <a:lnTo>
                    <a:pt x="348171" y="194594"/>
                  </a:lnTo>
                  <a:cubicBezTo>
                    <a:pt x="348981" y="193242"/>
                    <a:pt x="349705" y="191841"/>
                    <a:pt x="350362" y="190403"/>
                  </a:cubicBezTo>
                  <a:cubicBezTo>
                    <a:pt x="350933" y="189355"/>
                    <a:pt x="351314" y="188403"/>
                    <a:pt x="351791" y="187355"/>
                  </a:cubicBezTo>
                  <a:cubicBezTo>
                    <a:pt x="352267" y="186307"/>
                    <a:pt x="353219" y="184021"/>
                    <a:pt x="353886" y="182116"/>
                  </a:cubicBezTo>
                  <a:cubicBezTo>
                    <a:pt x="354553" y="180211"/>
                    <a:pt x="355791" y="176782"/>
                    <a:pt x="356363" y="174973"/>
                  </a:cubicBezTo>
                  <a:lnTo>
                    <a:pt x="356363" y="174973"/>
                  </a:lnTo>
                  <a:cubicBezTo>
                    <a:pt x="357506" y="171353"/>
                    <a:pt x="358392" y="167667"/>
                    <a:pt x="359030" y="163924"/>
                  </a:cubicBezTo>
                  <a:cubicBezTo>
                    <a:pt x="359077" y="163609"/>
                    <a:pt x="359077" y="163285"/>
                    <a:pt x="359030" y="162971"/>
                  </a:cubicBezTo>
                  <a:cubicBezTo>
                    <a:pt x="359458" y="160447"/>
                    <a:pt x="359715" y="157904"/>
                    <a:pt x="359792" y="155351"/>
                  </a:cubicBezTo>
                  <a:cubicBezTo>
                    <a:pt x="360344" y="148798"/>
                    <a:pt x="359125" y="142226"/>
                    <a:pt x="356267" y="136301"/>
                  </a:cubicBezTo>
                  <a:cubicBezTo>
                    <a:pt x="353962" y="132358"/>
                    <a:pt x="350686" y="129081"/>
                    <a:pt x="346742" y="126776"/>
                  </a:cubicBezTo>
                  <a:lnTo>
                    <a:pt x="343218" y="124490"/>
                  </a:lnTo>
                  <a:cubicBezTo>
                    <a:pt x="344456" y="112108"/>
                    <a:pt x="346552" y="80580"/>
                    <a:pt x="339599" y="61530"/>
                  </a:cubicBezTo>
                  <a:cubicBezTo>
                    <a:pt x="336922" y="51700"/>
                    <a:pt x="329359" y="43956"/>
                    <a:pt x="319596" y="41051"/>
                  </a:cubicBezTo>
                  <a:cubicBezTo>
                    <a:pt x="304166" y="16286"/>
                    <a:pt x="271971" y="8761"/>
                    <a:pt x="252921" y="4475"/>
                  </a:cubicBezTo>
                  <a:cubicBezTo>
                    <a:pt x="217869" y="-3621"/>
                    <a:pt x="191390" y="-1049"/>
                    <a:pt x="174435" y="12190"/>
                  </a:cubicBezTo>
                  <a:cubicBezTo>
                    <a:pt x="166194" y="18848"/>
                    <a:pt x="160480" y="28126"/>
                    <a:pt x="158243" y="38479"/>
                  </a:cubicBezTo>
                  <a:cubicBezTo>
                    <a:pt x="153518" y="38736"/>
                    <a:pt x="148962" y="40318"/>
                    <a:pt x="145098" y="43051"/>
                  </a:cubicBezTo>
                  <a:cubicBezTo>
                    <a:pt x="138412" y="48138"/>
                    <a:pt x="134302" y="55900"/>
                    <a:pt x="133859" y="64292"/>
                  </a:cubicBezTo>
                  <a:cubicBezTo>
                    <a:pt x="132436" y="84237"/>
                    <a:pt x="132436" y="104259"/>
                    <a:pt x="133859" y="124204"/>
                  </a:cubicBezTo>
                  <a:cubicBezTo>
                    <a:pt x="128961" y="126386"/>
                    <a:pt x="124842" y="130005"/>
                    <a:pt x="122048" y="134587"/>
                  </a:cubicBezTo>
                  <a:cubicBezTo>
                    <a:pt x="122048" y="135253"/>
                    <a:pt x="121476" y="136206"/>
                    <a:pt x="121095" y="136968"/>
                  </a:cubicBezTo>
                  <a:lnTo>
                    <a:pt x="121095" y="136968"/>
                  </a:lnTo>
                  <a:cubicBezTo>
                    <a:pt x="120065" y="138920"/>
                    <a:pt x="119296" y="141006"/>
                    <a:pt x="118809" y="143159"/>
                  </a:cubicBezTo>
                  <a:cubicBezTo>
                    <a:pt x="116637" y="153751"/>
                    <a:pt x="117461" y="164733"/>
                    <a:pt x="121190" y="174877"/>
                  </a:cubicBezTo>
                  <a:lnTo>
                    <a:pt x="121190" y="174877"/>
                  </a:lnTo>
                  <a:lnTo>
                    <a:pt x="121190" y="174877"/>
                  </a:lnTo>
                  <a:lnTo>
                    <a:pt x="121190" y="175735"/>
                  </a:lnTo>
                  <a:cubicBezTo>
                    <a:pt x="123636" y="184898"/>
                    <a:pt x="127771" y="193518"/>
                    <a:pt x="133382" y="201166"/>
                  </a:cubicBezTo>
                  <a:lnTo>
                    <a:pt x="133382" y="201738"/>
                  </a:lnTo>
                  <a:cubicBezTo>
                    <a:pt x="134292" y="202909"/>
                    <a:pt x="135278" y="204024"/>
                    <a:pt x="136335" y="205072"/>
                  </a:cubicBezTo>
                  <a:lnTo>
                    <a:pt x="137478" y="206215"/>
                  </a:lnTo>
                  <a:lnTo>
                    <a:pt x="139955" y="208120"/>
                  </a:lnTo>
                  <a:lnTo>
                    <a:pt x="141764" y="209358"/>
                  </a:lnTo>
                  <a:cubicBezTo>
                    <a:pt x="142454" y="209815"/>
                    <a:pt x="143187" y="210196"/>
                    <a:pt x="143955" y="210501"/>
                  </a:cubicBezTo>
                  <a:lnTo>
                    <a:pt x="145955" y="211453"/>
                  </a:lnTo>
                  <a:cubicBezTo>
                    <a:pt x="146976" y="211825"/>
                    <a:pt x="148028" y="212111"/>
                    <a:pt x="149099" y="212311"/>
                  </a:cubicBezTo>
                  <a:lnTo>
                    <a:pt x="149956" y="212311"/>
                  </a:lnTo>
                  <a:cubicBezTo>
                    <a:pt x="152242" y="218311"/>
                    <a:pt x="154623" y="224026"/>
                    <a:pt x="157195" y="229360"/>
                  </a:cubicBezTo>
                  <a:cubicBezTo>
                    <a:pt x="163680" y="243314"/>
                    <a:pt x="172875" y="255849"/>
                    <a:pt x="184246" y="266222"/>
                  </a:cubicBezTo>
                  <a:lnTo>
                    <a:pt x="183579" y="266222"/>
                  </a:lnTo>
                  <a:cubicBezTo>
                    <a:pt x="183579" y="266222"/>
                    <a:pt x="187389" y="278128"/>
                    <a:pt x="158052" y="292130"/>
                  </a:cubicBezTo>
                  <a:cubicBezTo>
                    <a:pt x="156369" y="291463"/>
                    <a:pt x="154496" y="291463"/>
                    <a:pt x="152813" y="292130"/>
                  </a:cubicBezTo>
                  <a:lnTo>
                    <a:pt x="54325" y="329278"/>
                  </a:lnTo>
                  <a:cubicBezTo>
                    <a:pt x="41512" y="333792"/>
                    <a:pt x="31934" y="344594"/>
                    <a:pt x="28988" y="357853"/>
                  </a:cubicBezTo>
                  <a:cubicBezTo>
                    <a:pt x="18511" y="405478"/>
                    <a:pt x="413" y="541114"/>
                    <a:pt x="-63" y="546829"/>
                  </a:cubicBezTo>
                  <a:lnTo>
                    <a:pt x="14129" y="548734"/>
                  </a:lnTo>
                  <a:cubicBezTo>
                    <a:pt x="14129" y="547305"/>
                    <a:pt x="32608" y="407573"/>
                    <a:pt x="42704" y="360901"/>
                  </a:cubicBezTo>
                  <a:cubicBezTo>
                    <a:pt x="44615" y="352404"/>
                    <a:pt x="50771" y="345489"/>
                    <a:pt x="58992" y="342613"/>
                  </a:cubicBezTo>
                  <a:lnTo>
                    <a:pt x="150908" y="309466"/>
                  </a:lnTo>
                  <a:lnTo>
                    <a:pt x="195581" y="461866"/>
                  </a:lnTo>
                  <a:cubicBezTo>
                    <a:pt x="196467" y="465037"/>
                    <a:pt x="199434" y="467171"/>
                    <a:pt x="202724" y="467009"/>
                  </a:cubicBezTo>
                  <a:cubicBezTo>
                    <a:pt x="205952" y="466838"/>
                    <a:pt x="208674" y="464542"/>
                    <a:pt x="209392" y="461389"/>
                  </a:cubicBezTo>
                  <a:lnTo>
                    <a:pt x="231776" y="360424"/>
                  </a:lnTo>
                  <a:cubicBezTo>
                    <a:pt x="232159" y="358672"/>
                    <a:pt x="231887" y="356843"/>
                    <a:pt x="231014" y="355281"/>
                  </a:cubicBezTo>
                  <a:lnTo>
                    <a:pt x="213488" y="324515"/>
                  </a:lnTo>
                  <a:lnTo>
                    <a:pt x="227585" y="313180"/>
                  </a:lnTo>
                  <a:lnTo>
                    <a:pt x="248825" y="313180"/>
                  </a:lnTo>
                  <a:lnTo>
                    <a:pt x="263684" y="324610"/>
                  </a:lnTo>
                  <a:lnTo>
                    <a:pt x="246063" y="355281"/>
                  </a:lnTo>
                  <a:cubicBezTo>
                    <a:pt x="245190" y="356843"/>
                    <a:pt x="244918" y="358672"/>
                    <a:pt x="245301" y="360424"/>
                  </a:cubicBezTo>
                  <a:lnTo>
                    <a:pt x="267590" y="461389"/>
                  </a:lnTo>
                  <a:cubicBezTo>
                    <a:pt x="268371" y="464542"/>
                    <a:pt x="271114" y="466819"/>
                    <a:pt x="274352" y="467009"/>
                  </a:cubicBezTo>
                  <a:cubicBezTo>
                    <a:pt x="277619" y="467161"/>
                    <a:pt x="280553" y="465028"/>
                    <a:pt x="281401" y="461866"/>
                  </a:cubicBezTo>
                  <a:lnTo>
                    <a:pt x="326168" y="309466"/>
                  </a:lnTo>
                  <a:lnTo>
                    <a:pt x="418466" y="342708"/>
                  </a:lnTo>
                  <a:cubicBezTo>
                    <a:pt x="426400" y="345603"/>
                    <a:pt x="432344" y="352300"/>
                    <a:pt x="434277" y="360520"/>
                  </a:cubicBezTo>
                  <a:cubicBezTo>
                    <a:pt x="444564" y="407002"/>
                    <a:pt x="462852" y="547305"/>
                    <a:pt x="462852" y="548734"/>
                  </a:cubicBezTo>
                  <a:lnTo>
                    <a:pt x="477044" y="546829"/>
                  </a:lnTo>
                  <a:cubicBezTo>
                    <a:pt x="476568" y="540733"/>
                    <a:pt x="458661" y="404144"/>
                    <a:pt x="448184" y="357091"/>
                  </a:cubicBezTo>
                  <a:close/>
                  <a:moveTo>
                    <a:pt x="162434" y="204024"/>
                  </a:moveTo>
                  <a:cubicBezTo>
                    <a:pt x="161430" y="201138"/>
                    <a:pt x="158724" y="199195"/>
                    <a:pt x="155671" y="199166"/>
                  </a:cubicBezTo>
                  <a:lnTo>
                    <a:pt x="155099" y="199166"/>
                  </a:lnTo>
                  <a:cubicBezTo>
                    <a:pt x="153867" y="199214"/>
                    <a:pt x="152638" y="199014"/>
                    <a:pt x="151480" y="198595"/>
                  </a:cubicBezTo>
                  <a:lnTo>
                    <a:pt x="151480" y="198595"/>
                  </a:lnTo>
                  <a:cubicBezTo>
                    <a:pt x="143193" y="194880"/>
                    <a:pt x="137383" y="178973"/>
                    <a:pt x="135097" y="171544"/>
                  </a:cubicBezTo>
                  <a:lnTo>
                    <a:pt x="135097" y="171544"/>
                  </a:lnTo>
                  <a:cubicBezTo>
                    <a:pt x="134477" y="169505"/>
                    <a:pt x="133968" y="167438"/>
                    <a:pt x="133573" y="165352"/>
                  </a:cubicBezTo>
                  <a:cubicBezTo>
                    <a:pt x="132579" y="161266"/>
                    <a:pt x="132098" y="157075"/>
                    <a:pt x="132144" y="152875"/>
                  </a:cubicBezTo>
                  <a:cubicBezTo>
                    <a:pt x="132093" y="152436"/>
                    <a:pt x="132093" y="151989"/>
                    <a:pt x="132144" y="151541"/>
                  </a:cubicBezTo>
                  <a:cubicBezTo>
                    <a:pt x="132040" y="150560"/>
                    <a:pt x="132040" y="149569"/>
                    <a:pt x="132144" y="148588"/>
                  </a:cubicBezTo>
                  <a:cubicBezTo>
                    <a:pt x="132433" y="147102"/>
                    <a:pt x="132913" y="145664"/>
                    <a:pt x="133573" y="144302"/>
                  </a:cubicBezTo>
                  <a:cubicBezTo>
                    <a:pt x="135669" y="140787"/>
                    <a:pt x="139109" y="138273"/>
                    <a:pt x="143098" y="137349"/>
                  </a:cubicBezTo>
                  <a:cubicBezTo>
                    <a:pt x="143098" y="137349"/>
                    <a:pt x="143098" y="137349"/>
                    <a:pt x="143860" y="137349"/>
                  </a:cubicBezTo>
                  <a:cubicBezTo>
                    <a:pt x="149878" y="137777"/>
                    <a:pt x="155196" y="141416"/>
                    <a:pt x="157766" y="146874"/>
                  </a:cubicBezTo>
                  <a:cubicBezTo>
                    <a:pt x="159052" y="150188"/>
                    <a:pt x="162605" y="152027"/>
                    <a:pt x="166053" y="151160"/>
                  </a:cubicBezTo>
                  <a:cubicBezTo>
                    <a:pt x="169545" y="150322"/>
                    <a:pt x="171870" y="147017"/>
                    <a:pt x="171482" y="143445"/>
                  </a:cubicBezTo>
                  <a:cubicBezTo>
                    <a:pt x="169863" y="128110"/>
                    <a:pt x="170244" y="100963"/>
                    <a:pt x="178245" y="93153"/>
                  </a:cubicBezTo>
                  <a:cubicBezTo>
                    <a:pt x="179480" y="91934"/>
                    <a:pt x="181182" y="91305"/>
                    <a:pt x="182912" y="91438"/>
                  </a:cubicBezTo>
                  <a:cubicBezTo>
                    <a:pt x="191675" y="95058"/>
                    <a:pt x="248540" y="117632"/>
                    <a:pt x="285116" y="102678"/>
                  </a:cubicBezTo>
                  <a:cubicBezTo>
                    <a:pt x="292545" y="99792"/>
                    <a:pt x="299108" y="95029"/>
                    <a:pt x="304166" y="88867"/>
                  </a:cubicBezTo>
                  <a:cubicBezTo>
                    <a:pt x="309166" y="108717"/>
                    <a:pt x="309166" y="129500"/>
                    <a:pt x="304166" y="149350"/>
                  </a:cubicBezTo>
                  <a:cubicBezTo>
                    <a:pt x="303480" y="153027"/>
                    <a:pt x="305709" y="156618"/>
                    <a:pt x="309309" y="157637"/>
                  </a:cubicBezTo>
                  <a:cubicBezTo>
                    <a:pt x="312929" y="158656"/>
                    <a:pt x="316720" y="156704"/>
                    <a:pt x="317977" y="153160"/>
                  </a:cubicBezTo>
                  <a:cubicBezTo>
                    <a:pt x="319815" y="145293"/>
                    <a:pt x="325864" y="139082"/>
                    <a:pt x="333693" y="137063"/>
                  </a:cubicBezTo>
                  <a:lnTo>
                    <a:pt x="333693" y="137063"/>
                  </a:lnTo>
                  <a:cubicBezTo>
                    <a:pt x="335512" y="137558"/>
                    <a:pt x="337246" y="138330"/>
                    <a:pt x="338837" y="139349"/>
                  </a:cubicBezTo>
                  <a:cubicBezTo>
                    <a:pt x="343933" y="143997"/>
                    <a:pt x="346304" y="150931"/>
                    <a:pt x="345123" y="157732"/>
                  </a:cubicBezTo>
                  <a:cubicBezTo>
                    <a:pt x="345056" y="159047"/>
                    <a:pt x="344895" y="160352"/>
                    <a:pt x="344647" y="161638"/>
                  </a:cubicBezTo>
                  <a:lnTo>
                    <a:pt x="344647" y="163257"/>
                  </a:lnTo>
                  <a:cubicBezTo>
                    <a:pt x="344142" y="166067"/>
                    <a:pt x="343437" y="168829"/>
                    <a:pt x="342551" y="171544"/>
                  </a:cubicBezTo>
                  <a:cubicBezTo>
                    <a:pt x="339503" y="181069"/>
                    <a:pt x="333026" y="195832"/>
                    <a:pt x="325692" y="198880"/>
                  </a:cubicBezTo>
                  <a:lnTo>
                    <a:pt x="325692" y="198880"/>
                  </a:lnTo>
                  <a:cubicBezTo>
                    <a:pt x="324559" y="199119"/>
                    <a:pt x="323397" y="199119"/>
                    <a:pt x="322263" y="198880"/>
                  </a:cubicBezTo>
                  <a:cubicBezTo>
                    <a:pt x="319044" y="198623"/>
                    <a:pt x="316062" y="200585"/>
                    <a:pt x="315024" y="203643"/>
                  </a:cubicBezTo>
                  <a:cubicBezTo>
                    <a:pt x="299498" y="249458"/>
                    <a:pt x="273876" y="272604"/>
                    <a:pt x="238824" y="272604"/>
                  </a:cubicBezTo>
                  <a:cubicBezTo>
                    <a:pt x="203772" y="272604"/>
                    <a:pt x="177959" y="249839"/>
                    <a:pt x="162529" y="204024"/>
                  </a:cubicBezTo>
                  <a:close/>
                  <a:moveTo>
                    <a:pt x="148718" y="65911"/>
                  </a:moveTo>
                  <a:cubicBezTo>
                    <a:pt x="148818" y="61644"/>
                    <a:pt x="150680" y="57615"/>
                    <a:pt x="153861" y="54767"/>
                  </a:cubicBezTo>
                  <a:cubicBezTo>
                    <a:pt x="156691" y="52976"/>
                    <a:pt x="160085" y="52300"/>
                    <a:pt x="163386" y="52862"/>
                  </a:cubicBezTo>
                  <a:cubicBezTo>
                    <a:pt x="167251" y="54072"/>
                    <a:pt x="171366" y="51919"/>
                    <a:pt x="172577" y="48052"/>
                  </a:cubicBezTo>
                  <a:cubicBezTo>
                    <a:pt x="172785" y="47395"/>
                    <a:pt x="172898" y="46699"/>
                    <a:pt x="172911" y="46004"/>
                  </a:cubicBezTo>
                  <a:lnTo>
                    <a:pt x="172911" y="46004"/>
                  </a:lnTo>
                  <a:cubicBezTo>
                    <a:pt x="173907" y="37422"/>
                    <a:pt x="178298" y="29602"/>
                    <a:pt x="185103" y="24287"/>
                  </a:cubicBezTo>
                  <a:cubicBezTo>
                    <a:pt x="198248" y="14000"/>
                    <a:pt x="221298" y="12286"/>
                    <a:pt x="251778" y="19429"/>
                  </a:cubicBezTo>
                  <a:cubicBezTo>
                    <a:pt x="268161" y="23144"/>
                    <a:pt x="298546" y="30288"/>
                    <a:pt x="310166" y="51719"/>
                  </a:cubicBezTo>
                  <a:cubicBezTo>
                    <a:pt x="311252" y="53776"/>
                    <a:pt x="313281" y="55167"/>
                    <a:pt x="315596" y="55434"/>
                  </a:cubicBezTo>
                  <a:cubicBezTo>
                    <a:pt x="317596" y="55434"/>
                    <a:pt x="323597" y="56386"/>
                    <a:pt x="327502" y="67245"/>
                  </a:cubicBezTo>
                  <a:cubicBezTo>
                    <a:pt x="333312" y="83247"/>
                    <a:pt x="331502" y="111536"/>
                    <a:pt x="330455" y="123347"/>
                  </a:cubicBezTo>
                  <a:cubicBezTo>
                    <a:pt x="327731" y="124023"/>
                    <a:pt x="325111" y="125052"/>
                    <a:pt x="322644" y="126395"/>
                  </a:cubicBezTo>
                  <a:cubicBezTo>
                    <a:pt x="325597" y="86485"/>
                    <a:pt x="313119" y="70960"/>
                    <a:pt x="311309" y="69245"/>
                  </a:cubicBezTo>
                  <a:cubicBezTo>
                    <a:pt x="309671" y="67378"/>
                    <a:pt x="307176" y="66511"/>
                    <a:pt x="304737" y="66959"/>
                  </a:cubicBezTo>
                  <a:cubicBezTo>
                    <a:pt x="302327" y="67407"/>
                    <a:pt x="300308" y="69064"/>
                    <a:pt x="299403" y="71341"/>
                  </a:cubicBezTo>
                  <a:cubicBezTo>
                    <a:pt x="296069" y="79751"/>
                    <a:pt x="289364" y="86380"/>
                    <a:pt x="280925" y="89629"/>
                  </a:cubicBezTo>
                  <a:cubicBezTo>
                    <a:pt x="247587" y="103249"/>
                    <a:pt x="189294" y="78294"/>
                    <a:pt x="188723" y="78103"/>
                  </a:cubicBezTo>
                  <a:cubicBezTo>
                    <a:pt x="188117" y="77827"/>
                    <a:pt x="187476" y="77637"/>
                    <a:pt x="186818" y="77532"/>
                  </a:cubicBezTo>
                  <a:cubicBezTo>
                    <a:pt x="180445" y="76541"/>
                    <a:pt x="173981" y="78627"/>
                    <a:pt x="169387" y="83152"/>
                  </a:cubicBezTo>
                  <a:cubicBezTo>
                    <a:pt x="159862" y="92677"/>
                    <a:pt x="157766" y="111727"/>
                    <a:pt x="157576" y="125919"/>
                  </a:cubicBezTo>
                  <a:cubicBezTo>
                    <a:pt x="154856" y="124614"/>
                    <a:pt x="151972" y="123690"/>
                    <a:pt x="149003" y="123157"/>
                  </a:cubicBezTo>
                  <a:cubicBezTo>
                    <a:pt x="147550" y="104107"/>
                    <a:pt x="147455" y="84980"/>
                    <a:pt x="148718" y="65911"/>
                  </a:cubicBezTo>
                  <a:close/>
                  <a:moveTo>
                    <a:pt x="276067" y="431100"/>
                  </a:moveTo>
                  <a:lnTo>
                    <a:pt x="260351" y="360043"/>
                  </a:lnTo>
                  <a:lnTo>
                    <a:pt x="279401" y="326325"/>
                  </a:lnTo>
                  <a:cubicBezTo>
                    <a:pt x="281325" y="323153"/>
                    <a:pt x="280544" y="319038"/>
                    <a:pt x="277591" y="316800"/>
                  </a:cubicBezTo>
                  <a:lnTo>
                    <a:pt x="255588" y="300703"/>
                  </a:lnTo>
                  <a:cubicBezTo>
                    <a:pt x="254325" y="299760"/>
                    <a:pt x="252785" y="299255"/>
                    <a:pt x="251207" y="299274"/>
                  </a:cubicBezTo>
                  <a:lnTo>
                    <a:pt x="224918" y="299274"/>
                  </a:lnTo>
                  <a:cubicBezTo>
                    <a:pt x="223302" y="299302"/>
                    <a:pt x="221737" y="299836"/>
                    <a:pt x="220441" y="300798"/>
                  </a:cubicBezTo>
                  <a:lnTo>
                    <a:pt x="199581" y="317562"/>
                  </a:lnTo>
                  <a:cubicBezTo>
                    <a:pt x="196576" y="319781"/>
                    <a:pt x="195824" y="323963"/>
                    <a:pt x="197867" y="327087"/>
                  </a:cubicBezTo>
                  <a:lnTo>
                    <a:pt x="216917" y="360805"/>
                  </a:lnTo>
                  <a:lnTo>
                    <a:pt x="201200" y="431862"/>
                  </a:lnTo>
                  <a:lnTo>
                    <a:pt x="164624" y="306894"/>
                  </a:lnTo>
                  <a:cubicBezTo>
                    <a:pt x="181865" y="298607"/>
                    <a:pt x="193199" y="288987"/>
                    <a:pt x="196628" y="278319"/>
                  </a:cubicBezTo>
                  <a:cubicBezTo>
                    <a:pt x="196669" y="277909"/>
                    <a:pt x="196669" y="277490"/>
                    <a:pt x="196628" y="277081"/>
                  </a:cubicBezTo>
                  <a:cubicBezTo>
                    <a:pt x="209117" y="284339"/>
                    <a:pt x="223333" y="288091"/>
                    <a:pt x="237776" y="287939"/>
                  </a:cubicBezTo>
                  <a:cubicBezTo>
                    <a:pt x="244184" y="287939"/>
                    <a:pt x="250572" y="287234"/>
                    <a:pt x="256826" y="285844"/>
                  </a:cubicBezTo>
                  <a:lnTo>
                    <a:pt x="260446" y="284986"/>
                  </a:lnTo>
                  <a:cubicBezTo>
                    <a:pt x="263694" y="284224"/>
                    <a:pt x="266885" y="283205"/>
                    <a:pt x="269971" y="281938"/>
                  </a:cubicBezTo>
                  <a:cubicBezTo>
                    <a:pt x="274019" y="280300"/>
                    <a:pt x="277915" y="278290"/>
                    <a:pt x="281591" y="275938"/>
                  </a:cubicBezTo>
                  <a:cubicBezTo>
                    <a:pt x="286068" y="290616"/>
                    <a:pt x="297127" y="302379"/>
                    <a:pt x="311500" y="3077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265" name="Freeform: Shape 264">
              <a:extLst>
                <a:ext uri="{FF2B5EF4-FFF2-40B4-BE49-F238E27FC236}">
                  <a16:creationId xmlns:a16="http://schemas.microsoft.com/office/drawing/2014/main" id="{6F277AC0-95B3-1D96-015A-105399AE896B}"/>
                </a:ext>
              </a:extLst>
            </p:cNvPr>
            <p:cNvSpPr/>
            <p:nvPr/>
          </p:nvSpPr>
          <p:spPr>
            <a:xfrm>
              <a:off x="1324572" y="1695324"/>
              <a:ext cx="90392" cy="14287"/>
            </a:xfrm>
            <a:custGeom>
              <a:avLst/>
              <a:gdLst>
                <a:gd name="connsiteX0" fmla="*/ 0 w 90392"/>
                <a:gd name="connsiteY0" fmla="*/ 0 h 14287"/>
                <a:gd name="connsiteX1" fmla="*/ 90392 w 90392"/>
                <a:gd name="connsiteY1" fmla="*/ 0 h 14287"/>
                <a:gd name="connsiteX2" fmla="*/ 90392 w 90392"/>
                <a:gd name="connsiteY2" fmla="*/ 14287 h 14287"/>
                <a:gd name="connsiteX3" fmla="*/ 0 w 90392"/>
                <a:gd name="connsiteY3" fmla="*/ 14287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0392" h="14287">
                  <a:moveTo>
                    <a:pt x="0" y="0"/>
                  </a:moveTo>
                  <a:lnTo>
                    <a:pt x="90392" y="0"/>
                  </a:lnTo>
                  <a:lnTo>
                    <a:pt x="90392" y="14287"/>
                  </a:lnTo>
                  <a:lnTo>
                    <a:pt x="0" y="1428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</p:grpSp>
      <p:grpSp>
        <p:nvGrpSpPr>
          <p:cNvPr id="266" name="Group 265">
            <a:extLst>
              <a:ext uri="{FF2B5EF4-FFF2-40B4-BE49-F238E27FC236}">
                <a16:creationId xmlns:a16="http://schemas.microsoft.com/office/drawing/2014/main" id="{3426A742-C549-E5E1-C23A-E0C430D90360}"/>
              </a:ext>
            </a:extLst>
          </p:cNvPr>
          <p:cNvGrpSpPr/>
          <p:nvPr/>
        </p:nvGrpSpPr>
        <p:grpSpPr>
          <a:xfrm>
            <a:off x="10963661" y="8528086"/>
            <a:ext cx="895515" cy="893363"/>
            <a:chOff x="3582474" y="1277176"/>
            <a:chExt cx="554450" cy="553117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267" name="Freeform: Shape 266">
              <a:extLst>
                <a:ext uri="{FF2B5EF4-FFF2-40B4-BE49-F238E27FC236}">
                  <a16:creationId xmlns:a16="http://schemas.microsoft.com/office/drawing/2014/main" id="{FD52F611-6C97-38B2-8FBF-506BA060CDE6}"/>
                </a:ext>
              </a:extLst>
            </p:cNvPr>
            <p:cNvSpPr/>
            <p:nvPr/>
          </p:nvSpPr>
          <p:spPr>
            <a:xfrm>
              <a:off x="4012242" y="1452436"/>
              <a:ext cx="124682" cy="204216"/>
            </a:xfrm>
            <a:custGeom>
              <a:avLst/>
              <a:gdLst>
                <a:gd name="connsiteX0" fmla="*/ 102236 w 124682"/>
                <a:gd name="connsiteY0" fmla="*/ 204083 h 204216"/>
                <a:gd name="connsiteX1" fmla="*/ 95187 w 124682"/>
                <a:gd name="connsiteY1" fmla="*/ 198368 h 204216"/>
                <a:gd name="connsiteX2" fmla="*/ 100807 w 124682"/>
                <a:gd name="connsiteY2" fmla="*/ 189986 h 204216"/>
                <a:gd name="connsiteX3" fmla="*/ 110332 w 124682"/>
                <a:gd name="connsiteY3" fmla="*/ 177889 h 204216"/>
                <a:gd name="connsiteX4" fmla="*/ 110332 w 124682"/>
                <a:gd name="connsiteY4" fmla="*/ 55778 h 204216"/>
                <a:gd name="connsiteX5" fmla="*/ 73756 w 124682"/>
                <a:gd name="connsiteY5" fmla="*/ 14154 h 204216"/>
                <a:gd name="connsiteX6" fmla="*/ 7081 w 124682"/>
                <a:gd name="connsiteY6" fmla="*/ 14154 h 204216"/>
                <a:gd name="connsiteX7" fmla="*/ -63 w 124682"/>
                <a:gd name="connsiteY7" fmla="*/ 7010 h 204216"/>
                <a:gd name="connsiteX8" fmla="*/ 7081 w 124682"/>
                <a:gd name="connsiteY8" fmla="*/ -133 h 204216"/>
                <a:gd name="connsiteX9" fmla="*/ 73756 w 124682"/>
                <a:gd name="connsiteY9" fmla="*/ -133 h 204216"/>
                <a:gd name="connsiteX10" fmla="*/ 124619 w 124682"/>
                <a:gd name="connsiteY10" fmla="*/ 55302 h 204216"/>
                <a:gd name="connsiteX11" fmla="*/ 124619 w 124682"/>
                <a:gd name="connsiteY11" fmla="*/ 177889 h 204216"/>
                <a:gd name="connsiteX12" fmla="*/ 103378 w 124682"/>
                <a:gd name="connsiteY12" fmla="*/ 203988 h 20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4682" h="204216">
                  <a:moveTo>
                    <a:pt x="102236" y="204083"/>
                  </a:moveTo>
                  <a:cubicBezTo>
                    <a:pt x="98835" y="204073"/>
                    <a:pt x="95902" y="201692"/>
                    <a:pt x="95187" y="198368"/>
                  </a:cubicBezTo>
                  <a:cubicBezTo>
                    <a:pt x="94425" y="194501"/>
                    <a:pt x="96940" y="190748"/>
                    <a:pt x="100807" y="189986"/>
                  </a:cubicBezTo>
                  <a:cubicBezTo>
                    <a:pt x="106408" y="188662"/>
                    <a:pt x="110351" y="183642"/>
                    <a:pt x="110332" y="177889"/>
                  </a:cubicBezTo>
                  <a:lnTo>
                    <a:pt x="110332" y="55778"/>
                  </a:lnTo>
                  <a:cubicBezTo>
                    <a:pt x="109665" y="36728"/>
                    <a:pt x="93568" y="14154"/>
                    <a:pt x="73756" y="14154"/>
                  </a:cubicBezTo>
                  <a:lnTo>
                    <a:pt x="7081" y="14154"/>
                  </a:lnTo>
                  <a:cubicBezTo>
                    <a:pt x="3138" y="14154"/>
                    <a:pt x="-63" y="10954"/>
                    <a:pt x="-63" y="7010"/>
                  </a:cubicBezTo>
                  <a:cubicBezTo>
                    <a:pt x="-63" y="3067"/>
                    <a:pt x="3138" y="-133"/>
                    <a:pt x="7081" y="-133"/>
                  </a:cubicBezTo>
                  <a:lnTo>
                    <a:pt x="73756" y="-133"/>
                  </a:lnTo>
                  <a:cubicBezTo>
                    <a:pt x="101759" y="-133"/>
                    <a:pt x="123667" y="29109"/>
                    <a:pt x="124619" y="55302"/>
                  </a:cubicBezTo>
                  <a:lnTo>
                    <a:pt x="124619" y="177889"/>
                  </a:lnTo>
                  <a:cubicBezTo>
                    <a:pt x="124581" y="190510"/>
                    <a:pt x="115723" y="201387"/>
                    <a:pt x="103378" y="2039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268" name="Freeform: Shape 267">
              <a:extLst>
                <a:ext uri="{FF2B5EF4-FFF2-40B4-BE49-F238E27FC236}">
                  <a16:creationId xmlns:a16="http://schemas.microsoft.com/office/drawing/2014/main" id="{FCA3E13A-64F6-2F45-0BDD-024439CB63F0}"/>
                </a:ext>
              </a:extLst>
            </p:cNvPr>
            <p:cNvSpPr/>
            <p:nvPr/>
          </p:nvSpPr>
          <p:spPr>
            <a:xfrm>
              <a:off x="3987953" y="1333469"/>
              <a:ext cx="101536" cy="101536"/>
            </a:xfrm>
            <a:custGeom>
              <a:avLst/>
              <a:gdLst>
                <a:gd name="connsiteX0" fmla="*/ 50705 w 101536"/>
                <a:gd name="connsiteY0" fmla="*/ 101403 h 101536"/>
                <a:gd name="connsiteX1" fmla="*/ -63 w 101536"/>
                <a:gd name="connsiteY1" fmla="*/ 50635 h 101536"/>
                <a:gd name="connsiteX2" fmla="*/ 50705 w 101536"/>
                <a:gd name="connsiteY2" fmla="*/ -133 h 101536"/>
                <a:gd name="connsiteX3" fmla="*/ 101473 w 101536"/>
                <a:gd name="connsiteY3" fmla="*/ 50635 h 101536"/>
                <a:gd name="connsiteX4" fmla="*/ 50705 w 101536"/>
                <a:gd name="connsiteY4" fmla="*/ 101403 h 101536"/>
                <a:gd name="connsiteX5" fmla="*/ 50705 w 101536"/>
                <a:gd name="connsiteY5" fmla="*/ 14154 h 101536"/>
                <a:gd name="connsiteX6" fmla="*/ 14225 w 101536"/>
                <a:gd name="connsiteY6" fmla="*/ 50635 h 101536"/>
                <a:gd name="connsiteX7" fmla="*/ 50705 w 101536"/>
                <a:gd name="connsiteY7" fmla="*/ 87116 h 101536"/>
                <a:gd name="connsiteX8" fmla="*/ 87186 w 101536"/>
                <a:gd name="connsiteY8" fmla="*/ 50635 h 101536"/>
                <a:gd name="connsiteX9" fmla="*/ 50705 w 101536"/>
                <a:gd name="connsiteY9" fmla="*/ 14154 h 1015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1536" h="101536">
                  <a:moveTo>
                    <a:pt x="50705" y="101403"/>
                  </a:moveTo>
                  <a:cubicBezTo>
                    <a:pt x="22664" y="101403"/>
                    <a:pt x="-63" y="78677"/>
                    <a:pt x="-63" y="50635"/>
                  </a:cubicBezTo>
                  <a:cubicBezTo>
                    <a:pt x="-63" y="22593"/>
                    <a:pt x="22664" y="-133"/>
                    <a:pt x="50705" y="-133"/>
                  </a:cubicBezTo>
                  <a:cubicBezTo>
                    <a:pt x="78747" y="-133"/>
                    <a:pt x="101473" y="22593"/>
                    <a:pt x="101473" y="50635"/>
                  </a:cubicBezTo>
                  <a:cubicBezTo>
                    <a:pt x="101473" y="78677"/>
                    <a:pt x="78747" y="101403"/>
                    <a:pt x="50705" y="101403"/>
                  </a:cubicBezTo>
                  <a:close/>
                  <a:moveTo>
                    <a:pt x="50705" y="14154"/>
                  </a:moveTo>
                  <a:cubicBezTo>
                    <a:pt x="30560" y="14154"/>
                    <a:pt x="14225" y="30490"/>
                    <a:pt x="14225" y="50635"/>
                  </a:cubicBezTo>
                  <a:cubicBezTo>
                    <a:pt x="14225" y="70780"/>
                    <a:pt x="30560" y="87116"/>
                    <a:pt x="50705" y="87116"/>
                  </a:cubicBezTo>
                  <a:cubicBezTo>
                    <a:pt x="70851" y="87116"/>
                    <a:pt x="87186" y="70780"/>
                    <a:pt x="87186" y="50635"/>
                  </a:cubicBezTo>
                  <a:cubicBezTo>
                    <a:pt x="87129" y="30509"/>
                    <a:pt x="70832" y="14202"/>
                    <a:pt x="50705" y="1415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269" name="Freeform: Shape 268">
              <a:extLst>
                <a:ext uri="{FF2B5EF4-FFF2-40B4-BE49-F238E27FC236}">
                  <a16:creationId xmlns:a16="http://schemas.microsoft.com/office/drawing/2014/main" id="{D08C5555-64EC-3297-25B7-D7BDB51AF485}"/>
                </a:ext>
              </a:extLst>
            </p:cNvPr>
            <p:cNvSpPr/>
            <p:nvPr/>
          </p:nvSpPr>
          <p:spPr>
            <a:xfrm>
              <a:off x="4081679" y="1526064"/>
              <a:ext cx="14287" cy="77628"/>
            </a:xfrm>
            <a:custGeom>
              <a:avLst/>
              <a:gdLst>
                <a:gd name="connsiteX0" fmla="*/ 7081 w 14287"/>
                <a:gd name="connsiteY0" fmla="*/ 77496 h 77628"/>
                <a:gd name="connsiteX1" fmla="*/ -63 w 14287"/>
                <a:gd name="connsiteY1" fmla="*/ 70352 h 77628"/>
                <a:gd name="connsiteX2" fmla="*/ -63 w 14287"/>
                <a:gd name="connsiteY2" fmla="*/ 7010 h 77628"/>
                <a:gd name="connsiteX3" fmla="*/ 7081 w 14287"/>
                <a:gd name="connsiteY3" fmla="*/ -133 h 77628"/>
                <a:gd name="connsiteX4" fmla="*/ 14225 w 14287"/>
                <a:gd name="connsiteY4" fmla="*/ 7010 h 77628"/>
                <a:gd name="connsiteX5" fmla="*/ 14225 w 14287"/>
                <a:gd name="connsiteY5" fmla="*/ 70352 h 77628"/>
                <a:gd name="connsiteX6" fmla="*/ 7081 w 14287"/>
                <a:gd name="connsiteY6" fmla="*/ 77496 h 77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287" h="77628">
                  <a:moveTo>
                    <a:pt x="7081" y="77496"/>
                  </a:moveTo>
                  <a:cubicBezTo>
                    <a:pt x="3156" y="77448"/>
                    <a:pt x="-15" y="74276"/>
                    <a:pt x="-63" y="70352"/>
                  </a:cubicBezTo>
                  <a:lnTo>
                    <a:pt x="-63" y="7010"/>
                  </a:lnTo>
                  <a:cubicBezTo>
                    <a:pt x="-63" y="3067"/>
                    <a:pt x="3138" y="-133"/>
                    <a:pt x="7081" y="-133"/>
                  </a:cubicBezTo>
                  <a:cubicBezTo>
                    <a:pt x="11024" y="-133"/>
                    <a:pt x="14225" y="3067"/>
                    <a:pt x="14225" y="7010"/>
                  </a:cubicBezTo>
                  <a:lnTo>
                    <a:pt x="14225" y="70352"/>
                  </a:lnTo>
                  <a:cubicBezTo>
                    <a:pt x="14177" y="74276"/>
                    <a:pt x="11005" y="77448"/>
                    <a:pt x="7081" y="7749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270" name="Freeform: Shape 269">
              <a:extLst>
                <a:ext uri="{FF2B5EF4-FFF2-40B4-BE49-F238E27FC236}">
                  <a16:creationId xmlns:a16="http://schemas.microsoft.com/office/drawing/2014/main" id="{F4D81CD6-EB6A-9416-93EB-5DB1D60AAD98}"/>
                </a:ext>
              </a:extLst>
            </p:cNvPr>
            <p:cNvSpPr/>
            <p:nvPr/>
          </p:nvSpPr>
          <p:spPr>
            <a:xfrm>
              <a:off x="3582474" y="1452436"/>
              <a:ext cx="124967" cy="204318"/>
            </a:xfrm>
            <a:custGeom>
              <a:avLst/>
              <a:gdLst>
                <a:gd name="connsiteX0" fmla="*/ 22987 w 124967"/>
                <a:gd name="connsiteY0" fmla="*/ 204178 h 204318"/>
                <a:gd name="connsiteX1" fmla="*/ 21654 w 124967"/>
                <a:gd name="connsiteY1" fmla="*/ 204178 h 204318"/>
                <a:gd name="connsiteX2" fmla="*/ -63 w 124967"/>
                <a:gd name="connsiteY2" fmla="*/ 177984 h 204318"/>
                <a:gd name="connsiteX3" fmla="*/ -63 w 124967"/>
                <a:gd name="connsiteY3" fmla="*/ 62351 h 204318"/>
                <a:gd name="connsiteX4" fmla="*/ -63 w 124967"/>
                <a:gd name="connsiteY4" fmla="*/ 55302 h 204318"/>
                <a:gd name="connsiteX5" fmla="*/ 50705 w 124967"/>
                <a:gd name="connsiteY5" fmla="*/ -133 h 204318"/>
                <a:gd name="connsiteX6" fmla="*/ 117761 w 124967"/>
                <a:gd name="connsiteY6" fmla="*/ -133 h 204318"/>
                <a:gd name="connsiteX7" fmla="*/ 124905 w 124967"/>
                <a:gd name="connsiteY7" fmla="*/ 7010 h 204318"/>
                <a:gd name="connsiteX8" fmla="*/ 117761 w 124967"/>
                <a:gd name="connsiteY8" fmla="*/ 14154 h 204318"/>
                <a:gd name="connsiteX9" fmla="*/ 51086 w 124967"/>
                <a:gd name="connsiteY9" fmla="*/ 14154 h 204318"/>
                <a:gd name="connsiteX10" fmla="*/ 14606 w 124967"/>
                <a:gd name="connsiteY10" fmla="*/ 55778 h 204318"/>
                <a:gd name="connsiteX11" fmla="*/ 14606 w 124967"/>
                <a:gd name="connsiteY11" fmla="*/ 177889 h 204318"/>
                <a:gd name="connsiteX12" fmla="*/ 24702 w 124967"/>
                <a:gd name="connsiteY12" fmla="*/ 189986 h 204318"/>
                <a:gd name="connsiteX13" fmla="*/ 30417 w 124967"/>
                <a:gd name="connsiteY13" fmla="*/ 198368 h 204318"/>
                <a:gd name="connsiteX14" fmla="*/ 22987 w 124967"/>
                <a:gd name="connsiteY14" fmla="*/ 204178 h 204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24967" h="204318">
                  <a:moveTo>
                    <a:pt x="22987" y="204178"/>
                  </a:moveTo>
                  <a:lnTo>
                    <a:pt x="21654" y="204178"/>
                  </a:lnTo>
                  <a:cubicBezTo>
                    <a:pt x="9081" y="201768"/>
                    <a:pt x="-15" y="190786"/>
                    <a:pt x="-63" y="177984"/>
                  </a:cubicBezTo>
                  <a:lnTo>
                    <a:pt x="-63" y="62351"/>
                  </a:lnTo>
                  <a:cubicBezTo>
                    <a:pt x="-63" y="62351"/>
                    <a:pt x="-63" y="55493"/>
                    <a:pt x="-63" y="55302"/>
                  </a:cubicBezTo>
                  <a:cubicBezTo>
                    <a:pt x="890" y="29109"/>
                    <a:pt x="22797" y="-133"/>
                    <a:pt x="50705" y="-133"/>
                  </a:cubicBezTo>
                  <a:lnTo>
                    <a:pt x="117761" y="-133"/>
                  </a:lnTo>
                  <a:cubicBezTo>
                    <a:pt x="121705" y="-133"/>
                    <a:pt x="124905" y="3067"/>
                    <a:pt x="124905" y="7010"/>
                  </a:cubicBezTo>
                  <a:cubicBezTo>
                    <a:pt x="124905" y="10954"/>
                    <a:pt x="121705" y="14154"/>
                    <a:pt x="117761" y="14154"/>
                  </a:cubicBezTo>
                  <a:lnTo>
                    <a:pt x="51086" y="14154"/>
                  </a:lnTo>
                  <a:cubicBezTo>
                    <a:pt x="31370" y="14154"/>
                    <a:pt x="15272" y="36538"/>
                    <a:pt x="14606" y="55778"/>
                  </a:cubicBezTo>
                  <a:lnTo>
                    <a:pt x="14606" y="177889"/>
                  </a:lnTo>
                  <a:cubicBezTo>
                    <a:pt x="14606" y="183833"/>
                    <a:pt x="18854" y="188928"/>
                    <a:pt x="24702" y="189986"/>
                  </a:cubicBezTo>
                  <a:cubicBezTo>
                    <a:pt x="28541" y="190795"/>
                    <a:pt x="31065" y="194491"/>
                    <a:pt x="30417" y="198368"/>
                  </a:cubicBezTo>
                  <a:cubicBezTo>
                    <a:pt x="29712" y="201873"/>
                    <a:pt x="26559" y="204340"/>
                    <a:pt x="22987" y="2041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271" name="Freeform: Shape 270">
              <a:extLst>
                <a:ext uri="{FF2B5EF4-FFF2-40B4-BE49-F238E27FC236}">
                  <a16:creationId xmlns:a16="http://schemas.microsoft.com/office/drawing/2014/main" id="{98D203C4-E8B8-5140-E520-607B93747E87}"/>
                </a:ext>
              </a:extLst>
            </p:cNvPr>
            <p:cNvSpPr/>
            <p:nvPr/>
          </p:nvSpPr>
          <p:spPr>
            <a:xfrm>
              <a:off x="3630480" y="1333469"/>
              <a:ext cx="101536" cy="101536"/>
            </a:xfrm>
            <a:custGeom>
              <a:avLst/>
              <a:gdLst>
                <a:gd name="connsiteX0" fmla="*/ 50705 w 101536"/>
                <a:gd name="connsiteY0" fmla="*/ 101403 h 101536"/>
                <a:gd name="connsiteX1" fmla="*/ -63 w 101536"/>
                <a:gd name="connsiteY1" fmla="*/ 50635 h 101536"/>
                <a:gd name="connsiteX2" fmla="*/ 50705 w 101536"/>
                <a:gd name="connsiteY2" fmla="*/ -133 h 101536"/>
                <a:gd name="connsiteX3" fmla="*/ 101473 w 101536"/>
                <a:gd name="connsiteY3" fmla="*/ 50635 h 101536"/>
                <a:gd name="connsiteX4" fmla="*/ 50705 w 101536"/>
                <a:gd name="connsiteY4" fmla="*/ 101403 h 101536"/>
                <a:gd name="connsiteX5" fmla="*/ 50705 w 101536"/>
                <a:gd name="connsiteY5" fmla="*/ 14154 h 101536"/>
                <a:gd name="connsiteX6" fmla="*/ 14225 w 101536"/>
                <a:gd name="connsiteY6" fmla="*/ 50635 h 101536"/>
                <a:gd name="connsiteX7" fmla="*/ 50705 w 101536"/>
                <a:gd name="connsiteY7" fmla="*/ 87116 h 101536"/>
                <a:gd name="connsiteX8" fmla="*/ 87186 w 101536"/>
                <a:gd name="connsiteY8" fmla="*/ 50635 h 101536"/>
                <a:gd name="connsiteX9" fmla="*/ 50705 w 101536"/>
                <a:gd name="connsiteY9" fmla="*/ 14154 h 1015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1536" h="101536">
                  <a:moveTo>
                    <a:pt x="50705" y="101403"/>
                  </a:moveTo>
                  <a:cubicBezTo>
                    <a:pt x="22664" y="101403"/>
                    <a:pt x="-63" y="78677"/>
                    <a:pt x="-63" y="50635"/>
                  </a:cubicBezTo>
                  <a:cubicBezTo>
                    <a:pt x="-63" y="22593"/>
                    <a:pt x="22664" y="-133"/>
                    <a:pt x="50705" y="-133"/>
                  </a:cubicBezTo>
                  <a:cubicBezTo>
                    <a:pt x="78747" y="-133"/>
                    <a:pt x="101473" y="22593"/>
                    <a:pt x="101473" y="50635"/>
                  </a:cubicBezTo>
                  <a:cubicBezTo>
                    <a:pt x="101473" y="78677"/>
                    <a:pt x="78747" y="101403"/>
                    <a:pt x="50705" y="101403"/>
                  </a:cubicBezTo>
                  <a:close/>
                  <a:moveTo>
                    <a:pt x="50705" y="14154"/>
                  </a:moveTo>
                  <a:cubicBezTo>
                    <a:pt x="30560" y="14154"/>
                    <a:pt x="14225" y="30490"/>
                    <a:pt x="14225" y="50635"/>
                  </a:cubicBezTo>
                  <a:cubicBezTo>
                    <a:pt x="14225" y="70780"/>
                    <a:pt x="30560" y="87116"/>
                    <a:pt x="50705" y="87116"/>
                  </a:cubicBezTo>
                  <a:cubicBezTo>
                    <a:pt x="70851" y="87116"/>
                    <a:pt x="87186" y="70780"/>
                    <a:pt x="87186" y="50635"/>
                  </a:cubicBezTo>
                  <a:cubicBezTo>
                    <a:pt x="87129" y="30509"/>
                    <a:pt x="70832" y="14202"/>
                    <a:pt x="50705" y="1415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272" name="Freeform: Shape 271">
              <a:extLst>
                <a:ext uri="{FF2B5EF4-FFF2-40B4-BE49-F238E27FC236}">
                  <a16:creationId xmlns:a16="http://schemas.microsoft.com/office/drawing/2014/main" id="{F5ABFBDF-30F5-E5FD-4C5F-7E4380892D5E}"/>
                </a:ext>
              </a:extLst>
            </p:cNvPr>
            <p:cNvSpPr/>
            <p:nvPr/>
          </p:nvSpPr>
          <p:spPr>
            <a:xfrm>
              <a:off x="3623717" y="1526064"/>
              <a:ext cx="14287" cy="77628"/>
            </a:xfrm>
            <a:custGeom>
              <a:avLst/>
              <a:gdLst>
                <a:gd name="connsiteX0" fmla="*/ 7081 w 14287"/>
                <a:gd name="connsiteY0" fmla="*/ 77496 h 77628"/>
                <a:gd name="connsiteX1" fmla="*/ -63 w 14287"/>
                <a:gd name="connsiteY1" fmla="*/ 70352 h 77628"/>
                <a:gd name="connsiteX2" fmla="*/ -63 w 14287"/>
                <a:gd name="connsiteY2" fmla="*/ 7010 h 77628"/>
                <a:gd name="connsiteX3" fmla="*/ 7081 w 14287"/>
                <a:gd name="connsiteY3" fmla="*/ -133 h 77628"/>
                <a:gd name="connsiteX4" fmla="*/ 14225 w 14287"/>
                <a:gd name="connsiteY4" fmla="*/ 7010 h 77628"/>
                <a:gd name="connsiteX5" fmla="*/ 14225 w 14287"/>
                <a:gd name="connsiteY5" fmla="*/ 70352 h 77628"/>
                <a:gd name="connsiteX6" fmla="*/ 7081 w 14287"/>
                <a:gd name="connsiteY6" fmla="*/ 77496 h 77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287" h="77628">
                  <a:moveTo>
                    <a:pt x="7081" y="77496"/>
                  </a:moveTo>
                  <a:cubicBezTo>
                    <a:pt x="3138" y="77496"/>
                    <a:pt x="-63" y="74295"/>
                    <a:pt x="-63" y="70352"/>
                  </a:cubicBezTo>
                  <a:lnTo>
                    <a:pt x="-63" y="7010"/>
                  </a:lnTo>
                  <a:cubicBezTo>
                    <a:pt x="-63" y="3067"/>
                    <a:pt x="3138" y="-133"/>
                    <a:pt x="7081" y="-133"/>
                  </a:cubicBezTo>
                  <a:cubicBezTo>
                    <a:pt x="11024" y="-133"/>
                    <a:pt x="14225" y="3067"/>
                    <a:pt x="14225" y="7010"/>
                  </a:cubicBezTo>
                  <a:lnTo>
                    <a:pt x="14225" y="70352"/>
                  </a:lnTo>
                  <a:cubicBezTo>
                    <a:pt x="14177" y="74276"/>
                    <a:pt x="11005" y="77448"/>
                    <a:pt x="7081" y="7749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273" name="Freeform: Shape 272">
              <a:extLst>
                <a:ext uri="{FF2B5EF4-FFF2-40B4-BE49-F238E27FC236}">
                  <a16:creationId xmlns:a16="http://schemas.microsoft.com/office/drawing/2014/main" id="{EBD786E5-AD69-831A-7999-A348C2C4F8E9}"/>
                </a:ext>
              </a:extLst>
            </p:cNvPr>
            <p:cNvSpPr/>
            <p:nvPr/>
          </p:nvSpPr>
          <p:spPr>
            <a:xfrm>
              <a:off x="3731218" y="1421671"/>
              <a:ext cx="256293" cy="167270"/>
            </a:xfrm>
            <a:custGeom>
              <a:avLst/>
              <a:gdLst>
                <a:gd name="connsiteX0" fmla="*/ 7117 w 256293"/>
                <a:gd name="connsiteY0" fmla="*/ 167126 h 167270"/>
                <a:gd name="connsiteX1" fmla="*/ -27 w 256293"/>
                <a:gd name="connsiteY1" fmla="*/ 159982 h 167270"/>
                <a:gd name="connsiteX2" fmla="*/ -27 w 256293"/>
                <a:gd name="connsiteY2" fmla="*/ 80448 h 167270"/>
                <a:gd name="connsiteX3" fmla="*/ -27 w 256293"/>
                <a:gd name="connsiteY3" fmla="*/ 79400 h 167270"/>
                <a:gd name="connsiteX4" fmla="*/ -27 w 256293"/>
                <a:gd name="connsiteY4" fmla="*/ 71018 h 167270"/>
                <a:gd name="connsiteX5" fmla="*/ 65029 w 256293"/>
                <a:gd name="connsiteY5" fmla="*/ -133 h 167270"/>
                <a:gd name="connsiteX6" fmla="*/ 191140 w 256293"/>
                <a:gd name="connsiteY6" fmla="*/ -133 h 167270"/>
                <a:gd name="connsiteX7" fmla="*/ 256195 w 256293"/>
                <a:gd name="connsiteY7" fmla="*/ 71114 h 167270"/>
                <a:gd name="connsiteX8" fmla="*/ 256195 w 256293"/>
                <a:gd name="connsiteY8" fmla="*/ 79400 h 167270"/>
                <a:gd name="connsiteX9" fmla="*/ 256195 w 256293"/>
                <a:gd name="connsiteY9" fmla="*/ 80448 h 167270"/>
                <a:gd name="connsiteX10" fmla="*/ 256195 w 256293"/>
                <a:gd name="connsiteY10" fmla="*/ 159029 h 167270"/>
                <a:gd name="connsiteX11" fmla="*/ 249052 w 256293"/>
                <a:gd name="connsiteY11" fmla="*/ 166173 h 167270"/>
                <a:gd name="connsiteX12" fmla="*/ 241908 w 256293"/>
                <a:gd name="connsiteY12" fmla="*/ 159029 h 167270"/>
                <a:gd name="connsiteX13" fmla="*/ 241908 w 256293"/>
                <a:gd name="connsiteY13" fmla="*/ 84735 h 167270"/>
                <a:gd name="connsiteX14" fmla="*/ 241908 w 256293"/>
                <a:gd name="connsiteY14" fmla="*/ 71590 h 167270"/>
                <a:gd name="connsiteX15" fmla="*/ 191140 w 256293"/>
                <a:gd name="connsiteY15" fmla="*/ 14440 h 167270"/>
                <a:gd name="connsiteX16" fmla="*/ 65505 w 256293"/>
                <a:gd name="connsiteY16" fmla="*/ 14440 h 167270"/>
                <a:gd name="connsiteX17" fmla="*/ 14737 w 256293"/>
                <a:gd name="connsiteY17" fmla="*/ 71590 h 167270"/>
                <a:gd name="connsiteX18" fmla="*/ 14737 w 256293"/>
                <a:gd name="connsiteY18" fmla="*/ 84735 h 167270"/>
                <a:gd name="connsiteX19" fmla="*/ 14737 w 256293"/>
                <a:gd name="connsiteY19" fmla="*/ 160363 h 167270"/>
                <a:gd name="connsiteX20" fmla="*/ 7117 w 256293"/>
                <a:gd name="connsiteY20" fmla="*/ 167126 h 167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56293" h="167270">
                  <a:moveTo>
                    <a:pt x="7117" y="167126"/>
                  </a:moveTo>
                  <a:cubicBezTo>
                    <a:pt x="3192" y="167078"/>
                    <a:pt x="21" y="163906"/>
                    <a:pt x="-27" y="159982"/>
                  </a:cubicBezTo>
                  <a:lnTo>
                    <a:pt x="-27" y="80448"/>
                  </a:lnTo>
                  <a:cubicBezTo>
                    <a:pt x="-75" y="80096"/>
                    <a:pt x="-75" y="79743"/>
                    <a:pt x="-27" y="79400"/>
                  </a:cubicBezTo>
                  <a:cubicBezTo>
                    <a:pt x="-27" y="75590"/>
                    <a:pt x="-27" y="71209"/>
                    <a:pt x="-27" y="71018"/>
                  </a:cubicBezTo>
                  <a:cubicBezTo>
                    <a:pt x="1116" y="37490"/>
                    <a:pt x="29215" y="-133"/>
                    <a:pt x="65029" y="-133"/>
                  </a:cubicBezTo>
                  <a:lnTo>
                    <a:pt x="191140" y="-133"/>
                  </a:lnTo>
                  <a:cubicBezTo>
                    <a:pt x="226954" y="-133"/>
                    <a:pt x="255052" y="37490"/>
                    <a:pt x="256195" y="71114"/>
                  </a:cubicBezTo>
                  <a:cubicBezTo>
                    <a:pt x="256195" y="71114"/>
                    <a:pt x="256195" y="75686"/>
                    <a:pt x="256195" y="79400"/>
                  </a:cubicBezTo>
                  <a:cubicBezTo>
                    <a:pt x="256243" y="79743"/>
                    <a:pt x="256243" y="80096"/>
                    <a:pt x="256195" y="80448"/>
                  </a:cubicBezTo>
                  <a:lnTo>
                    <a:pt x="256195" y="159029"/>
                  </a:lnTo>
                  <a:cubicBezTo>
                    <a:pt x="256195" y="162973"/>
                    <a:pt x="252995" y="166173"/>
                    <a:pt x="249052" y="166173"/>
                  </a:cubicBezTo>
                  <a:cubicBezTo>
                    <a:pt x="245108" y="166173"/>
                    <a:pt x="241908" y="162973"/>
                    <a:pt x="241908" y="159029"/>
                  </a:cubicBezTo>
                  <a:lnTo>
                    <a:pt x="241908" y="84735"/>
                  </a:lnTo>
                  <a:cubicBezTo>
                    <a:pt x="241908" y="84068"/>
                    <a:pt x="241908" y="72447"/>
                    <a:pt x="241908" y="71590"/>
                  </a:cubicBezTo>
                  <a:cubicBezTo>
                    <a:pt x="240955" y="45015"/>
                    <a:pt x="218572" y="14440"/>
                    <a:pt x="191140" y="14440"/>
                  </a:cubicBezTo>
                  <a:lnTo>
                    <a:pt x="65505" y="14440"/>
                  </a:lnTo>
                  <a:cubicBezTo>
                    <a:pt x="37978" y="14440"/>
                    <a:pt x="15689" y="45301"/>
                    <a:pt x="14737" y="71590"/>
                  </a:cubicBezTo>
                  <a:cubicBezTo>
                    <a:pt x="14737" y="72447"/>
                    <a:pt x="14737" y="83972"/>
                    <a:pt x="14737" y="84735"/>
                  </a:cubicBezTo>
                  <a:lnTo>
                    <a:pt x="14737" y="160363"/>
                  </a:lnTo>
                  <a:cubicBezTo>
                    <a:pt x="14480" y="164325"/>
                    <a:pt x="11079" y="167345"/>
                    <a:pt x="7117" y="16712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274" name="Freeform: Shape 273">
              <a:extLst>
                <a:ext uri="{FF2B5EF4-FFF2-40B4-BE49-F238E27FC236}">
                  <a16:creationId xmlns:a16="http://schemas.microsoft.com/office/drawing/2014/main" id="{DBBFE959-840B-F79E-0532-822AC456EF01}"/>
                </a:ext>
              </a:extLst>
            </p:cNvPr>
            <p:cNvSpPr/>
            <p:nvPr/>
          </p:nvSpPr>
          <p:spPr>
            <a:xfrm>
              <a:off x="3794690" y="1277176"/>
              <a:ext cx="130111" cy="130111"/>
            </a:xfrm>
            <a:custGeom>
              <a:avLst/>
              <a:gdLst>
                <a:gd name="connsiteX0" fmla="*/ 65088 w 130111"/>
                <a:gd name="connsiteY0" fmla="*/ 129978 h 130111"/>
                <a:gd name="connsiteX1" fmla="*/ -63 w 130111"/>
                <a:gd name="connsiteY1" fmla="*/ 65018 h 130111"/>
                <a:gd name="connsiteX2" fmla="*/ 64898 w 130111"/>
                <a:gd name="connsiteY2" fmla="*/ -133 h 130111"/>
                <a:gd name="connsiteX3" fmla="*/ 130049 w 130111"/>
                <a:gd name="connsiteY3" fmla="*/ 64827 h 130111"/>
                <a:gd name="connsiteX4" fmla="*/ 130049 w 130111"/>
                <a:gd name="connsiteY4" fmla="*/ 64923 h 130111"/>
                <a:gd name="connsiteX5" fmla="*/ 65088 w 130111"/>
                <a:gd name="connsiteY5" fmla="*/ 129978 h 130111"/>
                <a:gd name="connsiteX6" fmla="*/ 65088 w 130111"/>
                <a:gd name="connsiteY6" fmla="*/ 14250 h 130111"/>
                <a:gd name="connsiteX7" fmla="*/ 14225 w 130111"/>
                <a:gd name="connsiteY7" fmla="*/ 64923 h 130111"/>
                <a:gd name="connsiteX8" fmla="*/ 64898 w 130111"/>
                <a:gd name="connsiteY8" fmla="*/ 115786 h 130111"/>
                <a:gd name="connsiteX9" fmla="*/ 115761 w 130111"/>
                <a:gd name="connsiteY9" fmla="*/ 65113 h 130111"/>
                <a:gd name="connsiteX10" fmla="*/ 115761 w 130111"/>
                <a:gd name="connsiteY10" fmla="*/ 64923 h 130111"/>
                <a:gd name="connsiteX11" fmla="*/ 65088 w 130111"/>
                <a:gd name="connsiteY11" fmla="*/ 14250 h 1301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0111" h="130111">
                  <a:moveTo>
                    <a:pt x="65088" y="129978"/>
                  </a:moveTo>
                  <a:cubicBezTo>
                    <a:pt x="29160" y="130035"/>
                    <a:pt x="-6" y="100946"/>
                    <a:pt x="-63" y="65018"/>
                  </a:cubicBezTo>
                  <a:cubicBezTo>
                    <a:pt x="-120" y="29089"/>
                    <a:pt x="28969" y="-76"/>
                    <a:pt x="64898" y="-133"/>
                  </a:cubicBezTo>
                  <a:cubicBezTo>
                    <a:pt x="100826" y="-190"/>
                    <a:pt x="129991" y="28899"/>
                    <a:pt x="130049" y="64827"/>
                  </a:cubicBezTo>
                  <a:cubicBezTo>
                    <a:pt x="130049" y="64856"/>
                    <a:pt x="130049" y="64894"/>
                    <a:pt x="130049" y="64923"/>
                  </a:cubicBezTo>
                  <a:cubicBezTo>
                    <a:pt x="129944" y="100775"/>
                    <a:pt x="100940" y="129826"/>
                    <a:pt x="65088" y="129978"/>
                  </a:cubicBezTo>
                  <a:close/>
                  <a:moveTo>
                    <a:pt x="65088" y="14250"/>
                  </a:moveTo>
                  <a:cubicBezTo>
                    <a:pt x="37047" y="14192"/>
                    <a:pt x="14282" y="36881"/>
                    <a:pt x="14225" y="64923"/>
                  </a:cubicBezTo>
                  <a:cubicBezTo>
                    <a:pt x="14167" y="92964"/>
                    <a:pt x="36856" y="115729"/>
                    <a:pt x="64898" y="115786"/>
                  </a:cubicBezTo>
                  <a:cubicBezTo>
                    <a:pt x="92939" y="115843"/>
                    <a:pt x="115704" y="93155"/>
                    <a:pt x="115761" y="65113"/>
                  </a:cubicBezTo>
                  <a:cubicBezTo>
                    <a:pt x="115761" y="65046"/>
                    <a:pt x="115761" y="64989"/>
                    <a:pt x="115761" y="64923"/>
                  </a:cubicBezTo>
                  <a:cubicBezTo>
                    <a:pt x="115714" y="36957"/>
                    <a:pt x="93054" y="14307"/>
                    <a:pt x="65088" y="142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275" name="Freeform: Shape 274">
              <a:extLst>
                <a:ext uri="{FF2B5EF4-FFF2-40B4-BE49-F238E27FC236}">
                  <a16:creationId xmlns:a16="http://schemas.microsoft.com/office/drawing/2014/main" id="{6B03A3D2-3CAB-6B2C-A8BA-528A132E53CC}"/>
                </a:ext>
              </a:extLst>
            </p:cNvPr>
            <p:cNvSpPr/>
            <p:nvPr/>
          </p:nvSpPr>
          <p:spPr>
            <a:xfrm>
              <a:off x="3786499" y="1498442"/>
              <a:ext cx="14287" cy="42863"/>
            </a:xfrm>
            <a:custGeom>
              <a:avLst/>
              <a:gdLst>
                <a:gd name="connsiteX0" fmla="*/ 7081 w 14287"/>
                <a:gd name="connsiteY0" fmla="*/ 42729 h 42863"/>
                <a:gd name="connsiteX1" fmla="*/ -63 w 14287"/>
                <a:gd name="connsiteY1" fmla="*/ 35776 h 42863"/>
                <a:gd name="connsiteX2" fmla="*/ -63 w 14287"/>
                <a:gd name="connsiteY2" fmla="*/ 35585 h 42863"/>
                <a:gd name="connsiteX3" fmla="*/ -63 w 14287"/>
                <a:gd name="connsiteY3" fmla="*/ 7010 h 42863"/>
                <a:gd name="connsiteX4" fmla="*/ 7081 w 14287"/>
                <a:gd name="connsiteY4" fmla="*/ -133 h 42863"/>
                <a:gd name="connsiteX5" fmla="*/ 14225 w 14287"/>
                <a:gd name="connsiteY5" fmla="*/ 7010 h 42863"/>
                <a:gd name="connsiteX6" fmla="*/ 14225 w 14287"/>
                <a:gd name="connsiteY6" fmla="*/ 35585 h 42863"/>
                <a:gd name="connsiteX7" fmla="*/ 7081 w 14287"/>
                <a:gd name="connsiteY7" fmla="*/ 42729 h 42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287" h="42863">
                  <a:moveTo>
                    <a:pt x="7081" y="42729"/>
                  </a:moveTo>
                  <a:cubicBezTo>
                    <a:pt x="3185" y="42786"/>
                    <a:pt x="-6" y="39672"/>
                    <a:pt x="-63" y="35776"/>
                  </a:cubicBezTo>
                  <a:cubicBezTo>
                    <a:pt x="-63" y="35709"/>
                    <a:pt x="-63" y="35652"/>
                    <a:pt x="-63" y="35585"/>
                  </a:cubicBezTo>
                  <a:lnTo>
                    <a:pt x="-63" y="7010"/>
                  </a:lnTo>
                  <a:cubicBezTo>
                    <a:pt x="-63" y="3067"/>
                    <a:pt x="3138" y="-133"/>
                    <a:pt x="7081" y="-133"/>
                  </a:cubicBezTo>
                  <a:cubicBezTo>
                    <a:pt x="11024" y="-133"/>
                    <a:pt x="14225" y="3067"/>
                    <a:pt x="14225" y="7010"/>
                  </a:cubicBezTo>
                  <a:lnTo>
                    <a:pt x="14225" y="35585"/>
                  </a:lnTo>
                  <a:cubicBezTo>
                    <a:pt x="14225" y="39529"/>
                    <a:pt x="11024" y="42729"/>
                    <a:pt x="7081" y="4272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276" name="Freeform: Shape 275">
              <a:extLst>
                <a:ext uri="{FF2B5EF4-FFF2-40B4-BE49-F238E27FC236}">
                  <a16:creationId xmlns:a16="http://schemas.microsoft.com/office/drawing/2014/main" id="{9308FDF2-817C-5B33-B277-4C5C86FEA5D5}"/>
                </a:ext>
              </a:extLst>
            </p:cNvPr>
            <p:cNvSpPr/>
            <p:nvPr/>
          </p:nvSpPr>
          <p:spPr>
            <a:xfrm>
              <a:off x="3919373" y="1497966"/>
              <a:ext cx="14287" cy="40491"/>
            </a:xfrm>
            <a:custGeom>
              <a:avLst/>
              <a:gdLst>
                <a:gd name="connsiteX0" fmla="*/ 6795 w 14287"/>
                <a:gd name="connsiteY0" fmla="*/ 40348 h 40491"/>
                <a:gd name="connsiteX1" fmla="*/ -63 w 14287"/>
                <a:gd name="connsiteY1" fmla="*/ 33681 h 40491"/>
                <a:gd name="connsiteX2" fmla="*/ -63 w 14287"/>
                <a:gd name="connsiteY2" fmla="*/ 7010 h 40491"/>
                <a:gd name="connsiteX3" fmla="*/ 7081 w 14287"/>
                <a:gd name="connsiteY3" fmla="*/ -133 h 40491"/>
                <a:gd name="connsiteX4" fmla="*/ 14225 w 14287"/>
                <a:gd name="connsiteY4" fmla="*/ 7010 h 40491"/>
                <a:gd name="connsiteX5" fmla="*/ 14225 w 14287"/>
                <a:gd name="connsiteY5" fmla="*/ 33681 h 40491"/>
                <a:gd name="connsiteX6" fmla="*/ 6814 w 14287"/>
                <a:gd name="connsiteY6" fmla="*/ 40348 h 40491"/>
                <a:gd name="connsiteX7" fmla="*/ 6795 w 14287"/>
                <a:gd name="connsiteY7" fmla="*/ 40348 h 40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287" h="40491">
                  <a:moveTo>
                    <a:pt x="6795" y="40348"/>
                  </a:moveTo>
                  <a:cubicBezTo>
                    <a:pt x="3138" y="40205"/>
                    <a:pt x="175" y="37329"/>
                    <a:pt x="-63" y="33681"/>
                  </a:cubicBezTo>
                  <a:lnTo>
                    <a:pt x="-63" y="7010"/>
                  </a:lnTo>
                  <a:cubicBezTo>
                    <a:pt x="-63" y="3067"/>
                    <a:pt x="3138" y="-133"/>
                    <a:pt x="7081" y="-133"/>
                  </a:cubicBezTo>
                  <a:cubicBezTo>
                    <a:pt x="11024" y="-133"/>
                    <a:pt x="14225" y="3067"/>
                    <a:pt x="14225" y="7010"/>
                  </a:cubicBezTo>
                  <a:lnTo>
                    <a:pt x="14225" y="33681"/>
                  </a:lnTo>
                  <a:cubicBezTo>
                    <a:pt x="14025" y="37567"/>
                    <a:pt x="10700" y="40558"/>
                    <a:pt x="6814" y="40348"/>
                  </a:cubicBezTo>
                  <a:cubicBezTo>
                    <a:pt x="6805" y="40348"/>
                    <a:pt x="6805" y="40348"/>
                    <a:pt x="6795" y="403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277" name="Freeform: Shape 276">
              <a:extLst>
                <a:ext uri="{FF2B5EF4-FFF2-40B4-BE49-F238E27FC236}">
                  <a16:creationId xmlns:a16="http://schemas.microsoft.com/office/drawing/2014/main" id="{251E6FB2-8D99-63FC-3ECD-59034A489140}"/>
                </a:ext>
              </a:extLst>
            </p:cNvPr>
            <p:cNvSpPr/>
            <p:nvPr/>
          </p:nvSpPr>
          <p:spPr>
            <a:xfrm>
              <a:off x="3583331" y="1535772"/>
              <a:ext cx="552926" cy="294521"/>
            </a:xfrm>
            <a:custGeom>
              <a:avLst/>
              <a:gdLst>
                <a:gd name="connsiteX0" fmla="*/ 122619 w 552926"/>
                <a:gd name="connsiteY0" fmla="*/ 294388 h 294521"/>
                <a:gd name="connsiteX1" fmla="*/ 276686 w 552926"/>
                <a:gd name="connsiteY1" fmla="*/ 145998 h 294521"/>
                <a:gd name="connsiteX2" fmla="*/ 425038 w 552926"/>
                <a:gd name="connsiteY2" fmla="*/ 292673 h 294521"/>
                <a:gd name="connsiteX3" fmla="*/ 410750 w 552926"/>
                <a:gd name="connsiteY3" fmla="*/ 292673 h 294521"/>
                <a:gd name="connsiteX4" fmla="*/ 274067 w 552926"/>
                <a:gd name="connsiteY4" fmla="*/ 156656 h 294521"/>
                <a:gd name="connsiteX5" fmla="*/ 273495 w 552926"/>
                <a:gd name="connsiteY5" fmla="*/ 156656 h 294521"/>
                <a:gd name="connsiteX6" fmla="*/ 136907 w 552926"/>
                <a:gd name="connsiteY6" fmla="*/ 293626 h 294521"/>
                <a:gd name="connsiteX7" fmla="*/ 136907 w 552926"/>
                <a:gd name="connsiteY7" fmla="*/ 294197 h 294521"/>
                <a:gd name="connsiteX8" fmla="*/ 551816 w 552926"/>
                <a:gd name="connsiteY8" fmla="*/ 291911 h 294521"/>
                <a:gd name="connsiteX9" fmla="*/ 537528 w 552926"/>
                <a:gd name="connsiteY9" fmla="*/ 291435 h 294521"/>
                <a:gd name="connsiteX10" fmla="*/ 537528 w 552926"/>
                <a:gd name="connsiteY10" fmla="*/ 255240 h 294521"/>
                <a:gd name="connsiteX11" fmla="*/ 526670 w 552926"/>
                <a:gd name="connsiteY11" fmla="*/ 241905 h 294521"/>
                <a:gd name="connsiteX12" fmla="*/ 496857 w 552926"/>
                <a:gd name="connsiteY12" fmla="*/ 232380 h 294521"/>
                <a:gd name="connsiteX13" fmla="*/ 471234 w 552926"/>
                <a:gd name="connsiteY13" fmla="*/ 207996 h 294521"/>
                <a:gd name="connsiteX14" fmla="*/ 461709 w 552926"/>
                <a:gd name="connsiteY14" fmla="*/ 186660 h 294521"/>
                <a:gd name="connsiteX15" fmla="*/ 462281 w 552926"/>
                <a:gd name="connsiteY15" fmla="*/ 157609 h 294521"/>
                <a:gd name="connsiteX16" fmla="*/ 467043 w 552926"/>
                <a:gd name="connsiteY16" fmla="*/ 149036 h 294521"/>
                <a:gd name="connsiteX17" fmla="*/ 479140 w 552926"/>
                <a:gd name="connsiteY17" fmla="*/ 126748 h 294521"/>
                <a:gd name="connsiteX18" fmla="*/ 477711 w 552926"/>
                <a:gd name="connsiteY18" fmla="*/ 108746 h 294521"/>
                <a:gd name="connsiteX19" fmla="*/ 446564 w 552926"/>
                <a:gd name="connsiteY19" fmla="*/ 77123 h 294521"/>
                <a:gd name="connsiteX20" fmla="*/ 426467 w 552926"/>
                <a:gd name="connsiteY20" fmla="*/ 75122 h 294521"/>
                <a:gd name="connsiteX21" fmla="*/ 417418 w 552926"/>
                <a:gd name="connsiteY21" fmla="*/ 79980 h 294521"/>
                <a:gd name="connsiteX22" fmla="*/ 398368 w 552926"/>
                <a:gd name="connsiteY22" fmla="*/ 90077 h 294521"/>
                <a:gd name="connsiteX23" fmla="*/ 366935 w 552926"/>
                <a:gd name="connsiteY23" fmla="*/ 91220 h 294521"/>
                <a:gd name="connsiteX24" fmla="*/ 345218 w 552926"/>
                <a:gd name="connsiteY24" fmla="*/ 81695 h 294521"/>
                <a:gd name="connsiteX25" fmla="*/ 323025 w 552926"/>
                <a:gd name="connsiteY25" fmla="*/ 57311 h 294521"/>
                <a:gd name="connsiteX26" fmla="*/ 320549 w 552926"/>
                <a:gd name="connsiteY26" fmla="*/ 48262 h 294521"/>
                <a:gd name="connsiteX27" fmla="*/ 313881 w 552926"/>
                <a:gd name="connsiteY27" fmla="*/ 25592 h 294521"/>
                <a:gd name="connsiteX28" fmla="*/ 301403 w 552926"/>
                <a:gd name="connsiteY28" fmla="*/ 14639 h 294521"/>
                <a:gd name="connsiteX29" fmla="*/ 255493 w 552926"/>
                <a:gd name="connsiteY29" fmla="*/ 13877 h 294521"/>
                <a:gd name="connsiteX30" fmla="*/ 240253 w 552926"/>
                <a:gd name="connsiteY30" fmla="*/ 26164 h 294521"/>
                <a:gd name="connsiteX31" fmla="*/ 230728 w 552926"/>
                <a:gd name="connsiteY31" fmla="*/ 56453 h 294521"/>
                <a:gd name="connsiteX32" fmla="*/ 207868 w 552926"/>
                <a:gd name="connsiteY32" fmla="*/ 80933 h 294521"/>
                <a:gd name="connsiteX33" fmla="*/ 186913 w 552926"/>
                <a:gd name="connsiteY33" fmla="*/ 89410 h 294521"/>
                <a:gd name="connsiteX34" fmla="*/ 154052 w 552926"/>
                <a:gd name="connsiteY34" fmla="*/ 87695 h 294521"/>
                <a:gd name="connsiteX35" fmla="*/ 148908 w 552926"/>
                <a:gd name="connsiteY35" fmla="*/ 84838 h 294521"/>
                <a:gd name="connsiteX36" fmla="*/ 126429 w 552926"/>
                <a:gd name="connsiteY36" fmla="*/ 72741 h 294521"/>
                <a:gd name="connsiteX37" fmla="*/ 108332 w 552926"/>
                <a:gd name="connsiteY37" fmla="*/ 74360 h 294521"/>
                <a:gd name="connsiteX38" fmla="*/ 76137 w 552926"/>
                <a:gd name="connsiteY38" fmla="*/ 106364 h 294521"/>
                <a:gd name="connsiteX39" fmla="*/ 74423 w 552926"/>
                <a:gd name="connsiteY39" fmla="*/ 124843 h 294521"/>
                <a:gd name="connsiteX40" fmla="*/ 88805 w 552926"/>
                <a:gd name="connsiteY40" fmla="*/ 151894 h 294521"/>
                <a:gd name="connsiteX41" fmla="*/ 89567 w 552926"/>
                <a:gd name="connsiteY41" fmla="*/ 187803 h 294521"/>
                <a:gd name="connsiteX42" fmla="*/ 81852 w 552926"/>
                <a:gd name="connsiteY42" fmla="*/ 205901 h 294521"/>
                <a:gd name="connsiteX43" fmla="*/ 55753 w 552926"/>
                <a:gd name="connsiteY43" fmla="*/ 229713 h 294521"/>
                <a:gd name="connsiteX44" fmla="*/ 26226 w 552926"/>
                <a:gd name="connsiteY44" fmla="*/ 238190 h 294521"/>
                <a:gd name="connsiteX45" fmla="*/ 14225 w 552926"/>
                <a:gd name="connsiteY45" fmla="*/ 252764 h 294521"/>
                <a:gd name="connsiteX46" fmla="*/ 14225 w 552926"/>
                <a:gd name="connsiteY46" fmla="*/ 290197 h 294521"/>
                <a:gd name="connsiteX47" fmla="*/ -63 w 552926"/>
                <a:gd name="connsiteY47" fmla="*/ 290197 h 294521"/>
                <a:gd name="connsiteX48" fmla="*/ -63 w 552926"/>
                <a:gd name="connsiteY48" fmla="*/ 252097 h 294521"/>
                <a:gd name="connsiteX49" fmla="*/ 22226 w 552926"/>
                <a:gd name="connsiteY49" fmla="*/ 224189 h 294521"/>
                <a:gd name="connsiteX50" fmla="*/ 51848 w 552926"/>
                <a:gd name="connsiteY50" fmla="*/ 215711 h 294521"/>
                <a:gd name="connsiteX51" fmla="*/ 68612 w 552926"/>
                <a:gd name="connsiteY51" fmla="*/ 200281 h 294521"/>
                <a:gd name="connsiteX52" fmla="*/ 76613 w 552926"/>
                <a:gd name="connsiteY52" fmla="*/ 181231 h 294521"/>
                <a:gd name="connsiteX53" fmla="*/ 76613 w 552926"/>
                <a:gd name="connsiteY53" fmla="*/ 158180 h 294521"/>
                <a:gd name="connsiteX54" fmla="*/ 62326 w 552926"/>
                <a:gd name="connsiteY54" fmla="*/ 131606 h 294521"/>
                <a:gd name="connsiteX55" fmla="*/ 66041 w 552926"/>
                <a:gd name="connsiteY55" fmla="*/ 95982 h 294521"/>
                <a:gd name="connsiteX56" fmla="*/ 98902 w 552926"/>
                <a:gd name="connsiteY56" fmla="*/ 63311 h 294521"/>
                <a:gd name="connsiteX57" fmla="*/ 133478 w 552926"/>
                <a:gd name="connsiteY57" fmla="*/ 59597 h 294521"/>
                <a:gd name="connsiteX58" fmla="*/ 157100 w 552926"/>
                <a:gd name="connsiteY58" fmla="*/ 72646 h 294521"/>
                <a:gd name="connsiteX59" fmla="*/ 162243 w 552926"/>
                <a:gd name="connsiteY59" fmla="*/ 75503 h 294521"/>
                <a:gd name="connsiteX60" fmla="*/ 182912 w 552926"/>
                <a:gd name="connsiteY60" fmla="*/ 76361 h 294521"/>
                <a:gd name="connsiteX61" fmla="*/ 203677 w 552926"/>
                <a:gd name="connsiteY61" fmla="*/ 67979 h 294521"/>
                <a:gd name="connsiteX62" fmla="*/ 218250 w 552926"/>
                <a:gd name="connsiteY62" fmla="*/ 52643 h 294521"/>
                <a:gd name="connsiteX63" fmla="*/ 227775 w 552926"/>
                <a:gd name="connsiteY63" fmla="*/ 22259 h 294521"/>
                <a:gd name="connsiteX64" fmla="*/ 256350 w 552926"/>
                <a:gd name="connsiteY64" fmla="*/ -125 h 294521"/>
                <a:gd name="connsiteX65" fmla="*/ 303213 w 552926"/>
                <a:gd name="connsiteY65" fmla="*/ 637 h 294521"/>
                <a:gd name="connsiteX66" fmla="*/ 328550 w 552926"/>
                <a:gd name="connsiteY66" fmla="*/ 21592 h 294521"/>
                <a:gd name="connsiteX67" fmla="*/ 335312 w 552926"/>
                <a:gd name="connsiteY67" fmla="*/ 44642 h 294521"/>
                <a:gd name="connsiteX68" fmla="*/ 337884 w 552926"/>
                <a:gd name="connsiteY68" fmla="*/ 53596 h 294521"/>
                <a:gd name="connsiteX69" fmla="*/ 351981 w 552926"/>
                <a:gd name="connsiteY69" fmla="*/ 68836 h 294521"/>
                <a:gd name="connsiteX70" fmla="*/ 373317 w 552926"/>
                <a:gd name="connsiteY70" fmla="*/ 77885 h 294521"/>
                <a:gd name="connsiteX71" fmla="*/ 392939 w 552926"/>
                <a:gd name="connsiteY71" fmla="*/ 77313 h 294521"/>
                <a:gd name="connsiteX72" fmla="*/ 411989 w 552926"/>
                <a:gd name="connsiteY72" fmla="*/ 67312 h 294521"/>
                <a:gd name="connsiteX73" fmla="*/ 421037 w 552926"/>
                <a:gd name="connsiteY73" fmla="*/ 62454 h 294521"/>
                <a:gd name="connsiteX74" fmla="*/ 457613 w 552926"/>
                <a:gd name="connsiteY74" fmla="*/ 66645 h 294521"/>
                <a:gd name="connsiteX75" fmla="*/ 489522 w 552926"/>
                <a:gd name="connsiteY75" fmla="*/ 98935 h 294521"/>
                <a:gd name="connsiteX76" fmla="*/ 493046 w 552926"/>
                <a:gd name="connsiteY76" fmla="*/ 133511 h 294521"/>
                <a:gd name="connsiteX77" fmla="*/ 480854 w 552926"/>
                <a:gd name="connsiteY77" fmla="*/ 155799 h 294521"/>
                <a:gd name="connsiteX78" fmla="*/ 476187 w 552926"/>
                <a:gd name="connsiteY78" fmla="*/ 164372 h 294521"/>
                <a:gd name="connsiteX79" fmla="*/ 475520 w 552926"/>
                <a:gd name="connsiteY79" fmla="*/ 179707 h 294521"/>
                <a:gd name="connsiteX80" fmla="*/ 475997 w 552926"/>
                <a:gd name="connsiteY80" fmla="*/ 180564 h 294521"/>
                <a:gd name="connsiteX81" fmla="*/ 485522 w 552926"/>
                <a:gd name="connsiteY81" fmla="*/ 202567 h 294521"/>
                <a:gd name="connsiteX82" fmla="*/ 501905 w 552926"/>
                <a:gd name="connsiteY82" fmla="*/ 218569 h 294521"/>
                <a:gd name="connsiteX83" fmla="*/ 531908 w 552926"/>
                <a:gd name="connsiteY83" fmla="*/ 228094 h 294521"/>
                <a:gd name="connsiteX84" fmla="*/ 552863 w 552926"/>
                <a:gd name="connsiteY84" fmla="*/ 254764 h 294521"/>
                <a:gd name="connsiteX85" fmla="*/ 551816 w 552926"/>
                <a:gd name="connsiteY85" fmla="*/ 291911 h 294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</a:cxnLst>
              <a:rect l="l" t="t" r="r" b="b"/>
              <a:pathLst>
                <a:path w="552926" h="294521">
                  <a:moveTo>
                    <a:pt x="122619" y="294388"/>
                  </a:moveTo>
                  <a:cubicBezTo>
                    <a:pt x="124191" y="210863"/>
                    <a:pt x="193171" y="144426"/>
                    <a:pt x="276686" y="145998"/>
                  </a:cubicBezTo>
                  <a:cubicBezTo>
                    <a:pt x="357334" y="147512"/>
                    <a:pt x="422609" y="212044"/>
                    <a:pt x="425038" y="292673"/>
                  </a:cubicBezTo>
                  <a:lnTo>
                    <a:pt x="410750" y="292673"/>
                  </a:lnTo>
                  <a:cubicBezTo>
                    <a:pt x="410227" y="217512"/>
                    <a:pt x="349228" y="156809"/>
                    <a:pt x="274067" y="156656"/>
                  </a:cubicBezTo>
                  <a:lnTo>
                    <a:pt x="273495" y="156656"/>
                  </a:lnTo>
                  <a:cubicBezTo>
                    <a:pt x="197952" y="156761"/>
                    <a:pt x="136802" y="218083"/>
                    <a:pt x="136907" y="293626"/>
                  </a:cubicBezTo>
                  <a:cubicBezTo>
                    <a:pt x="136907" y="293816"/>
                    <a:pt x="136907" y="294007"/>
                    <a:pt x="136907" y="294197"/>
                  </a:cubicBezTo>
                  <a:close/>
                  <a:moveTo>
                    <a:pt x="551816" y="291911"/>
                  </a:moveTo>
                  <a:lnTo>
                    <a:pt x="537528" y="291435"/>
                  </a:lnTo>
                  <a:cubicBezTo>
                    <a:pt x="538100" y="276005"/>
                    <a:pt x="538195" y="270575"/>
                    <a:pt x="537528" y="255240"/>
                  </a:cubicBezTo>
                  <a:cubicBezTo>
                    <a:pt x="537357" y="248849"/>
                    <a:pt x="532899" y="243372"/>
                    <a:pt x="526670" y="241905"/>
                  </a:cubicBezTo>
                  <a:lnTo>
                    <a:pt x="496857" y="232380"/>
                  </a:lnTo>
                  <a:cubicBezTo>
                    <a:pt x="484836" y="228951"/>
                    <a:pt x="475254" y="219836"/>
                    <a:pt x="471234" y="207996"/>
                  </a:cubicBezTo>
                  <a:lnTo>
                    <a:pt x="461709" y="186660"/>
                  </a:lnTo>
                  <a:cubicBezTo>
                    <a:pt x="456404" y="177640"/>
                    <a:pt x="456623" y="166410"/>
                    <a:pt x="462281" y="157609"/>
                  </a:cubicBezTo>
                  <a:lnTo>
                    <a:pt x="467043" y="149036"/>
                  </a:lnTo>
                  <a:lnTo>
                    <a:pt x="479140" y="126748"/>
                  </a:lnTo>
                  <a:cubicBezTo>
                    <a:pt x="482816" y="121119"/>
                    <a:pt x="482226" y="113718"/>
                    <a:pt x="477711" y="108746"/>
                  </a:cubicBezTo>
                  <a:cubicBezTo>
                    <a:pt x="466757" y="96839"/>
                    <a:pt x="456470" y="86457"/>
                    <a:pt x="446564" y="77123"/>
                  </a:cubicBezTo>
                  <a:cubicBezTo>
                    <a:pt x="441297" y="71551"/>
                    <a:pt x="432734" y="70703"/>
                    <a:pt x="426467" y="75122"/>
                  </a:cubicBezTo>
                  <a:lnTo>
                    <a:pt x="417418" y="79980"/>
                  </a:lnTo>
                  <a:cubicBezTo>
                    <a:pt x="411036" y="83409"/>
                    <a:pt x="404750" y="86838"/>
                    <a:pt x="398368" y="90077"/>
                  </a:cubicBezTo>
                  <a:cubicBezTo>
                    <a:pt x="388586" y="95115"/>
                    <a:pt x="377060" y="95534"/>
                    <a:pt x="366935" y="91220"/>
                  </a:cubicBezTo>
                  <a:cubicBezTo>
                    <a:pt x="359696" y="88362"/>
                    <a:pt x="352457" y="85219"/>
                    <a:pt x="345218" y="81695"/>
                  </a:cubicBezTo>
                  <a:cubicBezTo>
                    <a:pt x="334417" y="77475"/>
                    <a:pt x="326216" y="68455"/>
                    <a:pt x="323025" y="57311"/>
                  </a:cubicBezTo>
                  <a:lnTo>
                    <a:pt x="320549" y="48262"/>
                  </a:lnTo>
                  <a:cubicBezTo>
                    <a:pt x="318358" y="40737"/>
                    <a:pt x="316262" y="33117"/>
                    <a:pt x="313881" y="25592"/>
                  </a:cubicBezTo>
                  <a:cubicBezTo>
                    <a:pt x="310547" y="15020"/>
                    <a:pt x="303594" y="14734"/>
                    <a:pt x="301403" y="14639"/>
                  </a:cubicBezTo>
                  <a:cubicBezTo>
                    <a:pt x="286830" y="13877"/>
                    <a:pt x="271876" y="13591"/>
                    <a:pt x="255493" y="13877"/>
                  </a:cubicBezTo>
                  <a:cubicBezTo>
                    <a:pt x="248035" y="13534"/>
                    <a:pt x="241501" y="18801"/>
                    <a:pt x="240253" y="26164"/>
                  </a:cubicBezTo>
                  <a:cubicBezTo>
                    <a:pt x="237081" y="36260"/>
                    <a:pt x="233900" y="46357"/>
                    <a:pt x="230728" y="56453"/>
                  </a:cubicBezTo>
                  <a:cubicBezTo>
                    <a:pt x="227385" y="67760"/>
                    <a:pt x="218917" y="76827"/>
                    <a:pt x="207868" y="80933"/>
                  </a:cubicBezTo>
                  <a:lnTo>
                    <a:pt x="186913" y="89410"/>
                  </a:lnTo>
                  <a:cubicBezTo>
                    <a:pt x="176302" y="94029"/>
                    <a:pt x="164129" y="93391"/>
                    <a:pt x="154052" y="87695"/>
                  </a:cubicBezTo>
                  <a:lnTo>
                    <a:pt x="148908" y="84838"/>
                  </a:lnTo>
                  <a:lnTo>
                    <a:pt x="126429" y="72741"/>
                  </a:lnTo>
                  <a:cubicBezTo>
                    <a:pt x="120733" y="69103"/>
                    <a:pt x="113294" y="69769"/>
                    <a:pt x="108332" y="74360"/>
                  </a:cubicBezTo>
                  <a:cubicBezTo>
                    <a:pt x="97187" y="84743"/>
                    <a:pt x="86329" y="95506"/>
                    <a:pt x="76137" y="106364"/>
                  </a:cubicBezTo>
                  <a:cubicBezTo>
                    <a:pt x="71384" y="111394"/>
                    <a:pt x="70679" y="119023"/>
                    <a:pt x="74423" y="124843"/>
                  </a:cubicBezTo>
                  <a:cubicBezTo>
                    <a:pt x="79376" y="134368"/>
                    <a:pt x="83948" y="143131"/>
                    <a:pt x="88805" y="151894"/>
                  </a:cubicBezTo>
                  <a:cubicBezTo>
                    <a:pt x="95035" y="162981"/>
                    <a:pt x="95321" y="176459"/>
                    <a:pt x="89567" y="187803"/>
                  </a:cubicBezTo>
                  <a:cubicBezTo>
                    <a:pt x="86805" y="193709"/>
                    <a:pt x="84328" y="199805"/>
                    <a:pt x="81852" y="205901"/>
                  </a:cubicBezTo>
                  <a:cubicBezTo>
                    <a:pt x="77585" y="217635"/>
                    <a:pt x="67831" y="226532"/>
                    <a:pt x="55753" y="229713"/>
                  </a:cubicBezTo>
                  <a:lnTo>
                    <a:pt x="26226" y="238190"/>
                  </a:lnTo>
                  <a:cubicBezTo>
                    <a:pt x="19339" y="239686"/>
                    <a:pt x="14377" y="245715"/>
                    <a:pt x="14225" y="252764"/>
                  </a:cubicBezTo>
                  <a:cubicBezTo>
                    <a:pt x="14225" y="267527"/>
                    <a:pt x="14225" y="275147"/>
                    <a:pt x="14225" y="290197"/>
                  </a:cubicBezTo>
                  <a:lnTo>
                    <a:pt x="-63" y="290197"/>
                  </a:lnTo>
                  <a:cubicBezTo>
                    <a:pt x="-63" y="274862"/>
                    <a:pt x="-63" y="267051"/>
                    <a:pt x="-63" y="252097"/>
                  </a:cubicBezTo>
                  <a:cubicBezTo>
                    <a:pt x="166" y="238810"/>
                    <a:pt x="9319" y="227351"/>
                    <a:pt x="22226" y="224189"/>
                  </a:cubicBezTo>
                  <a:lnTo>
                    <a:pt x="51848" y="215711"/>
                  </a:lnTo>
                  <a:cubicBezTo>
                    <a:pt x="59668" y="213702"/>
                    <a:pt x="65964" y="207910"/>
                    <a:pt x="68612" y="200281"/>
                  </a:cubicBezTo>
                  <a:cubicBezTo>
                    <a:pt x="71184" y="193994"/>
                    <a:pt x="73756" y="187708"/>
                    <a:pt x="76613" y="181231"/>
                  </a:cubicBezTo>
                  <a:cubicBezTo>
                    <a:pt x="80614" y="174068"/>
                    <a:pt x="80614" y="165343"/>
                    <a:pt x="76613" y="158180"/>
                  </a:cubicBezTo>
                  <a:cubicBezTo>
                    <a:pt x="71756" y="149417"/>
                    <a:pt x="67088" y="140464"/>
                    <a:pt x="62326" y="131606"/>
                  </a:cubicBezTo>
                  <a:cubicBezTo>
                    <a:pt x="55468" y="120233"/>
                    <a:pt x="56982" y="105688"/>
                    <a:pt x="66041" y="95982"/>
                  </a:cubicBezTo>
                  <a:cubicBezTo>
                    <a:pt x="76423" y="84933"/>
                    <a:pt x="87472" y="73979"/>
                    <a:pt x="98902" y="63311"/>
                  </a:cubicBezTo>
                  <a:cubicBezTo>
                    <a:pt x="108256" y="54396"/>
                    <a:pt x="122438" y="52872"/>
                    <a:pt x="133478" y="59597"/>
                  </a:cubicBezTo>
                  <a:lnTo>
                    <a:pt x="157100" y="72646"/>
                  </a:lnTo>
                  <a:lnTo>
                    <a:pt x="162243" y="75503"/>
                  </a:lnTo>
                  <a:cubicBezTo>
                    <a:pt x="168587" y="79132"/>
                    <a:pt x="176292" y="79447"/>
                    <a:pt x="182912" y="76361"/>
                  </a:cubicBezTo>
                  <a:cubicBezTo>
                    <a:pt x="189866" y="73694"/>
                    <a:pt x="196819" y="70836"/>
                    <a:pt x="203677" y="67979"/>
                  </a:cubicBezTo>
                  <a:cubicBezTo>
                    <a:pt x="210744" y="65540"/>
                    <a:pt x="216174" y="59825"/>
                    <a:pt x="218250" y="52643"/>
                  </a:cubicBezTo>
                  <a:cubicBezTo>
                    <a:pt x="221298" y="42547"/>
                    <a:pt x="224346" y="32355"/>
                    <a:pt x="227775" y="22259"/>
                  </a:cubicBezTo>
                  <a:cubicBezTo>
                    <a:pt x="230728" y="8933"/>
                    <a:pt x="242701" y="-449"/>
                    <a:pt x="256350" y="-125"/>
                  </a:cubicBezTo>
                  <a:cubicBezTo>
                    <a:pt x="272924" y="-125"/>
                    <a:pt x="288259" y="-125"/>
                    <a:pt x="303213" y="637"/>
                  </a:cubicBezTo>
                  <a:cubicBezTo>
                    <a:pt x="315348" y="1285"/>
                    <a:pt x="325635" y="9790"/>
                    <a:pt x="328550" y="21592"/>
                  </a:cubicBezTo>
                  <a:cubicBezTo>
                    <a:pt x="330931" y="29212"/>
                    <a:pt x="333122" y="36927"/>
                    <a:pt x="335312" y="44642"/>
                  </a:cubicBezTo>
                  <a:lnTo>
                    <a:pt x="337884" y="53596"/>
                  </a:lnTo>
                  <a:cubicBezTo>
                    <a:pt x="339818" y="60673"/>
                    <a:pt x="345075" y="66359"/>
                    <a:pt x="351981" y="68836"/>
                  </a:cubicBezTo>
                  <a:cubicBezTo>
                    <a:pt x="359030" y="71979"/>
                    <a:pt x="366174" y="75027"/>
                    <a:pt x="373317" y="77885"/>
                  </a:cubicBezTo>
                  <a:cubicBezTo>
                    <a:pt x="379604" y="80666"/>
                    <a:pt x="386824" y="80456"/>
                    <a:pt x="392939" y="77313"/>
                  </a:cubicBezTo>
                  <a:cubicBezTo>
                    <a:pt x="399225" y="74075"/>
                    <a:pt x="405512" y="70646"/>
                    <a:pt x="411989" y="67312"/>
                  </a:cubicBezTo>
                  <a:lnTo>
                    <a:pt x="421037" y="62454"/>
                  </a:lnTo>
                  <a:cubicBezTo>
                    <a:pt x="432696" y="55072"/>
                    <a:pt x="447926" y="56815"/>
                    <a:pt x="457613" y="66645"/>
                  </a:cubicBezTo>
                  <a:cubicBezTo>
                    <a:pt x="467900" y="76170"/>
                    <a:pt x="478283" y="86743"/>
                    <a:pt x="489522" y="98935"/>
                  </a:cubicBezTo>
                  <a:cubicBezTo>
                    <a:pt x="498380" y="108336"/>
                    <a:pt x="499819" y="122509"/>
                    <a:pt x="493046" y="133511"/>
                  </a:cubicBezTo>
                  <a:cubicBezTo>
                    <a:pt x="489046" y="140940"/>
                    <a:pt x="484950" y="148370"/>
                    <a:pt x="480854" y="155799"/>
                  </a:cubicBezTo>
                  <a:lnTo>
                    <a:pt x="476187" y="164372"/>
                  </a:lnTo>
                  <a:cubicBezTo>
                    <a:pt x="472777" y="168839"/>
                    <a:pt x="472511" y="174963"/>
                    <a:pt x="475520" y="179707"/>
                  </a:cubicBezTo>
                  <a:lnTo>
                    <a:pt x="475997" y="180564"/>
                  </a:lnTo>
                  <a:lnTo>
                    <a:pt x="485522" y="202567"/>
                  </a:lnTo>
                  <a:cubicBezTo>
                    <a:pt x="487903" y="210339"/>
                    <a:pt x="494075" y="216369"/>
                    <a:pt x="501905" y="218569"/>
                  </a:cubicBezTo>
                  <a:cubicBezTo>
                    <a:pt x="512001" y="221550"/>
                    <a:pt x="522002" y="224731"/>
                    <a:pt x="531908" y="228094"/>
                  </a:cubicBezTo>
                  <a:cubicBezTo>
                    <a:pt x="543986" y="231428"/>
                    <a:pt x="552483" y="242239"/>
                    <a:pt x="552863" y="254764"/>
                  </a:cubicBezTo>
                  <a:cubicBezTo>
                    <a:pt x="552483" y="270480"/>
                    <a:pt x="552387" y="276290"/>
                    <a:pt x="551816" y="29191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</p:grpSp>
      <p:grpSp>
        <p:nvGrpSpPr>
          <p:cNvPr id="278" name="Group 277">
            <a:extLst>
              <a:ext uri="{FF2B5EF4-FFF2-40B4-BE49-F238E27FC236}">
                <a16:creationId xmlns:a16="http://schemas.microsoft.com/office/drawing/2014/main" id="{9BD85AF3-1990-E26D-CF81-083D475821A2}"/>
              </a:ext>
            </a:extLst>
          </p:cNvPr>
          <p:cNvGrpSpPr/>
          <p:nvPr/>
        </p:nvGrpSpPr>
        <p:grpSpPr>
          <a:xfrm>
            <a:off x="12551590" y="6428292"/>
            <a:ext cx="882746" cy="882900"/>
            <a:chOff x="959479" y="3043683"/>
            <a:chExt cx="546544" cy="546639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279" name="Freeform: Shape 278">
              <a:extLst>
                <a:ext uri="{FF2B5EF4-FFF2-40B4-BE49-F238E27FC236}">
                  <a16:creationId xmlns:a16="http://schemas.microsoft.com/office/drawing/2014/main" id="{339F8055-5AEB-78C5-1C87-8155D11DF791}"/>
                </a:ext>
              </a:extLst>
            </p:cNvPr>
            <p:cNvSpPr/>
            <p:nvPr/>
          </p:nvSpPr>
          <p:spPr>
            <a:xfrm>
              <a:off x="1225512" y="3043683"/>
              <a:ext cx="14288" cy="66199"/>
            </a:xfrm>
            <a:custGeom>
              <a:avLst/>
              <a:gdLst>
                <a:gd name="connsiteX0" fmla="*/ 7082 w 14288"/>
                <a:gd name="connsiteY0" fmla="*/ 66065 h 66199"/>
                <a:gd name="connsiteX1" fmla="*/ -62 w 14288"/>
                <a:gd name="connsiteY1" fmla="*/ 59112 h 66199"/>
                <a:gd name="connsiteX2" fmla="*/ -62 w 14288"/>
                <a:gd name="connsiteY2" fmla="*/ 58922 h 66199"/>
                <a:gd name="connsiteX3" fmla="*/ -62 w 14288"/>
                <a:gd name="connsiteY3" fmla="*/ 7010 h 66199"/>
                <a:gd name="connsiteX4" fmla="*/ 7082 w 14288"/>
                <a:gd name="connsiteY4" fmla="*/ -133 h 66199"/>
                <a:gd name="connsiteX5" fmla="*/ 14225 w 14288"/>
                <a:gd name="connsiteY5" fmla="*/ 7010 h 66199"/>
                <a:gd name="connsiteX6" fmla="*/ 14225 w 14288"/>
                <a:gd name="connsiteY6" fmla="*/ 58922 h 66199"/>
                <a:gd name="connsiteX7" fmla="*/ 7082 w 14288"/>
                <a:gd name="connsiteY7" fmla="*/ 66065 h 661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288" h="66199">
                  <a:moveTo>
                    <a:pt x="7082" y="66065"/>
                  </a:moveTo>
                  <a:cubicBezTo>
                    <a:pt x="3189" y="66123"/>
                    <a:pt x="-9" y="63008"/>
                    <a:pt x="-62" y="59112"/>
                  </a:cubicBezTo>
                  <a:cubicBezTo>
                    <a:pt x="-63" y="59045"/>
                    <a:pt x="-63" y="58988"/>
                    <a:pt x="-62" y="58922"/>
                  </a:cubicBezTo>
                  <a:lnTo>
                    <a:pt x="-62" y="7010"/>
                  </a:lnTo>
                  <a:cubicBezTo>
                    <a:pt x="-62" y="3067"/>
                    <a:pt x="3136" y="-133"/>
                    <a:pt x="7082" y="-133"/>
                  </a:cubicBezTo>
                  <a:cubicBezTo>
                    <a:pt x="11027" y="-133"/>
                    <a:pt x="14225" y="3067"/>
                    <a:pt x="14225" y="7010"/>
                  </a:cubicBezTo>
                  <a:lnTo>
                    <a:pt x="14225" y="58922"/>
                  </a:lnTo>
                  <a:cubicBezTo>
                    <a:pt x="14225" y="62865"/>
                    <a:pt x="11027" y="66065"/>
                    <a:pt x="7082" y="6606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280" name="Freeform: Shape 279">
              <a:extLst>
                <a:ext uri="{FF2B5EF4-FFF2-40B4-BE49-F238E27FC236}">
                  <a16:creationId xmlns:a16="http://schemas.microsoft.com/office/drawing/2014/main" id="{7EAB536A-7732-1238-CB9D-9ABCACE001E4}"/>
                </a:ext>
              </a:extLst>
            </p:cNvPr>
            <p:cNvSpPr/>
            <p:nvPr/>
          </p:nvSpPr>
          <p:spPr>
            <a:xfrm>
              <a:off x="1432110" y="3286570"/>
              <a:ext cx="73913" cy="14287"/>
            </a:xfrm>
            <a:custGeom>
              <a:avLst/>
              <a:gdLst>
                <a:gd name="connsiteX0" fmla="*/ 66707 w 73913"/>
                <a:gd name="connsiteY0" fmla="*/ 14154 h 14287"/>
                <a:gd name="connsiteX1" fmla="*/ 7081 w 73913"/>
                <a:gd name="connsiteY1" fmla="*/ 14154 h 14287"/>
                <a:gd name="connsiteX2" fmla="*/ -63 w 73913"/>
                <a:gd name="connsiteY2" fmla="*/ 7010 h 14287"/>
                <a:gd name="connsiteX3" fmla="*/ 7081 w 73913"/>
                <a:gd name="connsiteY3" fmla="*/ -133 h 14287"/>
                <a:gd name="connsiteX4" fmla="*/ 66707 w 73913"/>
                <a:gd name="connsiteY4" fmla="*/ -133 h 14287"/>
                <a:gd name="connsiteX5" fmla="*/ 73851 w 73913"/>
                <a:gd name="connsiteY5" fmla="*/ 7010 h 14287"/>
                <a:gd name="connsiteX6" fmla="*/ 66707 w 73913"/>
                <a:gd name="connsiteY6" fmla="*/ 14154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913" h="14287">
                  <a:moveTo>
                    <a:pt x="66707" y="14154"/>
                  </a:moveTo>
                  <a:lnTo>
                    <a:pt x="7081" y="14154"/>
                  </a:lnTo>
                  <a:cubicBezTo>
                    <a:pt x="3138" y="14154"/>
                    <a:pt x="-63" y="10954"/>
                    <a:pt x="-63" y="7010"/>
                  </a:cubicBezTo>
                  <a:cubicBezTo>
                    <a:pt x="-63" y="3067"/>
                    <a:pt x="3138" y="-133"/>
                    <a:pt x="7081" y="-133"/>
                  </a:cubicBezTo>
                  <a:lnTo>
                    <a:pt x="66707" y="-133"/>
                  </a:lnTo>
                  <a:cubicBezTo>
                    <a:pt x="70651" y="-133"/>
                    <a:pt x="73851" y="3067"/>
                    <a:pt x="73851" y="7010"/>
                  </a:cubicBezTo>
                  <a:cubicBezTo>
                    <a:pt x="73851" y="10954"/>
                    <a:pt x="70651" y="14154"/>
                    <a:pt x="66707" y="1415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281" name="Freeform: Shape 280">
              <a:extLst>
                <a:ext uri="{FF2B5EF4-FFF2-40B4-BE49-F238E27FC236}">
                  <a16:creationId xmlns:a16="http://schemas.microsoft.com/office/drawing/2014/main" id="{E077C5D7-06FF-AEDB-1D15-41F0BC116241}"/>
                </a:ext>
              </a:extLst>
            </p:cNvPr>
            <p:cNvSpPr/>
            <p:nvPr/>
          </p:nvSpPr>
          <p:spPr>
            <a:xfrm>
              <a:off x="959479" y="3285808"/>
              <a:ext cx="74009" cy="14287"/>
            </a:xfrm>
            <a:custGeom>
              <a:avLst/>
              <a:gdLst>
                <a:gd name="connsiteX0" fmla="*/ 66517 w 74009"/>
                <a:gd name="connsiteY0" fmla="*/ 14154 h 14287"/>
                <a:gd name="connsiteX1" fmla="*/ 7081 w 74009"/>
                <a:gd name="connsiteY1" fmla="*/ 14154 h 14287"/>
                <a:gd name="connsiteX2" fmla="*/ -63 w 74009"/>
                <a:gd name="connsiteY2" fmla="*/ 7010 h 14287"/>
                <a:gd name="connsiteX3" fmla="*/ 7081 w 74009"/>
                <a:gd name="connsiteY3" fmla="*/ -133 h 14287"/>
                <a:gd name="connsiteX4" fmla="*/ 66803 w 74009"/>
                <a:gd name="connsiteY4" fmla="*/ -133 h 14287"/>
                <a:gd name="connsiteX5" fmla="*/ 73946 w 74009"/>
                <a:gd name="connsiteY5" fmla="*/ 7010 h 14287"/>
                <a:gd name="connsiteX6" fmla="*/ 66803 w 74009"/>
                <a:gd name="connsiteY6" fmla="*/ 14154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009" h="14287">
                  <a:moveTo>
                    <a:pt x="66517" y="14154"/>
                  </a:moveTo>
                  <a:lnTo>
                    <a:pt x="7081" y="14154"/>
                  </a:lnTo>
                  <a:cubicBezTo>
                    <a:pt x="3136" y="14154"/>
                    <a:pt x="-63" y="10954"/>
                    <a:pt x="-63" y="7010"/>
                  </a:cubicBezTo>
                  <a:cubicBezTo>
                    <a:pt x="-63" y="3067"/>
                    <a:pt x="3136" y="-133"/>
                    <a:pt x="7081" y="-133"/>
                  </a:cubicBezTo>
                  <a:lnTo>
                    <a:pt x="66803" y="-133"/>
                  </a:lnTo>
                  <a:cubicBezTo>
                    <a:pt x="70748" y="-133"/>
                    <a:pt x="73946" y="3067"/>
                    <a:pt x="73946" y="7010"/>
                  </a:cubicBezTo>
                  <a:cubicBezTo>
                    <a:pt x="73946" y="10954"/>
                    <a:pt x="70748" y="14154"/>
                    <a:pt x="66803" y="1415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282" name="Freeform: Shape 281">
              <a:extLst>
                <a:ext uri="{FF2B5EF4-FFF2-40B4-BE49-F238E27FC236}">
                  <a16:creationId xmlns:a16="http://schemas.microsoft.com/office/drawing/2014/main" id="{E7F916BB-ED19-C1F3-1328-0B91ADAF4B74}"/>
                </a:ext>
              </a:extLst>
            </p:cNvPr>
            <p:cNvSpPr/>
            <p:nvPr/>
          </p:nvSpPr>
          <p:spPr>
            <a:xfrm>
              <a:off x="1378361" y="3102843"/>
              <a:ext cx="58070" cy="55044"/>
            </a:xfrm>
            <a:custGeom>
              <a:avLst/>
              <a:gdLst>
                <a:gd name="connsiteX0" fmla="*/ 7299 w 58070"/>
                <a:gd name="connsiteY0" fmla="*/ 54912 h 55044"/>
                <a:gd name="connsiteX1" fmla="*/ 2060 w 58070"/>
                <a:gd name="connsiteY1" fmla="*/ 52530 h 55044"/>
                <a:gd name="connsiteX2" fmla="*/ 1888 w 58070"/>
                <a:gd name="connsiteY2" fmla="*/ 42700 h 55044"/>
                <a:gd name="connsiteX3" fmla="*/ 2060 w 58070"/>
                <a:gd name="connsiteY3" fmla="*/ 42529 h 55044"/>
                <a:gd name="connsiteX4" fmla="*/ 45780 w 58070"/>
                <a:gd name="connsiteY4" fmla="*/ 1953 h 55044"/>
                <a:gd name="connsiteX5" fmla="*/ 55876 w 58070"/>
                <a:gd name="connsiteY5" fmla="*/ 1953 h 55044"/>
                <a:gd name="connsiteX6" fmla="*/ 56009 w 58070"/>
                <a:gd name="connsiteY6" fmla="*/ 11916 h 55044"/>
                <a:gd name="connsiteX7" fmla="*/ 55876 w 58070"/>
                <a:gd name="connsiteY7" fmla="*/ 12049 h 55044"/>
                <a:gd name="connsiteX8" fmla="*/ 12156 w 58070"/>
                <a:gd name="connsiteY8" fmla="*/ 52626 h 55044"/>
                <a:gd name="connsiteX9" fmla="*/ 7299 w 58070"/>
                <a:gd name="connsiteY9" fmla="*/ 54912 h 55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8070" h="55044">
                  <a:moveTo>
                    <a:pt x="7299" y="54912"/>
                  </a:moveTo>
                  <a:cubicBezTo>
                    <a:pt x="5298" y="54874"/>
                    <a:pt x="3403" y="54016"/>
                    <a:pt x="2060" y="52530"/>
                  </a:cubicBezTo>
                  <a:cubicBezTo>
                    <a:pt x="-702" y="49863"/>
                    <a:pt x="-779" y="45463"/>
                    <a:pt x="1888" y="42700"/>
                  </a:cubicBezTo>
                  <a:cubicBezTo>
                    <a:pt x="1946" y="42643"/>
                    <a:pt x="2003" y="42586"/>
                    <a:pt x="2060" y="42529"/>
                  </a:cubicBezTo>
                  <a:lnTo>
                    <a:pt x="45780" y="1953"/>
                  </a:lnTo>
                  <a:cubicBezTo>
                    <a:pt x="48570" y="-829"/>
                    <a:pt x="53085" y="-829"/>
                    <a:pt x="55876" y="1953"/>
                  </a:cubicBezTo>
                  <a:cubicBezTo>
                    <a:pt x="58667" y="4667"/>
                    <a:pt x="58724" y="9134"/>
                    <a:pt x="56009" y="11916"/>
                  </a:cubicBezTo>
                  <a:cubicBezTo>
                    <a:pt x="55962" y="11963"/>
                    <a:pt x="55924" y="12011"/>
                    <a:pt x="55876" y="12049"/>
                  </a:cubicBezTo>
                  <a:lnTo>
                    <a:pt x="12156" y="52626"/>
                  </a:lnTo>
                  <a:cubicBezTo>
                    <a:pt x="10880" y="53969"/>
                    <a:pt x="9146" y="54778"/>
                    <a:pt x="7299" y="54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283" name="Freeform: Shape 282">
              <a:extLst>
                <a:ext uri="{FF2B5EF4-FFF2-40B4-BE49-F238E27FC236}">
                  <a16:creationId xmlns:a16="http://schemas.microsoft.com/office/drawing/2014/main" id="{EF835947-9272-4EB7-62BD-7DA8A8BC06EB}"/>
                </a:ext>
              </a:extLst>
            </p:cNvPr>
            <p:cNvSpPr/>
            <p:nvPr/>
          </p:nvSpPr>
          <p:spPr>
            <a:xfrm>
              <a:off x="1030916" y="3424370"/>
              <a:ext cx="57303" cy="54128"/>
            </a:xfrm>
            <a:custGeom>
              <a:avLst/>
              <a:gdLst>
                <a:gd name="connsiteX0" fmla="*/ 7082 w 57303"/>
                <a:gd name="connsiteY0" fmla="*/ 53995 h 54128"/>
                <a:gd name="connsiteX1" fmla="*/ -63 w 57303"/>
                <a:gd name="connsiteY1" fmla="*/ 46852 h 54128"/>
                <a:gd name="connsiteX2" fmla="*/ 2224 w 57303"/>
                <a:gd name="connsiteY2" fmla="*/ 41613 h 54128"/>
                <a:gd name="connsiteX3" fmla="*/ 46039 w 57303"/>
                <a:gd name="connsiteY3" fmla="*/ 1131 h 54128"/>
                <a:gd name="connsiteX4" fmla="*/ 55977 w 57303"/>
                <a:gd name="connsiteY4" fmla="*/ 2951 h 54128"/>
                <a:gd name="connsiteX5" fmla="*/ 55564 w 57303"/>
                <a:gd name="connsiteY5" fmla="*/ 11609 h 54128"/>
                <a:gd name="connsiteX6" fmla="*/ 11844 w 57303"/>
                <a:gd name="connsiteY6" fmla="*/ 52090 h 54128"/>
                <a:gd name="connsiteX7" fmla="*/ 7082 w 57303"/>
                <a:gd name="connsiteY7" fmla="*/ 53995 h 54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303" h="54128">
                  <a:moveTo>
                    <a:pt x="7082" y="53995"/>
                  </a:moveTo>
                  <a:cubicBezTo>
                    <a:pt x="3137" y="53995"/>
                    <a:pt x="-62" y="50795"/>
                    <a:pt x="-63" y="46852"/>
                  </a:cubicBezTo>
                  <a:cubicBezTo>
                    <a:pt x="-63" y="44861"/>
                    <a:pt x="766" y="42965"/>
                    <a:pt x="2224" y="41613"/>
                  </a:cubicBezTo>
                  <a:lnTo>
                    <a:pt x="46039" y="1131"/>
                  </a:lnTo>
                  <a:cubicBezTo>
                    <a:pt x="49286" y="-1107"/>
                    <a:pt x="53735" y="-297"/>
                    <a:pt x="55977" y="2951"/>
                  </a:cubicBezTo>
                  <a:cubicBezTo>
                    <a:pt x="57804" y="5599"/>
                    <a:pt x="57636" y="9142"/>
                    <a:pt x="55564" y="11609"/>
                  </a:cubicBezTo>
                  <a:lnTo>
                    <a:pt x="11844" y="52090"/>
                  </a:lnTo>
                  <a:cubicBezTo>
                    <a:pt x="10553" y="53300"/>
                    <a:pt x="8853" y="53976"/>
                    <a:pt x="7082" y="5399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284" name="Freeform: Shape 283">
              <a:extLst>
                <a:ext uri="{FF2B5EF4-FFF2-40B4-BE49-F238E27FC236}">
                  <a16:creationId xmlns:a16="http://schemas.microsoft.com/office/drawing/2014/main" id="{D6AEDADA-04AC-0E33-B686-E0E432A13936}"/>
                </a:ext>
              </a:extLst>
            </p:cNvPr>
            <p:cNvSpPr/>
            <p:nvPr/>
          </p:nvSpPr>
          <p:spPr>
            <a:xfrm>
              <a:off x="1069859" y="3135349"/>
              <a:ext cx="325389" cy="365312"/>
            </a:xfrm>
            <a:custGeom>
              <a:avLst/>
              <a:gdLst>
                <a:gd name="connsiteX0" fmla="*/ 230553 w 325389"/>
                <a:gd name="connsiteY0" fmla="*/ 365115 h 365312"/>
                <a:gd name="connsiteX1" fmla="*/ 94821 w 325389"/>
                <a:gd name="connsiteY1" fmla="*/ 365115 h 365312"/>
                <a:gd name="connsiteX2" fmla="*/ 87678 w 325389"/>
                <a:gd name="connsiteY2" fmla="*/ 357971 h 365312"/>
                <a:gd name="connsiteX3" fmla="*/ 87678 w 325389"/>
                <a:gd name="connsiteY3" fmla="*/ 349779 h 365312"/>
                <a:gd name="connsiteX4" fmla="*/ 70342 w 325389"/>
                <a:gd name="connsiteY4" fmla="*/ 297392 h 365312"/>
                <a:gd name="connsiteX5" fmla="*/ 70342 w 325389"/>
                <a:gd name="connsiteY5" fmla="*/ 297392 h 365312"/>
                <a:gd name="connsiteX6" fmla="*/ 29003 w 325389"/>
                <a:gd name="connsiteY6" fmla="*/ 255768 h 365312"/>
                <a:gd name="connsiteX7" fmla="*/ 28241 w 325389"/>
                <a:gd name="connsiteY7" fmla="*/ 254244 h 365312"/>
                <a:gd name="connsiteX8" fmla="*/ 70966 w 325389"/>
                <a:gd name="connsiteY8" fmla="*/ 28168 h 365312"/>
                <a:gd name="connsiteX9" fmla="*/ 297037 w 325389"/>
                <a:gd name="connsiteY9" fmla="*/ 70897 h 365312"/>
                <a:gd name="connsiteX10" fmla="*/ 325326 w 325389"/>
                <a:gd name="connsiteY10" fmla="*/ 162994 h 365312"/>
                <a:gd name="connsiteX11" fmla="*/ 324564 w 325389"/>
                <a:gd name="connsiteY11" fmla="*/ 177948 h 365312"/>
                <a:gd name="connsiteX12" fmla="*/ 324564 w 325389"/>
                <a:gd name="connsiteY12" fmla="*/ 180806 h 365312"/>
                <a:gd name="connsiteX13" fmla="*/ 322374 w 325389"/>
                <a:gd name="connsiteY13" fmla="*/ 195189 h 365312"/>
                <a:gd name="connsiteX14" fmla="*/ 322374 w 325389"/>
                <a:gd name="connsiteY14" fmla="*/ 196237 h 365312"/>
                <a:gd name="connsiteX15" fmla="*/ 318564 w 325389"/>
                <a:gd name="connsiteY15" fmla="*/ 210905 h 365312"/>
                <a:gd name="connsiteX16" fmla="*/ 313134 w 325389"/>
                <a:gd name="connsiteY16" fmla="*/ 225954 h 365312"/>
                <a:gd name="connsiteX17" fmla="*/ 313134 w 325389"/>
                <a:gd name="connsiteY17" fmla="*/ 226621 h 365312"/>
                <a:gd name="connsiteX18" fmla="*/ 255984 w 325389"/>
                <a:gd name="connsiteY18" fmla="*/ 297202 h 365312"/>
                <a:gd name="connsiteX19" fmla="*/ 255984 w 325389"/>
                <a:gd name="connsiteY19" fmla="*/ 297202 h 365312"/>
                <a:gd name="connsiteX20" fmla="*/ 238649 w 325389"/>
                <a:gd name="connsiteY20" fmla="*/ 349208 h 365312"/>
                <a:gd name="connsiteX21" fmla="*/ 238649 w 325389"/>
                <a:gd name="connsiteY21" fmla="*/ 357780 h 365312"/>
                <a:gd name="connsiteX22" fmla="*/ 231762 w 325389"/>
                <a:gd name="connsiteY22" fmla="*/ 365172 h 365312"/>
                <a:gd name="connsiteX23" fmla="*/ 230553 w 325389"/>
                <a:gd name="connsiteY23" fmla="*/ 365115 h 365312"/>
                <a:gd name="connsiteX24" fmla="*/ 101965 w 325389"/>
                <a:gd name="connsiteY24" fmla="*/ 350827 h 365312"/>
                <a:gd name="connsiteX25" fmla="*/ 223409 w 325389"/>
                <a:gd name="connsiteY25" fmla="*/ 350827 h 365312"/>
                <a:gd name="connsiteX26" fmla="*/ 223409 w 325389"/>
                <a:gd name="connsiteY26" fmla="*/ 349779 h 365312"/>
                <a:gd name="connsiteX27" fmla="*/ 245888 w 325389"/>
                <a:gd name="connsiteY27" fmla="*/ 286438 h 365312"/>
                <a:gd name="connsiteX28" fmla="*/ 246650 w 325389"/>
                <a:gd name="connsiteY28" fmla="*/ 285771 h 365312"/>
                <a:gd name="connsiteX29" fmla="*/ 299323 w 325389"/>
                <a:gd name="connsiteY29" fmla="*/ 221097 h 365312"/>
                <a:gd name="connsiteX30" fmla="*/ 299323 w 325389"/>
                <a:gd name="connsiteY30" fmla="*/ 221097 h 365312"/>
                <a:gd name="connsiteX31" fmla="*/ 305895 w 325389"/>
                <a:gd name="connsiteY31" fmla="*/ 223859 h 365312"/>
                <a:gd name="connsiteX32" fmla="*/ 299609 w 325389"/>
                <a:gd name="connsiteY32" fmla="*/ 220430 h 365312"/>
                <a:gd name="connsiteX33" fmla="*/ 304371 w 325389"/>
                <a:gd name="connsiteY33" fmla="*/ 207286 h 365312"/>
                <a:gd name="connsiteX34" fmla="*/ 307800 w 325389"/>
                <a:gd name="connsiteY34" fmla="*/ 193951 h 365312"/>
                <a:gd name="connsiteX35" fmla="*/ 315230 w 325389"/>
                <a:gd name="connsiteY35" fmla="*/ 193951 h 365312"/>
                <a:gd name="connsiteX36" fmla="*/ 308181 w 325389"/>
                <a:gd name="connsiteY36" fmla="*/ 192522 h 365312"/>
                <a:gd name="connsiteX37" fmla="*/ 310182 w 325389"/>
                <a:gd name="connsiteY37" fmla="*/ 179472 h 365312"/>
                <a:gd name="connsiteX38" fmla="*/ 310182 w 325389"/>
                <a:gd name="connsiteY38" fmla="*/ 177472 h 365312"/>
                <a:gd name="connsiteX39" fmla="*/ 310943 w 325389"/>
                <a:gd name="connsiteY39" fmla="*/ 163185 h 365312"/>
                <a:gd name="connsiteX40" fmla="*/ 162829 w 325389"/>
                <a:gd name="connsiteY40" fmla="*/ 14309 h 365312"/>
                <a:gd name="connsiteX41" fmla="*/ 13955 w 325389"/>
                <a:gd name="connsiteY41" fmla="*/ 162423 h 365312"/>
                <a:gd name="connsiteX42" fmla="*/ 40529 w 325389"/>
                <a:gd name="connsiteY42" fmla="*/ 247576 h 365312"/>
                <a:gd name="connsiteX43" fmla="*/ 41291 w 325389"/>
                <a:gd name="connsiteY43" fmla="*/ 249005 h 365312"/>
                <a:gd name="connsiteX44" fmla="*/ 78533 w 325389"/>
                <a:gd name="connsiteY44" fmla="*/ 285962 h 365312"/>
                <a:gd name="connsiteX45" fmla="*/ 79295 w 325389"/>
                <a:gd name="connsiteY45" fmla="*/ 286629 h 365312"/>
                <a:gd name="connsiteX46" fmla="*/ 101774 w 325389"/>
                <a:gd name="connsiteY46" fmla="*/ 350256 h 365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325389" h="365312">
                  <a:moveTo>
                    <a:pt x="230553" y="365115"/>
                  </a:moveTo>
                  <a:lnTo>
                    <a:pt x="94821" y="365115"/>
                  </a:lnTo>
                  <a:cubicBezTo>
                    <a:pt x="90876" y="365115"/>
                    <a:pt x="87678" y="361915"/>
                    <a:pt x="87678" y="357971"/>
                  </a:cubicBezTo>
                  <a:lnTo>
                    <a:pt x="87678" y="349779"/>
                  </a:lnTo>
                  <a:cubicBezTo>
                    <a:pt x="87678" y="349018"/>
                    <a:pt x="89201" y="311679"/>
                    <a:pt x="70342" y="297392"/>
                  </a:cubicBezTo>
                  <a:lnTo>
                    <a:pt x="70342" y="297392"/>
                  </a:lnTo>
                  <a:cubicBezTo>
                    <a:pt x="54188" y="286095"/>
                    <a:pt x="40187" y="271998"/>
                    <a:pt x="29003" y="255768"/>
                  </a:cubicBezTo>
                  <a:lnTo>
                    <a:pt x="28241" y="254244"/>
                  </a:lnTo>
                  <a:cubicBezTo>
                    <a:pt x="-22389" y="180015"/>
                    <a:pt x="-3261" y="78803"/>
                    <a:pt x="70966" y="28168"/>
                  </a:cubicBezTo>
                  <a:cubicBezTo>
                    <a:pt x="145191" y="-22457"/>
                    <a:pt x="246412" y="-3331"/>
                    <a:pt x="297037" y="70897"/>
                  </a:cubicBezTo>
                  <a:cubicBezTo>
                    <a:pt x="315554" y="98034"/>
                    <a:pt x="325412" y="130143"/>
                    <a:pt x="325326" y="162994"/>
                  </a:cubicBezTo>
                  <a:cubicBezTo>
                    <a:pt x="325326" y="167566"/>
                    <a:pt x="325326" y="172519"/>
                    <a:pt x="324564" y="177948"/>
                  </a:cubicBezTo>
                  <a:lnTo>
                    <a:pt x="324564" y="180806"/>
                  </a:lnTo>
                  <a:cubicBezTo>
                    <a:pt x="323993" y="185759"/>
                    <a:pt x="323326" y="190331"/>
                    <a:pt x="322374" y="195189"/>
                  </a:cubicBezTo>
                  <a:lnTo>
                    <a:pt x="322374" y="196237"/>
                  </a:lnTo>
                  <a:cubicBezTo>
                    <a:pt x="321135" y="201761"/>
                    <a:pt x="319992" y="206428"/>
                    <a:pt x="318564" y="210905"/>
                  </a:cubicBezTo>
                  <a:cubicBezTo>
                    <a:pt x="317030" y="216020"/>
                    <a:pt x="315211" y="221040"/>
                    <a:pt x="313134" y="225954"/>
                  </a:cubicBezTo>
                  <a:lnTo>
                    <a:pt x="313134" y="226621"/>
                  </a:lnTo>
                  <a:cubicBezTo>
                    <a:pt x="301095" y="255053"/>
                    <a:pt x="281283" y="279514"/>
                    <a:pt x="255984" y="297202"/>
                  </a:cubicBezTo>
                  <a:lnTo>
                    <a:pt x="255984" y="297202"/>
                  </a:lnTo>
                  <a:cubicBezTo>
                    <a:pt x="236934" y="311489"/>
                    <a:pt x="238649" y="348827"/>
                    <a:pt x="238649" y="349208"/>
                  </a:cubicBezTo>
                  <a:lnTo>
                    <a:pt x="238649" y="357780"/>
                  </a:lnTo>
                  <a:cubicBezTo>
                    <a:pt x="238792" y="361724"/>
                    <a:pt x="235706" y="365029"/>
                    <a:pt x="231762" y="365172"/>
                  </a:cubicBezTo>
                  <a:cubicBezTo>
                    <a:pt x="231362" y="365191"/>
                    <a:pt x="230953" y="365172"/>
                    <a:pt x="230553" y="365115"/>
                  </a:cubicBezTo>
                  <a:close/>
                  <a:moveTo>
                    <a:pt x="101965" y="350827"/>
                  </a:moveTo>
                  <a:lnTo>
                    <a:pt x="223409" y="350827"/>
                  </a:lnTo>
                  <a:lnTo>
                    <a:pt x="223409" y="349779"/>
                  </a:lnTo>
                  <a:cubicBezTo>
                    <a:pt x="223409" y="348255"/>
                    <a:pt x="221599" y="305488"/>
                    <a:pt x="245888" y="286438"/>
                  </a:cubicBezTo>
                  <a:cubicBezTo>
                    <a:pt x="246097" y="286171"/>
                    <a:pt x="246354" y="285943"/>
                    <a:pt x="246650" y="285771"/>
                  </a:cubicBezTo>
                  <a:cubicBezTo>
                    <a:pt x="269948" y="269598"/>
                    <a:pt x="288207" y="247186"/>
                    <a:pt x="299323" y="221097"/>
                  </a:cubicBezTo>
                  <a:lnTo>
                    <a:pt x="299323" y="221097"/>
                  </a:lnTo>
                  <a:lnTo>
                    <a:pt x="305895" y="223859"/>
                  </a:lnTo>
                  <a:lnTo>
                    <a:pt x="299609" y="220430"/>
                  </a:lnTo>
                  <a:cubicBezTo>
                    <a:pt x="301514" y="215858"/>
                    <a:pt x="303038" y="211572"/>
                    <a:pt x="304371" y="207286"/>
                  </a:cubicBezTo>
                  <a:cubicBezTo>
                    <a:pt x="305705" y="202999"/>
                    <a:pt x="306943" y="198237"/>
                    <a:pt x="307800" y="193951"/>
                  </a:cubicBezTo>
                  <a:lnTo>
                    <a:pt x="315230" y="193951"/>
                  </a:lnTo>
                  <a:lnTo>
                    <a:pt x="308181" y="192522"/>
                  </a:lnTo>
                  <a:cubicBezTo>
                    <a:pt x="309039" y="188236"/>
                    <a:pt x="309705" y="183854"/>
                    <a:pt x="310182" y="179472"/>
                  </a:cubicBezTo>
                  <a:lnTo>
                    <a:pt x="310182" y="177472"/>
                  </a:lnTo>
                  <a:cubicBezTo>
                    <a:pt x="310677" y="172729"/>
                    <a:pt x="310934" y="167957"/>
                    <a:pt x="310943" y="163185"/>
                  </a:cubicBezTo>
                  <a:cubicBezTo>
                    <a:pt x="311153" y="81175"/>
                    <a:pt x="244840" y="14519"/>
                    <a:pt x="162829" y="14309"/>
                  </a:cubicBezTo>
                  <a:cubicBezTo>
                    <a:pt x="80818" y="14099"/>
                    <a:pt x="14164" y="80412"/>
                    <a:pt x="13955" y="162423"/>
                  </a:cubicBezTo>
                  <a:cubicBezTo>
                    <a:pt x="13877" y="192865"/>
                    <a:pt x="23154" y="222583"/>
                    <a:pt x="40529" y="247576"/>
                  </a:cubicBezTo>
                  <a:cubicBezTo>
                    <a:pt x="40819" y="248033"/>
                    <a:pt x="41075" y="248510"/>
                    <a:pt x="41291" y="249005"/>
                  </a:cubicBezTo>
                  <a:cubicBezTo>
                    <a:pt x="51425" y="263426"/>
                    <a:pt x="64035" y="275942"/>
                    <a:pt x="78533" y="285962"/>
                  </a:cubicBezTo>
                  <a:cubicBezTo>
                    <a:pt x="78830" y="286133"/>
                    <a:pt x="79088" y="286362"/>
                    <a:pt x="79295" y="286629"/>
                  </a:cubicBezTo>
                  <a:cubicBezTo>
                    <a:pt x="103584" y="305679"/>
                    <a:pt x="101870" y="348446"/>
                    <a:pt x="101774" y="35025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285" name="Freeform: Shape 284">
              <a:extLst>
                <a:ext uri="{FF2B5EF4-FFF2-40B4-BE49-F238E27FC236}">
                  <a16:creationId xmlns:a16="http://schemas.microsoft.com/office/drawing/2014/main" id="{62239BDD-85FB-BF1A-C514-CAB14C83A40C}"/>
                </a:ext>
              </a:extLst>
            </p:cNvPr>
            <p:cNvSpPr/>
            <p:nvPr/>
          </p:nvSpPr>
          <p:spPr>
            <a:xfrm>
              <a:off x="1069874" y="3134839"/>
              <a:ext cx="230570" cy="170781"/>
            </a:xfrm>
            <a:custGeom>
              <a:avLst/>
              <a:gdLst>
                <a:gd name="connsiteX0" fmla="*/ 7081 w 230570"/>
                <a:gd name="connsiteY0" fmla="*/ 170648 h 170781"/>
                <a:gd name="connsiteX1" fmla="*/ -63 w 230570"/>
                <a:gd name="connsiteY1" fmla="*/ 163504 h 170781"/>
                <a:gd name="connsiteX2" fmla="*/ 160529 w 230570"/>
                <a:gd name="connsiteY2" fmla="*/ -40 h 170781"/>
                <a:gd name="connsiteX3" fmla="*/ 162719 w 230570"/>
                <a:gd name="connsiteY3" fmla="*/ -40 h 170781"/>
                <a:gd name="connsiteX4" fmla="*/ 163386 w 230570"/>
                <a:gd name="connsiteY4" fmla="*/ -40 h 170781"/>
                <a:gd name="connsiteX5" fmla="*/ 165386 w 230570"/>
                <a:gd name="connsiteY5" fmla="*/ -40 h 170781"/>
                <a:gd name="connsiteX6" fmla="*/ 226156 w 230570"/>
                <a:gd name="connsiteY6" fmla="*/ 13104 h 170781"/>
                <a:gd name="connsiteX7" fmla="*/ 229937 w 230570"/>
                <a:gd name="connsiteY7" fmla="*/ 22467 h 170781"/>
                <a:gd name="connsiteX8" fmla="*/ 229871 w 230570"/>
                <a:gd name="connsiteY8" fmla="*/ 22629 h 170781"/>
                <a:gd name="connsiteX9" fmla="*/ 220346 w 230570"/>
                <a:gd name="connsiteY9" fmla="*/ 26344 h 170781"/>
                <a:gd name="connsiteX10" fmla="*/ 164148 w 230570"/>
                <a:gd name="connsiteY10" fmla="*/ 14247 h 170781"/>
                <a:gd name="connsiteX11" fmla="*/ 160529 w 230570"/>
                <a:gd name="connsiteY11" fmla="*/ 14247 h 170781"/>
                <a:gd name="connsiteX12" fmla="*/ 13844 w 230570"/>
                <a:gd name="connsiteY12" fmla="*/ 163504 h 170781"/>
                <a:gd name="connsiteX13" fmla="*/ 7081 w 230570"/>
                <a:gd name="connsiteY13" fmla="*/ 170648 h 170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30570" h="170781">
                  <a:moveTo>
                    <a:pt x="7081" y="170648"/>
                  </a:moveTo>
                  <a:cubicBezTo>
                    <a:pt x="3157" y="170600"/>
                    <a:pt x="-11" y="167428"/>
                    <a:pt x="-63" y="163504"/>
                  </a:cubicBezTo>
                  <a:cubicBezTo>
                    <a:pt x="428" y="74531"/>
                    <a:pt x="71578" y="2074"/>
                    <a:pt x="160529" y="-40"/>
                  </a:cubicBezTo>
                  <a:cubicBezTo>
                    <a:pt x="161254" y="-164"/>
                    <a:pt x="161994" y="-164"/>
                    <a:pt x="162719" y="-40"/>
                  </a:cubicBezTo>
                  <a:lnTo>
                    <a:pt x="163386" y="-40"/>
                  </a:lnTo>
                  <a:lnTo>
                    <a:pt x="165386" y="-40"/>
                  </a:lnTo>
                  <a:cubicBezTo>
                    <a:pt x="186308" y="321"/>
                    <a:pt x="206953" y="4789"/>
                    <a:pt x="226156" y="13104"/>
                  </a:cubicBezTo>
                  <a:cubicBezTo>
                    <a:pt x="229785" y="14647"/>
                    <a:pt x="231480" y="18838"/>
                    <a:pt x="229937" y="22467"/>
                  </a:cubicBezTo>
                  <a:cubicBezTo>
                    <a:pt x="229918" y="22524"/>
                    <a:pt x="229890" y="22581"/>
                    <a:pt x="229871" y="22629"/>
                  </a:cubicBezTo>
                  <a:cubicBezTo>
                    <a:pt x="228223" y="26239"/>
                    <a:pt x="224003" y="27887"/>
                    <a:pt x="220346" y="26344"/>
                  </a:cubicBezTo>
                  <a:cubicBezTo>
                    <a:pt x="202572" y="18705"/>
                    <a:pt x="183488" y="14599"/>
                    <a:pt x="164148" y="14247"/>
                  </a:cubicBezTo>
                  <a:lnTo>
                    <a:pt x="160529" y="14247"/>
                  </a:lnTo>
                  <a:cubicBezTo>
                    <a:pt x="79298" y="16105"/>
                    <a:pt x="14287" y="82256"/>
                    <a:pt x="13844" y="163504"/>
                  </a:cubicBezTo>
                  <a:cubicBezTo>
                    <a:pt x="13849" y="167304"/>
                    <a:pt x="10877" y="170448"/>
                    <a:pt x="7081" y="1706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286" name="Freeform: Shape 285">
              <a:extLst>
                <a:ext uri="{FF2B5EF4-FFF2-40B4-BE49-F238E27FC236}">
                  <a16:creationId xmlns:a16="http://schemas.microsoft.com/office/drawing/2014/main" id="{8C2626F8-B6C3-3B30-ADD8-D5FCB57A28DB}"/>
                </a:ext>
              </a:extLst>
            </p:cNvPr>
            <p:cNvSpPr/>
            <p:nvPr/>
          </p:nvSpPr>
          <p:spPr>
            <a:xfrm>
              <a:off x="1160552" y="3516218"/>
              <a:ext cx="145351" cy="14287"/>
            </a:xfrm>
            <a:custGeom>
              <a:avLst/>
              <a:gdLst>
                <a:gd name="connsiteX0" fmla="*/ 0 w 145351"/>
                <a:gd name="connsiteY0" fmla="*/ 0 h 14287"/>
                <a:gd name="connsiteX1" fmla="*/ 145352 w 145351"/>
                <a:gd name="connsiteY1" fmla="*/ 0 h 14287"/>
                <a:gd name="connsiteX2" fmla="*/ 145352 w 145351"/>
                <a:gd name="connsiteY2" fmla="*/ 14287 h 14287"/>
                <a:gd name="connsiteX3" fmla="*/ 0 w 145351"/>
                <a:gd name="connsiteY3" fmla="*/ 14287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5351" h="14287">
                  <a:moveTo>
                    <a:pt x="0" y="0"/>
                  </a:moveTo>
                  <a:lnTo>
                    <a:pt x="145352" y="0"/>
                  </a:lnTo>
                  <a:lnTo>
                    <a:pt x="145352" y="14287"/>
                  </a:lnTo>
                  <a:lnTo>
                    <a:pt x="0" y="1428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287" name="Freeform: Shape 286">
              <a:extLst>
                <a:ext uri="{FF2B5EF4-FFF2-40B4-BE49-F238E27FC236}">
                  <a16:creationId xmlns:a16="http://schemas.microsoft.com/office/drawing/2014/main" id="{B21D0079-1184-E05A-3BA6-69DE51038DE2}"/>
                </a:ext>
              </a:extLst>
            </p:cNvPr>
            <p:cNvSpPr/>
            <p:nvPr/>
          </p:nvSpPr>
          <p:spPr>
            <a:xfrm>
              <a:off x="1160552" y="3546127"/>
              <a:ext cx="145351" cy="14287"/>
            </a:xfrm>
            <a:custGeom>
              <a:avLst/>
              <a:gdLst>
                <a:gd name="connsiteX0" fmla="*/ 0 w 145351"/>
                <a:gd name="connsiteY0" fmla="*/ 0 h 14287"/>
                <a:gd name="connsiteX1" fmla="*/ 145352 w 145351"/>
                <a:gd name="connsiteY1" fmla="*/ 0 h 14287"/>
                <a:gd name="connsiteX2" fmla="*/ 145352 w 145351"/>
                <a:gd name="connsiteY2" fmla="*/ 14287 h 14287"/>
                <a:gd name="connsiteX3" fmla="*/ 0 w 145351"/>
                <a:gd name="connsiteY3" fmla="*/ 14287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5351" h="14287">
                  <a:moveTo>
                    <a:pt x="0" y="0"/>
                  </a:moveTo>
                  <a:lnTo>
                    <a:pt x="145352" y="0"/>
                  </a:lnTo>
                  <a:lnTo>
                    <a:pt x="145352" y="14287"/>
                  </a:lnTo>
                  <a:lnTo>
                    <a:pt x="0" y="1428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288" name="Freeform: Shape 287">
              <a:extLst>
                <a:ext uri="{FF2B5EF4-FFF2-40B4-BE49-F238E27FC236}">
                  <a16:creationId xmlns:a16="http://schemas.microsoft.com/office/drawing/2014/main" id="{75402DD3-591F-0F57-ACB8-A61D87672E8F}"/>
                </a:ext>
              </a:extLst>
            </p:cNvPr>
            <p:cNvSpPr/>
            <p:nvPr/>
          </p:nvSpPr>
          <p:spPr>
            <a:xfrm>
              <a:off x="1190460" y="3576035"/>
              <a:ext cx="85534" cy="14287"/>
            </a:xfrm>
            <a:custGeom>
              <a:avLst/>
              <a:gdLst>
                <a:gd name="connsiteX0" fmla="*/ 0 w 85534"/>
                <a:gd name="connsiteY0" fmla="*/ 0 h 14287"/>
                <a:gd name="connsiteX1" fmla="*/ 85535 w 85534"/>
                <a:gd name="connsiteY1" fmla="*/ 0 h 14287"/>
                <a:gd name="connsiteX2" fmla="*/ 85535 w 85534"/>
                <a:gd name="connsiteY2" fmla="*/ 14287 h 14287"/>
                <a:gd name="connsiteX3" fmla="*/ 0 w 85534"/>
                <a:gd name="connsiteY3" fmla="*/ 14287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534" h="14287">
                  <a:moveTo>
                    <a:pt x="0" y="0"/>
                  </a:moveTo>
                  <a:lnTo>
                    <a:pt x="85535" y="0"/>
                  </a:lnTo>
                  <a:lnTo>
                    <a:pt x="85535" y="14287"/>
                  </a:lnTo>
                  <a:lnTo>
                    <a:pt x="0" y="1428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289" name="Freeform: Shape 288">
              <a:extLst>
                <a:ext uri="{FF2B5EF4-FFF2-40B4-BE49-F238E27FC236}">
                  <a16:creationId xmlns:a16="http://schemas.microsoft.com/office/drawing/2014/main" id="{85EBA98B-F2BD-2B83-77B4-318F73B008D5}"/>
                </a:ext>
              </a:extLst>
            </p:cNvPr>
            <p:cNvSpPr/>
            <p:nvPr/>
          </p:nvSpPr>
          <p:spPr>
            <a:xfrm>
              <a:off x="1030211" y="3102381"/>
              <a:ext cx="58507" cy="55506"/>
            </a:xfrm>
            <a:custGeom>
              <a:avLst/>
              <a:gdLst>
                <a:gd name="connsiteX0" fmla="*/ 51601 w 58507"/>
                <a:gd name="connsiteY0" fmla="*/ 55373 h 55506"/>
                <a:gd name="connsiteX1" fmla="*/ 46743 w 58507"/>
                <a:gd name="connsiteY1" fmla="*/ 53468 h 55506"/>
                <a:gd name="connsiteX2" fmla="*/ 3024 w 58507"/>
                <a:gd name="connsiteY2" fmla="*/ 12892 h 55506"/>
                <a:gd name="connsiteX3" fmla="*/ 1202 w 58507"/>
                <a:gd name="connsiteY3" fmla="*/ 2957 h 55506"/>
                <a:gd name="connsiteX4" fmla="*/ 11139 w 58507"/>
                <a:gd name="connsiteY4" fmla="*/ 1128 h 55506"/>
                <a:gd name="connsiteX5" fmla="*/ 12549 w 58507"/>
                <a:gd name="connsiteY5" fmla="*/ 2414 h 55506"/>
                <a:gd name="connsiteX6" fmla="*/ 56364 w 58507"/>
                <a:gd name="connsiteY6" fmla="*/ 42991 h 55506"/>
                <a:gd name="connsiteX7" fmla="*/ 56397 w 58507"/>
                <a:gd name="connsiteY7" fmla="*/ 52964 h 55506"/>
                <a:gd name="connsiteX8" fmla="*/ 56364 w 58507"/>
                <a:gd name="connsiteY8" fmla="*/ 52992 h 55506"/>
                <a:gd name="connsiteX9" fmla="*/ 51601 w 58507"/>
                <a:gd name="connsiteY9" fmla="*/ 55373 h 55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8507" h="55506">
                  <a:moveTo>
                    <a:pt x="51601" y="55373"/>
                  </a:moveTo>
                  <a:cubicBezTo>
                    <a:pt x="49798" y="55383"/>
                    <a:pt x="48060" y="54697"/>
                    <a:pt x="46743" y="53468"/>
                  </a:cubicBezTo>
                  <a:lnTo>
                    <a:pt x="3024" y="12892"/>
                  </a:lnTo>
                  <a:cubicBezTo>
                    <a:pt x="-223" y="10653"/>
                    <a:pt x="-1039" y="6205"/>
                    <a:pt x="1202" y="2957"/>
                  </a:cubicBezTo>
                  <a:cubicBezTo>
                    <a:pt x="3443" y="-291"/>
                    <a:pt x="7892" y="-1110"/>
                    <a:pt x="11139" y="1128"/>
                  </a:cubicBezTo>
                  <a:cubicBezTo>
                    <a:pt x="11664" y="1500"/>
                    <a:pt x="12138" y="1929"/>
                    <a:pt x="12549" y="2414"/>
                  </a:cubicBezTo>
                  <a:lnTo>
                    <a:pt x="56364" y="42991"/>
                  </a:lnTo>
                  <a:cubicBezTo>
                    <a:pt x="59125" y="45734"/>
                    <a:pt x="59140" y="50201"/>
                    <a:pt x="56397" y="52964"/>
                  </a:cubicBezTo>
                  <a:cubicBezTo>
                    <a:pt x="56386" y="52973"/>
                    <a:pt x="56375" y="52982"/>
                    <a:pt x="56364" y="52992"/>
                  </a:cubicBezTo>
                  <a:cubicBezTo>
                    <a:pt x="55136" y="54364"/>
                    <a:pt x="53434" y="55211"/>
                    <a:pt x="51601" y="553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290" name="Freeform: Shape 289">
              <a:extLst>
                <a:ext uri="{FF2B5EF4-FFF2-40B4-BE49-F238E27FC236}">
                  <a16:creationId xmlns:a16="http://schemas.microsoft.com/office/drawing/2014/main" id="{C252410F-7364-4413-F862-89BBDCC7F1C4}"/>
                </a:ext>
              </a:extLst>
            </p:cNvPr>
            <p:cNvSpPr/>
            <p:nvPr/>
          </p:nvSpPr>
          <p:spPr>
            <a:xfrm>
              <a:off x="1378684" y="3423930"/>
              <a:ext cx="58034" cy="54585"/>
            </a:xfrm>
            <a:custGeom>
              <a:avLst/>
              <a:gdLst>
                <a:gd name="connsiteX0" fmla="*/ 50601 w 58034"/>
                <a:gd name="connsiteY0" fmla="*/ 54435 h 54585"/>
                <a:gd name="connsiteX1" fmla="*/ 45743 w 58034"/>
                <a:gd name="connsiteY1" fmla="*/ 52530 h 54585"/>
                <a:gd name="connsiteX2" fmla="*/ 2023 w 58034"/>
                <a:gd name="connsiteY2" fmla="*/ 12049 h 54585"/>
                <a:gd name="connsiteX3" fmla="*/ 2023 w 58034"/>
                <a:gd name="connsiteY3" fmla="*/ 1953 h 54585"/>
                <a:gd name="connsiteX4" fmla="*/ 12120 w 58034"/>
                <a:gd name="connsiteY4" fmla="*/ 1953 h 54585"/>
                <a:gd name="connsiteX5" fmla="*/ 55839 w 58034"/>
                <a:gd name="connsiteY5" fmla="*/ 42434 h 54585"/>
                <a:gd name="connsiteX6" fmla="*/ 55973 w 58034"/>
                <a:gd name="connsiteY6" fmla="*/ 52397 h 54585"/>
                <a:gd name="connsiteX7" fmla="*/ 55839 w 58034"/>
                <a:gd name="connsiteY7" fmla="*/ 52530 h 54585"/>
                <a:gd name="connsiteX8" fmla="*/ 50601 w 58034"/>
                <a:gd name="connsiteY8" fmla="*/ 54435 h 54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8034" h="54585">
                  <a:moveTo>
                    <a:pt x="50601" y="54435"/>
                  </a:moveTo>
                  <a:cubicBezTo>
                    <a:pt x="48800" y="54407"/>
                    <a:pt x="47076" y="53731"/>
                    <a:pt x="45743" y="52530"/>
                  </a:cubicBezTo>
                  <a:lnTo>
                    <a:pt x="2023" y="12049"/>
                  </a:lnTo>
                  <a:cubicBezTo>
                    <a:pt x="-758" y="9258"/>
                    <a:pt x="-758" y="4743"/>
                    <a:pt x="2023" y="1953"/>
                  </a:cubicBezTo>
                  <a:cubicBezTo>
                    <a:pt x="4814" y="-829"/>
                    <a:pt x="9329" y="-829"/>
                    <a:pt x="12120" y="1953"/>
                  </a:cubicBezTo>
                  <a:lnTo>
                    <a:pt x="55839" y="42434"/>
                  </a:lnTo>
                  <a:cubicBezTo>
                    <a:pt x="58630" y="45149"/>
                    <a:pt x="58687" y="49616"/>
                    <a:pt x="55973" y="52397"/>
                  </a:cubicBezTo>
                  <a:cubicBezTo>
                    <a:pt x="55925" y="52445"/>
                    <a:pt x="55887" y="52492"/>
                    <a:pt x="55839" y="52530"/>
                  </a:cubicBezTo>
                  <a:cubicBezTo>
                    <a:pt x="54439" y="53883"/>
                    <a:pt x="52534" y="54569"/>
                    <a:pt x="50601" y="5443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291" name="Freeform: Shape 290">
              <a:extLst>
                <a:ext uri="{FF2B5EF4-FFF2-40B4-BE49-F238E27FC236}">
                  <a16:creationId xmlns:a16="http://schemas.microsoft.com/office/drawing/2014/main" id="{6158676B-CA8C-C00A-FE40-E9D0FE1A8DD6}"/>
                </a:ext>
              </a:extLst>
            </p:cNvPr>
            <p:cNvSpPr/>
            <p:nvPr/>
          </p:nvSpPr>
          <p:spPr>
            <a:xfrm>
              <a:off x="1217130" y="3197226"/>
              <a:ext cx="80010" cy="54387"/>
            </a:xfrm>
            <a:custGeom>
              <a:avLst/>
              <a:gdLst>
                <a:gd name="connsiteX0" fmla="*/ 68580 w 80010"/>
                <a:gd name="connsiteY0" fmla="*/ 54388 h 54387"/>
                <a:gd name="connsiteX1" fmla="*/ 42958 w 80010"/>
                <a:gd name="connsiteY1" fmla="*/ 20002 h 54387"/>
                <a:gd name="connsiteX2" fmla="*/ 8573 w 80010"/>
                <a:gd name="connsiteY2" fmla="*/ 45625 h 54387"/>
                <a:gd name="connsiteX3" fmla="*/ 0 w 80010"/>
                <a:gd name="connsiteY3" fmla="*/ 34195 h 54387"/>
                <a:gd name="connsiteX4" fmla="*/ 45815 w 80010"/>
                <a:gd name="connsiteY4" fmla="*/ 0 h 54387"/>
                <a:gd name="connsiteX5" fmla="*/ 80010 w 80010"/>
                <a:gd name="connsiteY5" fmla="*/ 45815 h 54387"/>
                <a:gd name="connsiteX6" fmla="*/ 68580 w 80010"/>
                <a:gd name="connsiteY6" fmla="*/ 54388 h 54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0010" h="54387">
                  <a:moveTo>
                    <a:pt x="68580" y="54388"/>
                  </a:moveTo>
                  <a:lnTo>
                    <a:pt x="42958" y="20002"/>
                  </a:lnTo>
                  <a:lnTo>
                    <a:pt x="8573" y="45625"/>
                  </a:lnTo>
                  <a:lnTo>
                    <a:pt x="0" y="34195"/>
                  </a:lnTo>
                  <a:lnTo>
                    <a:pt x="45815" y="0"/>
                  </a:lnTo>
                  <a:lnTo>
                    <a:pt x="80010" y="45815"/>
                  </a:lnTo>
                  <a:lnTo>
                    <a:pt x="68580" y="5438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292" name="Freeform: Shape 291">
              <a:extLst>
                <a:ext uri="{FF2B5EF4-FFF2-40B4-BE49-F238E27FC236}">
                  <a16:creationId xmlns:a16="http://schemas.microsoft.com/office/drawing/2014/main" id="{220347F1-8744-BC6C-0728-E980876D6638}"/>
                </a:ext>
              </a:extLst>
            </p:cNvPr>
            <p:cNvSpPr/>
            <p:nvPr/>
          </p:nvSpPr>
          <p:spPr>
            <a:xfrm>
              <a:off x="1155980" y="3207227"/>
              <a:ext cx="113157" cy="92868"/>
            </a:xfrm>
            <a:custGeom>
              <a:avLst/>
              <a:gdLst>
                <a:gd name="connsiteX0" fmla="*/ -63 w 113157"/>
                <a:gd name="connsiteY0" fmla="*/ 92735 h 92868"/>
                <a:gd name="connsiteX1" fmla="*/ -63 w 113157"/>
                <a:gd name="connsiteY1" fmla="*/ 78448 h 92868"/>
                <a:gd name="connsiteX2" fmla="*/ 76137 w 113157"/>
                <a:gd name="connsiteY2" fmla="*/ 52540 h 92868"/>
                <a:gd name="connsiteX3" fmla="*/ 98807 w 113157"/>
                <a:gd name="connsiteY3" fmla="*/ -133 h 92868"/>
                <a:gd name="connsiteX4" fmla="*/ 113094 w 113157"/>
                <a:gd name="connsiteY4" fmla="*/ -133 h 92868"/>
                <a:gd name="connsiteX5" fmla="*/ 86234 w 113157"/>
                <a:gd name="connsiteY5" fmla="*/ 62732 h 92868"/>
                <a:gd name="connsiteX6" fmla="*/ -63 w 113157"/>
                <a:gd name="connsiteY6" fmla="*/ 92735 h 92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3157" h="92868">
                  <a:moveTo>
                    <a:pt x="-63" y="92735"/>
                  </a:moveTo>
                  <a:lnTo>
                    <a:pt x="-63" y="78448"/>
                  </a:lnTo>
                  <a:cubicBezTo>
                    <a:pt x="33084" y="78448"/>
                    <a:pt x="58611" y="69780"/>
                    <a:pt x="76137" y="52540"/>
                  </a:cubicBezTo>
                  <a:cubicBezTo>
                    <a:pt x="89837" y="38319"/>
                    <a:pt x="97895" y="19593"/>
                    <a:pt x="98807" y="-133"/>
                  </a:cubicBezTo>
                  <a:lnTo>
                    <a:pt x="113094" y="-133"/>
                  </a:lnTo>
                  <a:cubicBezTo>
                    <a:pt x="112227" y="23422"/>
                    <a:pt x="102658" y="45825"/>
                    <a:pt x="86234" y="62732"/>
                  </a:cubicBezTo>
                  <a:cubicBezTo>
                    <a:pt x="65945" y="82639"/>
                    <a:pt x="37085" y="92735"/>
                    <a:pt x="-63" y="9273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293" name="Freeform: Shape 292">
              <a:extLst>
                <a:ext uri="{FF2B5EF4-FFF2-40B4-BE49-F238E27FC236}">
                  <a16:creationId xmlns:a16="http://schemas.microsoft.com/office/drawing/2014/main" id="{C750749C-9E2C-60FC-B1C9-AB7322F234EB}"/>
                </a:ext>
              </a:extLst>
            </p:cNvPr>
            <p:cNvSpPr/>
            <p:nvPr/>
          </p:nvSpPr>
          <p:spPr>
            <a:xfrm>
              <a:off x="1290187" y="3266758"/>
              <a:ext cx="14287" cy="111252"/>
            </a:xfrm>
            <a:custGeom>
              <a:avLst/>
              <a:gdLst>
                <a:gd name="connsiteX0" fmla="*/ 0 w 14287"/>
                <a:gd name="connsiteY0" fmla="*/ 0 h 111252"/>
                <a:gd name="connsiteX1" fmla="*/ 14287 w 14287"/>
                <a:gd name="connsiteY1" fmla="*/ 0 h 111252"/>
                <a:gd name="connsiteX2" fmla="*/ 14287 w 14287"/>
                <a:gd name="connsiteY2" fmla="*/ 111252 h 111252"/>
                <a:gd name="connsiteX3" fmla="*/ 0 w 14287"/>
                <a:gd name="connsiteY3" fmla="*/ 111252 h 111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" h="111252">
                  <a:moveTo>
                    <a:pt x="0" y="0"/>
                  </a:moveTo>
                  <a:lnTo>
                    <a:pt x="14287" y="0"/>
                  </a:lnTo>
                  <a:lnTo>
                    <a:pt x="14287" y="111252"/>
                  </a:lnTo>
                  <a:lnTo>
                    <a:pt x="0" y="1112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294" name="Freeform: Shape 293">
              <a:extLst>
                <a:ext uri="{FF2B5EF4-FFF2-40B4-BE49-F238E27FC236}">
                  <a16:creationId xmlns:a16="http://schemas.microsoft.com/office/drawing/2014/main" id="{DA82639C-41CC-2FDA-E8B5-7233802CC6F0}"/>
                </a:ext>
              </a:extLst>
            </p:cNvPr>
            <p:cNvSpPr/>
            <p:nvPr/>
          </p:nvSpPr>
          <p:spPr>
            <a:xfrm>
              <a:off x="1225227" y="3304477"/>
              <a:ext cx="14287" cy="73532"/>
            </a:xfrm>
            <a:custGeom>
              <a:avLst/>
              <a:gdLst>
                <a:gd name="connsiteX0" fmla="*/ 0 w 14287"/>
                <a:gd name="connsiteY0" fmla="*/ 0 h 73532"/>
                <a:gd name="connsiteX1" fmla="*/ 14287 w 14287"/>
                <a:gd name="connsiteY1" fmla="*/ 0 h 73532"/>
                <a:gd name="connsiteX2" fmla="*/ 14287 w 14287"/>
                <a:gd name="connsiteY2" fmla="*/ 73533 h 73532"/>
                <a:gd name="connsiteX3" fmla="*/ 0 w 14287"/>
                <a:gd name="connsiteY3" fmla="*/ 73533 h 73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" h="73532">
                  <a:moveTo>
                    <a:pt x="0" y="0"/>
                  </a:moveTo>
                  <a:lnTo>
                    <a:pt x="14287" y="0"/>
                  </a:lnTo>
                  <a:lnTo>
                    <a:pt x="14287" y="73533"/>
                  </a:lnTo>
                  <a:lnTo>
                    <a:pt x="0" y="7353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295" name="Freeform: Shape 294">
              <a:extLst>
                <a:ext uri="{FF2B5EF4-FFF2-40B4-BE49-F238E27FC236}">
                  <a16:creationId xmlns:a16="http://schemas.microsoft.com/office/drawing/2014/main" id="{435857F1-D98D-B9D3-9B99-63F2D5865B71}"/>
                </a:ext>
              </a:extLst>
            </p:cNvPr>
            <p:cNvSpPr/>
            <p:nvPr/>
          </p:nvSpPr>
          <p:spPr>
            <a:xfrm>
              <a:off x="1257707" y="3283999"/>
              <a:ext cx="14287" cy="94011"/>
            </a:xfrm>
            <a:custGeom>
              <a:avLst/>
              <a:gdLst>
                <a:gd name="connsiteX0" fmla="*/ 0 w 14287"/>
                <a:gd name="connsiteY0" fmla="*/ 0 h 94011"/>
                <a:gd name="connsiteX1" fmla="*/ 14287 w 14287"/>
                <a:gd name="connsiteY1" fmla="*/ 0 h 94011"/>
                <a:gd name="connsiteX2" fmla="*/ 14287 w 14287"/>
                <a:gd name="connsiteY2" fmla="*/ 94012 h 94011"/>
                <a:gd name="connsiteX3" fmla="*/ 0 w 14287"/>
                <a:gd name="connsiteY3" fmla="*/ 94012 h 94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" h="94011">
                  <a:moveTo>
                    <a:pt x="0" y="0"/>
                  </a:moveTo>
                  <a:lnTo>
                    <a:pt x="14287" y="0"/>
                  </a:lnTo>
                  <a:lnTo>
                    <a:pt x="14287" y="94012"/>
                  </a:lnTo>
                  <a:lnTo>
                    <a:pt x="0" y="9401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296" name="Freeform: Shape 295">
              <a:extLst>
                <a:ext uri="{FF2B5EF4-FFF2-40B4-BE49-F238E27FC236}">
                  <a16:creationId xmlns:a16="http://schemas.microsoft.com/office/drawing/2014/main" id="{29590115-2356-6A5C-D13A-3CB98DD7548D}"/>
                </a:ext>
              </a:extLst>
            </p:cNvPr>
            <p:cNvSpPr/>
            <p:nvPr/>
          </p:nvSpPr>
          <p:spPr>
            <a:xfrm>
              <a:off x="1192937" y="3318193"/>
              <a:ext cx="14287" cy="59817"/>
            </a:xfrm>
            <a:custGeom>
              <a:avLst/>
              <a:gdLst>
                <a:gd name="connsiteX0" fmla="*/ 0 w 14287"/>
                <a:gd name="connsiteY0" fmla="*/ 0 h 59817"/>
                <a:gd name="connsiteX1" fmla="*/ 14287 w 14287"/>
                <a:gd name="connsiteY1" fmla="*/ 0 h 59817"/>
                <a:gd name="connsiteX2" fmla="*/ 14287 w 14287"/>
                <a:gd name="connsiteY2" fmla="*/ 59817 h 59817"/>
                <a:gd name="connsiteX3" fmla="*/ 0 w 14287"/>
                <a:gd name="connsiteY3" fmla="*/ 59817 h 598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" h="59817">
                  <a:moveTo>
                    <a:pt x="0" y="0"/>
                  </a:moveTo>
                  <a:lnTo>
                    <a:pt x="14287" y="0"/>
                  </a:lnTo>
                  <a:lnTo>
                    <a:pt x="14287" y="59817"/>
                  </a:lnTo>
                  <a:lnTo>
                    <a:pt x="0" y="5981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297" name="Freeform: Shape 296">
              <a:extLst>
                <a:ext uri="{FF2B5EF4-FFF2-40B4-BE49-F238E27FC236}">
                  <a16:creationId xmlns:a16="http://schemas.microsoft.com/office/drawing/2014/main" id="{8C051B72-801A-DF6B-B23D-B3A68289B3E9}"/>
                </a:ext>
              </a:extLst>
            </p:cNvPr>
            <p:cNvSpPr/>
            <p:nvPr/>
          </p:nvSpPr>
          <p:spPr>
            <a:xfrm>
              <a:off x="1160742" y="3334957"/>
              <a:ext cx="14287" cy="42957"/>
            </a:xfrm>
            <a:custGeom>
              <a:avLst/>
              <a:gdLst>
                <a:gd name="connsiteX0" fmla="*/ 0 w 14287"/>
                <a:gd name="connsiteY0" fmla="*/ 0 h 42957"/>
                <a:gd name="connsiteX1" fmla="*/ 14288 w 14287"/>
                <a:gd name="connsiteY1" fmla="*/ 0 h 42957"/>
                <a:gd name="connsiteX2" fmla="*/ 14288 w 14287"/>
                <a:gd name="connsiteY2" fmla="*/ 42958 h 42957"/>
                <a:gd name="connsiteX3" fmla="*/ 0 w 14287"/>
                <a:gd name="connsiteY3" fmla="*/ 42958 h 42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" h="42957">
                  <a:moveTo>
                    <a:pt x="0" y="0"/>
                  </a:moveTo>
                  <a:lnTo>
                    <a:pt x="14288" y="0"/>
                  </a:lnTo>
                  <a:lnTo>
                    <a:pt x="14288" y="42958"/>
                  </a:lnTo>
                  <a:lnTo>
                    <a:pt x="0" y="429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</p:grpSp>
      <p:grpSp>
        <p:nvGrpSpPr>
          <p:cNvPr id="298" name="Group 297">
            <a:extLst>
              <a:ext uri="{FF2B5EF4-FFF2-40B4-BE49-F238E27FC236}">
                <a16:creationId xmlns:a16="http://schemas.microsoft.com/office/drawing/2014/main" id="{0E027416-D68F-8105-B078-9A814F2C26BF}"/>
              </a:ext>
            </a:extLst>
          </p:cNvPr>
          <p:cNvGrpSpPr/>
          <p:nvPr/>
        </p:nvGrpSpPr>
        <p:grpSpPr>
          <a:xfrm>
            <a:off x="15715910" y="2205617"/>
            <a:ext cx="896890" cy="895525"/>
            <a:chOff x="4454154" y="2152422"/>
            <a:chExt cx="555301" cy="554456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299" name="Freeform: Shape 298">
              <a:extLst>
                <a:ext uri="{FF2B5EF4-FFF2-40B4-BE49-F238E27FC236}">
                  <a16:creationId xmlns:a16="http://schemas.microsoft.com/office/drawing/2014/main" id="{217BA66E-1337-48AC-1C82-FF33973584EE}"/>
                </a:ext>
              </a:extLst>
            </p:cNvPr>
            <p:cNvSpPr/>
            <p:nvPr/>
          </p:nvSpPr>
          <p:spPr>
            <a:xfrm>
              <a:off x="4454154" y="2224914"/>
              <a:ext cx="481562" cy="481964"/>
            </a:xfrm>
            <a:custGeom>
              <a:avLst/>
              <a:gdLst>
                <a:gd name="connsiteX0" fmla="*/ 240682 w 481562"/>
                <a:gd name="connsiteY0" fmla="*/ 481641 h 481964"/>
                <a:gd name="connsiteX1" fmla="*/ -63 w 481562"/>
                <a:gd name="connsiteY1" fmla="*/ 240611 h 481964"/>
                <a:gd name="connsiteX2" fmla="*/ 240977 w 481562"/>
                <a:gd name="connsiteY2" fmla="*/ -133 h 481964"/>
                <a:gd name="connsiteX3" fmla="*/ 331264 w 481562"/>
                <a:gd name="connsiteY3" fmla="*/ 17488 h 481964"/>
                <a:gd name="connsiteX4" fmla="*/ 335313 w 481562"/>
                <a:gd name="connsiteY4" fmla="*/ 26889 h 481964"/>
                <a:gd name="connsiteX5" fmla="*/ 335265 w 481562"/>
                <a:gd name="connsiteY5" fmla="*/ 27013 h 481964"/>
                <a:gd name="connsiteX6" fmla="*/ 325988 w 481562"/>
                <a:gd name="connsiteY6" fmla="*/ 31023 h 481964"/>
                <a:gd name="connsiteX7" fmla="*/ 325740 w 481562"/>
                <a:gd name="connsiteY7" fmla="*/ 30918 h 481964"/>
                <a:gd name="connsiteX8" fmla="*/ 30570 w 481562"/>
                <a:gd name="connsiteY8" fmla="*/ 155696 h 481964"/>
                <a:gd name="connsiteX9" fmla="*/ 155347 w 481562"/>
                <a:gd name="connsiteY9" fmla="*/ 450866 h 481964"/>
                <a:gd name="connsiteX10" fmla="*/ 450518 w 481562"/>
                <a:gd name="connsiteY10" fmla="*/ 326089 h 481964"/>
                <a:gd name="connsiteX11" fmla="*/ 450518 w 481562"/>
                <a:gd name="connsiteY11" fmla="*/ 155696 h 481964"/>
                <a:gd name="connsiteX12" fmla="*/ 454061 w 481562"/>
                <a:gd name="connsiteY12" fmla="*/ 146237 h 481964"/>
                <a:gd name="connsiteX13" fmla="*/ 463519 w 481562"/>
                <a:gd name="connsiteY13" fmla="*/ 149781 h 481964"/>
                <a:gd name="connsiteX14" fmla="*/ 463757 w 481562"/>
                <a:gd name="connsiteY14" fmla="*/ 150362 h 481964"/>
                <a:gd name="connsiteX15" fmla="*/ 331131 w 481562"/>
                <a:gd name="connsiteY15" fmla="*/ 464153 h 481964"/>
                <a:gd name="connsiteX16" fmla="*/ 240491 w 481562"/>
                <a:gd name="connsiteY16" fmla="*/ 481832 h 481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81562" h="481964">
                  <a:moveTo>
                    <a:pt x="240682" y="481641"/>
                  </a:moveTo>
                  <a:cubicBezTo>
                    <a:pt x="107646" y="481565"/>
                    <a:pt x="-139" y="373647"/>
                    <a:pt x="-63" y="240611"/>
                  </a:cubicBezTo>
                  <a:cubicBezTo>
                    <a:pt x="23" y="107566"/>
                    <a:pt x="107932" y="-210"/>
                    <a:pt x="240977" y="-133"/>
                  </a:cubicBezTo>
                  <a:cubicBezTo>
                    <a:pt x="271924" y="-114"/>
                    <a:pt x="302575" y="5867"/>
                    <a:pt x="331264" y="17488"/>
                  </a:cubicBezTo>
                  <a:cubicBezTo>
                    <a:pt x="334979" y="18964"/>
                    <a:pt x="336789" y="23174"/>
                    <a:pt x="335313" y="26889"/>
                  </a:cubicBezTo>
                  <a:cubicBezTo>
                    <a:pt x="335303" y="26927"/>
                    <a:pt x="335284" y="26975"/>
                    <a:pt x="335265" y="27013"/>
                  </a:cubicBezTo>
                  <a:cubicBezTo>
                    <a:pt x="333808" y="30680"/>
                    <a:pt x="329664" y="32480"/>
                    <a:pt x="325988" y="31023"/>
                  </a:cubicBezTo>
                  <a:cubicBezTo>
                    <a:pt x="325911" y="30994"/>
                    <a:pt x="325826" y="30956"/>
                    <a:pt x="325740" y="30918"/>
                  </a:cubicBezTo>
                  <a:cubicBezTo>
                    <a:pt x="209773" y="-16135"/>
                    <a:pt x="77623" y="39729"/>
                    <a:pt x="30570" y="155696"/>
                  </a:cubicBezTo>
                  <a:cubicBezTo>
                    <a:pt x="-16484" y="271663"/>
                    <a:pt x="39380" y="403812"/>
                    <a:pt x="155347" y="450866"/>
                  </a:cubicBezTo>
                  <a:cubicBezTo>
                    <a:pt x="271314" y="497919"/>
                    <a:pt x="403464" y="442055"/>
                    <a:pt x="450518" y="326089"/>
                  </a:cubicBezTo>
                  <a:cubicBezTo>
                    <a:pt x="472682" y="271453"/>
                    <a:pt x="472682" y="210331"/>
                    <a:pt x="450518" y="155696"/>
                  </a:cubicBezTo>
                  <a:cubicBezTo>
                    <a:pt x="448889" y="152105"/>
                    <a:pt x="450470" y="147866"/>
                    <a:pt x="454061" y="146237"/>
                  </a:cubicBezTo>
                  <a:cubicBezTo>
                    <a:pt x="457652" y="144599"/>
                    <a:pt x="461890" y="146190"/>
                    <a:pt x="463519" y="149781"/>
                  </a:cubicBezTo>
                  <a:cubicBezTo>
                    <a:pt x="463614" y="149971"/>
                    <a:pt x="463691" y="150162"/>
                    <a:pt x="463757" y="150362"/>
                  </a:cubicBezTo>
                  <a:cubicBezTo>
                    <a:pt x="513783" y="273634"/>
                    <a:pt x="454404" y="414128"/>
                    <a:pt x="331131" y="464153"/>
                  </a:cubicBezTo>
                  <a:cubicBezTo>
                    <a:pt x="302337" y="475831"/>
                    <a:pt x="271562" y="481841"/>
                    <a:pt x="240491" y="48183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300" name="Freeform: Shape 299">
              <a:extLst>
                <a:ext uri="{FF2B5EF4-FFF2-40B4-BE49-F238E27FC236}">
                  <a16:creationId xmlns:a16="http://schemas.microsoft.com/office/drawing/2014/main" id="{FDAC3762-3001-0B83-C951-6F2EEF2D9409}"/>
                </a:ext>
              </a:extLst>
            </p:cNvPr>
            <p:cNvSpPr/>
            <p:nvPr/>
          </p:nvSpPr>
          <p:spPr>
            <a:xfrm>
              <a:off x="4533960" y="2303308"/>
              <a:ext cx="322586" cy="325372"/>
            </a:xfrm>
            <a:custGeom>
              <a:avLst/>
              <a:gdLst>
                <a:gd name="connsiteX0" fmla="*/ 160304 w 322586"/>
                <a:gd name="connsiteY0" fmla="*/ 325237 h 325372"/>
                <a:gd name="connsiteX1" fmla="*/ 137825 w 322586"/>
                <a:gd name="connsiteY1" fmla="*/ 323713 h 325372"/>
                <a:gd name="connsiteX2" fmla="*/ 2103 w 322586"/>
                <a:gd name="connsiteY2" fmla="*/ 135109 h 325372"/>
                <a:gd name="connsiteX3" fmla="*/ 46004 w 322586"/>
                <a:gd name="connsiteY3" fmla="*/ 47488 h 325372"/>
                <a:gd name="connsiteX4" fmla="*/ 240695 w 322586"/>
                <a:gd name="connsiteY4" fmla="*/ 20437 h 325372"/>
                <a:gd name="connsiteX5" fmla="*/ 243667 w 322586"/>
                <a:gd name="connsiteY5" fmla="*/ 30096 h 325372"/>
                <a:gd name="connsiteX6" fmla="*/ 234008 w 322586"/>
                <a:gd name="connsiteY6" fmla="*/ 33058 h 325372"/>
                <a:gd name="connsiteX7" fmla="*/ 233742 w 322586"/>
                <a:gd name="connsiteY7" fmla="*/ 32915 h 325372"/>
                <a:gd name="connsiteX8" fmla="*/ 55720 w 322586"/>
                <a:gd name="connsiteY8" fmla="*/ 57013 h 325372"/>
                <a:gd name="connsiteX9" fmla="*/ 57691 w 322586"/>
                <a:gd name="connsiteY9" fmla="*/ 265792 h 325372"/>
                <a:gd name="connsiteX10" fmla="*/ 266470 w 322586"/>
                <a:gd name="connsiteY10" fmla="*/ 263830 h 325372"/>
                <a:gd name="connsiteX11" fmla="*/ 289082 w 322586"/>
                <a:gd name="connsiteY11" fmla="*/ 86827 h 325372"/>
                <a:gd name="connsiteX12" fmla="*/ 291016 w 322586"/>
                <a:gd name="connsiteY12" fmla="*/ 76911 h 325372"/>
                <a:gd name="connsiteX13" fmla="*/ 300931 w 322586"/>
                <a:gd name="connsiteY13" fmla="*/ 78845 h 325372"/>
                <a:gd name="connsiteX14" fmla="*/ 301369 w 322586"/>
                <a:gd name="connsiteY14" fmla="*/ 79587 h 325372"/>
                <a:gd name="connsiteX15" fmla="*/ 238504 w 322586"/>
                <a:gd name="connsiteY15" fmla="*/ 303844 h 325372"/>
                <a:gd name="connsiteX16" fmla="*/ 160304 w 322586"/>
                <a:gd name="connsiteY16" fmla="*/ 324952 h 325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22586" h="325372">
                  <a:moveTo>
                    <a:pt x="160304" y="325237"/>
                  </a:moveTo>
                  <a:cubicBezTo>
                    <a:pt x="152779" y="325275"/>
                    <a:pt x="145274" y="324761"/>
                    <a:pt x="137825" y="323713"/>
                  </a:cubicBezTo>
                  <a:cubicBezTo>
                    <a:pt x="48261" y="309112"/>
                    <a:pt x="-12499" y="224663"/>
                    <a:pt x="2103" y="135109"/>
                  </a:cubicBezTo>
                  <a:cubicBezTo>
                    <a:pt x="7485" y="102114"/>
                    <a:pt x="22801" y="71548"/>
                    <a:pt x="46004" y="47488"/>
                  </a:cubicBezTo>
                  <a:cubicBezTo>
                    <a:pt x="97620" y="-3899"/>
                    <a:pt x="177020" y="-14939"/>
                    <a:pt x="240695" y="20437"/>
                  </a:cubicBezTo>
                  <a:cubicBezTo>
                    <a:pt x="244181" y="22285"/>
                    <a:pt x="245505" y="26609"/>
                    <a:pt x="243667" y="30096"/>
                  </a:cubicBezTo>
                  <a:cubicBezTo>
                    <a:pt x="241819" y="33582"/>
                    <a:pt x="237495" y="34906"/>
                    <a:pt x="234008" y="33058"/>
                  </a:cubicBezTo>
                  <a:cubicBezTo>
                    <a:pt x="233913" y="33010"/>
                    <a:pt x="233828" y="32963"/>
                    <a:pt x="233742" y="32915"/>
                  </a:cubicBezTo>
                  <a:cubicBezTo>
                    <a:pt x="175677" y="301"/>
                    <a:pt x="103030" y="10141"/>
                    <a:pt x="55720" y="57013"/>
                  </a:cubicBezTo>
                  <a:cubicBezTo>
                    <a:pt x="-1392" y="115211"/>
                    <a:pt x="-507" y="208689"/>
                    <a:pt x="57691" y="265792"/>
                  </a:cubicBezTo>
                  <a:cubicBezTo>
                    <a:pt x="115889" y="322904"/>
                    <a:pt x="209358" y="322027"/>
                    <a:pt x="266470" y="263830"/>
                  </a:cubicBezTo>
                  <a:cubicBezTo>
                    <a:pt x="312847" y="216567"/>
                    <a:pt x="322086" y="144224"/>
                    <a:pt x="289082" y="86827"/>
                  </a:cubicBezTo>
                  <a:cubicBezTo>
                    <a:pt x="286872" y="83559"/>
                    <a:pt x="287739" y="79111"/>
                    <a:pt x="291016" y="76911"/>
                  </a:cubicBezTo>
                  <a:cubicBezTo>
                    <a:pt x="294283" y="74701"/>
                    <a:pt x="298721" y="75568"/>
                    <a:pt x="300931" y="78845"/>
                  </a:cubicBezTo>
                  <a:cubicBezTo>
                    <a:pt x="301093" y="79083"/>
                    <a:pt x="301236" y="79330"/>
                    <a:pt x="301369" y="79587"/>
                  </a:cubicBezTo>
                  <a:cubicBezTo>
                    <a:pt x="345937" y="158874"/>
                    <a:pt x="317791" y="259276"/>
                    <a:pt x="238504" y="303844"/>
                  </a:cubicBezTo>
                  <a:cubicBezTo>
                    <a:pt x="214597" y="317284"/>
                    <a:pt x="187717" y="324532"/>
                    <a:pt x="160304" y="32495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301" name="Freeform: Shape 300">
              <a:extLst>
                <a:ext uri="{FF2B5EF4-FFF2-40B4-BE49-F238E27FC236}">
                  <a16:creationId xmlns:a16="http://schemas.microsoft.com/office/drawing/2014/main" id="{EB8293BF-16CE-165B-2BAC-D677B39788EB}"/>
                </a:ext>
              </a:extLst>
            </p:cNvPr>
            <p:cNvSpPr/>
            <p:nvPr/>
          </p:nvSpPr>
          <p:spPr>
            <a:xfrm>
              <a:off x="4611097" y="2382361"/>
              <a:ext cx="167169" cy="166879"/>
            </a:xfrm>
            <a:custGeom>
              <a:avLst/>
              <a:gdLst>
                <a:gd name="connsiteX0" fmla="*/ 83739 w 167169"/>
                <a:gd name="connsiteY0" fmla="*/ 166745 h 166879"/>
                <a:gd name="connsiteX1" fmla="*/ -62 w 167169"/>
                <a:gd name="connsiteY1" fmla="*/ 83668 h 166879"/>
                <a:gd name="connsiteX2" fmla="*/ 83015 w 167169"/>
                <a:gd name="connsiteY2" fmla="*/ -133 h 166879"/>
                <a:gd name="connsiteX3" fmla="*/ 103932 w 167169"/>
                <a:gd name="connsiteY3" fmla="*/ 2439 h 166879"/>
                <a:gd name="connsiteX4" fmla="*/ 109085 w 167169"/>
                <a:gd name="connsiteY4" fmla="*/ 10974 h 166879"/>
                <a:gd name="connsiteX5" fmla="*/ 109075 w 167169"/>
                <a:gd name="connsiteY5" fmla="*/ 11012 h 166879"/>
                <a:gd name="connsiteX6" fmla="*/ 100446 w 167169"/>
                <a:gd name="connsiteY6" fmla="*/ 16260 h 166879"/>
                <a:gd name="connsiteX7" fmla="*/ 100408 w 167169"/>
                <a:gd name="connsiteY7" fmla="*/ 16250 h 166879"/>
                <a:gd name="connsiteX8" fmla="*/ 16778 w 167169"/>
                <a:gd name="connsiteY8" fmla="*/ 66695 h 166879"/>
                <a:gd name="connsiteX9" fmla="*/ 67222 w 167169"/>
                <a:gd name="connsiteY9" fmla="*/ 150315 h 166879"/>
                <a:gd name="connsiteX10" fmla="*/ 150852 w 167169"/>
                <a:gd name="connsiteY10" fmla="*/ 99880 h 166879"/>
                <a:gd name="connsiteX11" fmla="*/ 151462 w 167169"/>
                <a:gd name="connsiteY11" fmla="*/ 69400 h 166879"/>
                <a:gd name="connsiteX12" fmla="*/ 156091 w 167169"/>
                <a:gd name="connsiteY12" fmla="*/ 60418 h 166879"/>
                <a:gd name="connsiteX13" fmla="*/ 165073 w 167169"/>
                <a:gd name="connsiteY13" fmla="*/ 65057 h 166879"/>
                <a:gd name="connsiteX14" fmla="*/ 165368 w 167169"/>
                <a:gd name="connsiteY14" fmla="*/ 66447 h 166879"/>
                <a:gd name="connsiteX15" fmla="*/ 100512 w 167169"/>
                <a:gd name="connsiteY15" fmla="*/ 165021 h 166879"/>
                <a:gd name="connsiteX16" fmla="*/ 83739 w 167169"/>
                <a:gd name="connsiteY16" fmla="*/ 166745 h 166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67169" h="166879">
                  <a:moveTo>
                    <a:pt x="83739" y="166745"/>
                  </a:moveTo>
                  <a:cubicBezTo>
                    <a:pt x="37657" y="166945"/>
                    <a:pt x="138" y="129750"/>
                    <a:pt x="-62" y="83668"/>
                  </a:cubicBezTo>
                  <a:cubicBezTo>
                    <a:pt x="-262" y="37586"/>
                    <a:pt x="36933" y="67"/>
                    <a:pt x="83015" y="-133"/>
                  </a:cubicBezTo>
                  <a:cubicBezTo>
                    <a:pt x="90073" y="-161"/>
                    <a:pt x="97093" y="706"/>
                    <a:pt x="103932" y="2439"/>
                  </a:cubicBezTo>
                  <a:cubicBezTo>
                    <a:pt x="107713" y="3373"/>
                    <a:pt x="110018" y="7192"/>
                    <a:pt x="109085" y="10974"/>
                  </a:cubicBezTo>
                  <a:cubicBezTo>
                    <a:pt x="109085" y="10983"/>
                    <a:pt x="109075" y="11002"/>
                    <a:pt x="109075" y="11012"/>
                  </a:cubicBezTo>
                  <a:cubicBezTo>
                    <a:pt x="108142" y="14841"/>
                    <a:pt x="104275" y="17193"/>
                    <a:pt x="100446" y="16260"/>
                  </a:cubicBezTo>
                  <a:cubicBezTo>
                    <a:pt x="100427" y="16260"/>
                    <a:pt x="100417" y="16250"/>
                    <a:pt x="100408" y="16250"/>
                  </a:cubicBezTo>
                  <a:cubicBezTo>
                    <a:pt x="63384" y="7087"/>
                    <a:pt x="25941" y="29671"/>
                    <a:pt x="16778" y="66695"/>
                  </a:cubicBezTo>
                  <a:cubicBezTo>
                    <a:pt x="7615" y="103709"/>
                    <a:pt x="30199" y="141152"/>
                    <a:pt x="67222" y="150315"/>
                  </a:cubicBezTo>
                  <a:cubicBezTo>
                    <a:pt x="104246" y="159478"/>
                    <a:pt x="141689" y="136894"/>
                    <a:pt x="150852" y="99880"/>
                  </a:cubicBezTo>
                  <a:cubicBezTo>
                    <a:pt x="153319" y="89888"/>
                    <a:pt x="153529" y="79477"/>
                    <a:pt x="151462" y="69400"/>
                  </a:cubicBezTo>
                  <a:cubicBezTo>
                    <a:pt x="150261" y="65637"/>
                    <a:pt x="152338" y="61618"/>
                    <a:pt x="156091" y="60418"/>
                  </a:cubicBezTo>
                  <a:cubicBezTo>
                    <a:pt x="159853" y="59227"/>
                    <a:pt x="163873" y="61294"/>
                    <a:pt x="165073" y="65057"/>
                  </a:cubicBezTo>
                  <a:cubicBezTo>
                    <a:pt x="165216" y="65504"/>
                    <a:pt x="165320" y="65971"/>
                    <a:pt x="165368" y="66447"/>
                  </a:cubicBezTo>
                  <a:cubicBezTo>
                    <a:pt x="174683" y="111577"/>
                    <a:pt x="145642" y="155715"/>
                    <a:pt x="100512" y="165021"/>
                  </a:cubicBezTo>
                  <a:cubicBezTo>
                    <a:pt x="94988" y="166164"/>
                    <a:pt x="89368" y="166736"/>
                    <a:pt x="83739" y="1667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302" name="Freeform: Shape 301">
              <a:extLst>
                <a:ext uri="{FF2B5EF4-FFF2-40B4-BE49-F238E27FC236}">
                  <a16:creationId xmlns:a16="http://schemas.microsoft.com/office/drawing/2014/main" id="{4D085884-A60A-3026-0345-0CA839817763}"/>
                </a:ext>
              </a:extLst>
            </p:cNvPr>
            <p:cNvSpPr/>
            <p:nvPr/>
          </p:nvSpPr>
          <p:spPr>
            <a:xfrm>
              <a:off x="4688145" y="2330555"/>
              <a:ext cx="140827" cy="143627"/>
            </a:xfrm>
            <a:custGeom>
              <a:avLst/>
              <a:gdLst>
                <a:gd name="connsiteX0" fmla="*/ 6976 w 140827"/>
                <a:gd name="connsiteY0" fmla="*/ 143494 h 143627"/>
                <a:gd name="connsiteX1" fmla="*/ 2023 w 140827"/>
                <a:gd name="connsiteY1" fmla="*/ 141399 h 143627"/>
                <a:gd name="connsiteX2" fmla="*/ 2023 w 140827"/>
                <a:gd name="connsiteY2" fmla="*/ 131302 h 143627"/>
                <a:gd name="connsiteX3" fmla="*/ 128610 w 140827"/>
                <a:gd name="connsiteY3" fmla="*/ 1953 h 143627"/>
                <a:gd name="connsiteX4" fmla="*/ 138707 w 140827"/>
                <a:gd name="connsiteY4" fmla="*/ 1953 h 143627"/>
                <a:gd name="connsiteX5" fmla="*/ 138707 w 140827"/>
                <a:gd name="connsiteY5" fmla="*/ 12144 h 143627"/>
                <a:gd name="connsiteX6" fmla="*/ 12215 w 140827"/>
                <a:gd name="connsiteY6" fmla="*/ 141303 h 143627"/>
                <a:gd name="connsiteX7" fmla="*/ 6976 w 140827"/>
                <a:gd name="connsiteY7" fmla="*/ 143494 h 1436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0827" h="143627">
                  <a:moveTo>
                    <a:pt x="6976" y="143494"/>
                  </a:moveTo>
                  <a:cubicBezTo>
                    <a:pt x="5109" y="143504"/>
                    <a:pt x="3319" y="142742"/>
                    <a:pt x="2023" y="141399"/>
                  </a:cubicBezTo>
                  <a:cubicBezTo>
                    <a:pt x="-758" y="138608"/>
                    <a:pt x="-758" y="134093"/>
                    <a:pt x="2023" y="131302"/>
                  </a:cubicBezTo>
                  <a:lnTo>
                    <a:pt x="128610" y="1953"/>
                  </a:lnTo>
                  <a:cubicBezTo>
                    <a:pt x="131401" y="-829"/>
                    <a:pt x="135916" y="-829"/>
                    <a:pt x="138707" y="1953"/>
                  </a:cubicBezTo>
                  <a:cubicBezTo>
                    <a:pt x="141450" y="4791"/>
                    <a:pt x="141450" y="9306"/>
                    <a:pt x="138707" y="12144"/>
                  </a:cubicBezTo>
                  <a:lnTo>
                    <a:pt x="12215" y="141303"/>
                  </a:lnTo>
                  <a:cubicBezTo>
                    <a:pt x="10843" y="142713"/>
                    <a:pt x="8948" y="143504"/>
                    <a:pt x="6976" y="14349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303" name="Freeform: Shape 302">
              <a:extLst>
                <a:ext uri="{FF2B5EF4-FFF2-40B4-BE49-F238E27FC236}">
                  <a16:creationId xmlns:a16="http://schemas.microsoft.com/office/drawing/2014/main" id="{C4886E56-AFC9-6C91-3342-610228F197A4}"/>
                </a:ext>
              </a:extLst>
            </p:cNvPr>
            <p:cNvSpPr/>
            <p:nvPr/>
          </p:nvSpPr>
          <p:spPr>
            <a:xfrm>
              <a:off x="4815008" y="2152422"/>
              <a:ext cx="194447" cy="196221"/>
            </a:xfrm>
            <a:custGeom>
              <a:avLst/>
              <a:gdLst>
                <a:gd name="connsiteX0" fmla="*/ 77757 w 194447"/>
                <a:gd name="connsiteY0" fmla="*/ 196088 h 196221"/>
                <a:gd name="connsiteX1" fmla="*/ 77757 w 194447"/>
                <a:gd name="connsiteY1" fmla="*/ 196088 h 196221"/>
                <a:gd name="connsiteX2" fmla="*/ 6700 w 194447"/>
                <a:gd name="connsiteY2" fmla="*/ 192183 h 196221"/>
                <a:gd name="connsiteX3" fmla="*/ -63 w 194447"/>
                <a:gd name="connsiteY3" fmla="*/ 185039 h 196221"/>
                <a:gd name="connsiteX4" fmla="*/ -63 w 194447"/>
                <a:gd name="connsiteY4" fmla="*/ 112649 h 196221"/>
                <a:gd name="connsiteX5" fmla="*/ 1937 w 194447"/>
                <a:gd name="connsiteY5" fmla="*/ 107791 h 196221"/>
                <a:gd name="connsiteX6" fmla="*/ 102236 w 194447"/>
                <a:gd name="connsiteY6" fmla="*/ 2064 h 196221"/>
                <a:gd name="connsiteX7" fmla="*/ 110141 w 194447"/>
                <a:gd name="connsiteY7" fmla="*/ 349 h 196221"/>
                <a:gd name="connsiteX8" fmla="*/ 114618 w 194447"/>
                <a:gd name="connsiteY8" fmla="*/ 7017 h 196221"/>
                <a:gd name="connsiteX9" fmla="*/ 114618 w 194447"/>
                <a:gd name="connsiteY9" fmla="*/ 80836 h 196221"/>
                <a:gd name="connsiteX10" fmla="*/ 187675 w 194447"/>
                <a:gd name="connsiteY10" fmla="*/ 85693 h 196221"/>
                <a:gd name="connsiteX11" fmla="*/ 194371 w 194447"/>
                <a:gd name="connsiteY11" fmla="*/ 93256 h 196221"/>
                <a:gd name="connsiteX12" fmla="*/ 191866 w 194447"/>
                <a:gd name="connsiteY12" fmla="*/ 98266 h 196221"/>
                <a:gd name="connsiteX13" fmla="*/ 82519 w 194447"/>
                <a:gd name="connsiteY13" fmla="*/ 194278 h 196221"/>
                <a:gd name="connsiteX14" fmla="*/ 77757 w 194447"/>
                <a:gd name="connsiteY14" fmla="*/ 196088 h 196221"/>
                <a:gd name="connsiteX15" fmla="*/ 13844 w 194447"/>
                <a:gd name="connsiteY15" fmla="*/ 178276 h 196221"/>
                <a:gd name="connsiteX16" fmla="*/ 75185 w 194447"/>
                <a:gd name="connsiteY16" fmla="*/ 181705 h 196221"/>
                <a:gd name="connsiteX17" fmla="*/ 169196 w 194447"/>
                <a:gd name="connsiteY17" fmla="*/ 98742 h 196221"/>
                <a:gd name="connsiteX18" fmla="*/ 106617 w 194447"/>
                <a:gd name="connsiteY18" fmla="*/ 94552 h 196221"/>
                <a:gd name="connsiteX19" fmla="*/ 99950 w 194447"/>
                <a:gd name="connsiteY19" fmla="*/ 87408 h 196221"/>
                <a:gd name="connsiteX20" fmla="*/ 99950 w 194447"/>
                <a:gd name="connsiteY20" fmla="*/ 24828 h 196221"/>
                <a:gd name="connsiteX21" fmla="*/ 14225 w 194447"/>
                <a:gd name="connsiteY21" fmla="*/ 115411 h 1962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94447" h="196221">
                  <a:moveTo>
                    <a:pt x="77757" y="196088"/>
                  </a:moveTo>
                  <a:lnTo>
                    <a:pt x="77757" y="196088"/>
                  </a:lnTo>
                  <a:lnTo>
                    <a:pt x="6700" y="192183"/>
                  </a:lnTo>
                  <a:cubicBezTo>
                    <a:pt x="2928" y="191935"/>
                    <a:pt x="-25" y="188820"/>
                    <a:pt x="-63" y="185039"/>
                  </a:cubicBezTo>
                  <a:lnTo>
                    <a:pt x="-63" y="112649"/>
                  </a:lnTo>
                  <a:cubicBezTo>
                    <a:pt x="-34" y="110830"/>
                    <a:pt x="680" y="109096"/>
                    <a:pt x="1937" y="107791"/>
                  </a:cubicBezTo>
                  <a:lnTo>
                    <a:pt x="102236" y="2064"/>
                  </a:lnTo>
                  <a:cubicBezTo>
                    <a:pt x="104303" y="-22"/>
                    <a:pt x="107398" y="-689"/>
                    <a:pt x="110141" y="349"/>
                  </a:cubicBezTo>
                  <a:cubicBezTo>
                    <a:pt x="112847" y="1464"/>
                    <a:pt x="114609" y="4093"/>
                    <a:pt x="114618" y="7017"/>
                  </a:cubicBezTo>
                  <a:lnTo>
                    <a:pt x="114618" y="80836"/>
                  </a:lnTo>
                  <a:lnTo>
                    <a:pt x="187675" y="85693"/>
                  </a:lnTo>
                  <a:cubicBezTo>
                    <a:pt x="191609" y="85931"/>
                    <a:pt x="194609" y="89322"/>
                    <a:pt x="194371" y="93256"/>
                  </a:cubicBezTo>
                  <a:cubicBezTo>
                    <a:pt x="194247" y="95199"/>
                    <a:pt x="193342" y="97009"/>
                    <a:pt x="191866" y="98266"/>
                  </a:cubicBezTo>
                  <a:lnTo>
                    <a:pt x="82519" y="194278"/>
                  </a:lnTo>
                  <a:cubicBezTo>
                    <a:pt x="81214" y="195459"/>
                    <a:pt x="79519" y="196107"/>
                    <a:pt x="77757" y="196088"/>
                  </a:cubicBezTo>
                  <a:close/>
                  <a:moveTo>
                    <a:pt x="13844" y="178276"/>
                  </a:moveTo>
                  <a:lnTo>
                    <a:pt x="75185" y="181705"/>
                  </a:lnTo>
                  <a:lnTo>
                    <a:pt x="169196" y="98742"/>
                  </a:lnTo>
                  <a:lnTo>
                    <a:pt x="106617" y="94552"/>
                  </a:lnTo>
                  <a:cubicBezTo>
                    <a:pt x="102855" y="94304"/>
                    <a:pt x="99940" y="91170"/>
                    <a:pt x="99950" y="87408"/>
                  </a:cubicBezTo>
                  <a:lnTo>
                    <a:pt x="99950" y="24828"/>
                  </a:lnTo>
                  <a:lnTo>
                    <a:pt x="14225" y="11541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</p:grpSp>
      <p:grpSp>
        <p:nvGrpSpPr>
          <p:cNvPr id="304" name="Group 303">
            <a:extLst>
              <a:ext uri="{FF2B5EF4-FFF2-40B4-BE49-F238E27FC236}">
                <a16:creationId xmlns:a16="http://schemas.microsoft.com/office/drawing/2014/main" id="{1DCECD92-FADF-A2CF-40B1-01B91A236523}"/>
              </a:ext>
            </a:extLst>
          </p:cNvPr>
          <p:cNvGrpSpPr/>
          <p:nvPr/>
        </p:nvGrpSpPr>
        <p:grpSpPr>
          <a:xfrm>
            <a:off x="14126750" y="4318036"/>
            <a:ext cx="896745" cy="893362"/>
            <a:chOff x="10475625" y="3812013"/>
            <a:chExt cx="896745" cy="893362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305" name="Freeform: Shape 304">
              <a:extLst>
                <a:ext uri="{FF2B5EF4-FFF2-40B4-BE49-F238E27FC236}">
                  <a16:creationId xmlns:a16="http://schemas.microsoft.com/office/drawing/2014/main" id="{DC2306B9-E4AC-9C57-D075-BB9EAA8CAEBF}"/>
                </a:ext>
              </a:extLst>
            </p:cNvPr>
            <p:cNvSpPr/>
            <p:nvPr/>
          </p:nvSpPr>
          <p:spPr>
            <a:xfrm>
              <a:off x="10475625" y="4031393"/>
              <a:ext cx="390142" cy="673982"/>
            </a:xfrm>
            <a:custGeom>
              <a:avLst/>
              <a:gdLst>
                <a:gd name="connsiteX0" fmla="*/ 158814 w 241553"/>
                <a:gd name="connsiteY0" fmla="*/ 417157 h 417290"/>
                <a:gd name="connsiteX1" fmla="*/ 145193 w 241553"/>
                <a:gd name="connsiteY1" fmla="*/ 417157 h 417290"/>
                <a:gd name="connsiteX2" fmla="*/ 120904 w 241553"/>
                <a:gd name="connsiteY2" fmla="*/ 405727 h 417290"/>
                <a:gd name="connsiteX3" fmla="*/ 96616 w 241553"/>
                <a:gd name="connsiteY3" fmla="*/ 417157 h 417290"/>
                <a:gd name="connsiteX4" fmla="*/ 82995 w 241553"/>
                <a:gd name="connsiteY4" fmla="*/ 417157 h 417290"/>
                <a:gd name="connsiteX5" fmla="*/ 51562 w 241553"/>
                <a:gd name="connsiteY5" fmla="*/ 385724 h 417290"/>
                <a:gd name="connsiteX6" fmla="*/ 51562 w 241553"/>
                <a:gd name="connsiteY6" fmla="*/ 246278 h 417290"/>
                <a:gd name="connsiteX7" fmla="*/ 34418 w 241553"/>
                <a:gd name="connsiteY7" fmla="*/ 251422 h 417290"/>
                <a:gd name="connsiteX8" fmla="*/ 31370 w 241553"/>
                <a:gd name="connsiteY8" fmla="*/ 251422 h 417290"/>
                <a:gd name="connsiteX9" fmla="*/ -63 w 241553"/>
                <a:gd name="connsiteY9" fmla="*/ 219989 h 417290"/>
                <a:gd name="connsiteX10" fmla="*/ -63 w 241553"/>
                <a:gd name="connsiteY10" fmla="*/ 75971 h 417290"/>
                <a:gd name="connsiteX11" fmla="*/ -63 w 241553"/>
                <a:gd name="connsiteY11" fmla="*/ 67304 h 417290"/>
                <a:gd name="connsiteX12" fmla="*/ 61469 w 241553"/>
                <a:gd name="connsiteY12" fmla="*/ -133 h 417290"/>
                <a:gd name="connsiteX13" fmla="*/ 179960 w 241553"/>
                <a:gd name="connsiteY13" fmla="*/ -133 h 417290"/>
                <a:gd name="connsiteX14" fmla="*/ 241491 w 241553"/>
                <a:gd name="connsiteY14" fmla="*/ 67208 h 417290"/>
                <a:gd name="connsiteX15" fmla="*/ 241491 w 241553"/>
                <a:gd name="connsiteY15" fmla="*/ 67208 h 417290"/>
                <a:gd name="connsiteX16" fmla="*/ 241491 w 241553"/>
                <a:gd name="connsiteY16" fmla="*/ 75876 h 417290"/>
                <a:gd name="connsiteX17" fmla="*/ 241491 w 241553"/>
                <a:gd name="connsiteY17" fmla="*/ 75876 h 417290"/>
                <a:gd name="connsiteX18" fmla="*/ 241491 w 241553"/>
                <a:gd name="connsiteY18" fmla="*/ 219894 h 417290"/>
                <a:gd name="connsiteX19" fmla="*/ 210059 w 241553"/>
                <a:gd name="connsiteY19" fmla="*/ 251327 h 417290"/>
                <a:gd name="connsiteX20" fmla="*/ 207011 w 241553"/>
                <a:gd name="connsiteY20" fmla="*/ 251327 h 417290"/>
                <a:gd name="connsiteX21" fmla="*/ 189866 w 241553"/>
                <a:gd name="connsiteY21" fmla="*/ 246183 h 417290"/>
                <a:gd name="connsiteX22" fmla="*/ 189866 w 241553"/>
                <a:gd name="connsiteY22" fmla="*/ 385629 h 417290"/>
                <a:gd name="connsiteX23" fmla="*/ 158814 w 241553"/>
                <a:gd name="connsiteY23" fmla="*/ 417157 h 417290"/>
                <a:gd name="connsiteX24" fmla="*/ 113761 w 241553"/>
                <a:gd name="connsiteY24" fmla="*/ 385724 h 417290"/>
                <a:gd name="connsiteX25" fmla="*/ 128048 w 241553"/>
                <a:gd name="connsiteY25" fmla="*/ 385724 h 417290"/>
                <a:gd name="connsiteX26" fmla="*/ 145193 w 241553"/>
                <a:gd name="connsiteY26" fmla="*/ 402869 h 417290"/>
                <a:gd name="connsiteX27" fmla="*/ 158814 w 241553"/>
                <a:gd name="connsiteY27" fmla="*/ 402869 h 417290"/>
                <a:gd name="connsiteX28" fmla="*/ 175959 w 241553"/>
                <a:gd name="connsiteY28" fmla="*/ 385724 h 417290"/>
                <a:gd name="connsiteX29" fmla="*/ 175959 w 241553"/>
                <a:gd name="connsiteY29" fmla="*/ 219989 h 417290"/>
                <a:gd name="connsiteX30" fmla="*/ 190246 w 241553"/>
                <a:gd name="connsiteY30" fmla="*/ 219989 h 417290"/>
                <a:gd name="connsiteX31" fmla="*/ 207392 w 241553"/>
                <a:gd name="connsiteY31" fmla="*/ 237134 h 417290"/>
                <a:gd name="connsiteX32" fmla="*/ 210440 w 241553"/>
                <a:gd name="connsiteY32" fmla="*/ 237134 h 417290"/>
                <a:gd name="connsiteX33" fmla="*/ 227585 w 241553"/>
                <a:gd name="connsiteY33" fmla="*/ 219989 h 417290"/>
                <a:gd name="connsiteX34" fmla="*/ 227585 w 241553"/>
                <a:gd name="connsiteY34" fmla="*/ 79972 h 417290"/>
                <a:gd name="connsiteX35" fmla="*/ 227585 w 241553"/>
                <a:gd name="connsiteY35" fmla="*/ 67685 h 417290"/>
                <a:gd name="connsiteX36" fmla="*/ 179960 w 241553"/>
                <a:gd name="connsiteY36" fmla="*/ 14154 h 417290"/>
                <a:gd name="connsiteX37" fmla="*/ 61659 w 241553"/>
                <a:gd name="connsiteY37" fmla="*/ 14154 h 417290"/>
                <a:gd name="connsiteX38" fmla="*/ 14034 w 241553"/>
                <a:gd name="connsiteY38" fmla="*/ 67685 h 417290"/>
                <a:gd name="connsiteX39" fmla="*/ 14034 w 241553"/>
                <a:gd name="connsiteY39" fmla="*/ 80067 h 417290"/>
                <a:gd name="connsiteX40" fmla="*/ 14034 w 241553"/>
                <a:gd name="connsiteY40" fmla="*/ 219989 h 417290"/>
                <a:gd name="connsiteX41" fmla="*/ 31179 w 241553"/>
                <a:gd name="connsiteY41" fmla="*/ 237134 h 417290"/>
                <a:gd name="connsiteX42" fmla="*/ 34227 w 241553"/>
                <a:gd name="connsiteY42" fmla="*/ 237134 h 417290"/>
                <a:gd name="connsiteX43" fmla="*/ 51372 w 241553"/>
                <a:gd name="connsiteY43" fmla="*/ 219989 h 417290"/>
                <a:gd name="connsiteX44" fmla="*/ 65660 w 241553"/>
                <a:gd name="connsiteY44" fmla="*/ 219989 h 417290"/>
                <a:gd name="connsiteX45" fmla="*/ 65660 w 241553"/>
                <a:gd name="connsiteY45" fmla="*/ 385724 h 417290"/>
                <a:gd name="connsiteX46" fmla="*/ 82804 w 241553"/>
                <a:gd name="connsiteY46" fmla="*/ 402869 h 417290"/>
                <a:gd name="connsiteX47" fmla="*/ 96425 w 241553"/>
                <a:gd name="connsiteY47" fmla="*/ 402869 h 417290"/>
                <a:gd name="connsiteX48" fmla="*/ 113761 w 241553"/>
                <a:gd name="connsiteY48" fmla="*/ 385915 h 417290"/>
                <a:gd name="connsiteX49" fmla="*/ 113761 w 241553"/>
                <a:gd name="connsiteY49" fmla="*/ 385724 h 417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241553" h="417290">
                  <a:moveTo>
                    <a:pt x="158814" y="417157"/>
                  </a:moveTo>
                  <a:lnTo>
                    <a:pt x="145193" y="417157"/>
                  </a:lnTo>
                  <a:cubicBezTo>
                    <a:pt x="135802" y="417157"/>
                    <a:pt x="126896" y="412966"/>
                    <a:pt x="120904" y="405727"/>
                  </a:cubicBezTo>
                  <a:cubicBezTo>
                    <a:pt x="114913" y="412966"/>
                    <a:pt x="106007" y="417157"/>
                    <a:pt x="96616" y="417157"/>
                  </a:cubicBezTo>
                  <a:lnTo>
                    <a:pt x="82995" y="417157"/>
                  </a:lnTo>
                  <a:cubicBezTo>
                    <a:pt x="65631" y="417157"/>
                    <a:pt x="51562" y="403088"/>
                    <a:pt x="51562" y="385724"/>
                  </a:cubicBezTo>
                  <a:lnTo>
                    <a:pt x="51562" y="246278"/>
                  </a:lnTo>
                  <a:cubicBezTo>
                    <a:pt x="46467" y="249622"/>
                    <a:pt x="40514" y="251412"/>
                    <a:pt x="34418" y="251422"/>
                  </a:cubicBezTo>
                  <a:lnTo>
                    <a:pt x="31370" y="251422"/>
                  </a:lnTo>
                  <a:cubicBezTo>
                    <a:pt x="14005" y="251422"/>
                    <a:pt x="-63" y="237354"/>
                    <a:pt x="-63" y="219989"/>
                  </a:cubicBezTo>
                  <a:lnTo>
                    <a:pt x="-63" y="75971"/>
                  </a:lnTo>
                  <a:cubicBezTo>
                    <a:pt x="-63" y="72352"/>
                    <a:pt x="-63" y="67494"/>
                    <a:pt x="-63" y="67304"/>
                  </a:cubicBezTo>
                  <a:cubicBezTo>
                    <a:pt x="985" y="35395"/>
                    <a:pt x="27560" y="-133"/>
                    <a:pt x="61469" y="-133"/>
                  </a:cubicBezTo>
                  <a:lnTo>
                    <a:pt x="179960" y="-133"/>
                  </a:lnTo>
                  <a:cubicBezTo>
                    <a:pt x="213869" y="-133"/>
                    <a:pt x="240443" y="35395"/>
                    <a:pt x="241491" y="67208"/>
                  </a:cubicBezTo>
                  <a:lnTo>
                    <a:pt x="241491" y="67208"/>
                  </a:lnTo>
                  <a:cubicBezTo>
                    <a:pt x="241491" y="67208"/>
                    <a:pt x="241491" y="72257"/>
                    <a:pt x="241491" y="75876"/>
                  </a:cubicBezTo>
                  <a:lnTo>
                    <a:pt x="241491" y="75876"/>
                  </a:lnTo>
                  <a:lnTo>
                    <a:pt x="241491" y="219894"/>
                  </a:lnTo>
                  <a:cubicBezTo>
                    <a:pt x="241491" y="237258"/>
                    <a:pt x="227423" y="251327"/>
                    <a:pt x="210059" y="251327"/>
                  </a:cubicBezTo>
                  <a:lnTo>
                    <a:pt x="207011" y="251327"/>
                  </a:lnTo>
                  <a:cubicBezTo>
                    <a:pt x="200915" y="251317"/>
                    <a:pt x="194962" y="249526"/>
                    <a:pt x="189866" y="246183"/>
                  </a:cubicBezTo>
                  <a:lnTo>
                    <a:pt x="189866" y="385629"/>
                  </a:lnTo>
                  <a:cubicBezTo>
                    <a:pt x="189923" y="402879"/>
                    <a:pt x="176064" y="416947"/>
                    <a:pt x="158814" y="417157"/>
                  </a:cubicBezTo>
                  <a:close/>
                  <a:moveTo>
                    <a:pt x="113761" y="385724"/>
                  </a:moveTo>
                  <a:lnTo>
                    <a:pt x="128048" y="385724"/>
                  </a:lnTo>
                  <a:cubicBezTo>
                    <a:pt x="128048" y="395192"/>
                    <a:pt x="135725" y="402869"/>
                    <a:pt x="145193" y="402869"/>
                  </a:cubicBezTo>
                  <a:lnTo>
                    <a:pt x="158814" y="402869"/>
                  </a:lnTo>
                  <a:cubicBezTo>
                    <a:pt x="168282" y="402869"/>
                    <a:pt x="175959" y="395192"/>
                    <a:pt x="175959" y="385724"/>
                  </a:cubicBezTo>
                  <a:lnTo>
                    <a:pt x="175959" y="219989"/>
                  </a:lnTo>
                  <a:lnTo>
                    <a:pt x="190246" y="219989"/>
                  </a:lnTo>
                  <a:cubicBezTo>
                    <a:pt x="190294" y="229438"/>
                    <a:pt x="197943" y="237087"/>
                    <a:pt x="207392" y="237134"/>
                  </a:cubicBezTo>
                  <a:lnTo>
                    <a:pt x="210440" y="237134"/>
                  </a:lnTo>
                  <a:cubicBezTo>
                    <a:pt x="219907" y="237134"/>
                    <a:pt x="227585" y="229457"/>
                    <a:pt x="227585" y="219989"/>
                  </a:cubicBezTo>
                  <a:lnTo>
                    <a:pt x="227585" y="79972"/>
                  </a:lnTo>
                  <a:cubicBezTo>
                    <a:pt x="227585" y="79400"/>
                    <a:pt x="227585" y="68542"/>
                    <a:pt x="227585" y="67685"/>
                  </a:cubicBezTo>
                  <a:cubicBezTo>
                    <a:pt x="226727" y="42920"/>
                    <a:pt x="205963" y="14154"/>
                    <a:pt x="179960" y="14154"/>
                  </a:cubicBezTo>
                  <a:lnTo>
                    <a:pt x="61659" y="14154"/>
                  </a:lnTo>
                  <a:cubicBezTo>
                    <a:pt x="36037" y="14154"/>
                    <a:pt x="15272" y="42729"/>
                    <a:pt x="14034" y="67685"/>
                  </a:cubicBezTo>
                  <a:cubicBezTo>
                    <a:pt x="14034" y="68256"/>
                    <a:pt x="14034" y="79210"/>
                    <a:pt x="14034" y="80067"/>
                  </a:cubicBezTo>
                  <a:lnTo>
                    <a:pt x="14034" y="219989"/>
                  </a:lnTo>
                  <a:cubicBezTo>
                    <a:pt x="14034" y="229457"/>
                    <a:pt x="21711" y="237134"/>
                    <a:pt x="31179" y="237134"/>
                  </a:cubicBezTo>
                  <a:lnTo>
                    <a:pt x="34227" y="237134"/>
                  </a:lnTo>
                  <a:cubicBezTo>
                    <a:pt x="43676" y="237087"/>
                    <a:pt x="51324" y="229438"/>
                    <a:pt x="51372" y="219989"/>
                  </a:cubicBezTo>
                  <a:lnTo>
                    <a:pt x="65660" y="219989"/>
                  </a:lnTo>
                  <a:lnTo>
                    <a:pt x="65660" y="385724"/>
                  </a:lnTo>
                  <a:cubicBezTo>
                    <a:pt x="65660" y="395192"/>
                    <a:pt x="73337" y="402869"/>
                    <a:pt x="82804" y="402869"/>
                  </a:cubicBezTo>
                  <a:lnTo>
                    <a:pt x="96425" y="402869"/>
                  </a:lnTo>
                  <a:cubicBezTo>
                    <a:pt x="105893" y="402974"/>
                    <a:pt x="113656" y="395383"/>
                    <a:pt x="113761" y="385915"/>
                  </a:cubicBezTo>
                  <a:cubicBezTo>
                    <a:pt x="113761" y="385848"/>
                    <a:pt x="113761" y="385791"/>
                    <a:pt x="113761" y="38572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grpSp>
          <p:nvGrpSpPr>
            <p:cNvPr id="306" name="Group 305">
              <a:extLst>
                <a:ext uri="{FF2B5EF4-FFF2-40B4-BE49-F238E27FC236}">
                  <a16:creationId xmlns:a16="http://schemas.microsoft.com/office/drawing/2014/main" id="{729096D9-F361-6C3F-F47D-5C101241439F}"/>
                </a:ext>
              </a:extLst>
            </p:cNvPr>
            <p:cNvGrpSpPr/>
            <p:nvPr/>
          </p:nvGrpSpPr>
          <p:grpSpPr>
            <a:xfrm>
              <a:off x="10559008" y="3812013"/>
              <a:ext cx="813362" cy="842748"/>
              <a:chOff x="4505637" y="1279176"/>
              <a:chExt cx="503586" cy="521780"/>
            </a:xfrm>
            <a:grpFill/>
          </p:grpSpPr>
          <p:sp>
            <p:nvSpPr>
              <p:cNvPr id="307" name="Freeform: Shape 306">
                <a:extLst>
                  <a:ext uri="{FF2B5EF4-FFF2-40B4-BE49-F238E27FC236}">
                    <a16:creationId xmlns:a16="http://schemas.microsoft.com/office/drawing/2014/main" id="{09A5B1C6-5261-F916-11B2-7A564DEEF19B}"/>
                  </a:ext>
                </a:extLst>
              </p:cNvPr>
              <p:cNvSpPr/>
              <p:nvPr/>
            </p:nvSpPr>
            <p:spPr>
              <a:xfrm>
                <a:off x="4661561" y="1331755"/>
                <a:ext cx="347662" cy="57150"/>
              </a:xfrm>
              <a:custGeom>
                <a:avLst/>
                <a:gdLst>
                  <a:gd name="connsiteX0" fmla="*/ 340265 w 347662"/>
                  <a:gd name="connsiteY0" fmla="*/ 57017 h 57150"/>
                  <a:gd name="connsiteX1" fmla="*/ 71089 w 347662"/>
                  <a:gd name="connsiteY1" fmla="*/ 57017 h 57150"/>
                  <a:gd name="connsiteX2" fmla="*/ 63945 w 347662"/>
                  <a:gd name="connsiteY2" fmla="*/ 49873 h 57150"/>
                  <a:gd name="connsiteX3" fmla="*/ 71089 w 347662"/>
                  <a:gd name="connsiteY3" fmla="*/ 42729 h 57150"/>
                  <a:gd name="connsiteX4" fmla="*/ 333121 w 347662"/>
                  <a:gd name="connsiteY4" fmla="*/ 42729 h 57150"/>
                  <a:gd name="connsiteX5" fmla="*/ 333121 w 347662"/>
                  <a:gd name="connsiteY5" fmla="*/ 14154 h 57150"/>
                  <a:gd name="connsiteX6" fmla="*/ 7081 w 347662"/>
                  <a:gd name="connsiteY6" fmla="*/ 14154 h 57150"/>
                  <a:gd name="connsiteX7" fmla="*/ -63 w 347662"/>
                  <a:gd name="connsiteY7" fmla="*/ 7010 h 57150"/>
                  <a:gd name="connsiteX8" fmla="*/ 7081 w 347662"/>
                  <a:gd name="connsiteY8" fmla="*/ -133 h 57150"/>
                  <a:gd name="connsiteX9" fmla="*/ 340456 w 347662"/>
                  <a:gd name="connsiteY9" fmla="*/ -133 h 57150"/>
                  <a:gd name="connsiteX10" fmla="*/ 347600 w 347662"/>
                  <a:gd name="connsiteY10" fmla="*/ 7010 h 57150"/>
                  <a:gd name="connsiteX11" fmla="*/ 347600 w 347662"/>
                  <a:gd name="connsiteY11" fmla="*/ 50064 h 57150"/>
                  <a:gd name="connsiteX12" fmla="*/ 340265 w 347662"/>
                  <a:gd name="connsiteY12" fmla="*/ 57017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47662" h="57150">
                    <a:moveTo>
                      <a:pt x="340265" y="57017"/>
                    </a:moveTo>
                    <a:lnTo>
                      <a:pt x="71089" y="57017"/>
                    </a:lnTo>
                    <a:cubicBezTo>
                      <a:pt x="67146" y="57017"/>
                      <a:pt x="63945" y="53816"/>
                      <a:pt x="63945" y="49873"/>
                    </a:cubicBezTo>
                    <a:cubicBezTo>
                      <a:pt x="63945" y="45930"/>
                      <a:pt x="67146" y="42729"/>
                      <a:pt x="71089" y="42729"/>
                    </a:cubicBezTo>
                    <a:lnTo>
                      <a:pt x="333121" y="42729"/>
                    </a:lnTo>
                    <a:lnTo>
                      <a:pt x="333121" y="14154"/>
                    </a:lnTo>
                    <a:lnTo>
                      <a:pt x="7081" y="14154"/>
                    </a:lnTo>
                    <a:cubicBezTo>
                      <a:pt x="3138" y="14154"/>
                      <a:pt x="-63" y="10954"/>
                      <a:pt x="-63" y="7010"/>
                    </a:cubicBezTo>
                    <a:cubicBezTo>
                      <a:pt x="-63" y="3067"/>
                      <a:pt x="3138" y="-133"/>
                      <a:pt x="7081" y="-133"/>
                    </a:cubicBezTo>
                    <a:lnTo>
                      <a:pt x="340456" y="-133"/>
                    </a:lnTo>
                    <a:cubicBezTo>
                      <a:pt x="344380" y="-86"/>
                      <a:pt x="347552" y="3086"/>
                      <a:pt x="347600" y="7010"/>
                    </a:cubicBezTo>
                    <a:lnTo>
                      <a:pt x="347600" y="50064"/>
                    </a:lnTo>
                    <a:cubicBezTo>
                      <a:pt x="347447" y="53988"/>
                      <a:pt x="344190" y="57074"/>
                      <a:pt x="340265" y="570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7198"/>
              </a:p>
            </p:txBody>
          </p:sp>
          <p:sp>
            <p:nvSpPr>
              <p:cNvPr id="308" name="Freeform: Shape 307">
                <a:extLst>
                  <a:ext uri="{FF2B5EF4-FFF2-40B4-BE49-F238E27FC236}">
                    <a16:creationId xmlns:a16="http://schemas.microsoft.com/office/drawing/2014/main" id="{0F9E0130-B469-7AE4-F047-E017D380357F}"/>
                  </a:ext>
                </a:extLst>
              </p:cNvPr>
              <p:cNvSpPr/>
              <p:nvPr/>
            </p:nvSpPr>
            <p:spPr>
              <a:xfrm>
                <a:off x="4656417" y="1374616"/>
                <a:ext cx="307752" cy="282513"/>
              </a:xfrm>
              <a:custGeom>
                <a:avLst/>
                <a:gdLst>
                  <a:gd name="connsiteX0" fmla="*/ 300546 w 307752"/>
                  <a:gd name="connsiteY0" fmla="*/ 282379 h 282513"/>
                  <a:gd name="connsiteX1" fmla="*/ 68231 w 307752"/>
                  <a:gd name="connsiteY1" fmla="*/ 282379 h 282513"/>
                  <a:gd name="connsiteX2" fmla="*/ 61087 w 307752"/>
                  <a:gd name="connsiteY2" fmla="*/ 275235 h 282513"/>
                  <a:gd name="connsiteX3" fmla="*/ 68231 w 307752"/>
                  <a:gd name="connsiteY3" fmla="*/ 268092 h 282513"/>
                  <a:gd name="connsiteX4" fmla="*/ 293402 w 307752"/>
                  <a:gd name="connsiteY4" fmla="*/ 268092 h 282513"/>
                  <a:gd name="connsiteX5" fmla="*/ 293402 w 307752"/>
                  <a:gd name="connsiteY5" fmla="*/ 14155 h 282513"/>
                  <a:gd name="connsiteX6" fmla="*/ 7081 w 307752"/>
                  <a:gd name="connsiteY6" fmla="*/ 14155 h 282513"/>
                  <a:gd name="connsiteX7" fmla="*/ -63 w 307752"/>
                  <a:gd name="connsiteY7" fmla="*/ 7011 h 282513"/>
                  <a:gd name="connsiteX8" fmla="*/ 7081 w 307752"/>
                  <a:gd name="connsiteY8" fmla="*/ -133 h 282513"/>
                  <a:gd name="connsiteX9" fmla="*/ 300546 w 307752"/>
                  <a:gd name="connsiteY9" fmla="*/ -133 h 282513"/>
                  <a:gd name="connsiteX10" fmla="*/ 307690 w 307752"/>
                  <a:gd name="connsiteY10" fmla="*/ 6821 h 282513"/>
                  <a:gd name="connsiteX11" fmla="*/ 307690 w 307752"/>
                  <a:gd name="connsiteY11" fmla="*/ 7011 h 282513"/>
                  <a:gd name="connsiteX12" fmla="*/ 307690 w 307752"/>
                  <a:gd name="connsiteY12" fmla="*/ 275712 h 282513"/>
                  <a:gd name="connsiteX13" fmla="*/ 300546 w 307752"/>
                  <a:gd name="connsiteY13" fmla="*/ 282379 h 282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07752" h="282513">
                    <a:moveTo>
                      <a:pt x="300546" y="282379"/>
                    </a:moveTo>
                    <a:lnTo>
                      <a:pt x="68231" y="282379"/>
                    </a:lnTo>
                    <a:cubicBezTo>
                      <a:pt x="64288" y="282379"/>
                      <a:pt x="61087" y="279179"/>
                      <a:pt x="61087" y="275235"/>
                    </a:cubicBezTo>
                    <a:cubicBezTo>
                      <a:pt x="61087" y="271292"/>
                      <a:pt x="64288" y="268092"/>
                      <a:pt x="68231" y="268092"/>
                    </a:cubicBezTo>
                    <a:lnTo>
                      <a:pt x="293402" y="268092"/>
                    </a:lnTo>
                    <a:lnTo>
                      <a:pt x="293402" y="14155"/>
                    </a:lnTo>
                    <a:lnTo>
                      <a:pt x="7081" y="14155"/>
                    </a:lnTo>
                    <a:cubicBezTo>
                      <a:pt x="3138" y="14155"/>
                      <a:pt x="-63" y="10955"/>
                      <a:pt x="-63" y="7011"/>
                    </a:cubicBezTo>
                    <a:cubicBezTo>
                      <a:pt x="-63" y="3068"/>
                      <a:pt x="3138" y="-133"/>
                      <a:pt x="7081" y="-133"/>
                    </a:cubicBezTo>
                    <a:lnTo>
                      <a:pt x="300546" y="-133"/>
                    </a:lnTo>
                    <a:cubicBezTo>
                      <a:pt x="304442" y="-190"/>
                      <a:pt x="307633" y="2925"/>
                      <a:pt x="307690" y="6821"/>
                    </a:cubicBezTo>
                    <a:cubicBezTo>
                      <a:pt x="307690" y="6887"/>
                      <a:pt x="307690" y="6945"/>
                      <a:pt x="307690" y="7011"/>
                    </a:cubicBezTo>
                    <a:lnTo>
                      <a:pt x="307690" y="275712"/>
                    </a:lnTo>
                    <a:cubicBezTo>
                      <a:pt x="307490" y="279493"/>
                      <a:pt x="304328" y="282436"/>
                      <a:pt x="300546" y="28237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7198"/>
              </a:p>
            </p:txBody>
          </p:sp>
          <p:sp>
            <p:nvSpPr>
              <p:cNvPr id="309" name="Freeform: Shape 308">
                <a:extLst>
                  <a:ext uri="{FF2B5EF4-FFF2-40B4-BE49-F238E27FC236}">
                    <a16:creationId xmlns:a16="http://schemas.microsoft.com/office/drawing/2014/main" id="{681CDCCF-0AC9-4D32-3EE0-4EEA1B28F43B}"/>
                  </a:ext>
                </a:extLst>
              </p:cNvPr>
              <p:cNvSpPr/>
              <p:nvPr/>
            </p:nvSpPr>
            <p:spPr>
              <a:xfrm>
                <a:off x="4717853" y="1642860"/>
                <a:ext cx="128521" cy="150479"/>
              </a:xfrm>
              <a:custGeom>
                <a:avLst/>
                <a:gdLst>
                  <a:gd name="connsiteX0" fmla="*/ 121000 w 128521"/>
                  <a:gd name="connsiteY0" fmla="*/ 150343 h 150479"/>
                  <a:gd name="connsiteX1" fmla="*/ 115571 w 128521"/>
                  <a:gd name="connsiteY1" fmla="*/ 147771 h 150479"/>
                  <a:gd name="connsiteX2" fmla="*/ 1557 w 128521"/>
                  <a:gd name="connsiteY2" fmla="*/ 11659 h 150479"/>
                  <a:gd name="connsiteX3" fmla="*/ 2414 w 128521"/>
                  <a:gd name="connsiteY3" fmla="*/ 1563 h 150479"/>
                  <a:gd name="connsiteX4" fmla="*/ 12482 w 128521"/>
                  <a:gd name="connsiteY4" fmla="*/ 2391 h 150479"/>
                  <a:gd name="connsiteX5" fmla="*/ 12510 w 128521"/>
                  <a:gd name="connsiteY5" fmla="*/ 2420 h 150479"/>
                  <a:gd name="connsiteX6" fmla="*/ 126810 w 128521"/>
                  <a:gd name="connsiteY6" fmla="*/ 138627 h 150479"/>
                  <a:gd name="connsiteX7" fmla="*/ 125953 w 128521"/>
                  <a:gd name="connsiteY7" fmla="*/ 148629 h 150479"/>
                  <a:gd name="connsiteX8" fmla="*/ 121000 w 128521"/>
                  <a:gd name="connsiteY8" fmla="*/ 150343 h 1504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8521" h="150479">
                    <a:moveTo>
                      <a:pt x="121000" y="150343"/>
                    </a:moveTo>
                    <a:cubicBezTo>
                      <a:pt x="118895" y="150343"/>
                      <a:pt x="116904" y="149400"/>
                      <a:pt x="115571" y="147771"/>
                    </a:cubicBezTo>
                    <a:lnTo>
                      <a:pt x="1557" y="11659"/>
                    </a:lnTo>
                    <a:cubicBezTo>
                      <a:pt x="-901" y="8602"/>
                      <a:pt x="-520" y="4153"/>
                      <a:pt x="2414" y="1563"/>
                    </a:cubicBezTo>
                    <a:cubicBezTo>
                      <a:pt x="5424" y="-990"/>
                      <a:pt x="9929" y="-619"/>
                      <a:pt x="12482" y="2391"/>
                    </a:cubicBezTo>
                    <a:cubicBezTo>
                      <a:pt x="12492" y="2401"/>
                      <a:pt x="12501" y="2410"/>
                      <a:pt x="12510" y="2420"/>
                    </a:cubicBezTo>
                    <a:lnTo>
                      <a:pt x="126810" y="138627"/>
                    </a:lnTo>
                    <a:cubicBezTo>
                      <a:pt x="129306" y="141637"/>
                      <a:pt x="128925" y="146095"/>
                      <a:pt x="125953" y="148629"/>
                    </a:cubicBezTo>
                    <a:cubicBezTo>
                      <a:pt x="124563" y="149781"/>
                      <a:pt x="122801" y="150391"/>
                      <a:pt x="121000" y="15034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7198"/>
              </a:p>
            </p:txBody>
          </p:sp>
          <p:sp>
            <p:nvSpPr>
              <p:cNvPr id="310" name="Freeform: Shape 309">
                <a:extLst>
                  <a:ext uri="{FF2B5EF4-FFF2-40B4-BE49-F238E27FC236}">
                    <a16:creationId xmlns:a16="http://schemas.microsoft.com/office/drawing/2014/main" id="{B835065B-23AB-9D94-669F-C87EBED1248C}"/>
                  </a:ext>
                </a:extLst>
              </p:cNvPr>
              <p:cNvSpPr/>
              <p:nvPr/>
            </p:nvSpPr>
            <p:spPr>
              <a:xfrm>
                <a:off x="4513447" y="1279176"/>
                <a:ext cx="123063" cy="123062"/>
              </a:xfrm>
              <a:custGeom>
                <a:avLst/>
                <a:gdLst>
                  <a:gd name="connsiteX0" fmla="*/ 61469 w 123063"/>
                  <a:gd name="connsiteY0" fmla="*/ 122930 h 123062"/>
                  <a:gd name="connsiteX1" fmla="*/ -63 w 123063"/>
                  <a:gd name="connsiteY1" fmla="*/ 61398 h 123062"/>
                  <a:gd name="connsiteX2" fmla="*/ 61469 w 123063"/>
                  <a:gd name="connsiteY2" fmla="*/ -133 h 123062"/>
                  <a:gd name="connsiteX3" fmla="*/ 123000 w 123063"/>
                  <a:gd name="connsiteY3" fmla="*/ 61398 h 123062"/>
                  <a:gd name="connsiteX4" fmla="*/ 123000 w 123063"/>
                  <a:gd name="connsiteY4" fmla="*/ 61493 h 123062"/>
                  <a:gd name="connsiteX5" fmla="*/ 61469 w 123063"/>
                  <a:gd name="connsiteY5" fmla="*/ 122930 h 123062"/>
                  <a:gd name="connsiteX6" fmla="*/ 61469 w 123063"/>
                  <a:gd name="connsiteY6" fmla="*/ 14250 h 123062"/>
                  <a:gd name="connsiteX7" fmla="*/ 13844 w 123063"/>
                  <a:gd name="connsiteY7" fmla="*/ 61875 h 123062"/>
                  <a:gd name="connsiteX8" fmla="*/ 61469 w 123063"/>
                  <a:gd name="connsiteY8" fmla="*/ 109500 h 123062"/>
                  <a:gd name="connsiteX9" fmla="*/ 109094 w 123063"/>
                  <a:gd name="connsiteY9" fmla="*/ 61875 h 123062"/>
                  <a:gd name="connsiteX10" fmla="*/ 61469 w 123063"/>
                  <a:gd name="connsiteY10" fmla="*/ 14345 h 123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3063" h="123062">
                    <a:moveTo>
                      <a:pt x="61469" y="122930"/>
                    </a:moveTo>
                    <a:cubicBezTo>
                      <a:pt x="27483" y="122930"/>
                      <a:pt x="-63" y="95383"/>
                      <a:pt x="-63" y="61398"/>
                    </a:cubicBezTo>
                    <a:cubicBezTo>
                      <a:pt x="-63" y="27413"/>
                      <a:pt x="27483" y="-133"/>
                      <a:pt x="61469" y="-133"/>
                    </a:cubicBezTo>
                    <a:cubicBezTo>
                      <a:pt x="95454" y="-133"/>
                      <a:pt x="123000" y="27413"/>
                      <a:pt x="123000" y="61398"/>
                    </a:cubicBezTo>
                    <a:cubicBezTo>
                      <a:pt x="123000" y="61427"/>
                      <a:pt x="123000" y="61465"/>
                      <a:pt x="123000" y="61493"/>
                    </a:cubicBezTo>
                    <a:cubicBezTo>
                      <a:pt x="122943" y="95441"/>
                      <a:pt x="95416" y="122930"/>
                      <a:pt x="61469" y="122930"/>
                    </a:cubicBezTo>
                    <a:close/>
                    <a:moveTo>
                      <a:pt x="61469" y="14250"/>
                    </a:moveTo>
                    <a:cubicBezTo>
                      <a:pt x="35170" y="14250"/>
                      <a:pt x="13844" y="35576"/>
                      <a:pt x="13844" y="61875"/>
                    </a:cubicBezTo>
                    <a:cubicBezTo>
                      <a:pt x="13844" y="88173"/>
                      <a:pt x="35170" y="109500"/>
                      <a:pt x="61469" y="109500"/>
                    </a:cubicBezTo>
                    <a:cubicBezTo>
                      <a:pt x="87767" y="109500"/>
                      <a:pt x="109094" y="88173"/>
                      <a:pt x="109094" y="61875"/>
                    </a:cubicBezTo>
                    <a:cubicBezTo>
                      <a:pt x="109037" y="35605"/>
                      <a:pt x="87739" y="14345"/>
                      <a:pt x="61469" y="1434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7198"/>
              </a:p>
            </p:txBody>
          </p:sp>
          <p:sp>
            <p:nvSpPr>
              <p:cNvPr id="311" name="Freeform: Shape 310">
                <a:extLst>
                  <a:ext uri="{FF2B5EF4-FFF2-40B4-BE49-F238E27FC236}">
                    <a16:creationId xmlns:a16="http://schemas.microsoft.com/office/drawing/2014/main" id="{18ADF285-D606-1A75-3280-66CE282E6C00}"/>
                  </a:ext>
                </a:extLst>
              </p:cNvPr>
              <p:cNvSpPr/>
              <p:nvPr/>
            </p:nvSpPr>
            <p:spPr>
              <a:xfrm>
                <a:off x="4505637" y="1493775"/>
                <a:ext cx="14287" cy="159639"/>
              </a:xfrm>
              <a:custGeom>
                <a:avLst/>
                <a:gdLst>
                  <a:gd name="connsiteX0" fmla="*/ 0 w 14287"/>
                  <a:gd name="connsiteY0" fmla="*/ 0 h 159639"/>
                  <a:gd name="connsiteX1" fmla="*/ 14287 w 14287"/>
                  <a:gd name="connsiteY1" fmla="*/ 0 h 159639"/>
                  <a:gd name="connsiteX2" fmla="*/ 14287 w 14287"/>
                  <a:gd name="connsiteY2" fmla="*/ 159639 h 159639"/>
                  <a:gd name="connsiteX3" fmla="*/ 0 w 14287"/>
                  <a:gd name="connsiteY3" fmla="*/ 159639 h 159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287" h="159639">
                    <a:moveTo>
                      <a:pt x="0" y="0"/>
                    </a:moveTo>
                    <a:lnTo>
                      <a:pt x="14287" y="0"/>
                    </a:lnTo>
                    <a:lnTo>
                      <a:pt x="14287" y="159639"/>
                    </a:lnTo>
                    <a:lnTo>
                      <a:pt x="0" y="15963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7198"/>
              </a:p>
            </p:txBody>
          </p:sp>
          <p:sp>
            <p:nvSpPr>
              <p:cNvPr id="312" name="Freeform: Shape 311">
                <a:extLst>
                  <a:ext uri="{FF2B5EF4-FFF2-40B4-BE49-F238E27FC236}">
                    <a16:creationId xmlns:a16="http://schemas.microsoft.com/office/drawing/2014/main" id="{0B12C426-20DC-1FA2-5F69-37D008D53572}"/>
                  </a:ext>
                </a:extLst>
              </p:cNvPr>
              <p:cNvSpPr/>
              <p:nvPr/>
            </p:nvSpPr>
            <p:spPr>
              <a:xfrm>
                <a:off x="4630319" y="1493775"/>
                <a:ext cx="14287" cy="159639"/>
              </a:xfrm>
              <a:custGeom>
                <a:avLst/>
                <a:gdLst>
                  <a:gd name="connsiteX0" fmla="*/ 0 w 14287"/>
                  <a:gd name="connsiteY0" fmla="*/ 0 h 159639"/>
                  <a:gd name="connsiteX1" fmla="*/ 14287 w 14287"/>
                  <a:gd name="connsiteY1" fmla="*/ 0 h 159639"/>
                  <a:gd name="connsiteX2" fmla="*/ 14287 w 14287"/>
                  <a:gd name="connsiteY2" fmla="*/ 159639 h 159639"/>
                  <a:gd name="connsiteX3" fmla="*/ 0 w 14287"/>
                  <a:gd name="connsiteY3" fmla="*/ 159639 h 159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287" h="159639">
                    <a:moveTo>
                      <a:pt x="0" y="0"/>
                    </a:moveTo>
                    <a:lnTo>
                      <a:pt x="14287" y="0"/>
                    </a:lnTo>
                    <a:lnTo>
                      <a:pt x="14287" y="159639"/>
                    </a:lnTo>
                    <a:lnTo>
                      <a:pt x="0" y="15963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7198"/>
              </a:p>
            </p:txBody>
          </p:sp>
          <p:sp>
            <p:nvSpPr>
              <p:cNvPr id="313" name="Freeform: Shape 312">
                <a:extLst>
                  <a:ext uri="{FF2B5EF4-FFF2-40B4-BE49-F238E27FC236}">
                    <a16:creationId xmlns:a16="http://schemas.microsoft.com/office/drawing/2014/main" id="{5EC469DB-056A-8E88-8E1B-8B310634DA01}"/>
                  </a:ext>
                </a:extLst>
              </p:cNvPr>
              <p:cNvSpPr/>
              <p:nvPr/>
            </p:nvSpPr>
            <p:spPr>
              <a:xfrm>
                <a:off x="4567835" y="1623696"/>
                <a:ext cx="14287" cy="177260"/>
              </a:xfrm>
              <a:custGeom>
                <a:avLst/>
                <a:gdLst>
                  <a:gd name="connsiteX0" fmla="*/ 0 w 14287"/>
                  <a:gd name="connsiteY0" fmla="*/ 0 h 177260"/>
                  <a:gd name="connsiteX1" fmla="*/ 14287 w 14287"/>
                  <a:gd name="connsiteY1" fmla="*/ 0 h 177260"/>
                  <a:gd name="connsiteX2" fmla="*/ 14287 w 14287"/>
                  <a:gd name="connsiteY2" fmla="*/ 177260 h 177260"/>
                  <a:gd name="connsiteX3" fmla="*/ 0 w 14287"/>
                  <a:gd name="connsiteY3" fmla="*/ 177260 h 177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287" h="177260">
                    <a:moveTo>
                      <a:pt x="0" y="0"/>
                    </a:moveTo>
                    <a:lnTo>
                      <a:pt x="14287" y="0"/>
                    </a:lnTo>
                    <a:lnTo>
                      <a:pt x="14287" y="177260"/>
                    </a:lnTo>
                    <a:lnTo>
                      <a:pt x="0" y="17726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7198"/>
              </a:p>
            </p:txBody>
          </p:sp>
          <p:sp>
            <p:nvSpPr>
              <p:cNvPr id="314" name="Freeform: Shape 313">
                <a:extLst>
                  <a:ext uri="{FF2B5EF4-FFF2-40B4-BE49-F238E27FC236}">
                    <a16:creationId xmlns:a16="http://schemas.microsoft.com/office/drawing/2014/main" id="{4611C686-F54D-9630-26B8-60E5FF87BB04}"/>
                  </a:ext>
                </a:extLst>
              </p:cNvPr>
              <p:cNvSpPr/>
              <p:nvPr/>
            </p:nvSpPr>
            <p:spPr>
              <a:xfrm>
                <a:off x="4867110" y="1487012"/>
                <a:ext cx="50387" cy="120967"/>
              </a:xfrm>
              <a:custGeom>
                <a:avLst/>
                <a:gdLst>
                  <a:gd name="connsiteX0" fmla="*/ 50324 w 50387"/>
                  <a:gd name="connsiteY0" fmla="*/ 120834 h 120967"/>
                  <a:gd name="connsiteX1" fmla="*/ -63 w 50387"/>
                  <a:gd name="connsiteY1" fmla="*/ 120834 h 120967"/>
                  <a:gd name="connsiteX2" fmla="*/ -63 w 50387"/>
                  <a:gd name="connsiteY2" fmla="*/ -133 h 120967"/>
                  <a:gd name="connsiteX3" fmla="*/ 50324 w 50387"/>
                  <a:gd name="connsiteY3" fmla="*/ -133 h 120967"/>
                  <a:gd name="connsiteX4" fmla="*/ 14225 w 50387"/>
                  <a:gd name="connsiteY4" fmla="*/ 106547 h 120967"/>
                  <a:gd name="connsiteX5" fmla="*/ 36037 w 50387"/>
                  <a:gd name="connsiteY5" fmla="*/ 106547 h 120967"/>
                  <a:gd name="connsiteX6" fmla="*/ 36037 w 50387"/>
                  <a:gd name="connsiteY6" fmla="*/ 14154 h 120967"/>
                  <a:gd name="connsiteX7" fmla="*/ 14225 w 50387"/>
                  <a:gd name="connsiteY7" fmla="*/ 14154 h 12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0387" h="120967">
                    <a:moveTo>
                      <a:pt x="50324" y="120834"/>
                    </a:moveTo>
                    <a:lnTo>
                      <a:pt x="-63" y="120834"/>
                    </a:lnTo>
                    <a:lnTo>
                      <a:pt x="-63" y="-133"/>
                    </a:lnTo>
                    <a:lnTo>
                      <a:pt x="50324" y="-133"/>
                    </a:lnTo>
                    <a:close/>
                    <a:moveTo>
                      <a:pt x="14225" y="106547"/>
                    </a:moveTo>
                    <a:lnTo>
                      <a:pt x="36037" y="106547"/>
                    </a:lnTo>
                    <a:lnTo>
                      <a:pt x="36037" y="14154"/>
                    </a:lnTo>
                    <a:lnTo>
                      <a:pt x="14225" y="1415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7198"/>
              </a:p>
            </p:txBody>
          </p:sp>
          <p:sp>
            <p:nvSpPr>
              <p:cNvPr id="315" name="Freeform: Shape 314">
                <a:extLst>
                  <a:ext uri="{FF2B5EF4-FFF2-40B4-BE49-F238E27FC236}">
                    <a16:creationId xmlns:a16="http://schemas.microsoft.com/office/drawing/2014/main" id="{CD8F83F2-2A95-241E-8F77-B77F2E544613}"/>
                  </a:ext>
                </a:extLst>
              </p:cNvPr>
              <p:cNvSpPr/>
              <p:nvPr/>
            </p:nvSpPr>
            <p:spPr>
              <a:xfrm>
                <a:off x="4801102" y="1524731"/>
                <a:ext cx="50387" cy="83248"/>
              </a:xfrm>
              <a:custGeom>
                <a:avLst/>
                <a:gdLst>
                  <a:gd name="connsiteX0" fmla="*/ 50324 w 50387"/>
                  <a:gd name="connsiteY0" fmla="*/ 83115 h 83248"/>
                  <a:gd name="connsiteX1" fmla="*/ -63 w 50387"/>
                  <a:gd name="connsiteY1" fmla="*/ 83115 h 83248"/>
                  <a:gd name="connsiteX2" fmla="*/ -63 w 50387"/>
                  <a:gd name="connsiteY2" fmla="*/ -133 h 83248"/>
                  <a:gd name="connsiteX3" fmla="*/ 50324 w 50387"/>
                  <a:gd name="connsiteY3" fmla="*/ -133 h 83248"/>
                  <a:gd name="connsiteX4" fmla="*/ 14225 w 50387"/>
                  <a:gd name="connsiteY4" fmla="*/ 68828 h 83248"/>
                  <a:gd name="connsiteX5" fmla="*/ 36037 w 50387"/>
                  <a:gd name="connsiteY5" fmla="*/ 68828 h 83248"/>
                  <a:gd name="connsiteX6" fmla="*/ 36037 w 50387"/>
                  <a:gd name="connsiteY6" fmla="*/ 14154 h 83248"/>
                  <a:gd name="connsiteX7" fmla="*/ 14225 w 50387"/>
                  <a:gd name="connsiteY7" fmla="*/ 14154 h 83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0387" h="83248">
                    <a:moveTo>
                      <a:pt x="50324" y="83115"/>
                    </a:moveTo>
                    <a:lnTo>
                      <a:pt x="-63" y="83115"/>
                    </a:lnTo>
                    <a:lnTo>
                      <a:pt x="-63" y="-133"/>
                    </a:lnTo>
                    <a:lnTo>
                      <a:pt x="50324" y="-133"/>
                    </a:lnTo>
                    <a:close/>
                    <a:moveTo>
                      <a:pt x="14225" y="68828"/>
                    </a:moveTo>
                    <a:lnTo>
                      <a:pt x="36037" y="68828"/>
                    </a:lnTo>
                    <a:lnTo>
                      <a:pt x="36037" y="14154"/>
                    </a:lnTo>
                    <a:lnTo>
                      <a:pt x="14225" y="1415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7198"/>
              </a:p>
            </p:txBody>
          </p:sp>
          <p:sp>
            <p:nvSpPr>
              <p:cNvPr id="316" name="Freeform: Shape 315">
                <a:extLst>
                  <a:ext uri="{FF2B5EF4-FFF2-40B4-BE49-F238E27FC236}">
                    <a16:creationId xmlns:a16="http://schemas.microsoft.com/office/drawing/2014/main" id="{8425D522-44A6-6FA1-6E80-9EA8B0BCA782}"/>
                  </a:ext>
                </a:extLst>
              </p:cNvPr>
              <p:cNvSpPr/>
              <p:nvPr/>
            </p:nvSpPr>
            <p:spPr>
              <a:xfrm>
                <a:off x="4735665" y="1553401"/>
                <a:ext cx="50482" cy="54578"/>
              </a:xfrm>
              <a:custGeom>
                <a:avLst/>
                <a:gdLst>
                  <a:gd name="connsiteX0" fmla="*/ 50420 w 50482"/>
                  <a:gd name="connsiteY0" fmla="*/ 54445 h 54578"/>
                  <a:gd name="connsiteX1" fmla="*/ -63 w 50482"/>
                  <a:gd name="connsiteY1" fmla="*/ 54445 h 54578"/>
                  <a:gd name="connsiteX2" fmla="*/ -63 w 50482"/>
                  <a:gd name="connsiteY2" fmla="*/ -133 h 54578"/>
                  <a:gd name="connsiteX3" fmla="*/ 50420 w 50482"/>
                  <a:gd name="connsiteY3" fmla="*/ -133 h 54578"/>
                  <a:gd name="connsiteX4" fmla="*/ 14320 w 50482"/>
                  <a:gd name="connsiteY4" fmla="*/ 40157 h 54578"/>
                  <a:gd name="connsiteX5" fmla="*/ 36132 w 50482"/>
                  <a:gd name="connsiteY5" fmla="*/ 40157 h 54578"/>
                  <a:gd name="connsiteX6" fmla="*/ 36132 w 50482"/>
                  <a:gd name="connsiteY6" fmla="*/ 14154 h 54578"/>
                  <a:gd name="connsiteX7" fmla="*/ 14225 w 50482"/>
                  <a:gd name="connsiteY7" fmla="*/ 14154 h 54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0482" h="54578">
                    <a:moveTo>
                      <a:pt x="50420" y="54445"/>
                    </a:moveTo>
                    <a:lnTo>
                      <a:pt x="-63" y="54445"/>
                    </a:lnTo>
                    <a:lnTo>
                      <a:pt x="-63" y="-133"/>
                    </a:lnTo>
                    <a:lnTo>
                      <a:pt x="50420" y="-133"/>
                    </a:lnTo>
                    <a:close/>
                    <a:moveTo>
                      <a:pt x="14320" y="40157"/>
                    </a:moveTo>
                    <a:lnTo>
                      <a:pt x="36132" y="40157"/>
                    </a:lnTo>
                    <a:lnTo>
                      <a:pt x="36132" y="14154"/>
                    </a:lnTo>
                    <a:lnTo>
                      <a:pt x="14225" y="1415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7198"/>
              </a:p>
            </p:txBody>
          </p:sp>
          <p:sp>
            <p:nvSpPr>
              <p:cNvPr id="317" name="Freeform: Shape 316">
                <a:extLst>
                  <a:ext uri="{FF2B5EF4-FFF2-40B4-BE49-F238E27FC236}">
                    <a16:creationId xmlns:a16="http://schemas.microsoft.com/office/drawing/2014/main" id="{4A54B5BF-6C78-EA80-0252-77D18F7391A3}"/>
                  </a:ext>
                </a:extLst>
              </p:cNvPr>
              <p:cNvSpPr/>
              <p:nvPr/>
            </p:nvSpPr>
            <p:spPr>
              <a:xfrm>
                <a:off x="4793958" y="1420432"/>
                <a:ext cx="81057" cy="54959"/>
              </a:xfrm>
              <a:custGeom>
                <a:avLst/>
                <a:gdLst>
                  <a:gd name="connsiteX0" fmla="*/ 69532 w 81057"/>
                  <a:gd name="connsiteY0" fmla="*/ 54959 h 54959"/>
                  <a:gd name="connsiteX1" fmla="*/ 43529 w 81057"/>
                  <a:gd name="connsiteY1" fmla="*/ 20002 h 54959"/>
                  <a:gd name="connsiteX2" fmla="*/ 8572 w 81057"/>
                  <a:gd name="connsiteY2" fmla="*/ 46006 h 54959"/>
                  <a:gd name="connsiteX3" fmla="*/ 0 w 81057"/>
                  <a:gd name="connsiteY3" fmla="*/ 34576 h 54959"/>
                  <a:gd name="connsiteX4" fmla="*/ 46482 w 81057"/>
                  <a:gd name="connsiteY4" fmla="*/ 0 h 54959"/>
                  <a:gd name="connsiteX5" fmla="*/ 81058 w 81057"/>
                  <a:gd name="connsiteY5" fmla="*/ 46482 h 54959"/>
                  <a:gd name="connsiteX6" fmla="*/ 69532 w 81057"/>
                  <a:gd name="connsiteY6" fmla="*/ 54959 h 549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057" h="54959">
                    <a:moveTo>
                      <a:pt x="69532" y="54959"/>
                    </a:moveTo>
                    <a:lnTo>
                      <a:pt x="43529" y="20002"/>
                    </a:lnTo>
                    <a:lnTo>
                      <a:pt x="8572" y="46006"/>
                    </a:lnTo>
                    <a:lnTo>
                      <a:pt x="0" y="34576"/>
                    </a:lnTo>
                    <a:lnTo>
                      <a:pt x="46482" y="0"/>
                    </a:lnTo>
                    <a:lnTo>
                      <a:pt x="81058" y="46482"/>
                    </a:lnTo>
                    <a:lnTo>
                      <a:pt x="69532" y="5495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7198"/>
              </a:p>
            </p:txBody>
          </p:sp>
          <p:sp>
            <p:nvSpPr>
              <p:cNvPr id="318" name="Freeform: Shape 317">
                <a:extLst>
                  <a:ext uri="{FF2B5EF4-FFF2-40B4-BE49-F238E27FC236}">
                    <a16:creationId xmlns:a16="http://schemas.microsoft.com/office/drawing/2014/main" id="{7F1D7244-84B7-35FB-BCA4-D340227E8366}"/>
                  </a:ext>
                </a:extLst>
              </p:cNvPr>
              <p:cNvSpPr/>
              <p:nvPr/>
            </p:nvSpPr>
            <p:spPr>
              <a:xfrm>
                <a:off x="4731855" y="1430434"/>
                <a:ext cx="114204" cy="94107"/>
              </a:xfrm>
              <a:custGeom>
                <a:avLst/>
                <a:gdLst>
                  <a:gd name="connsiteX0" fmla="*/ -63 w 114204"/>
                  <a:gd name="connsiteY0" fmla="*/ 93974 h 94107"/>
                  <a:gd name="connsiteX1" fmla="*/ -63 w 114204"/>
                  <a:gd name="connsiteY1" fmla="*/ 79686 h 94107"/>
                  <a:gd name="connsiteX2" fmla="*/ 99855 w 114204"/>
                  <a:gd name="connsiteY2" fmla="*/ -133 h 94107"/>
                  <a:gd name="connsiteX3" fmla="*/ 114142 w 114204"/>
                  <a:gd name="connsiteY3" fmla="*/ -133 h 94107"/>
                  <a:gd name="connsiteX4" fmla="*/ 86996 w 114204"/>
                  <a:gd name="connsiteY4" fmla="*/ 63589 h 94107"/>
                  <a:gd name="connsiteX5" fmla="*/ -63 w 114204"/>
                  <a:gd name="connsiteY5" fmla="*/ 93974 h 941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4204" h="94107">
                    <a:moveTo>
                      <a:pt x="-63" y="93974"/>
                    </a:moveTo>
                    <a:lnTo>
                      <a:pt x="-63" y="79686"/>
                    </a:lnTo>
                    <a:cubicBezTo>
                      <a:pt x="98712" y="79686"/>
                      <a:pt x="99855" y="3486"/>
                      <a:pt x="99855" y="-133"/>
                    </a:cubicBezTo>
                    <a:lnTo>
                      <a:pt x="114142" y="-133"/>
                    </a:lnTo>
                    <a:cubicBezTo>
                      <a:pt x="113285" y="23736"/>
                      <a:pt x="103607" y="46434"/>
                      <a:pt x="86996" y="63589"/>
                    </a:cubicBezTo>
                    <a:cubicBezTo>
                      <a:pt x="66898" y="83782"/>
                      <a:pt x="37561" y="93974"/>
                      <a:pt x="-63" y="939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7198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544976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75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" dur="10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4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5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" fill="hold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4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5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2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1" fill="hold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4" dur="1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5" dur="1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2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1" fill="hold" nodeType="withEffect" p14:presetBounceEnd="6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4" dur="1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75" dur="1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3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" presetClass="entr" presetSubtype="1" fill="hold" nodeType="withEffect" p14:presetBounceEnd="6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94" dur="15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95" dur="15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2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1" grpId="0"/>
          <p:bldP spid="152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75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0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2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2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3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15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5" dur="15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2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1" grpId="0"/>
          <p:bldP spid="152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78D247F5-7C60-7FE8-5507-F26F1270768E}"/>
              </a:ext>
            </a:extLst>
          </p:cNvPr>
          <p:cNvGrpSpPr/>
          <p:nvPr/>
        </p:nvGrpSpPr>
        <p:grpSpPr>
          <a:xfrm>
            <a:off x="2398639" y="10206945"/>
            <a:ext cx="8261571" cy="2333034"/>
            <a:chOff x="1789039" y="10206945"/>
            <a:chExt cx="8261571" cy="2333034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A08445AB-73A3-DA5A-1D00-631BAD69A5DB}"/>
                </a:ext>
              </a:extLst>
            </p:cNvPr>
            <p:cNvGrpSpPr/>
            <p:nvPr/>
          </p:nvGrpSpPr>
          <p:grpSpPr>
            <a:xfrm>
              <a:off x="1789039" y="10206945"/>
              <a:ext cx="8261571" cy="2333034"/>
              <a:chOff x="5715000" y="5924549"/>
              <a:chExt cx="7791451" cy="2200274"/>
            </a:xfrm>
            <a:solidFill>
              <a:schemeClr val="bg1">
                <a:lumMod val="95000"/>
              </a:schemeClr>
            </a:solidFill>
            <a:effectLst>
              <a:outerShdw blurRad="190500" dist="127000" dir="5400000" algn="t" rotWithShape="0">
                <a:prstClr val="black">
                  <a:alpha val="15000"/>
                </a:prstClr>
              </a:outerShdw>
            </a:effectLst>
          </p:grpSpPr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52EE7D9F-874B-7601-44B3-9D94A0474A56}"/>
                  </a:ext>
                </a:extLst>
              </p:cNvPr>
              <p:cNvSpPr/>
              <p:nvPr/>
            </p:nvSpPr>
            <p:spPr>
              <a:xfrm>
                <a:off x="8362950" y="5924550"/>
                <a:ext cx="5143501" cy="1695451"/>
              </a:xfrm>
              <a:custGeom>
                <a:avLst/>
                <a:gdLst>
                  <a:gd name="connsiteX0" fmla="*/ 0 w 5143501"/>
                  <a:gd name="connsiteY0" fmla="*/ 0 h 1695451"/>
                  <a:gd name="connsiteX1" fmla="*/ 5143501 w 5143501"/>
                  <a:gd name="connsiteY1" fmla="*/ 0 h 1695451"/>
                  <a:gd name="connsiteX2" fmla="*/ 5143501 w 5143501"/>
                  <a:gd name="connsiteY2" fmla="*/ 1268739 h 1695451"/>
                  <a:gd name="connsiteX3" fmla="*/ 4716789 w 5143501"/>
                  <a:gd name="connsiteY3" fmla="*/ 1695451 h 1695451"/>
                  <a:gd name="connsiteX4" fmla="*/ 0 w 5143501"/>
                  <a:gd name="connsiteY4" fmla="*/ 1695451 h 1695451"/>
                  <a:gd name="connsiteX5" fmla="*/ 0 w 5143501"/>
                  <a:gd name="connsiteY5" fmla="*/ 1652587 h 1695451"/>
                  <a:gd name="connsiteX6" fmla="*/ 0 w 5143501"/>
                  <a:gd name="connsiteY6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3501" h="1695451">
                    <a:moveTo>
                      <a:pt x="0" y="0"/>
                    </a:moveTo>
                    <a:lnTo>
                      <a:pt x="5143501" y="0"/>
                    </a:lnTo>
                    <a:lnTo>
                      <a:pt x="5143501" y="1268739"/>
                    </a:lnTo>
                    <a:cubicBezTo>
                      <a:pt x="5143501" y="1504406"/>
                      <a:pt x="4952456" y="1695451"/>
                      <a:pt x="4716789" y="1695451"/>
                    </a:cubicBezTo>
                    <a:lnTo>
                      <a:pt x="0" y="1695451"/>
                    </a:lnTo>
                    <a:lnTo>
                      <a:pt x="0" y="165258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A0946DBB-7DF3-C325-9ADA-2FD40CC8CF33}"/>
                  </a:ext>
                </a:extLst>
              </p:cNvPr>
              <p:cNvSpPr/>
              <p:nvPr/>
            </p:nvSpPr>
            <p:spPr>
              <a:xfrm>
                <a:off x="5715000" y="5924550"/>
                <a:ext cx="1766884" cy="1695451"/>
              </a:xfrm>
              <a:custGeom>
                <a:avLst/>
                <a:gdLst>
                  <a:gd name="connsiteX0" fmla="*/ 0 w 1766884"/>
                  <a:gd name="connsiteY0" fmla="*/ 0 h 1695451"/>
                  <a:gd name="connsiteX1" fmla="*/ 1766884 w 1766884"/>
                  <a:gd name="connsiteY1" fmla="*/ 0 h 1695451"/>
                  <a:gd name="connsiteX2" fmla="*/ 1766884 w 1766884"/>
                  <a:gd name="connsiteY2" fmla="*/ 1695451 h 1695451"/>
                  <a:gd name="connsiteX3" fmla="*/ 426712 w 1766884"/>
                  <a:gd name="connsiteY3" fmla="*/ 1695451 h 1695451"/>
                  <a:gd name="connsiteX4" fmla="*/ 0 w 1766884"/>
                  <a:gd name="connsiteY4" fmla="*/ 1268739 h 1695451"/>
                  <a:gd name="connsiteX5" fmla="*/ 0 w 1766884"/>
                  <a:gd name="connsiteY5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66884" h="1695451">
                    <a:moveTo>
                      <a:pt x="0" y="0"/>
                    </a:moveTo>
                    <a:lnTo>
                      <a:pt x="1766884" y="0"/>
                    </a:lnTo>
                    <a:lnTo>
                      <a:pt x="1766884" y="1695451"/>
                    </a:lnTo>
                    <a:lnTo>
                      <a:pt x="426712" y="1695451"/>
                    </a:lnTo>
                    <a:cubicBezTo>
                      <a:pt x="191045" y="1695451"/>
                      <a:pt x="0" y="1504406"/>
                      <a:pt x="0" y="1268739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AD25C8A2-DBA2-8F1D-315C-ED214AC028D2}"/>
                  </a:ext>
                </a:extLst>
              </p:cNvPr>
              <p:cNvSpPr/>
              <p:nvPr/>
            </p:nvSpPr>
            <p:spPr>
              <a:xfrm>
                <a:off x="7481885" y="5924550"/>
                <a:ext cx="438151" cy="2194319"/>
              </a:xfrm>
              <a:custGeom>
                <a:avLst/>
                <a:gdLst>
                  <a:gd name="connsiteX0" fmla="*/ 0 w 438151"/>
                  <a:gd name="connsiteY0" fmla="*/ 0 h 2194319"/>
                  <a:gd name="connsiteX1" fmla="*/ 438151 w 438151"/>
                  <a:gd name="connsiteY1" fmla="*/ 0 h 2194319"/>
                  <a:gd name="connsiteX2" fmla="*/ 438151 w 438151"/>
                  <a:gd name="connsiteY2" fmla="*/ 1652587 h 2194319"/>
                  <a:gd name="connsiteX3" fmla="*/ 438151 w 438151"/>
                  <a:gd name="connsiteY3" fmla="*/ 1695451 h 2194319"/>
                  <a:gd name="connsiteX4" fmla="*/ 438151 w 438151"/>
                  <a:gd name="connsiteY4" fmla="*/ 2194319 h 2194319"/>
                  <a:gd name="connsiteX5" fmla="*/ 39056 w 438151"/>
                  <a:gd name="connsiteY5" fmla="*/ 1695451 h 2194319"/>
                  <a:gd name="connsiteX6" fmla="*/ 0 w 438151"/>
                  <a:gd name="connsiteY6" fmla="*/ 1695451 h 2194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8151" h="2194319">
                    <a:moveTo>
                      <a:pt x="0" y="0"/>
                    </a:moveTo>
                    <a:lnTo>
                      <a:pt x="438151" y="0"/>
                    </a:lnTo>
                    <a:lnTo>
                      <a:pt x="438151" y="1652587"/>
                    </a:lnTo>
                    <a:lnTo>
                      <a:pt x="438151" y="1695451"/>
                    </a:lnTo>
                    <a:lnTo>
                      <a:pt x="438151" y="2194319"/>
                    </a:lnTo>
                    <a:lnTo>
                      <a:pt x="39056" y="1695451"/>
                    </a:lnTo>
                    <a:lnTo>
                      <a:pt x="0" y="169545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25FA7DE7-F05E-C7D4-9192-1BDE39E7EAF8}"/>
                  </a:ext>
                </a:extLst>
              </p:cNvPr>
              <p:cNvSpPr/>
              <p:nvPr/>
            </p:nvSpPr>
            <p:spPr>
              <a:xfrm>
                <a:off x="7920035" y="5924549"/>
                <a:ext cx="442915" cy="2200274"/>
              </a:xfrm>
              <a:custGeom>
                <a:avLst/>
                <a:gdLst>
                  <a:gd name="connsiteX0" fmla="*/ 442915 w 442915"/>
                  <a:gd name="connsiteY0" fmla="*/ 1652587 h 2200274"/>
                  <a:gd name="connsiteX1" fmla="*/ 442915 w 442915"/>
                  <a:gd name="connsiteY1" fmla="*/ 1695451 h 2200274"/>
                  <a:gd name="connsiteX2" fmla="*/ 408624 w 442915"/>
                  <a:gd name="connsiteY2" fmla="*/ 1695451 h 2200274"/>
                  <a:gd name="connsiteX3" fmla="*/ 0 w 442915"/>
                  <a:gd name="connsiteY3" fmla="*/ 0 h 2200274"/>
                  <a:gd name="connsiteX4" fmla="*/ 4763 w 442915"/>
                  <a:gd name="connsiteY4" fmla="*/ 0 h 2200274"/>
                  <a:gd name="connsiteX5" fmla="*/ 442914 w 442915"/>
                  <a:gd name="connsiteY5" fmla="*/ 0 h 2200274"/>
                  <a:gd name="connsiteX6" fmla="*/ 442914 w 442915"/>
                  <a:gd name="connsiteY6" fmla="*/ 1652587 h 2200274"/>
                  <a:gd name="connsiteX7" fmla="*/ 408623 w 442915"/>
                  <a:gd name="connsiteY7" fmla="*/ 1695451 h 2200274"/>
                  <a:gd name="connsiteX8" fmla="*/ 408624 w 442915"/>
                  <a:gd name="connsiteY8" fmla="*/ 1695451 h 2200274"/>
                  <a:gd name="connsiteX9" fmla="*/ 4765 w 442915"/>
                  <a:gd name="connsiteY9" fmla="*/ 2200274 h 2200274"/>
                  <a:gd name="connsiteX10" fmla="*/ 4764 w 442915"/>
                  <a:gd name="connsiteY10" fmla="*/ 2200273 h 2200274"/>
                  <a:gd name="connsiteX11" fmla="*/ 1 w 442915"/>
                  <a:gd name="connsiteY11" fmla="*/ 2194319 h 2200274"/>
                  <a:gd name="connsiteX12" fmla="*/ 1 w 442915"/>
                  <a:gd name="connsiteY12" fmla="*/ 1695451 h 2200274"/>
                  <a:gd name="connsiteX13" fmla="*/ 0 w 442915"/>
                  <a:gd name="connsiteY13" fmla="*/ 1695451 h 2200274"/>
                  <a:gd name="connsiteX14" fmla="*/ 0 w 442915"/>
                  <a:gd name="connsiteY14" fmla="*/ 1652587 h 2200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42915" h="2200274">
                    <a:moveTo>
                      <a:pt x="442915" y="1652587"/>
                    </a:moveTo>
                    <a:lnTo>
                      <a:pt x="442915" y="1695451"/>
                    </a:lnTo>
                    <a:lnTo>
                      <a:pt x="408624" y="1695451"/>
                    </a:lnTo>
                    <a:close/>
                    <a:moveTo>
                      <a:pt x="0" y="0"/>
                    </a:moveTo>
                    <a:lnTo>
                      <a:pt x="4763" y="0"/>
                    </a:lnTo>
                    <a:lnTo>
                      <a:pt x="442914" y="0"/>
                    </a:lnTo>
                    <a:lnTo>
                      <a:pt x="442914" y="1652587"/>
                    </a:lnTo>
                    <a:lnTo>
                      <a:pt x="408623" y="1695451"/>
                    </a:lnTo>
                    <a:lnTo>
                      <a:pt x="408624" y="1695451"/>
                    </a:lnTo>
                    <a:lnTo>
                      <a:pt x="4765" y="2200274"/>
                    </a:lnTo>
                    <a:lnTo>
                      <a:pt x="4764" y="2200273"/>
                    </a:lnTo>
                    <a:lnTo>
                      <a:pt x="1" y="2194319"/>
                    </a:lnTo>
                    <a:lnTo>
                      <a:pt x="1" y="1695451"/>
                    </a:lnTo>
                    <a:lnTo>
                      <a:pt x="0" y="1695451"/>
                    </a:lnTo>
                    <a:lnTo>
                      <a:pt x="0" y="165258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5C96A96E-95E4-B14B-9DE6-7F1E1E9FA75F}"/>
                </a:ext>
              </a:extLst>
            </p:cNvPr>
            <p:cNvGrpSpPr/>
            <p:nvPr/>
          </p:nvGrpSpPr>
          <p:grpSpPr>
            <a:xfrm>
              <a:off x="1789039" y="10206945"/>
              <a:ext cx="8261571" cy="2333034"/>
              <a:chOff x="5715000" y="5924549"/>
              <a:chExt cx="7791451" cy="2200274"/>
            </a:xfrm>
            <a:effectLst>
              <a:outerShdw blurRad="63500" dist="38100" dir="5400000" algn="t" rotWithShape="0">
                <a:prstClr val="black">
                  <a:alpha val="30000"/>
                </a:prstClr>
              </a:outerShdw>
            </a:effectLst>
          </p:grpSpPr>
          <p:sp>
            <p:nvSpPr>
              <p:cNvPr id="5" name="Freeform: Shape 4">
                <a:extLst>
                  <a:ext uri="{FF2B5EF4-FFF2-40B4-BE49-F238E27FC236}">
                    <a16:creationId xmlns:a16="http://schemas.microsoft.com/office/drawing/2014/main" id="{590729B2-B547-B026-E841-998851B80F23}"/>
                  </a:ext>
                </a:extLst>
              </p:cNvPr>
              <p:cNvSpPr/>
              <p:nvPr/>
            </p:nvSpPr>
            <p:spPr>
              <a:xfrm>
                <a:off x="8362950" y="5924550"/>
                <a:ext cx="5143501" cy="1695451"/>
              </a:xfrm>
              <a:custGeom>
                <a:avLst/>
                <a:gdLst>
                  <a:gd name="connsiteX0" fmla="*/ 0 w 5143501"/>
                  <a:gd name="connsiteY0" fmla="*/ 0 h 1695451"/>
                  <a:gd name="connsiteX1" fmla="*/ 5143501 w 5143501"/>
                  <a:gd name="connsiteY1" fmla="*/ 0 h 1695451"/>
                  <a:gd name="connsiteX2" fmla="*/ 5143501 w 5143501"/>
                  <a:gd name="connsiteY2" fmla="*/ 1268739 h 1695451"/>
                  <a:gd name="connsiteX3" fmla="*/ 4716789 w 5143501"/>
                  <a:gd name="connsiteY3" fmla="*/ 1695451 h 1695451"/>
                  <a:gd name="connsiteX4" fmla="*/ 0 w 5143501"/>
                  <a:gd name="connsiteY4" fmla="*/ 1695451 h 1695451"/>
                  <a:gd name="connsiteX5" fmla="*/ 0 w 5143501"/>
                  <a:gd name="connsiteY5" fmla="*/ 1652587 h 1695451"/>
                  <a:gd name="connsiteX6" fmla="*/ 0 w 5143501"/>
                  <a:gd name="connsiteY6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3501" h="1695451">
                    <a:moveTo>
                      <a:pt x="0" y="0"/>
                    </a:moveTo>
                    <a:lnTo>
                      <a:pt x="5143501" y="0"/>
                    </a:lnTo>
                    <a:lnTo>
                      <a:pt x="5143501" y="1268739"/>
                    </a:lnTo>
                    <a:cubicBezTo>
                      <a:pt x="5143501" y="1504406"/>
                      <a:pt x="4952456" y="1695451"/>
                      <a:pt x="4716789" y="1695451"/>
                    </a:cubicBezTo>
                    <a:lnTo>
                      <a:pt x="0" y="1695451"/>
                    </a:lnTo>
                    <a:lnTo>
                      <a:pt x="0" y="165258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04C7166C-FA84-3ACF-F9F0-D2404094E031}"/>
                  </a:ext>
                </a:extLst>
              </p:cNvPr>
              <p:cNvSpPr/>
              <p:nvPr/>
            </p:nvSpPr>
            <p:spPr>
              <a:xfrm>
                <a:off x="5715000" y="5924550"/>
                <a:ext cx="1766884" cy="1695451"/>
              </a:xfrm>
              <a:custGeom>
                <a:avLst/>
                <a:gdLst>
                  <a:gd name="connsiteX0" fmla="*/ 0 w 1766884"/>
                  <a:gd name="connsiteY0" fmla="*/ 0 h 1695451"/>
                  <a:gd name="connsiteX1" fmla="*/ 1766884 w 1766884"/>
                  <a:gd name="connsiteY1" fmla="*/ 0 h 1695451"/>
                  <a:gd name="connsiteX2" fmla="*/ 1766884 w 1766884"/>
                  <a:gd name="connsiteY2" fmla="*/ 1695451 h 1695451"/>
                  <a:gd name="connsiteX3" fmla="*/ 426712 w 1766884"/>
                  <a:gd name="connsiteY3" fmla="*/ 1695451 h 1695451"/>
                  <a:gd name="connsiteX4" fmla="*/ 0 w 1766884"/>
                  <a:gd name="connsiteY4" fmla="*/ 1268739 h 1695451"/>
                  <a:gd name="connsiteX5" fmla="*/ 0 w 1766884"/>
                  <a:gd name="connsiteY5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66884" h="1695451">
                    <a:moveTo>
                      <a:pt x="0" y="0"/>
                    </a:moveTo>
                    <a:lnTo>
                      <a:pt x="1766884" y="0"/>
                    </a:lnTo>
                    <a:lnTo>
                      <a:pt x="1766884" y="1695451"/>
                    </a:lnTo>
                    <a:lnTo>
                      <a:pt x="426712" y="1695451"/>
                    </a:lnTo>
                    <a:cubicBezTo>
                      <a:pt x="191045" y="1695451"/>
                      <a:pt x="0" y="1504406"/>
                      <a:pt x="0" y="1268739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A024923E-A5B8-A7C6-D48B-D63F2AFFBC7E}"/>
                  </a:ext>
                </a:extLst>
              </p:cNvPr>
              <p:cNvSpPr/>
              <p:nvPr/>
            </p:nvSpPr>
            <p:spPr>
              <a:xfrm>
                <a:off x="7481885" y="5924550"/>
                <a:ext cx="438151" cy="2194319"/>
              </a:xfrm>
              <a:custGeom>
                <a:avLst/>
                <a:gdLst>
                  <a:gd name="connsiteX0" fmla="*/ 0 w 438151"/>
                  <a:gd name="connsiteY0" fmla="*/ 0 h 2194319"/>
                  <a:gd name="connsiteX1" fmla="*/ 438151 w 438151"/>
                  <a:gd name="connsiteY1" fmla="*/ 0 h 2194319"/>
                  <a:gd name="connsiteX2" fmla="*/ 438151 w 438151"/>
                  <a:gd name="connsiteY2" fmla="*/ 1652587 h 2194319"/>
                  <a:gd name="connsiteX3" fmla="*/ 438151 w 438151"/>
                  <a:gd name="connsiteY3" fmla="*/ 1695451 h 2194319"/>
                  <a:gd name="connsiteX4" fmla="*/ 438151 w 438151"/>
                  <a:gd name="connsiteY4" fmla="*/ 2194319 h 2194319"/>
                  <a:gd name="connsiteX5" fmla="*/ 39056 w 438151"/>
                  <a:gd name="connsiteY5" fmla="*/ 1695451 h 2194319"/>
                  <a:gd name="connsiteX6" fmla="*/ 0 w 438151"/>
                  <a:gd name="connsiteY6" fmla="*/ 1695451 h 2194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8151" h="2194319">
                    <a:moveTo>
                      <a:pt x="0" y="0"/>
                    </a:moveTo>
                    <a:lnTo>
                      <a:pt x="438151" y="0"/>
                    </a:lnTo>
                    <a:lnTo>
                      <a:pt x="438151" y="1652587"/>
                    </a:lnTo>
                    <a:lnTo>
                      <a:pt x="438151" y="1695451"/>
                    </a:lnTo>
                    <a:lnTo>
                      <a:pt x="438151" y="2194319"/>
                    </a:lnTo>
                    <a:lnTo>
                      <a:pt x="39056" y="1695451"/>
                    </a:lnTo>
                    <a:lnTo>
                      <a:pt x="0" y="169545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ADA27159-334E-3C16-F693-8A55A798975B}"/>
                  </a:ext>
                </a:extLst>
              </p:cNvPr>
              <p:cNvSpPr/>
              <p:nvPr/>
            </p:nvSpPr>
            <p:spPr>
              <a:xfrm>
                <a:off x="7920035" y="5924549"/>
                <a:ext cx="442915" cy="2200274"/>
              </a:xfrm>
              <a:custGeom>
                <a:avLst/>
                <a:gdLst>
                  <a:gd name="connsiteX0" fmla="*/ 442915 w 442915"/>
                  <a:gd name="connsiteY0" fmla="*/ 1652587 h 2200274"/>
                  <a:gd name="connsiteX1" fmla="*/ 442915 w 442915"/>
                  <a:gd name="connsiteY1" fmla="*/ 1695451 h 2200274"/>
                  <a:gd name="connsiteX2" fmla="*/ 408624 w 442915"/>
                  <a:gd name="connsiteY2" fmla="*/ 1695451 h 2200274"/>
                  <a:gd name="connsiteX3" fmla="*/ 0 w 442915"/>
                  <a:gd name="connsiteY3" fmla="*/ 0 h 2200274"/>
                  <a:gd name="connsiteX4" fmla="*/ 4763 w 442915"/>
                  <a:gd name="connsiteY4" fmla="*/ 0 h 2200274"/>
                  <a:gd name="connsiteX5" fmla="*/ 442914 w 442915"/>
                  <a:gd name="connsiteY5" fmla="*/ 0 h 2200274"/>
                  <a:gd name="connsiteX6" fmla="*/ 442914 w 442915"/>
                  <a:gd name="connsiteY6" fmla="*/ 1652587 h 2200274"/>
                  <a:gd name="connsiteX7" fmla="*/ 408623 w 442915"/>
                  <a:gd name="connsiteY7" fmla="*/ 1695451 h 2200274"/>
                  <a:gd name="connsiteX8" fmla="*/ 408624 w 442915"/>
                  <a:gd name="connsiteY8" fmla="*/ 1695451 h 2200274"/>
                  <a:gd name="connsiteX9" fmla="*/ 4765 w 442915"/>
                  <a:gd name="connsiteY9" fmla="*/ 2200274 h 2200274"/>
                  <a:gd name="connsiteX10" fmla="*/ 4764 w 442915"/>
                  <a:gd name="connsiteY10" fmla="*/ 2200273 h 2200274"/>
                  <a:gd name="connsiteX11" fmla="*/ 1 w 442915"/>
                  <a:gd name="connsiteY11" fmla="*/ 2194319 h 2200274"/>
                  <a:gd name="connsiteX12" fmla="*/ 1 w 442915"/>
                  <a:gd name="connsiteY12" fmla="*/ 1695451 h 2200274"/>
                  <a:gd name="connsiteX13" fmla="*/ 0 w 442915"/>
                  <a:gd name="connsiteY13" fmla="*/ 1695451 h 2200274"/>
                  <a:gd name="connsiteX14" fmla="*/ 0 w 442915"/>
                  <a:gd name="connsiteY14" fmla="*/ 1652587 h 2200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42915" h="2200274">
                    <a:moveTo>
                      <a:pt x="442915" y="1652587"/>
                    </a:moveTo>
                    <a:lnTo>
                      <a:pt x="442915" y="1695451"/>
                    </a:lnTo>
                    <a:lnTo>
                      <a:pt x="408624" y="1695451"/>
                    </a:lnTo>
                    <a:close/>
                    <a:moveTo>
                      <a:pt x="0" y="0"/>
                    </a:moveTo>
                    <a:lnTo>
                      <a:pt x="4763" y="0"/>
                    </a:lnTo>
                    <a:lnTo>
                      <a:pt x="442914" y="0"/>
                    </a:lnTo>
                    <a:lnTo>
                      <a:pt x="442914" y="1652587"/>
                    </a:lnTo>
                    <a:lnTo>
                      <a:pt x="408623" y="1695451"/>
                    </a:lnTo>
                    <a:lnTo>
                      <a:pt x="408624" y="1695451"/>
                    </a:lnTo>
                    <a:lnTo>
                      <a:pt x="4765" y="2200274"/>
                    </a:lnTo>
                    <a:lnTo>
                      <a:pt x="4764" y="2200273"/>
                    </a:lnTo>
                    <a:lnTo>
                      <a:pt x="1" y="2194319"/>
                    </a:lnTo>
                    <a:lnTo>
                      <a:pt x="1" y="1695451"/>
                    </a:lnTo>
                    <a:lnTo>
                      <a:pt x="0" y="1695451"/>
                    </a:lnTo>
                    <a:lnTo>
                      <a:pt x="0" y="1652587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70463B7A-A2A5-0EA0-BCCE-1FDC5991FF5B}"/>
              </a:ext>
            </a:extLst>
          </p:cNvPr>
          <p:cNvGrpSpPr/>
          <p:nvPr/>
        </p:nvGrpSpPr>
        <p:grpSpPr>
          <a:xfrm>
            <a:off x="5460024" y="10646605"/>
            <a:ext cx="3839596" cy="1028069"/>
            <a:chOff x="5460024" y="10646605"/>
            <a:chExt cx="3839596" cy="1028069"/>
          </a:xfrm>
        </p:grpSpPr>
        <p:sp>
          <p:nvSpPr>
            <p:cNvPr id="14" name="Google Shape;611;p22">
              <a:extLst>
                <a:ext uri="{FF2B5EF4-FFF2-40B4-BE49-F238E27FC236}">
                  <a16:creationId xmlns:a16="http://schemas.microsoft.com/office/drawing/2014/main" id="{59C3F580-E5BB-D57F-1C55-06420C67CC2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41466" y="10646605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SELF LEAD</a:t>
              </a:r>
              <a:endParaRPr lang="en-US" altLang="en-US" sz="20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endParaRPr>
            </a:p>
          </p:txBody>
        </p:sp>
        <p:sp>
          <p:nvSpPr>
            <p:cNvPr id="15" name="Google Shape;626;p22">
              <a:extLst>
                <a:ext uri="{FF2B5EF4-FFF2-40B4-BE49-F238E27FC236}">
                  <a16:creationId xmlns:a16="http://schemas.microsoft.com/office/drawing/2014/main" id="{4311ACB0-2076-BA18-389E-6F307D68A6C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60024" y="11000400"/>
              <a:ext cx="3658154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en-US" sz="1600" b="1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Dẫn</a:t>
              </a:r>
              <a:r>
                <a:rPr lang="en-US" sz="1600" b="1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b="1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Dắt</a:t>
              </a:r>
              <a:r>
                <a:rPr lang="en-US" sz="1600" b="1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b="1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Bản</a:t>
              </a:r>
              <a:r>
                <a:rPr lang="en-US" sz="1600" b="1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Thân: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Quản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trị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cảm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xúc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và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hành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vi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cá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nhân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.</a:t>
              </a:r>
              <a:endParaRPr lang="en-US" altLang="en-US" sz="16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F2D8186-7CB5-DAD9-8DEA-11C0C01D3465}"/>
              </a:ext>
            </a:extLst>
          </p:cNvPr>
          <p:cNvGrpSpPr/>
          <p:nvPr/>
        </p:nvGrpSpPr>
        <p:grpSpPr>
          <a:xfrm>
            <a:off x="2600868" y="10549576"/>
            <a:ext cx="1671266" cy="997533"/>
            <a:chOff x="2093792" y="4580405"/>
            <a:chExt cx="2009551" cy="940769"/>
          </a:xfrm>
        </p:grpSpPr>
        <p:sp>
          <p:nvSpPr>
            <p:cNvPr id="17" name="Google Shape;611;p22">
              <a:extLst>
                <a:ext uri="{FF2B5EF4-FFF2-40B4-BE49-F238E27FC236}">
                  <a16:creationId xmlns:a16="http://schemas.microsoft.com/office/drawing/2014/main" id="{F1D92626-FEBB-50B5-E3D3-BE153EE73A9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3792" y="4580405"/>
              <a:ext cx="2009551" cy="385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2400" dirty="0">
                  <a:solidFill>
                    <a:schemeClr val="bg2">
                      <a:lumMod val="50000"/>
                      <a:lumOff val="50000"/>
                    </a:schemeClr>
                  </a:solidFill>
                  <a:latin typeface="+mn-lt"/>
                  <a:cs typeface="Open Sans" panose="020B0606030504020204" pitchFamily="34" charset="0"/>
                  <a:sym typeface="Open Sans" panose="020B0606030504020204" pitchFamily="34" charset="0"/>
                </a:rPr>
                <a:t>STEP</a:t>
              </a:r>
              <a:endParaRPr lang="en-US" altLang="en-US" sz="2000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endParaRPr>
            </a:p>
          </p:txBody>
        </p:sp>
        <p:sp>
          <p:nvSpPr>
            <p:cNvPr id="18" name="Google Shape;611;p22">
              <a:extLst>
                <a:ext uri="{FF2B5EF4-FFF2-40B4-BE49-F238E27FC236}">
                  <a16:creationId xmlns:a16="http://schemas.microsoft.com/office/drawing/2014/main" id="{E636B472-E37F-CDD6-B093-32EA60AD01A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3792" y="4828152"/>
              <a:ext cx="2009551" cy="6930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bg2">
                      <a:lumMod val="50000"/>
                      <a:lumOff val="50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01</a:t>
              </a:r>
              <a:endParaRPr lang="en-US" altLang="en-US" sz="6000" b="1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314CDB41-ACC6-D647-6DBB-5A594D9F488A}"/>
              </a:ext>
            </a:extLst>
          </p:cNvPr>
          <p:cNvGrpSpPr/>
          <p:nvPr/>
        </p:nvGrpSpPr>
        <p:grpSpPr>
          <a:xfrm>
            <a:off x="4002380" y="8096699"/>
            <a:ext cx="8261571" cy="2333034"/>
            <a:chOff x="3392780" y="8096699"/>
            <a:chExt cx="8261571" cy="2333034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A0CAEA8F-7AF6-4B44-690B-9A4249246815}"/>
                </a:ext>
              </a:extLst>
            </p:cNvPr>
            <p:cNvGrpSpPr/>
            <p:nvPr/>
          </p:nvGrpSpPr>
          <p:grpSpPr>
            <a:xfrm>
              <a:off x="3392780" y="8096699"/>
              <a:ext cx="8261571" cy="2333034"/>
              <a:chOff x="5715000" y="5924549"/>
              <a:chExt cx="7791451" cy="2200274"/>
            </a:xfrm>
            <a:solidFill>
              <a:schemeClr val="bg1">
                <a:lumMod val="95000"/>
              </a:schemeClr>
            </a:solidFill>
            <a:effectLst>
              <a:outerShdw blurRad="190500" dist="127000" dir="5400000" algn="t" rotWithShape="0">
                <a:prstClr val="black">
                  <a:alpha val="15000"/>
                </a:prstClr>
              </a:outerShdw>
            </a:effectLst>
          </p:grpSpPr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F66CBBA9-86B7-E5A7-3D1C-6BD88936D637}"/>
                  </a:ext>
                </a:extLst>
              </p:cNvPr>
              <p:cNvSpPr/>
              <p:nvPr/>
            </p:nvSpPr>
            <p:spPr>
              <a:xfrm>
                <a:off x="8362950" y="5924550"/>
                <a:ext cx="5143501" cy="1695451"/>
              </a:xfrm>
              <a:custGeom>
                <a:avLst/>
                <a:gdLst>
                  <a:gd name="connsiteX0" fmla="*/ 0 w 5143501"/>
                  <a:gd name="connsiteY0" fmla="*/ 0 h 1695451"/>
                  <a:gd name="connsiteX1" fmla="*/ 5143501 w 5143501"/>
                  <a:gd name="connsiteY1" fmla="*/ 0 h 1695451"/>
                  <a:gd name="connsiteX2" fmla="*/ 5143501 w 5143501"/>
                  <a:gd name="connsiteY2" fmla="*/ 1268739 h 1695451"/>
                  <a:gd name="connsiteX3" fmla="*/ 4716789 w 5143501"/>
                  <a:gd name="connsiteY3" fmla="*/ 1695451 h 1695451"/>
                  <a:gd name="connsiteX4" fmla="*/ 0 w 5143501"/>
                  <a:gd name="connsiteY4" fmla="*/ 1695451 h 1695451"/>
                  <a:gd name="connsiteX5" fmla="*/ 0 w 5143501"/>
                  <a:gd name="connsiteY5" fmla="*/ 1652587 h 1695451"/>
                  <a:gd name="connsiteX6" fmla="*/ 0 w 5143501"/>
                  <a:gd name="connsiteY6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3501" h="1695451">
                    <a:moveTo>
                      <a:pt x="0" y="0"/>
                    </a:moveTo>
                    <a:lnTo>
                      <a:pt x="5143501" y="0"/>
                    </a:lnTo>
                    <a:lnTo>
                      <a:pt x="5143501" y="1268739"/>
                    </a:lnTo>
                    <a:cubicBezTo>
                      <a:pt x="5143501" y="1504406"/>
                      <a:pt x="4952456" y="1695451"/>
                      <a:pt x="4716789" y="1695451"/>
                    </a:cubicBezTo>
                    <a:lnTo>
                      <a:pt x="0" y="1695451"/>
                    </a:lnTo>
                    <a:lnTo>
                      <a:pt x="0" y="165258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51FB0264-8813-DEA5-540C-A89FE44D8385}"/>
                  </a:ext>
                </a:extLst>
              </p:cNvPr>
              <p:cNvSpPr/>
              <p:nvPr/>
            </p:nvSpPr>
            <p:spPr>
              <a:xfrm>
                <a:off x="5715000" y="5924550"/>
                <a:ext cx="1766884" cy="1695451"/>
              </a:xfrm>
              <a:custGeom>
                <a:avLst/>
                <a:gdLst>
                  <a:gd name="connsiteX0" fmla="*/ 0 w 1766884"/>
                  <a:gd name="connsiteY0" fmla="*/ 0 h 1695451"/>
                  <a:gd name="connsiteX1" fmla="*/ 1766884 w 1766884"/>
                  <a:gd name="connsiteY1" fmla="*/ 0 h 1695451"/>
                  <a:gd name="connsiteX2" fmla="*/ 1766884 w 1766884"/>
                  <a:gd name="connsiteY2" fmla="*/ 1695451 h 1695451"/>
                  <a:gd name="connsiteX3" fmla="*/ 426712 w 1766884"/>
                  <a:gd name="connsiteY3" fmla="*/ 1695451 h 1695451"/>
                  <a:gd name="connsiteX4" fmla="*/ 0 w 1766884"/>
                  <a:gd name="connsiteY4" fmla="*/ 1268739 h 1695451"/>
                  <a:gd name="connsiteX5" fmla="*/ 0 w 1766884"/>
                  <a:gd name="connsiteY5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66884" h="1695451">
                    <a:moveTo>
                      <a:pt x="0" y="0"/>
                    </a:moveTo>
                    <a:lnTo>
                      <a:pt x="1766884" y="0"/>
                    </a:lnTo>
                    <a:lnTo>
                      <a:pt x="1766884" y="1695451"/>
                    </a:lnTo>
                    <a:lnTo>
                      <a:pt x="426712" y="1695451"/>
                    </a:lnTo>
                    <a:cubicBezTo>
                      <a:pt x="191045" y="1695451"/>
                      <a:pt x="0" y="1504406"/>
                      <a:pt x="0" y="1268739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63CC685A-8AD2-2BA5-F6EB-1ED1290BF08E}"/>
                  </a:ext>
                </a:extLst>
              </p:cNvPr>
              <p:cNvSpPr/>
              <p:nvPr/>
            </p:nvSpPr>
            <p:spPr>
              <a:xfrm>
                <a:off x="7481885" y="5924550"/>
                <a:ext cx="438151" cy="2194319"/>
              </a:xfrm>
              <a:custGeom>
                <a:avLst/>
                <a:gdLst>
                  <a:gd name="connsiteX0" fmla="*/ 0 w 438151"/>
                  <a:gd name="connsiteY0" fmla="*/ 0 h 2194319"/>
                  <a:gd name="connsiteX1" fmla="*/ 438151 w 438151"/>
                  <a:gd name="connsiteY1" fmla="*/ 0 h 2194319"/>
                  <a:gd name="connsiteX2" fmla="*/ 438151 w 438151"/>
                  <a:gd name="connsiteY2" fmla="*/ 1652587 h 2194319"/>
                  <a:gd name="connsiteX3" fmla="*/ 438151 w 438151"/>
                  <a:gd name="connsiteY3" fmla="*/ 1695451 h 2194319"/>
                  <a:gd name="connsiteX4" fmla="*/ 438151 w 438151"/>
                  <a:gd name="connsiteY4" fmla="*/ 2194319 h 2194319"/>
                  <a:gd name="connsiteX5" fmla="*/ 39056 w 438151"/>
                  <a:gd name="connsiteY5" fmla="*/ 1695451 h 2194319"/>
                  <a:gd name="connsiteX6" fmla="*/ 0 w 438151"/>
                  <a:gd name="connsiteY6" fmla="*/ 1695451 h 2194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8151" h="2194319">
                    <a:moveTo>
                      <a:pt x="0" y="0"/>
                    </a:moveTo>
                    <a:lnTo>
                      <a:pt x="438151" y="0"/>
                    </a:lnTo>
                    <a:lnTo>
                      <a:pt x="438151" y="1652587"/>
                    </a:lnTo>
                    <a:lnTo>
                      <a:pt x="438151" y="1695451"/>
                    </a:lnTo>
                    <a:lnTo>
                      <a:pt x="438151" y="2194319"/>
                    </a:lnTo>
                    <a:lnTo>
                      <a:pt x="39056" y="1695451"/>
                    </a:lnTo>
                    <a:lnTo>
                      <a:pt x="0" y="169545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CBA9CDF2-250E-17C9-E1C5-BC5CFA562D0E}"/>
                  </a:ext>
                </a:extLst>
              </p:cNvPr>
              <p:cNvSpPr/>
              <p:nvPr/>
            </p:nvSpPr>
            <p:spPr>
              <a:xfrm>
                <a:off x="7920035" y="5924549"/>
                <a:ext cx="442915" cy="2200274"/>
              </a:xfrm>
              <a:custGeom>
                <a:avLst/>
                <a:gdLst>
                  <a:gd name="connsiteX0" fmla="*/ 442915 w 442915"/>
                  <a:gd name="connsiteY0" fmla="*/ 1652587 h 2200274"/>
                  <a:gd name="connsiteX1" fmla="*/ 442915 w 442915"/>
                  <a:gd name="connsiteY1" fmla="*/ 1695451 h 2200274"/>
                  <a:gd name="connsiteX2" fmla="*/ 408624 w 442915"/>
                  <a:gd name="connsiteY2" fmla="*/ 1695451 h 2200274"/>
                  <a:gd name="connsiteX3" fmla="*/ 0 w 442915"/>
                  <a:gd name="connsiteY3" fmla="*/ 0 h 2200274"/>
                  <a:gd name="connsiteX4" fmla="*/ 4763 w 442915"/>
                  <a:gd name="connsiteY4" fmla="*/ 0 h 2200274"/>
                  <a:gd name="connsiteX5" fmla="*/ 442914 w 442915"/>
                  <a:gd name="connsiteY5" fmla="*/ 0 h 2200274"/>
                  <a:gd name="connsiteX6" fmla="*/ 442914 w 442915"/>
                  <a:gd name="connsiteY6" fmla="*/ 1652587 h 2200274"/>
                  <a:gd name="connsiteX7" fmla="*/ 408623 w 442915"/>
                  <a:gd name="connsiteY7" fmla="*/ 1695451 h 2200274"/>
                  <a:gd name="connsiteX8" fmla="*/ 408624 w 442915"/>
                  <a:gd name="connsiteY8" fmla="*/ 1695451 h 2200274"/>
                  <a:gd name="connsiteX9" fmla="*/ 4765 w 442915"/>
                  <a:gd name="connsiteY9" fmla="*/ 2200274 h 2200274"/>
                  <a:gd name="connsiteX10" fmla="*/ 4764 w 442915"/>
                  <a:gd name="connsiteY10" fmla="*/ 2200273 h 2200274"/>
                  <a:gd name="connsiteX11" fmla="*/ 1 w 442915"/>
                  <a:gd name="connsiteY11" fmla="*/ 2194319 h 2200274"/>
                  <a:gd name="connsiteX12" fmla="*/ 1 w 442915"/>
                  <a:gd name="connsiteY12" fmla="*/ 1695451 h 2200274"/>
                  <a:gd name="connsiteX13" fmla="*/ 0 w 442915"/>
                  <a:gd name="connsiteY13" fmla="*/ 1695451 h 2200274"/>
                  <a:gd name="connsiteX14" fmla="*/ 0 w 442915"/>
                  <a:gd name="connsiteY14" fmla="*/ 1652587 h 2200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42915" h="2200274">
                    <a:moveTo>
                      <a:pt x="442915" y="1652587"/>
                    </a:moveTo>
                    <a:lnTo>
                      <a:pt x="442915" y="1695451"/>
                    </a:lnTo>
                    <a:lnTo>
                      <a:pt x="408624" y="1695451"/>
                    </a:lnTo>
                    <a:close/>
                    <a:moveTo>
                      <a:pt x="0" y="0"/>
                    </a:moveTo>
                    <a:lnTo>
                      <a:pt x="4763" y="0"/>
                    </a:lnTo>
                    <a:lnTo>
                      <a:pt x="442914" y="0"/>
                    </a:lnTo>
                    <a:lnTo>
                      <a:pt x="442914" y="1652587"/>
                    </a:lnTo>
                    <a:lnTo>
                      <a:pt x="408623" y="1695451"/>
                    </a:lnTo>
                    <a:lnTo>
                      <a:pt x="408624" y="1695451"/>
                    </a:lnTo>
                    <a:lnTo>
                      <a:pt x="4765" y="2200274"/>
                    </a:lnTo>
                    <a:lnTo>
                      <a:pt x="4764" y="2200273"/>
                    </a:lnTo>
                    <a:lnTo>
                      <a:pt x="1" y="2194319"/>
                    </a:lnTo>
                    <a:lnTo>
                      <a:pt x="1" y="1695451"/>
                    </a:lnTo>
                    <a:lnTo>
                      <a:pt x="0" y="1695451"/>
                    </a:lnTo>
                    <a:lnTo>
                      <a:pt x="0" y="165258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3B053705-7E7F-D82D-586C-FD466883D839}"/>
                </a:ext>
              </a:extLst>
            </p:cNvPr>
            <p:cNvGrpSpPr/>
            <p:nvPr/>
          </p:nvGrpSpPr>
          <p:grpSpPr>
            <a:xfrm>
              <a:off x="3392780" y="8096699"/>
              <a:ext cx="8261571" cy="2333034"/>
              <a:chOff x="5715000" y="5924549"/>
              <a:chExt cx="7791451" cy="2200274"/>
            </a:xfrm>
            <a:effectLst>
              <a:outerShdw blurRad="63500" dist="38100" dir="5400000" algn="t" rotWithShape="0">
                <a:prstClr val="black">
                  <a:alpha val="30000"/>
                </a:prstClr>
              </a:outerShdw>
            </a:effectLst>
          </p:grpSpPr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B2F05223-D559-3FDD-E7A5-8E0680E85190}"/>
                  </a:ext>
                </a:extLst>
              </p:cNvPr>
              <p:cNvSpPr/>
              <p:nvPr/>
            </p:nvSpPr>
            <p:spPr>
              <a:xfrm>
                <a:off x="8362950" y="5924550"/>
                <a:ext cx="5143501" cy="1695451"/>
              </a:xfrm>
              <a:custGeom>
                <a:avLst/>
                <a:gdLst>
                  <a:gd name="connsiteX0" fmla="*/ 0 w 5143501"/>
                  <a:gd name="connsiteY0" fmla="*/ 0 h 1695451"/>
                  <a:gd name="connsiteX1" fmla="*/ 5143501 w 5143501"/>
                  <a:gd name="connsiteY1" fmla="*/ 0 h 1695451"/>
                  <a:gd name="connsiteX2" fmla="*/ 5143501 w 5143501"/>
                  <a:gd name="connsiteY2" fmla="*/ 1268739 h 1695451"/>
                  <a:gd name="connsiteX3" fmla="*/ 4716789 w 5143501"/>
                  <a:gd name="connsiteY3" fmla="*/ 1695451 h 1695451"/>
                  <a:gd name="connsiteX4" fmla="*/ 0 w 5143501"/>
                  <a:gd name="connsiteY4" fmla="*/ 1695451 h 1695451"/>
                  <a:gd name="connsiteX5" fmla="*/ 0 w 5143501"/>
                  <a:gd name="connsiteY5" fmla="*/ 1652587 h 1695451"/>
                  <a:gd name="connsiteX6" fmla="*/ 0 w 5143501"/>
                  <a:gd name="connsiteY6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3501" h="1695451">
                    <a:moveTo>
                      <a:pt x="0" y="0"/>
                    </a:moveTo>
                    <a:lnTo>
                      <a:pt x="5143501" y="0"/>
                    </a:lnTo>
                    <a:lnTo>
                      <a:pt x="5143501" y="1268739"/>
                    </a:lnTo>
                    <a:cubicBezTo>
                      <a:pt x="5143501" y="1504406"/>
                      <a:pt x="4952456" y="1695451"/>
                      <a:pt x="4716789" y="1695451"/>
                    </a:cubicBezTo>
                    <a:lnTo>
                      <a:pt x="0" y="1695451"/>
                    </a:lnTo>
                    <a:lnTo>
                      <a:pt x="0" y="165258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BE066287-3B75-4603-B305-3AD79F5288EB}"/>
                  </a:ext>
                </a:extLst>
              </p:cNvPr>
              <p:cNvSpPr/>
              <p:nvPr/>
            </p:nvSpPr>
            <p:spPr>
              <a:xfrm>
                <a:off x="5715000" y="5924550"/>
                <a:ext cx="1766884" cy="1695451"/>
              </a:xfrm>
              <a:custGeom>
                <a:avLst/>
                <a:gdLst>
                  <a:gd name="connsiteX0" fmla="*/ 0 w 1766884"/>
                  <a:gd name="connsiteY0" fmla="*/ 0 h 1695451"/>
                  <a:gd name="connsiteX1" fmla="*/ 1766884 w 1766884"/>
                  <a:gd name="connsiteY1" fmla="*/ 0 h 1695451"/>
                  <a:gd name="connsiteX2" fmla="*/ 1766884 w 1766884"/>
                  <a:gd name="connsiteY2" fmla="*/ 1695451 h 1695451"/>
                  <a:gd name="connsiteX3" fmla="*/ 426712 w 1766884"/>
                  <a:gd name="connsiteY3" fmla="*/ 1695451 h 1695451"/>
                  <a:gd name="connsiteX4" fmla="*/ 0 w 1766884"/>
                  <a:gd name="connsiteY4" fmla="*/ 1268739 h 1695451"/>
                  <a:gd name="connsiteX5" fmla="*/ 0 w 1766884"/>
                  <a:gd name="connsiteY5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66884" h="1695451">
                    <a:moveTo>
                      <a:pt x="0" y="0"/>
                    </a:moveTo>
                    <a:lnTo>
                      <a:pt x="1766884" y="0"/>
                    </a:lnTo>
                    <a:lnTo>
                      <a:pt x="1766884" y="1695451"/>
                    </a:lnTo>
                    <a:lnTo>
                      <a:pt x="426712" y="1695451"/>
                    </a:lnTo>
                    <a:cubicBezTo>
                      <a:pt x="191045" y="1695451"/>
                      <a:pt x="0" y="1504406"/>
                      <a:pt x="0" y="1268739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A1521E97-4154-7F94-00CB-3BA390EEABC4}"/>
                  </a:ext>
                </a:extLst>
              </p:cNvPr>
              <p:cNvSpPr/>
              <p:nvPr/>
            </p:nvSpPr>
            <p:spPr>
              <a:xfrm>
                <a:off x="7481885" y="5924550"/>
                <a:ext cx="438151" cy="2194319"/>
              </a:xfrm>
              <a:custGeom>
                <a:avLst/>
                <a:gdLst>
                  <a:gd name="connsiteX0" fmla="*/ 0 w 438151"/>
                  <a:gd name="connsiteY0" fmla="*/ 0 h 2194319"/>
                  <a:gd name="connsiteX1" fmla="*/ 438151 w 438151"/>
                  <a:gd name="connsiteY1" fmla="*/ 0 h 2194319"/>
                  <a:gd name="connsiteX2" fmla="*/ 438151 w 438151"/>
                  <a:gd name="connsiteY2" fmla="*/ 1652587 h 2194319"/>
                  <a:gd name="connsiteX3" fmla="*/ 438151 w 438151"/>
                  <a:gd name="connsiteY3" fmla="*/ 1695451 h 2194319"/>
                  <a:gd name="connsiteX4" fmla="*/ 438151 w 438151"/>
                  <a:gd name="connsiteY4" fmla="*/ 2194319 h 2194319"/>
                  <a:gd name="connsiteX5" fmla="*/ 39056 w 438151"/>
                  <a:gd name="connsiteY5" fmla="*/ 1695451 h 2194319"/>
                  <a:gd name="connsiteX6" fmla="*/ 0 w 438151"/>
                  <a:gd name="connsiteY6" fmla="*/ 1695451 h 2194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8151" h="2194319">
                    <a:moveTo>
                      <a:pt x="0" y="0"/>
                    </a:moveTo>
                    <a:lnTo>
                      <a:pt x="438151" y="0"/>
                    </a:lnTo>
                    <a:lnTo>
                      <a:pt x="438151" y="1652587"/>
                    </a:lnTo>
                    <a:lnTo>
                      <a:pt x="438151" y="1695451"/>
                    </a:lnTo>
                    <a:lnTo>
                      <a:pt x="438151" y="2194319"/>
                    </a:lnTo>
                    <a:lnTo>
                      <a:pt x="39056" y="1695451"/>
                    </a:lnTo>
                    <a:lnTo>
                      <a:pt x="0" y="169545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A87DA4AE-36DE-E909-EEC2-9A25228E787B}"/>
                  </a:ext>
                </a:extLst>
              </p:cNvPr>
              <p:cNvSpPr/>
              <p:nvPr/>
            </p:nvSpPr>
            <p:spPr>
              <a:xfrm>
                <a:off x="7920035" y="5924549"/>
                <a:ext cx="442915" cy="2200274"/>
              </a:xfrm>
              <a:custGeom>
                <a:avLst/>
                <a:gdLst>
                  <a:gd name="connsiteX0" fmla="*/ 442915 w 442915"/>
                  <a:gd name="connsiteY0" fmla="*/ 1652587 h 2200274"/>
                  <a:gd name="connsiteX1" fmla="*/ 442915 w 442915"/>
                  <a:gd name="connsiteY1" fmla="*/ 1695451 h 2200274"/>
                  <a:gd name="connsiteX2" fmla="*/ 408624 w 442915"/>
                  <a:gd name="connsiteY2" fmla="*/ 1695451 h 2200274"/>
                  <a:gd name="connsiteX3" fmla="*/ 0 w 442915"/>
                  <a:gd name="connsiteY3" fmla="*/ 0 h 2200274"/>
                  <a:gd name="connsiteX4" fmla="*/ 4763 w 442915"/>
                  <a:gd name="connsiteY4" fmla="*/ 0 h 2200274"/>
                  <a:gd name="connsiteX5" fmla="*/ 442914 w 442915"/>
                  <a:gd name="connsiteY5" fmla="*/ 0 h 2200274"/>
                  <a:gd name="connsiteX6" fmla="*/ 442914 w 442915"/>
                  <a:gd name="connsiteY6" fmla="*/ 1652587 h 2200274"/>
                  <a:gd name="connsiteX7" fmla="*/ 408623 w 442915"/>
                  <a:gd name="connsiteY7" fmla="*/ 1695451 h 2200274"/>
                  <a:gd name="connsiteX8" fmla="*/ 408624 w 442915"/>
                  <a:gd name="connsiteY8" fmla="*/ 1695451 h 2200274"/>
                  <a:gd name="connsiteX9" fmla="*/ 4765 w 442915"/>
                  <a:gd name="connsiteY9" fmla="*/ 2200274 h 2200274"/>
                  <a:gd name="connsiteX10" fmla="*/ 4764 w 442915"/>
                  <a:gd name="connsiteY10" fmla="*/ 2200273 h 2200274"/>
                  <a:gd name="connsiteX11" fmla="*/ 1 w 442915"/>
                  <a:gd name="connsiteY11" fmla="*/ 2194319 h 2200274"/>
                  <a:gd name="connsiteX12" fmla="*/ 1 w 442915"/>
                  <a:gd name="connsiteY12" fmla="*/ 1695451 h 2200274"/>
                  <a:gd name="connsiteX13" fmla="*/ 0 w 442915"/>
                  <a:gd name="connsiteY13" fmla="*/ 1695451 h 2200274"/>
                  <a:gd name="connsiteX14" fmla="*/ 0 w 442915"/>
                  <a:gd name="connsiteY14" fmla="*/ 1652587 h 2200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42915" h="2200274">
                    <a:moveTo>
                      <a:pt x="442915" y="1652587"/>
                    </a:moveTo>
                    <a:lnTo>
                      <a:pt x="442915" y="1695451"/>
                    </a:lnTo>
                    <a:lnTo>
                      <a:pt x="408624" y="1695451"/>
                    </a:lnTo>
                    <a:close/>
                    <a:moveTo>
                      <a:pt x="0" y="0"/>
                    </a:moveTo>
                    <a:lnTo>
                      <a:pt x="4763" y="0"/>
                    </a:lnTo>
                    <a:lnTo>
                      <a:pt x="442914" y="0"/>
                    </a:lnTo>
                    <a:lnTo>
                      <a:pt x="442914" y="1652587"/>
                    </a:lnTo>
                    <a:lnTo>
                      <a:pt x="408623" y="1695451"/>
                    </a:lnTo>
                    <a:lnTo>
                      <a:pt x="408624" y="1695451"/>
                    </a:lnTo>
                    <a:lnTo>
                      <a:pt x="4765" y="2200274"/>
                    </a:lnTo>
                    <a:lnTo>
                      <a:pt x="4764" y="2200273"/>
                    </a:lnTo>
                    <a:lnTo>
                      <a:pt x="1" y="2194319"/>
                    </a:lnTo>
                    <a:lnTo>
                      <a:pt x="1" y="1695451"/>
                    </a:lnTo>
                    <a:lnTo>
                      <a:pt x="0" y="1695451"/>
                    </a:lnTo>
                    <a:lnTo>
                      <a:pt x="0" y="1652587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71B93EF6-1EFB-D0C2-350B-47C12ECAB25A}"/>
              </a:ext>
            </a:extLst>
          </p:cNvPr>
          <p:cNvGrpSpPr/>
          <p:nvPr/>
        </p:nvGrpSpPr>
        <p:grpSpPr>
          <a:xfrm>
            <a:off x="7063765" y="8536359"/>
            <a:ext cx="3839596" cy="1028069"/>
            <a:chOff x="7063765" y="8536359"/>
            <a:chExt cx="3839596" cy="1028069"/>
          </a:xfrm>
        </p:grpSpPr>
        <p:sp>
          <p:nvSpPr>
            <p:cNvPr id="31" name="Google Shape;611;p22">
              <a:extLst>
                <a:ext uri="{FF2B5EF4-FFF2-40B4-BE49-F238E27FC236}">
                  <a16:creationId xmlns:a16="http://schemas.microsoft.com/office/drawing/2014/main" id="{403419BE-5465-99F6-71B4-23417336BA5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45207" y="8536359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TEAM LEAD</a:t>
              </a:r>
              <a:endParaRPr lang="en-US" altLang="en-US" sz="20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endParaRPr>
            </a:p>
          </p:txBody>
        </p:sp>
        <p:sp>
          <p:nvSpPr>
            <p:cNvPr id="32" name="Google Shape;626;p22">
              <a:extLst>
                <a:ext uri="{FF2B5EF4-FFF2-40B4-BE49-F238E27FC236}">
                  <a16:creationId xmlns:a16="http://schemas.microsoft.com/office/drawing/2014/main" id="{C794B204-B9B4-15E7-7BF1-0EFBF53AA4E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063765" y="8890154"/>
              <a:ext cx="3658154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en-US" sz="1600" b="1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Dẫn</a:t>
              </a:r>
              <a:r>
                <a:rPr lang="en-US" sz="1600" b="1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b="1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Dắt</a:t>
              </a:r>
              <a:r>
                <a:rPr lang="en-US" sz="1600" b="1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b="1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Nhóm</a:t>
              </a:r>
              <a:r>
                <a:rPr lang="en-US" sz="1600" b="1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: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Gắn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kết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,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truyền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cảm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hứng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cho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tập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thể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.</a:t>
              </a:r>
              <a:endParaRPr lang="en-US" altLang="en-US" sz="16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AF6130BF-8BA3-1323-4DFA-0E44BF8F2F90}"/>
              </a:ext>
            </a:extLst>
          </p:cNvPr>
          <p:cNvGrpSpPr/>
          <p:nvPr/>
        </p:nvGrpSpPr>
        <p:grpSpPr>
          <a:xfrm>
            <a:off x="4204609" y="8439330"/>
            <a:ext cx="1671266" cy="997533"/>
            <a:chOff x="2093792" y="4580405"/>
            <a:chExt cx="2009551" cy="940769"/>
          </a:xfrm>
        </p:grpSpPr>
        <p:sp>
          <p:nvSpPr>
            <p:cNvPr id="34" name="Google Shape;611;p22">
              <a:extLst>
                <a:ext uri="{FF2B5EF4-FFF2-40B4-BE49-F238E27FC236}">
                  <a16:creationId xmlns:a16="http://schemas.microsoft.com/office/drawing/2014/main" id="{F404B4E8-E76F-F66B-3092-D1AC534F300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3792" y="4580405"/>
              <a:ext cx="2009551" cy="385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2400" dirty="0">
                  <a:solidFill>
                    <a:schemeClr val="bg2">
                      <a:lumMod val="50000"/>
                      <a:lumOff val="50000"/>
                    </a:schemeClr>
                  </a:solidFill>
                  <a:latin typeface="+mn-lt"/>
                  <a:cs typeface="Open Sans" panose="020B0606030504020204" pitchFamily="34" charset="0"/>
                  <a:sym typeface="Open Sans" panose="020B0606030504020204" pitchFamily="34" charset="0"/>
                </a:rPr>
                <a:t>STEP</a:t>
              </a:r>
              <a:endParaRPr lang="en-US" altLang="en-US" sz="2000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endParaRPr>
            </a:p>
          </p:txBody>
        </p:sp>
        <p:sp>
          <p:nvSpPr>
            <p:cNvPr id="35" name="Google Shape;611;p22">
              <a:extLst>
                <a:ext uri="{FF2B5EF4-FFF2-40B4-BE49-F238E27FC236}">
                  <a16:creationId xmlns:a16="http://schemas.microsoft.com/office/drawing/2014/main" id="{37FB0706-F39D-51D7-1FD7-3764E961E22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3792" y="4828152"/>
              <a:ext cx="2009551" cy="6930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bg2">
                      <a:lumMod val="50000"/>
                      <a:lumOff val="50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02</a:t>
              </a:r>
              <a:endParaRPr lang="en-US" altLang="en-US" sz="6000" b="1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1E31CB7F-1723-2EE5-D066-B5824A2BE91F}"/>
              </a:ext>
            </a:extLst>
          </p:cNvPr>
          <p:cNvGrpSpPr/>
          <p:nvPr/>
        </p:nvGrpSpPr>
        <p:grpSpPr>
          <a:xfrm>
            <a:off x="5606121" y="5986452"/>
            <a:ext cx="8261571" cy="2333034"/>
            <a:chOff x="4996521" y="5986452"/>
            <a:chExt cx="8261571" cy="2333034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3C873F9A-94EB-2C25-3AFB-B24A927B36CB}"/>
                </a:ext>
              </a:extLst>
            </p:cNvPr>
            <p:cNvGrpSpPr/>
            <p:nvPr/>
          </p:nvGrpSpPr>
          <p:grpSpPr>
            <a:xfrm>
              <a:off x="4996521" y="5986452"/>
              <a:ext cx="8261571" cy="2333034"/>
              <a:chOff x="5715000" y="5924549"/>
              <a:chExt cx="7791451" cy="2200274"/>
            </a:xfrm>
            <a:solidFill>
              <a:schemeClr val="bg1">
                <a:lumMod val="95000"/>
              </a:schemeClr>
            </a:solidFill>
            <a:effectLst>
              <a:outerShdw blurRad="190500" dist="127000" dir="5400000" algn="t" rotWithShape="0">
                <a:prstClr val="black">
                  <a:alpha val="15000"/>
                </a:prstClr>
              </a:outerShdw>
            </a:effectLst>
          </p:grpSpPr>
          <p:sp>
            <p:nvSpPr>
              <p:cNvPr id="43" name="Freeform: Shape 42">
                <a:extLst>
                  <a:ext uri="{FF2B5EF4-FFF2-40B4-BE49-F238E27FC236}">
                    <a16:creationId xmlns:a16="http://schemas.microsoft.com/office/drawing/2014/main" id="{EAF2D0DD-838E-9086-5B8D-5977D7DC8B39}"/>
                  </a:ext>
                </a:extLst>
              </p:cNvPr>
              <p:cNvSpPr/>
              <p:nvPr/>
            </p:nvSpPr>
            <p:spPr>
              <a:xfrm>
                <a:off x="8362950" y="5924550"/>
                <a:ext cx="5143501" cy="1695451"/>
              </a:xfrm>
              <a:custGeom>
                <a:avLst/>
                <a:gdLst>
                  <a:gd name="connsiteX0" fmla="*/ 0 w 5143501"/>
                  <a:gd name="connsiteY0" fmla="*/ 0 h 1695451"/>
                  <a:gd name="connsiteX1" fmla="*/ 5143501 w 5143501"/>
                  <a:gd name="connsiteY1" fmla="*/ 0 h 1695451"/>
                  <a:gd name="connsiteX2" fmla="*/ 5143501 w 5143501"/>
                  <a:gd name="connsiteY2" fmla="*/ 1268739 h 1695451"/>
                  <a:gd name="connsiteX3" fmla="*/ 4716789 w 5143501"/>
                  <a:gd name="connsiteY3" fmla="*/ 1695451 h 1695451"/>
                  <a:gd name="connsiteX4" fmla="*/ 0 w 5143501"/>
                  <a:gd name="connsiteY4" fmla="*/ 1695451 h 1695451"/>
                  <a:gd name="connsiteX5" fmla="*/ 0 w 5143501"/>
                  <a:gd name="connsiteY5" fmla="*/ 1652587 h 1695451"/>
                  <a:gd name="connsiteX6" fmla="*/ 0 w 5143501"/>
                  <a:gd name="connsiteY6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3501" h="1695451">
                    <a:moveTo>
                      <a:pt x="0" y="0"/>
                    </a:moveTo>
                    <a:lnTo>
                      <a:pt x="5143501" y="0"/>
                    </a:lnTo>
                    <a:lnTo>
                      <a:pt x="5143501" y="1268739"/>
                    </a:lnTo>
                    <a:cubicBezTo>
                      <a:pt x="5143501" y="1504406"/>
                      <a:pt x="4952456" y="1695451"/>
                      <a:pt x="4716789" y="1695451"/>
                    </a:cubicBezTo>
                    <a:lnTo>
                      <a:pt x="0" y="1695451"/>
                    </a:lnTo>
                    <a:lnTo>
                      <a:pt x="0" y="165258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4" name="Freeform: Shape 43">
                <a:extLst>
                  <a:ext uri="{FF2B5EF4-FFF2-40B4-BE49-F238E27FC236}">
                    <a16:creationId xmlns:a16="http://schemas.microsoft.com/office/drawing/2014/main" id="{11869543-459A-DD0D-D238-FDC6F690C1FF}"/>
                  </a:ext>
                </a:extLst>
              </p:cNvPr>
              <p:cNvSpPr/>
              <p:nvPr/>
            </p:nvSpPr>
            <p:spPr>
              <a:xfrm>
                <a:off x="5715000" y="5924550"/>
                <a:ext cx="1766884" cy="1695451"/>
              </a:xfrm>
              <a:custGeom>
                <a:avLst/>
                <a:gdLst>
                  <a:gd name="connsiteX0" fmla="*/ 0 w 1766884"/>
                  <a:gd name="connsiteY0" fmla="*/ 0 h 1695451"/>
                  <a:gd name="connsiteX1" fmla="*/ 1766884 w 1766884"/>
                  <a:gd name="connsiteY1" fmla="*/ 0 h 1695451"/>
                  <a:gd name="connsiteX2" fmla="*/ 1766884 w 1766884"/>
                  <a:gd name="connsiteY2" fmla="*/ 1695451 h 1695451"/>
                  <a:gd name="connsiteX3" fmla="*/ 426712 w 1766884"/>
                  <a:gd name="connsiteY3" fmla="*/ 1695451 h 1695451"/>
                  <a:gd name="connsiteX4" fmla="*/ 0 w 1766884"/>
                  <a:gd name="connsiteY4" fmla="*/ 1268739 h 1695451"/>
                  <a:gd name="connsiteX5" fmla="*/ 0 w 1766884"/>
                  <a:gd name="connsiteY5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66884" h="1695451">
                    <a:moveTo>
                      <a:pt x="0" y="0"/>
                    </a:moveTo>
                    <a:lnTo>
                      <a:pt x="1766884" y="0"/>
                    </a:lnTo>
                    <a:lnTo>
                      <a:pt x="1766884" y="1695451"/>
                    </a:lnTo>
                    <a:lnTo>
                      <a:pt x="426712" y="1695451"/>
                    </a:lnTo>
                    <a:cubicBezTo>
                      <a:pt x="191045" y="1695451"/>
                      <a:pt x="0" y="1504406"/>
                      <a:pt x="0" y="1268739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id="{0ECF72A5-8E4E-6E1E-10E2-510DBEB3516D}"/>
                  </a:ext>
                </a:extLst>
              </p:cNvPr>
              <p:cNvSpPr/>
              <p:nvPr/>
            </p:nvSpPr>
            <p:spPr>
              <a:xfrm>
                <a:off x="7481885" y="5924550"/>
                <a:ext cx="438151" cy="2194319"/>
              </a:xfrm>
              <a:custGeom>
                <a:avLst/>
                <a:gdLst>
                  <a:gd name="connsiteX0" fmla="*/ 0 w 438151"/>
                  <a:gd name="connsiteY0" fmla="*/ 0 h 2194319"/>
                  <a:gd name="connsiteX1" fmla="*/ 438151 w 438151"/>
                  <a:gd name="connsiteY1" fmla="*/ 0 h 2194319"/>
                  <a:gd name="connsiteX2" fmla="*/ 438151 w 438151"/>
                  <a:gd name="connsiteY2" fmla="*/ 1652587 h 2194319"/>
                  <a:gd name="connsiteX3" fmla="*/ 438151 w 438151"/>
                  <a:gd name="connsiteY3" fmla="*/ 1695451 h 2194319"/>
                  <a:gd name="connsiteX4" fmla="*/ 438151 w 438151"/>
                  <a:gd name="connsiteY4" fmla="*/ 2194319 h 2194319"/>
                  <a:gd name="connsiteX5" fmla="*/ 39056 w 438151"/>
                  <a:gd name="connsiteY5" fmla="*/ 1695451 h 2194319"/>
                  <a:gd name="connsiteX6" fmla="*/ 0 w 438151"/>
                  <a:gd name="connsiteY6" fmla="*/ 1695451 h 2194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8151" h="2194319">
                    <a:moveTo>
                      <a:pt x="0" y="0"/>
                    </a:moveTo>
                    <a:lnTo>
                      <a:pt x="438151" y="0"/>
                    </a:lnTo>
                    <a:lnTo>
                      <a:pt x="438151" y="1652587"/>
                    </a:lnTo>
                    <a:lnTo>
                      <a:pt x="438151" y="1695451"/>
                    </a:lnTo>
                    <a:lnTo>
                      <a:pt x="438151" y="2194319"/>
                    </a:lnTo>
                    <a:lnTo>
                      <a:pt x="39056" y="1695451"/>
                    </a:lnTo>
                    <a:lnTo>
                      <a:pt x="0" y="169545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FA44E3F8-B107-C731-A9F7-9F9840C50D86}"/>
                  </a:ext>
                </a:extLst>
              </p:cNvPr>
              <p:cNvSpPr/>
              <p:nvPr/>
            </p:nvSpPr>
            <p:spPr>
              <a:xfrm>
                <a:off x="7920035" y="5924549"/>
                <a:ext cx="442915" cy="2200274"/>
              </a:xfrm>
              <a:custGeom>
                <a:avLst/>
                <a:gdLst>
                  <a:gd name="connsiteX0" fmla="*/ 442915 w 442915"/>
                  <a:gd name="connsiteY0" fmla="*/ 1652587 h 2200274"/>
                  <a:gd name="connsiteX1" fmla="*/ 442915 w 442915"/>
                  <a:gd name="connsiteY1" fmla="*/ 1695451 h 2200274"/>
                  <a:gd name="connsiteX2" fmla="*/ 408624 w 442915"/>
                  <a:gd name="connsiteY2" fmla="*/ 1695451 h 2200274"/>
                  <a:gd name="connsiteX3" fmla="*/ 0 w 442915"/>
                  <a:gd name="connsiteY3" fmla="*/ 0 h 2200274"/>
                  <a:gd name="connsiteX4" fmla="*/ 4763 w 442915"/>
                  <a:gd name="connsiteY4" fmla="*/ 0 h 2200274"/>
                  <a:gd name="connsiteX5" fmla="*/ 442914 w 442915"/>
                  <a:gd name="connsiteY5" fmla="*/ 0 h 2200274"/>
                  <a:gd name="connsiteX6" fmla="*/ 442914 w 442915"/>
                  <a:gd name="connsiteY6" fmla="*/ 1652587 h 2200274"/>
                  <a:gd name="connsiteX7" fmla="*/ 408623 w 442915"/>
                  <a:gd name="connsiteY7" fmla="*/ 1695451 h 2200274"/>
                  <a:gd name="connsiteX8" fmla="*/ 408624 w 442915"/>
                  <a:gd name="connsiteY8" fmla="*/ 1695451 h 2200274"/>
                  <a:gd name="connsiteX9" fmla="*/ 4765 w 442915"/>
                  <a:gd name="connsiteY9" fmla="*/ 2200274 h 2200274"/>
                  <a:gd name="connsiteX10" fmla="*/ 4764 w 442915"/>
                  <a:gd name="connsiteY10" fmla="*/ 2200273 h 2200274"/>
                  <a:gd name="connsiteX11" fmla="*/ 1 w 442915"/>
                  <a:gd name="connsiteY11" fmla="*/ 2194319 h 2200274"/>
                  <a:gd name="connsiteX12" fmla="*/ 1 w 442915"/>
                  <a:gd name="connsiteY12" fmla="*/ 1695451 h 2200274"/>
                  <a:gd name="connsiteX13" fmla="*/ 0 w 442915"/>
                  <a:gd name="connsiteY13" fmla="*/ 1695451 h 2200274"/>
                  <a:gd name="connsiteX14" fmla="*/ 0 w 442915"/>
                  <a:gd name="connsiteY14" fmla="*/ 1652587 h 2200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42915" h="2200274">
                    <a:moveTo>
                      <a:pt x="442915" y="1652587"/>
                    </a:moveTo>
                    <a:lnTo>
                      <a:pt x="442915" y="1695451"/>
                    </a:lnTo>
                    <a:lnTo>
                      <a:pt x="408624" y="1695451"/>
                    </a:lnTo>
                    <a:close/>
                    <a:moveTo>
                      <a:pt x="0" y="0"/>
                    </a:moveTo>
                    <a:lnTo>
                      <a:pt x="4763" y="0"/>
                    </a:lnTo>
                    <a:lnTo>
                      <a:pt x="442914" y="0"/>
                    </a:lnTo>
                    <a:lnTo>
                      <a:pt x="442914" y="1652587"/>
                    </a:lnTo>
                    <a:lnTo>
                      <a:pt x="408623" y="1695451"/>
                    </a:lnTo>
                    <a:lnTo>
                      <a:pt x="408624" y="1695451"/>
                    </a:lnTo>
                    <a:lnTo>
                      <a:pt x="4765" y="2200274"/>
                    </a:lnTo>
                    <a:lnTo>
                      <a:pt x="4764" y="2200273"/>
                    </a:lnTo>
                    <a:lnTo>
                      <a:pt x="1" y="2194319"/>
                    </a:lnTo>
                    <a:lnTo>
                      <a:pt x="1" y="1695451"/>
                    </a:lnTo>
                    <a:lnTo>
                      <a:pt x="0" y="1695451"/>
                    </a:lnTo>
                    <a:lnTo>
                      <a:pt x="0" y="165258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8B422B3A-AA19-132E-FAC9-41D8E91D4364}"/>
                </a:ext>
              </a:extLst>
            </p:cNvPr>
            <p:cNvGrpSpPr/>
            <p:nvPr/>
          </p:nvGrpSpPr>
          <p:grpSpPr>
            <a:xfrm>
              <a:off x="4996521" y="5986452"/>
              <a:ext cx="8261571" cy="2333034"/>
              <a:chOff x="5715000" y="5924549"/>
              <a:chExt cx="7791451" cy="2200274"/>
            </a:xfrm>
            <a:effectLst>
              <a:outerShdw blurRad="63500" dist="38100" dir="5400000" algn="t" rotWithShape="0">
                <a:prstClr val="black">
                  <a:alpha val="30000"/>
                </a:prstClr>
              </a:outerShdw>
            </a:effectLst>
          </p:grpSpPr>
          <p:sp>
            <p:nvSpPr>
              <p:cNvPr id="39" name="Freeform: Shape 38">
                <a:extLst>
                  <a:ext uri="{FF2B5EF4-FFF2-40B4-BE49-F238E27FC236}">
                    <a16:creationId xmlns:a16="http://schemas.microsoft.com/office/drawing/2014/main" id="{4F4D0DEE-3490-2453-B8D2-B09CA05E3E4D}"/>
                  </a:ext>
                </a:extLst>
              </p:cNvPr>
              <p:cNvSpPr/>
              <p:nvPr/>
            </p:nvSpPr>
            <p:spPr>
              <a:xfrm>
                <a:off x="8362950" y="5924550"/>
                <a:ext cx="5143501" cy="1695451"/>
              </a:xfrm>
              <a:custGeom>
                <a:avLst/>
                <a:gdLst>
                  <a:gd name="connsiteX0" fmla="*/ 0 w 5143501"/>
                  <a:gd name="connsiteY0" fmla="*/ 0 h 1695451"/>
                  <a:gd name="connsiteX1" fmla="*/ 5143501 w 5143501"/>
                  <a:gd name="connsiteY1" fmla="*/ 0 h 1695451"/>
                  <a:gd name="connsiteX2" fmla="*/ 5143501 w 5143501"/>
                  <a:gd name="connsiteY2" fmla="*/ 1268739 h 1695451"/>
                  <a:gd name="connsiteX3" fmla="*/ 4716789 w 5143501"/>
                  <a:gd name="connsiteY3" fmla="*/ 1695451 h 1695451"/>
                  <a:gd name="connsiteX4" fmla="*/ 0 w 5143501"/>
                  <a:gd name="connsiteY4" fmla="*/ 1695451 h 1695451"/>
                  <a:gd name="connsiteX5" fmla="*/ 0 w 5143501"/>
                  <a:gd name="connsiteY5" fmla="*/ 1652587 h 1695451"/>
                  <a:gd name="connsiteX6" fmla="*/ 0 w 5143501"/>
                  <a:gd name="connsiteY6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3501" h="1695451">
                    <a:moveTo>
                      <a:pt x="0" y="0"/>
                    </a:moveTo>
                    <a:lnTo>
                      <a:pt x="5143501" y="0"/>
                    </a:lnTo>
                    <a:lnTo>
                      <a:pt x="5143501" y="1268739"/>
                    </a:lnTo>
                    <a:cubicBezTo>
                      <a:pt x="5143501" y="1504406"/>
                      <a:pt x="4952456" y="1695451"/>
                      <a:pt x="4716789" y="1695451"/>
                    </a:cubicBezTo>
                    <a:lnTo>
                      <a:pt x="0" y="1695451"/>
                    </a:lnTo>
                    <a:lnTo>
                      <a:pt x="0" y="165258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0" name="Freeform: Shape 39">
                <a:extLst>
                  <a:ext uri="{FF2B5EF4-FFF2-40B4-BE49-F238E27FC236}">
                    <a16:creationId xmlns:a16="http://schemas.microsoft.com/office/drawing/2014/main" id="{EFA096D5-F2DA-3B7D-6AB6-541EB5B894B3}"/>
                  </a:ext>
                </a:extLst>
              </p:cNvPr>
              <p:cNvSpPr/>
              <p:nvPr/>
            </p:nvSpPr>
            <p:spPr>
              <a:xfrm>
                <a:off x="5715000" y="5924550"/>
                <a:ext cx="1766884" cy="1695451"/>
              </a:xfrm>
              <a:custGeom>
                <a:avLst/>
                <a:gdLst>
                  <a:gd name="connsiteX0" fmla="*/ 0 w 1766884"/>
                  <a:gd name="connsiteY0" fmla="*/ 0 h 1695451"/>
                  <a:gd name="connsiteX1" fmla="*/ 1766884 w 1766884"/>
                  <a:gd name="connsiteY1" fmla="*/ 0 h 1695451"/>
                  <a:gd name="connsiteX2" fmla="*/ 1766884 w 1766884"/>
                  <a:gd name="connsiteY2" fmla="*/ 1695451 h 1695451"/>
                  <a:gd name="connsiteX3" fmla="*/ 426712 w 1766884"/>
                  <a:gd name="connsiteY3" fmla="*/ 1695451 h 1695451"/>
                  <a:gd name="connsiteX4" fmla="*/ 0 w 1766884"/>
                  <a:gd name="connsiteY4" fmla="*/ 1268739 h 1695451"/>
                  <a:gd name="connsiteX5" fmla="*/ 0 w 1766884"/>
                  <a:gd name="connsiteY5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66884" h="1695451">
                    <a:moveTo>
                      <a:pt x="0" y="0"/>
                    </a:moveTo>
                    <a:lnTo>
                      <a:pt x="1766884" y="0"/>
                    </a:lnTo>
                    <a:lnTo>
                      <a:pt x="1766884" y="1695451"/>
                    </a:lnTo>
                    <a:lnTo>
                      <a:pt x="426712" y="1695451"/>
                    </a:lnTo>
                    <a:cubicBezTo>
                      <a:pt x="191045" y="1695451"/>
                      <a:pt x="0" y="1504406"/>
                      <a:pt x="0" y="1268739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1" name="Freeform: Shape 40">
                <a:extLst>
                  <a:ext uri="{FF2B5EF4-FFF2-40B4-BE49-F238E27FC236}">
                    <a16:creationId xmlns:a16="http://schemas.microsoft.com/office/drawing/2014/main" id="{4E857103-F581-0826-9CC0-AD91B0A56E3C}"/>
                  </a:ext>
                </a:extLst>
              </p:cNvPr>
              <p:cNvSpPr/>
              <p:nvPr/>
            </p:nvSpPr>
            <p:spPr>
              <a:xfrm>
                <a:off x="7481885" y="5924550"/>
                <a:ext cx="438151" cy="2194319"/>
              </a:xfrm>
              <a:custGeom>
                <a:avLst/>
                <a:gdLst>
                  <a:gd name="connsiteX0" fmla="*/ 0 w 438151"/>
                  <a:gd name="connsiteY0" fmla="*/ 0 h 2194319"/>
                  <a:gd name="connsiteX1" fmla="*/ 438151 w 438151"/>
                  <a:gd name="connsiteY1" fmla="*/ 0 h 2194319"/>
                  <a:gd name="connsiteX2" fmla="*/ 438151 w 438151"/>
                  <a:gd name="connsiteY2" fmla="*/ 1652587 h 2194319"/>
                  <a:gd name="connsiteX3" fmla="*/ 438151 w 438151"/>
                  <a:gd name="connsiteY3" fmla="*/ 1695451 h 2194319"/>
                  <a:gd name="connsiteX4" fmla="*/ 438151 w 438151"/>
                  <a:gd name="connsiteY4" fmla="*/ 2194319 h 2194319"/>
                  <a:gd name="connsiteX5" fmla="*/ 39056 w 438151"/>
                  <a:gd name="connsiteY5" fmla="*/ 1695451 h 2194319"/>
                  <a:gd name="connsiteX6" fmla="*/ 0 w 438151"/>
                  <a:gd name="connsiteY6" fmla="*/ 1695451 h 2194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8151" h="2194319">
                    <a:moveTo>
                      <a:pt x="0" y="0"/>
                    </a:moveTo>
                    <a:lnTo>
                      <a:pt x="438151" y="0"/>
                    </a:lnTo>
                    <a:lnTo>
                      <a:pt x="438151" y="1652587"/>
                    </a:lnTo>
                    <a:lnTo>
                      <a:pt x="438151" y="1695451"/>
                    </a:lnTo>
                    <a:lnTo>
                      <a:pt x="438151" y="2194319"/>
                    </a:lnTo>
                    <a:lnTo>
                      <a:pt x="39056" y="1695451"/>
                    </a:lnTo>
                    <a:lnTo>
                      <a:pt x="0" y="169545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2" name="Freeform: Shape 41">
                <a:extLst>
                  <a:ext uri="{FF2B5EF4-FFF2-40B4-BE49-F238E27FC236}">
                    <a16:creationId xmlns:a16="http://schemas.microsoft.com/office/drawing/2014/main" id="{544DBBE2-90B7-BAFD-1FB4-6A36623E6D08}"/>
                  </a:ext>
                </a:extLst>
              </p:cNvPr>
              <p:cNvSpPr/>
              <p:nvPr/>
            </p:nvSpPr>
            <p:spPr>
              <a:xfrm>
                <a:off x="7920035" y="5924549"/>
                <a:ext cx="442915" cy="2200274"/>
              </a:xfrm>
              <a:custGeom>
                <a:avLst/>
                <a:gdLst>
                  <a:gd name="connsiteX0" fmla="*/ 442915 w 442915"/>
                  <a:gd name="connsiteY0" fmla="*/ 1652587 h 2200274"/>
                  <a:gd name="connsiteX1" fmla="*/ 442915 w 442915"/>
                  <a:gd name="connsiteY1" fmla="*/ 1695451 h 2200274"/>
                  <a:gd name="connsiteX2" fmla="*/ 408624 w 442915"/>
                  <a:gd name="connsiteY2" fmla="*/ 1695451 h 2200274"/>
                  <a:gd name="connsiteX3" fmla="*/ 0 w 442915"/>
                  <a:gd name="connsiteY3" fmla="*/ 0 h 2200274"/>
                  <a:gd name="connsiteX4" fmla="*/ 4763 w 442915"/>
                  <a:gd name="connsiteY4" fmla="*/ 0 h 2200274"/>
                  <a:gd name="connsiteX5" fmla="*/ 442914 w 442915"/>
                  <a:gd name="connsiteY5" fmla="*/ 0 h 2200274"/>
                  <a:gd name="connsiteX6" fmla="*/ 442914 w 442915"/>
                  <a:gd name="connsiteY6" fmla="*/ 1652587 h 2200274"/>
                  <a:gd name="connsiteX7" fmla="*/ 408623 w 442915"/>
                  <a:gd name="connsiteY7" fmla="*/ 1695451 h 2200274"/>
                  <a:gd name="connsiteX8" fmla="*/ 408624 w 442915"/>
                  <a:gd name="connsiteY8" fmla="*/ 1695451 h 2200274"/>
                  <a:gd name="connsiteX9" fmla="*/ 4765 w 442915"/>
                  <a:gd name="connsiteY9" fmla="*/ 2200274 h 2200274"/>
                  <a:gd name="connsiteX10" fmla="*/ 4764 w 442915"/>
                  <a:gd name="connsiteY10" fmla="*/ 2200273 h 2200274"/>
                  <a:gd name="connsiteX11" fmla="*/ 1 w 442915"/>
                  <a:gd name="connsiteY11" fmla="*/ 2194319 h 2200274"/>
                  <a:gd name="connsiteX12" fmla="*/ 1 w 442915"/>
                  <a:gd name="connsiteY12" fmla="*/ 1695451 h 2200274"/>
                  <a:gd name="connsiteX13" fmla="*/ 0 w 442915"/>
                  <a:gd name="connsiteY13" fmla="*/ 1695451 h 2200274"/>
                  <a:gd name="connsiteX14" fmla="*/ 0 w 442915"/>
                  <a:gd name="connsiteY14" fmla="*/ 1652587 h 2200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42915" h="2200274">
                    <a:moveTo>
                      <a:pt x="442915" y="1652587"/>
                    </a:moveTo>
                    <a:lnTo>
                      <a:pt x="442915" y="1695451"/>
                    </a:lnTo>
                    <a:lnTo>
                      <a:pt x="408624" y="1695451"/>
                    </a:lnTo>
                    <a:close/>
                    <a:moveTo>
                      <a:pt x="0" y="0"/>
                    </a:moveTo>
                    <a:lnTo>
                      <a:pt x="4763" y="0"/>
                    </a:lnTo>
                    <a:lnTo>
                      <a:pt x="442914" y="0"/>
                    </a:lnTo>
                    <a:lnTo>
                      <a:pt x="442914" y="1652587"/>
                    </a:lnTo>
                    <a:lnTo>
                      <a:pt x="408623" y="1695451"/>
                    </a:lnTo>
                    <a:lnTo>
                      <a:pt x="408624" y="1695451"/>
                    </a:lnTo>
                    <a:lnTo>
                      <a:pt x="4765" y="2200274"/>
                    </a:lnTo>
                    <a:lnTo>
                      <a:pt x="4764" y="2200273"/>
                    </a:lnTo>
                    <a:lnTo>
                      <a:pt x="1" y="2194319"/>
                    </a:lnTo>
                    <a:lnTo>
                      <a:pt x="1" y="1695451"/>
                    </a:lnTo>
                    <a:lnTo>
                      <a:pt x="0" y="1695451"/>
                    </a:lnTo>
                    <a:lnTo>
                      <a:pt x="0" y="1652587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94021C8D-D5D9-EC3D-4483-4988031666DD}"/>
              </a:ext>
            </a:extLst>
          </p:cNvPr>
          <p:cNvGrpSpPr/>
          <p:nvPr/>
        </p:nvGrpSpPr>
        <p:grpSpPr>
          <a:xfrm>
            <a:off x="8667506" y="6426112"/>
            <a:ext cx="3839596" cy="1028069"/>
            <a:chOff x="8667506" y="6426112"/>
            <a:chExt cx="3839596" cy="1028069"/>
          </a:xfrm>
        </p:grpSpPr>
        <p:sp>
          <p:nvSpPr>
            <p:cNvPr id="48" name="Google Shape;611;p22">
              <a:extLst>
                <a:ext uri="{FF2B5EF4-FFF2-40B4-BE49-F238E27FC236}">
                  <a16:creationId xmlns:a16="http://schemas.microsoft.com/office/drawing/2014/main" id="{50FA6E6D-844C-9FA6-4CBB-A5E646E3003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848948" y="6426112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STRATEGIC THINK</a:t>
              </a:r>
              <a:endParaRPr lang="en-US" altLang="en-US" sz="20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endParaRPr>
            </a:p>
          </p:txBody>
        </p:sp>
        <p:sp>
          <p:nvSpPr>
            <p:cNvPr id="49" name="Google Shape;626;p22">
              <a:extLst>
                <a:ext uri="{FF2B5EF4-FFF2-40B4-BE49-F238E27FC236}">
                  <a16:creationId xmlns:a16="http://schemas.microsoft.com/office/drawing/2014/main" id="{956A59E0-DE3B-890D-78E2-A6EA99BFE4A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667506" y="6779907"/>
              <a:ext cx="3658154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vi-VN" sz="1600" b="1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Tư Duy Chiến Lược:</a:t>
              </a:r>
              <a:r>
                <a:rPr lang="vi-VN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Nhìn xa, hành động có trọng tâm.</a:t>
              </a:r>
              <a:endParaRPr lang="en-US" altLang="en-US" sz="16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1730FEAF-BA70-C3B1-2915-74097533495E}"/>
              </a:ext>
            </a:extLst>
          </p:cNvPr>
          <p:cNvGrpSpPr/>
          <p:nvPr/>
        </p:nvGrpSpPr>
        <p:grpSpPr>
          <a:xfrm>
            <a:off x="5808350" y="6329083"/>
            <a:ext cx="1671266" cy="997533"/>
            <a:chOff x="2093792" y="4580405"/>
            <a:chExt cx="2009551" cy="940769"/>
          </a:xfrm>
        </p:grpSpPr>
        <p:sp>
          <p:nvSpPr>
            <p:cNvPr id="51" name="Google Shape;611;p22">
              <a:extLst>
                <a:ext uri="{FF2B5EF4-FFF2-40B4-BE49-F238E27FC236}">
                  <a16:creationId xmlns:a16="http://schemas.microsoft.com/office/drawing/2014/main" id="{E311220C-D034-EE28-4471-AD2DAC79601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3792" y="4580405"/>
              <a:ext cx="2009551" cy="385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2400" dirty="0">
                  <a:solidFill>
                    <a:schemeClr val="bg2">
                      <a:lumMod val="50000"/>
                      <a:lumOff val="50000"/>
                    </a:schemeClr>
                  </a:solidFill>
                  <a:latin typeface="+mn-lt"/>
                  <a:cs typeface="Open Sans" panose="020B0606030504020204" pitchFamily="34" charset="0"/>
                  <a:sym typeface="Open Sans" panose="020B0606030504020204" pitchFamily="34" charset="0"/>
                </a:rPr>
                <a:t>STEP</a:t>
              </a:r>
              <a:endParaRPr lang="en-US" altLang="en-US" sz="2000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endParaRPr>
            </a:p>
          </p:txBody>
        </p:sp>
        <p:sp>
          <p:nvSpPr>
            <p:cNvPr id="52" name="Google Shape;611;p22">
              <a:extLst>
                <a:ext uri="{FF2B5EF4-FFF2-40B4-BE49-F238E27FC236}">
                  <a16:creationId xmlns:a16="http://schemas.microsoft.com/office/drawing/2014/main" id="{B2F9521E-E8D7-A750-FD5C-0361C04A3C9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3792" y="4828152"/>
              <a:ext cx="2009551" cy="6930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bg2">
                      <a:lumMod val="50000"/>
                      <a:lumOff val="50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03</a:t>
              </a:r>
              <a:endParaRPr lang="en-US" altLang="en-US" sz="6000" b="1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20BE0AA0-7FB5-01B8-DD68-89382E8AC669}"/>
              </a:ext>
            </a:extLst>
          </p:cNvPr>
          <p:cNvGrpSpPr/>
          <p:nvPr/>
        </p:nvGrpSpPr>
        <p:grpSpPr>
          <a:xfrm>
            <a:off x="7209862" y="3876204"/>
            <a:ext cx="8261571" cy="2333034"/>
            <a:chOff x="6600262" y="3876204"/>
            <a:chExt cx="8261571" cy="2333034"/>
          </a:xfrm>
        </p:grpSpPr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658CE158-7E98-2735-84FC-E70F31E1D130}"/>
                </a:ext>
              </a:extLst>
            </p:cNvPr>
            <p:cNvGrpSpPr/>
            <p:nvPr/>
          </p:nvGrpSpPr>
          <p:grpSpPr>
            <a:xfrm>
              <a:off x="6600262" y="3876204"/>
              <a:ext cx="8261571" cy="2333034"/>
              <a:chOff x="5715000" y="5924549"/>
              <a:chExt cx="7791451" cy="2200274"/>
            </a:xfrm>
            <a:solidFill>
              <a:schemeClr val="bg1">
                <a:lumMod val="95000"/>
              </a:schemeClr>
            </a:solidFill>
            <a:effectLst>
              <a:outerShdw blurRad="190500" dist="127000" dir="5400000" algn="t" rotWithShape="0">
                <a:prstClr val="black">
                  <a:alpha val="15000"/>
                </a:prstClr>
              </a:outerShdw>
            </a:effectLst>
          </p:grpSpPr>
          <p:sp>
            <p:nvSpPr>
              <p:cNvPr id="60" name="Freeform: Shape 59">
                <a:extLst>
                  <a:ext uri="{FF2B5EF4-FFF2-40B4-BE49-F238E27FC236}">
                    <a16:creationId xmlns:a16="http://schemas.microsoft.com/office/drawing/2014/main" id="{7F3433A2-D8A9-55F8-3D66-3FE8906DD3E3}"/>
                  </a:ext>
                </a:extLst>
              </p:cNvPr>
              <p:cNvSpPr/>
              <p:nvPr/>
            </p:nvSpPr>
            <p:spPr>
              <a:xfrm>
                <a:off x="8362950" y="5924550"/>
                <a:ext cx="5143501" cy="1695451"/>
              </a:xfrm>
              <a:custGeom>
                <a:avLst/>
                <a:gdLst>
                  <a:gd name="connsiteX0" fmla="*/ 0 w 5143501"/>
                  <a:gd name="connsiteY0" fmla="*/ 0 h 1695451"/>
                  <a:gd name="connsiteX1" fmla="*/ 5143501 w 5143501"/>
                  <a:gd name="connsiteY1" fmla="*/ 0 h 1695451"/>
                  <a:gd name="connsiteX2" fmla="*/ 5143501 w 5143501"/>
                  <a:gd name="connsiteY2" fmla="*/ 1268739 h 1695451"/>
                  <a:gd name="connsiteX3" fmla="*/ 4716789 w 5143501"/>
                  <a:gd name="connsiteY3" fmla="*/ 1695451 h 1695451"/>
                  <a:gd name="connsiteX4" fmla="*/ 0 w 5143501"/>
                  <a:gd name="connsiteY4" fmla="*/ 1695451 h 1695451"/>
                  <a:gd name="connsiteX5" fmla="*/ 0 w 5143501"/>
                  <a:gd name="connsiteY5" fmla="*/ 1652587 h 1695451"/>
                  <a:gd name="connsiteX6" fmla="*/ 0 w 5143501"/>
                  <a:gd name="connsiteY6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3501" h="1695451">
                    <a:moveTo>
                      <a:pt x="0" y="0"/>
                    </a:moveTo>
                    <a:lnTo>
                      <a:pt x="5143501" y="0"/>
                    </a:lnTo>
                    <a:lnTo>
                      <a:pt x="5143501" y="1268739"/>
                    </a:lnTo>
                    <a:cubicBezTo>
                      <a:pt x="5143501" y="1504406"/>
                      <a:pt x="4952456" y="1695451"/>
                      <a:pt x="4716789" y="1695451"/>
                    </a:cubicBezTo>
                    <a:lnTo>
                      <a:pt x="0" y="1695451"/>
                    </a:lnTo>
                    <a:lnTo>
                      <a:pt x="0" y="165258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61" name="Freeform: Shape 60">
                <a:extLst>
                  <a:ext uri="{FF2B5EF4-FFF2-40B4-BE49-F238E27FC236}">
                    <a16:creationId xmlns:a16="http://schemas.microsoft.com/office/drawing/2014/main" id="{F0BACAD2-02EF-E82C-C101-60BC920DB648}"/>
                  </a:ext>
                </a:extLst>
              </p:cNvPr>
              <p:cNvSpPr/>
              <p:nvPr/>
            </p:nvSpPr>
            <p:spPr>
              <a:xfrm>
                <a:off x="5715000" y="5924550"/>
                <a:ext cx="1766884" cy="1695451"/>
              </a:xfrm>
              <a:custGeom>
                <a:avLst/>
                <a:gdLst>
                  <a:gd name="connsiteX0" fmla="*/ 0 w 1766884"/>
                  <a:gd name="connsiteY0" fmla="*/ 0 h 1695451"/>
                  <a:gd name="connsiteX1" fmla="*/ 1766884 w 1766884"/>
                  <a:gd name="connsiteY1" fmla="*/ 0 h 1695451"/>
                  <a:gd name="connsiteX2" fmla="*/ 1766884 w 1766884"/>
                  <a:gd name="connsiteY2" fmla="*/ 1695451 h 1695451"/>
                  <a:gd name="connsiteX3" fmla="*/ 426712 w 1766884"/>
                  <a:gd name="connsiteY3" fmla="*/ 1695451 h 1695451"/>
                  <a:gd name="connsiteX4" fmla="*/ 0 w 1766884"/>
                  <a:gd name="connsiteY4" fmla="*/ 1268739 h 1695451"/>
                  <a:gd name="connsiteX5" fmla="*/ 0 w 1766884"/>
                  <a:gd name="connsiteY5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66884" h="1695451">
                    <a:moveTo>
                      <a:pt x="0" y="0"/>
                    </a:moveTo>
                    <a:lnTo>
                      <a:pt x="1766884" y="0"/>
                    </a:lnTo>
                    <a:lnTo>
                      <a:pt x="1766884" y="1695451"/>
                    </a:lnTo>
                    <a:lnTo>
                      <a:pt x="426712" y="1695451"/>
                    </a:lnTo>
                    <a:cubicBezTo>
                      <a:pt x="191045" y="1695451"/>
                      <a:pt x="0" y="1504406"/>
                      <a:pt x="0" y="1268739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62" name="Freeform: Shape 61">
                <a:extLst>
                  <a:ext uri="{FF2B5EF4-FFF2-40B4-BE49-F238E27FC236}">
                    <a16:creationId xmlns:a16="http://schemas.microsoft.com/office/drawing/2014/main" id="{86EFA879-0276-BDCA-C71D-2B9960992DF7}"/>
                  </a:ext>
                </a:extLst>
              </p:cNvPr>
              <p:cNvSpPr/>
              <p:nvPr/>
            </p:nvSpPr>
            <p:spPr>
              <a:xfrm>
                <a:off x="7481885" y="5924550"/>
                <a:ext cx="438151" cy="2194319"/>
              </a:xfrm>
              <a:custGeom>
                <a:avLst/>
                <a:gdLst>
                  <a:gd name="connsiteX0" fmla="*/ 0 w 438151"/>
                  <a:gd name="connsiteY0" fmla="*/ 0 h 2194319"/>
                  <a:gd name="connsiteX1" fmla="*/ 438151 w 438151"/>
                  <a:gd name="connsiteY1" fmla="*/ 0 h 2194319"/>
                  <a:gd name="connsiteX2" fmla="*/ 438151 w 438151"/>
                  <a:gd name="connsiteY2" fmla="*/ 1652587 h 2194319"/>
                  <a:gd name="connsiteX3" fmla="*/ 438151 w 438151"/>
                  <a:gd name="connsiteY3" fmla="*/ 1695451 h 2194319"/>
                  <a:gd name="connsiteX4" fmla="*/ 438151 w 438151"/>
                  <a:gd name="connsiteY4" fmla="*/ 2194319 h 2194319"/>
                  <a:gd name="connsiteX5" fmla="*/ 39056 w 438151"/>
                  <a:gd name="connsiteY5" fmla="*/ 1695451 h 2194319"/>
                  <a:gd name="connsiteX6" fmla="*/ 0 w 438151"/>
                  <a:gd name="connsiteY6" fmla="*/ 1695451 h 2194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8151" h="2194319">
                    <a:moveTo>
                      <a:pt x="0" y="0"/>
                    </a:moveTo>
                    <a:lnTo>
                      <a:pt x="438151" y="0"/>
                    </a:lnTo>
                    <a:lnTo>
                      <a:pt x="438151" y="1652587"/>
                    </a:lnTo>
                    <a:lnTo>
                      <a:pt x="438151" y="1695451"/>
                    </a:lnTo>
                    <a:lnTo>
                      <a:pt x="438151" y="2194319"/>
                    </a:lnTo>
                    <a:lnTo>
                      <a:pt x="39056" y="1695451"/>
                    </a:lnTo>
                    <a:lnTo>
                      <a:pt x="0" y="169545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63" name="Freeform: Shape 62">
                <a:extLst>
                  <a:ext uri="{FF2B5EF4-FFF2-40B4-BE49-F238E27FC236}">
                    <a16:creationId xmlns:a16="http://schemas.microsoft.com/office/drawing/2014/main" id="{2E88FF5C-1478-B248-DF52-2559C398D21C}"/>
                  </a:ext>
                </a:extLst>
              </p:cNvPr>
              <p:cNvSpPr/>
              <p:nvPr/>
            </p:nvSpPr>
            <p:spPr>
              <a:xfrm>
                <a:off x="7920035" y="5924549"/>
                <a:ext cx="442915" cy="2200274"/>
              </a:xfrm>
              <a:custGeom>
                <a:avLst/>
                <a:gdLst>
                  <a:gd name="connsiteX0" fmla="*/ 442915 w 442915"/>
                  <a:gd name="connsiteY0" fmla="*/ 1652587 h 2200274"/>
                  <a:gd name="connsiteX1" fmla="*/ 442915 w 442915"/>
                  <a:gd name="connsiteY1" fmla="*/ 1695451 h 2200274"/>
                  <a:gd name="connsiteX2" fmla="*/ 408624 w 442915"/>
                  <a:gd name="connsiteY2" fmla="*/ 1695451 h 2200274"/>
                  <a:gd name="connsiteX3" fmla="*/ 0 w 442915"/>
                  <a:gd name="connsiteY3" fmla="*/ 0 h 2200274"/>
                  <a:gd name="connsiteX4" fmla="*/ 4763 w 442915"/>
                  <a:gd name="connsiteY4" fmla="*/ 0 h 2200274"/>
                  <a:gd name="connsiteX5" fmla="*/ 442914 w 442915"/>
                  <a:gd name="connsiteY5" fmla="*/ 0 h 2200274"/>
                  <a:gd name="connsiteX6" fmla="*/ 442914 w 442915"/>
                  <a:gd name="connsiteY6" fmla="*/ 1652587 h 2200274"/>
                  <a:gd name="connsiteX7" fmla="*/ 408623 w 442915"/>
                  <a:gd name="connsiteY7" fmla="*/ 1695451 h 2200274"/>
                  <a:gd name="connsiteX8" fmla="*/ 408624 w 442915"/>
                  <a:gd name="connsiteY8" fmla="*/ 1695451 h 2200274"/>
                  <a:gd name="connsiteX9" fmla="*/ 4765 w 442915"/>
                  <a:gd name="connsiteY9" fmla="*/ 2200274 h 2200274"/>
                  <a:gd name="connsiteX10" fmla="*/ 4764 w 442915"/>
                  <a:gd name="connsiteY10" fmla="*/ 2200273 h 2200274"/>
                  <a:gd name="connsiteX11" fmla="*/ 1 w 442915"/>
                  <a:gd name="connsiteY11" fmla="*/ 2194319 h 2200274"/>
                  <a:gd name="connsiteX12" fmla="*/ 1 w 442915"/>
                  <a:gd name="connsiteY12" fmla="*/ 1695451 h 2200274"/>
                  <a:gd name="connsiteX13" fmla="*/ 0 w 442915"/>
                  <a:gd name="connsiteY13" fmla="*/ 1695451 h 2200274"/>
                  <a:gd name="connsiteX14" fmla="*/ 0 w 442915"/>
                  <a:gd name="connsiteY14" fmla="*/ 1652587 h 2200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42915" h="2200274">
                    <a:moveTo>
                      <a:pt x="442915" y="1652587"/>
                    </a:moveTo>
                    <a:lnTo>
                      <a:pt x="442915" y="1695451"/>
                    </a:lnTo>
                    <a:lnTo>
                      <a:pt x="408624" y="1695451"/>
                    </a:lnTo>
                    <a:close/>
                    <a:moveTo>
                      <a:pt x="0" y="0"/>
                    </a:moveTo>
                    <a:lnTo>
                      <a:pt x="4763" y="0"/>
                    </a:lnTo>
                    <a:lnTo>
                      <a:pt x="442914" y="0"/>
                    </a:lnTo>
                    <a:lnTo>
                      <a:pt x="442914" y="1652587"/>
                    </a:lnTo>
                    <a:lnTo>
                      <a:pt x="408623" y="1695451"/>
                    </a:lnTo>
                    <a:lnTo>
                      <a:pt x="408624" y="1695451"/>
                    </a:lnTo>
                    <a:lnTo>
                      <a:pt x="4765" y="2200274"/>
                    </a:lnTo>
                    <a:lnTo>
                      <a:pt x="4764" y="2200273"/>
                    </a:lnTo>
                    <a:lnTo>
                      <a:pt x="1" y="2194319"/>
                    </a:lnTo>
                    <a:lnTo>
                      <a:pt x="1" y="1695451"/>
                    </a:lnTo>
                    <a:lnTo>
                      <a:pt x="0" y="1695451"/>
                    </a:lnTo>
                    <a:lnTo>
                      <a:pt x="0" y="165258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4F6F3719-EB01-C459-0C81-4AC0FD935B3A}"/>
                </a:ext>
              </a:extLst>
            </p:cNvPr>
            <p:cNvGrpSpPr/>
            <p:nvPr/>
          </p:nvGrpSpPr>
          <p:grpSpPr>
            <a:xfrm>
              <a:off x="6600262" y="3876204"/>
              <a:ext cx="8261571" cy="2333034"/>
              <a:chOff x="5715000" y="5924549"/>
              <a:chExt cx="7791451" cy="2200274"/>
            </a:xfrm>
            <a:effectLst>
              <a:outerShdw blurRad="63500" dist="38100" dir="5400000" algn="t" rotWithShape="0">
                <a:prstClr val="black">
                  <a:alpha val="30000"/>
                </a:prstClr>
              </a:outerShdw>
            </a:effectLst>
          </p:grpSpPr>
          <p:sp>
            <p:nvSpPr>
              <p:cNvPr id="56" name="Freeform: Shape 55">
                <a:extLst>
                  <a:ext uri="{FF2B5EF4-FFF2-40B4-BE49-F238E27FC236}">
                    <a16:creationId xmlns:a16="http://schemas.microsoft.com/office/drawing/2014/main" id="{C4DCDF48-45D6-B2E2-4666-38230D54A27D}"/>
                  </a:ext>
                </a:extLst>
              </p:cNvPr>
              <p:cNvSpPr/>
              <p:nvPr/>
            </p:nvSpPr>
            <p:spPr>
              <a:xfrm>
                <a:off x="8362950" y="5924550"/>
                <a:ext cx="5143501" cy="1695451"/>
              </a:xfrm>
              <a:custGeom>
                <a:avLst/>
                <a:gdLst>
                  <a:gd name="connsiteX0" fmla="*/ 0 w 5143501"/>
                  <a:gd name="connsiteY0" fmla="*/ 0 h 1695451"/>
                  <a:gd name="connsiteX1" fmla="*/ 5143501 w 5143501"/>
                  <a:gd name="connsiteY1" fmla="*/ 0 h 1695451"/>
                  <a:gd name="connsiteX2" fmla="*/ 5143501 w 5143501"/>
                  <a:gd name="connsiteY2" fmla="*/ 1268739 h 1695451"/>
                  <a:gd name="connsiteX3" fmla="*/ 4716789 w 5143501"/>
                  <a:gd name="connsiteY3" fmla="*/ 1695451 h 1695451"/>
                  <a:gd name="connsiteX4" fmla="*/ 0 w 5143501"/>
                  <a:gd name="connsiteY4" fmla="*/ 1695451 h 1695451"/>
                  <a:gd name="connsiteX5" fmla="*/ 0 w 5143501"/>
                  <a:gd name="connsiteY5" fmla="*/ 1652587 h 1695451"/>
                  <a:gd name="connsiteX6" fmla="*/ 0 w 5143501"/>
                  <a:gd name="connsiteY6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3501" h="1695451">
                    <a:moveTo>
                      <a:pt x="0" y="0"/>
                    </a:moveTo>
                    <a:lnTo>
                      <a:pt x="5143501" y="0"/>
                    </a:lnTo>
                    <a:lnTo>
                      <a:pt x="5143501" y="1268739"/>
                    </a:lnTo>
                    <a:cubicBezTo>
                      <a:pt x="5143501" y="1504406"/>
                      <a:pt x="4952456" y="1695451"/>
                      <a:pt x="4716789" y="1695451"/>
                    </a:cubicBezTo>
                    <a:lnTo>
                      <a:pt x="0" y="1695451"/>
                    </a:lnTo>
                    <a:lnTo>
                      <a:pt x="0" y="165258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7" name="Freeform: Shape 56">
                <a:extLst>
                  <a:ext uri="{FF2B5EF4-FFF2-40B4-BE49-F238E27FC236}">
                    <a16:creationId xmlns:a16="http://schemas.microsoft.com/office/drawing/2014/main" id="{FA5DE3ED-F37F-E509-C47B-492D16564904}"/>
                  </a:ext>
                </a:extLst>
              </p:cNvPr>
              <p:cNvSpPr/>
              <p:nvPr/>
            </p:nvSpPr>
            <p:spPr>
              <a:xfrm>
                <a:off x="5715000" y="5924550"/>
                <a:ext cx="1766884" cy="1695451"/>
              </a:xfrm>
              <a:custGeom>
                <a:avLst/>
                <a:gdLst>
                  <a:gd name="connsiteX0" fmla="*/ 0 w 1766884"/>
                  <a:gd name="connsiteY0" fmla="*/ 0 h 1695451"/>
                  <a:gd name="connsiteX1" fmla="*/ 1766884 w 1766884"/>
                  <a:gd name="connsiteY1" fmla="*/ 0 h 1695451"/>
                  <a:gd name="connsiteX2" fmla="*/ 1766884 w 1766884"/>
                  <a:gd name="connsiteY2" fmla="*/ 1695451 h 1695451"/>
                  <a:gd name="connsiteX3" fmla="*/ 426712 w 1766884"/>
                  <a:gd name="connsiteY3" fmla="*/ 1695451 h 1695451"/>
                  <a:gd name="connsiteX4" fmla="*/ 0 w 1766884"/>
                  <a:gd name="connsiteY4" fmla="*/ 1268739 h 1695451"/>
                  <a:gd name="connsiteX5" fmla="*/ 0 w 1766884"/>
                  <a:gd name="connsiteY5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66884" h="1695451">
                    <a:moveTo>
                      <a:pt x="0" y="0"/>
                    </a:moveTo>
                    <a:lnTo>
                      <a:pt x="1766884" y="0"/>
                    </a:lnTo>
                    <a:lnTo>
                      <a:pt x="1766884" y="1695451"/>
                    </a:lnTo>
                    <a:lnTo>
                      <a:pt x="426712" y="1695451"/>
                    </a:lnTo>
                    <a:cubicBezTo>
                      <a:pt x="191045" y="1695451"/>
                      <a:pt x="0" y="1504406"/>
                      <a:pt x="0" y="1268739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8" name="Freeform: Shape 57">
                <a:extLst>
                  <a:ext uri="{FF2B5EF4-FFF2-40B4-BE49-F238E27FC236}">
                    <a16:creationId xmlns:a16="http://schemas.microsoft.com/office/drawing/2014/main" id="{D6B2B608-4410-051F-9F30-F83A8A46715C}"/>
                  </a:ext>
                </a:extLst>
              </p:cNvPr>
              <p:cNvSpPr/>
              <p:nvPr/>
            </p:nvSpPr>
            <p:spPr>
              <a:xfrm>
                <a:off x="7481885" y="5924550"/>
                <a:ext cx="438151" cy="2194319"/>
              </a:xfrm>
              <a:custGeom>
                <a:avLst/>
                <a:gdLst>
                  <a:gd name="connsiteX0" fmla="*/ 0 w 438151"/>
                  <a:gd name="connsiteY0" fmla="*/ 0 h 2194319"/>
                  <a:gd name="connsiteX1" fmla="*/ 438151 w 438151"/>
                  <a:gd name="connsiteY1" fmla="*/ 0 h 2194319"/>
                  <a:gd name="connsiteX2" fmla="*/ 438151 w 438151"/>
                  <a:gd name="connsiteY2" fmla="*/ 1652587 h 2194319"/>
                  <a:gd name="connsiteX3" fmla="*/ 438151 w 438151"/>
                  <a:gd name="connsiteY3" fmla="*/ 1695451 h 2194319"/>
                  <a:gd name="connsiteX4" fmla="*/ 438151 w 438151"/>
                  <a:gd name="connsiteY4" fmla="*/ 2194319 h 2194319"/>
                  <a:gd name="connsiteX5" fmla="*/ 39056 w 438151"/>
                  <a:gd name="connsiteY5" fmla="*/ 1695451 h 2194319"/>
                  <a:gd name="connsiteX6" fmla="*/ 0 w 438151"/>
                  <a:gd name="connsiteY6" fmla="*/ 1695451 h 2194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8151" h="2194319">
                    <a:moveTo>
                      <a:pt x="0" y="0"/>
                    </a:moveTo>
                    <a:lnTo>
                      <a:pt x="438151" y="0"/>
                    </a:lnTo>
                    <a:lnTo>
                      <a:pt x="438151" y="1652587"/>
                    </a:lnTo>
                    <a:lnTo>
                      <a:pt x="438151" y="1695451"/>
                    </a:lnTo>
                    <a:lnTo>
                      <a:pt x="438151" y="2194319"/>
                    </a:lnTo>
                    <a:lnTo>
                      <a:pt x="39056" y="1695451"/>
                    </a:lnTo>
                    <a:lnTo>
                      <a:pt x="0" y="169545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9" name="Freeform: Shape 58">
                <a:extLst>
                  <a:ext uri="{FF2B5EF4-FFF2-40B4-BE49-F238E27FC236}">
                    <a16:creationId xmlns:a16="http://schemas.microsoft.com/office/drawing/2014/main" id="{80075D26-120C-7844-BA18-66725CBA9D32}"/>
                  </a:ext>
                </a:extLst>
              </p:cNvPr>
              <p:cNvSpPr/>
              <p:nvPr/>
            </p:nvSpPr>
            <p:spPr>
              <a:xfrm>
                <a:off x="7920035" y="5924549"/>
                <a:ext cx="442915" cy="2200274"/>
              </a:xfrm>
              <a:custGeom>
                <a:avLst/>
                <a:gdLst>
                  <a:gd name="connsiteX0" fmla="*/ 442915 w 442915"/>
                  <a:gd name="connsiteY0" fmla="*/ 1652587 h 2200274"/>
                  <a:gd name="connsiteX1" fmla="*/ 442915 w 442915"/>
                  <a:gd name="connsiteY1" fmla="*/ 1695451 h 2200274"/>
                  <a:gd name="connsiteX2" fmla="*/ 408624 w 442915"/>
                  <a:gd name="connsiteY2" fmla="*/ 1695451 h 2200274"/>
                  <a:gd name="connsiteX3" fmla="*/ 0 w 442915"/>
                  <a:gd name="connsiteY3" fmla="*/ 0 h 2200274"/>
                  <a:gd name="connsiteX4" fmla="*/ 4763 w 442915"/>
                  <a:gd name="connsiteY4" fmla="*/ 0 h 2200274"/>
                  <a:gd name="connsiteX5" fmla="*/ 442914 w 442915"/>
                  <a:gd name="connsiteY5" fmla="*/ 0 h 2200274"/>
                  <a:gd name="connsiteX6" fmla="*/ 442914 w 442915"/>
                  <a:gd name="connsiteY6" fmla="*/ 1652587 h 2200274"/>
                  <a:gd name="connsiteX7" fmla="*/ 408623 w 442915"/>
                  <a:gd name="connsiteY7" fmla="*/ 1695451 h 2200274"/>
                  <a:gd name="connsiteX8" fmla="*/ 408624 w 442915"/>
                  <a:gd name="connsiteY8" fmla="*/ 1695451 h 2200274"/>
                  <a:gd name="connsiteX9" fmla="*/ 4765 w 442915"/>
                  <a:gd name="connsiteY9" fmla="*/ 2200274 h 2200274"/>
                  <a:gd name="connsiteX10" fmla="*/ 4764 w 442915"/>
                  <a:gd name="connsiteY10" fmla="*/ 2200273 h 2200274"/>
                  <a:gd name="connsiteX11" fmla="*/ 1 w 442915"/>
                  <a:gd name="connsiteY11" fmla="*/ 2194319 h 2200274"/>
                  <a:gd name="connsiteX12" fmla="*/ 1 w 442915"/>
                  <a:gd name="connsiteY12" fmla="*/ 1695451 h 2200274"/>
                  <a:gd name="connsiteX13" fmla="*/ 0 w 442915"/>
                  <a:gd name="connsiteY13" fmla="*/ 1695451 h 2200274"/>
                  <a:gd name="connsiteX14" fmla="*/ 0 w 442915"/>
                  <a:gd name="connsiteY14" fmla="*/ 1652587 h 2200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42915" h="2200274">
                    <a:moveTo>
                      <a:pt x="442915" y="1652587"/>
                    </a:moveTo>
                    <a:lnTo>
                      <a:pt x="442915" y="1695451"/>
                    </a:lnTo>
                    <a:lnTo>
                      <a:pt x="408624" y="1695451"/>
                    </a:lnTo>
                    <a:close/>
                    <a:moveTo>
                      <a:pt x="0" y="0"/>
                    </a:moveTo>
                    <a:lnTo>
                      <a:pt x="4763" y="0"/>
                    </a:lnTo>
                    <a:lnTo>
                      <a:pt x="442914" y="0"/>
                    </a:lnTo>
                    <a:lnTo>
                      <a:pt x="442914" y="1652587"/>
                    </a:lnTo>
                    <a:lnTo>
                      <a:pt x="408623" y="1695451"/>
                    </a:lnTo>
                    <a:lnTo>
                      <a:pt x="408624" y="1695451"/>
                    </a:lnTo>
                    <a:lnTo>
                      <a:pt x="4765" y="2200274"/>
                    </a:lnTo>
                    <a:lnTo>
                      <a:pt x="4764" y="2200273"/>
                    </a:lnTo>
                    <a:lnTo>
                      <a:pt x="1" y="2194319"/>
                    </a:lnTo>
                    <a:lnTo>
                      <a:pt x="1" y="1695451"/>
                    </a:lnTo>
                    <a:lnTo>
                      <a:pt x="0" y="1695451"/>
                    </a:lnTo>
                    <a:lnTo>
                      <a:pt x="0" y="165258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448" name="Group 447">
            <a:extLst>
              <a:ext uri="{FF2B5EF4-FFF2-40B4-BE49-F238E27FC236}">
                <a16:creationId xmlns:a16="http://schemas.microsoft.com/office/drawing/2014/main" id="{934D78A7-D62A-5A2D-95AC-E14A97182CF9}"/>
              </a:ext>
            </a:extLst>
          </p:cNvPr>
          <p:cNvGrpSpPr/>
          <p:nvPr/>
        </p:nvGrpSpPr>
        <p:grpSpPr>
          <a:xfrm>
            <a:off x="10271247" y="4315864"/>
            <a:ext cx="3839596" cy="1028069"/>
            <a:chOff x="10271247" y="4315864"/>
            <a:chExt cx="3839596" cy="1028069"/>
          </a:xfrm>
        </p:grpSpPr>
        <p:sp>
          <p:nvSpPr>
            <p:cNvPr id="449" name="Google Shape;611;p22">
              <a:extLst>
                <a:ext uri="{FF2B5EF4-FFF2-40B4-BE49-F238E27FC236}">
                  <a16:creationId xmlns:a16="http://schemas.microsoft.com/office/drawing/2014/main" id="{E06725AA-1723-BC84-971E-739A0F78A9F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452689" y="4315864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altLang="en-US" sz="2000" b="1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INFLUENCE</a:t>
              </a:r>
            </a:p>
          </p:txBody>
        </p:sp>
        <p:sp>
          <p:nvSpPr>
            <p:cNvPr id="450" name="Google Shape;626;p22">
              <a:extLst>
                <a:ext uri="{FF2B5EF4-FFF2-40B4-BE49-F238E27FC236}">
                  <a16:creationId xmlns:a16="http://schemas.microsoft.com/office/drawing/2014/main" id="{D8D95E88-14C7-282C-82DF-E1B2DC3384A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271247" y="4669659"/>
              <a:ext cx="3658154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vi-VN" sz="1600" b="1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Ảnh Hưởng:</a:t>
              </a:r>
              <a:r>
                <a:rPr lang="vi-VN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Tạo tác động tích cực đến người khác.</a:t>
              </a:r>
              <a:endParaRPr lang="en-US" altLang="en-US" sz="16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451" name="Group 450">
            <a:extLst>
              <a:ext uri="{FF2B5EF4-FFF2-40B4-BE49-F238E27FC236}">
                <a16:creationId xmlns:a16="http://schemas.microsoft.com/office/drawing/2014/main" id="{51DEFAA6-3C73-4492-7D78-E62401E13AA0}"/>
              </a:ext>
            </a:extLst>
          </p:cNvPr>
          <p:cNvGrpSpPr/>
          <p:nvPr/>
        </p:nvGrpSpPr>
        <p:grpSpPr>
          <a:xfrm>
            <a:off x="7412091" y="4218835"/>
            <a:ext cx="1671266" cy="997533"/>
            <a:chOff x="2093792" y="4580405"/>
            <a:chExt cx="2009551" cy="940769"/>
          </a:xfrm>
        </p:grpSpPr>
        <p:sp>
          <p:nvSpPr>
            <p:cNvPr id="452" name="Google Shape;611;p22">
              <a:extLst>
                <a:ext uri="{FF2B5EF4-FFF2-40B4-BE49-F238E27FC236}">
                  <a16:creationId xmlns:a16="http://schemas.microsoft.com/office/drawing/2014/main" id="{BAD32107-627D-92E4-616E-A01AE00DAA2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3792" y="4580405"/>
              <a:ext cx="2009551" cy="385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2400" dirty="0">
                  <a:solidFill>
                    <a:schemeClr val="bg2">
                      <a:lumMod val="50000"/>
                      <a:lumOff val="50000"/>
                    </a:schemeClr>
                  </a:solidFill>
                  <a:latin typeface="+mn-lt"/>
                  <a:cs typeface="Open Sans" panose="020B0606030504020204" pitchFamily="34" charset="0"/>
                  <a:sym typeface="Open Sans" panose="020B0606030504020204" pitchFamily="34" charset="0"/>
                </a:rPr>
                <a:t>STEP</a:t>
              </a:r>
              <a:endParaRPr lang="en-US" altLang="en-US" sz="2000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endParaRPr>
            </a:p>
          </p:txBody>
        </p:sp>
        <p:sp>
          <p:nvSpPr>
            <p:cNvPr id="453" name="Google Shape;611;p22">
              <a:extLst>
                <a:ext uri="{FF2B5EF4-FFF2-40B4-BE49-F238E27FC236}">
                  <a16:creationId xmlns:a16="http://schemas.microsoft.com/office/drawing/2014/main" id="{E31CA381-E9D6-5147-71E7-2E6B4C79831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3792" y="4828152"/>
              <a:ext cx="2009551" cy="6930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bg2">
                      <a:lumMod val="50000"/>
                      <a:lumOff val="50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04</a:t>
              </a:r>
              <a:endParaRPr lang="en-US" altLang="en-US" sz="6000" b="1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454" name="Group 453">
            <a:extLst>
              <a:ext uri="{FF2B5EF4-FFF2-40B4-BE49-F238E27FC236}">
                <a16:creationId xmlns:a16="http://schemas.microsoft.com/office/drawing/2014/main" id="{FAE6BC9D-ED60-7BEE-CC1A-2E4BA902A715}"/>
              </a:ext>
            </a:extLst>
          </p:cNvPr>
          <p:cNvGrpSpPr/>
          <p:nvPr/>
        </p:nvGrpSpPr>
        <p:grpSpPr>
          <a:xfrm>
            <a:off x="8813600" y="1765957"/>
            <a:ext cx="8261571" cy="2333034"/>
            <a:chOff x="8204000" y="1765957"/>
            <a:chExt cx="8261571" cy="2333034"/>
          </a:xfrm>
        </p:grpSpPr>
        <p:grpSp>
          <p:nvGrpSpPr>
            <p:cNvPr id="455" name="Group 454">
              <a:extLst>
                <a:ext uri="{FF2B5EF4-FFF2-40B4-BE49-F238E27FC236}">
                  <a16:creationId xmlns:a16="http://schemas.microsoft.com/office/drawing/2014/main" id="{A4B32335-1B14-C6A4-9EEB-07F95DF954DC}"/>
                </a:ext>
              </a:extLst>
            </p:cNvPr>
            <p:cNvGrpSpPr/>
            <p:nvPr/>
          </p:nvGrpSpPr>
          <p:grpSpPr>
            <a:xfrm>
              <a:off x="8204000" y="1765957"/>
              <a:ext cx="8261571" cy="2333034"/>
              <a:chOff x="5715000" y="5924549"/>
              <a:chExt cx="7791451" cy="2200274"/>
            </a:xfrm>
            <a:solidFill>
              <a:schemeClr val="bg1">
                <a:lumMod val="95000"/>
              </a:schemeClr>
            </a:solidFill>
            <a:effectLst>
              <a:outerShdw blurRad="190500" dist="127000" dir="5400000" algn="t" rotWithShape="0">
                <a:prstClr val="black">
                  <a:alpha val="15000"/>
                </a:prstClr>
              </a:outerShdw>
            </a:effectLst>
          </p:grpSpPr>
          <p:sp>
            <p:nvSpPr>
              <p:cNvPr id="571" name="Freeform: Shape 570">
                <a:extLst>
                  <a:ext uri="{FF2B5EF4-FFF2-40B4-BE49-F238E27FC236}">
                    <a16:creationId xmlns:a16="http://schemas.microsoft.com/office/drawing/2014/main" id="{4C70D964-441D-ED4F-7D7F-61E701B29B01}"/>
                  </a:ext>
                </a:extLst>
              </p:cNvPr>
              <p:cNvSpPr/>
              <p:nvPr/>
            </p:nvSpPr>
            <p:spPr>
              <a:xfrm>
                <a:off x="8362950" y="5924550"/>
                <a:ext cx="5143501" cy="1695451"/>
              </a:xfrm>
              <a:custGeom>
                <a:avLst/>
                <a:gdLst>
                  <a:gd name="connsiteX0" fmla="*/ 0 w 5143501"/>
                  <a:gd name="connsiteY0" fmla="*/ 0 h 1695451"/>
                  <a:gd name="connsiteX1" fmla="*/ 5143501 w 5143501"/>
                  <a:gd name="connsiteY1" fmla="*/ 0 h 1695451"/>
                  <a:gd name="connsiteX2" fmla="*/ 5143501 w 5143501"/>
                  <a:gd name="connsiteY2" fmla="*/ 1268739 h 1695451"/>
                  <a:gd name="connsiteX3" fmla="*/ 4716789 w 5143501"/>
                  <a:gd name="connsiteY3" fmla="*/ 1695451 h 1695451"/>
                  <a:gd name="connsiteX4" fmla="*/ 0 w 5143501"/>
                  <a:gd name="connsiteY4" fmla="*/ 1695451 h 1695451"/>
                  <a:gd name="connsiteX5" fmla="*/ 0 w 5143501"/>
                  <a:gd name="connsiteY5" fmla="*/ 1652587 h 1695451"/>
                  <a:gd name="connsiteX6" fmla="*/ 0 w 5143501"/>
                  <a:gd name="connsiteY6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3501" h="1695451">
                    <a:moveTo>
                      <a:pt x="0" y="0"/>
                    </a:moveTo>
                    <a:lnTo>
                      <a:pt x="5143501" y="0"/>
                    </a:lnTo>
                    <a:lnTo>
                      <a:pt x="5143501" y="1268739"/>
                    </a:lnTo>
                    <a:cubicBezTo>
                      <a:pt x="5143501" y="1504406"/>
                      <a:pt x="4952456" y="1695451"/>
                      <a:pt x="4716789" y="1695451"/>
                    </a:cubicBezTo>
                    <a:lnTo>
                      <a:pt x="0" y="1695451"/>
                    </a:lnTo>
                    <a:lnTo>
                      <a:pt x="0" y="165258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72" name="Freeform: Shape 571">
                <a:extLst>
                  <a:ext uri="{FF2B5EF4-FFF2-40B4-BE49-F238E27FC236}">
                    <a16:creationId xmlns:a16="http://schemas.microsoft.com/office/drawing/2014/main" id="{04255AB7-8B09-A0F7-B3FD-F38AD31C8EA6}"/>
                  </a:ext>
                </a:extLst>
              </p:cNvPr>
              <p:cNvSpPr/>
              <p:nvPr/>
            </p:nvSpPr>
            <p:spPr>
              <a:xfrm>
                <a:off x="5715000" y="5924550"/>
                <a:ext cx="1766884" cy="1695451"/>
              </a:xfrm>
              <a:custGeom>
                <a:avLst/>
                <a:gdLst>
                  <a:gd name="connsiteX0" fmla="*/ 0 w 1766884"/>
                  <a:gd name="connsiteY0" fmla="*/ 0 h 1695451"/>
                  <a:gd name="connsiteX1" fmla="*/ 1766884 w 1766884"/>
                  <a:gd name="connsiteY1" fmla="*/ 0 h 1695451"/>
                  <a:gd name="connsiteX2" fmla="*/ 1766884 w 1766884"/>
                  <a:gd name="connsiteY2" fmla="*/ 1695451 h 1695451"/>
                  <a:gd name="connsiteX3" fmla="*/ 426712 w 1766884"/>
                  <a:gd name="connsiteY3" fmla="*/ 1695451 h 1695451"/>
                  <a:gd name="connsiteX4" fmla="*/ 0 w 1766884"/>
                  <a:gd name="connsiteY4" fmla="*/ 1268739 h 1695451"/>
                  <a:gd name="connsiteX5" fmla="*/ 0 w 1766884"/>
                  <a:gd name="connsiteY5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66884" h="1695451">
                    <a:moveTo>
                      <a:pt x="0" y="0"/>
                    </a:moveTo>
                    <a:lnTo>
                      <a:pt x="1766884" y="0"/>
                    </a:lnTo>
                    <a:lnTo>
                      <a:pt x="1766884" y="1695451"/>
                    </a:lnTo>
                    <a:lnTo>
                      <a:pt x="426712" y="1695451"/>
                    </a:lnTo>
                    <a:cubicBezTo>
                      <a:pt x="191045" y="1695451"/>
                      <a:pt x="0" y="1504406"/>
                      <a:pt x="0" y="1268739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73" name="Freeform: Shape 572">
                <a:extLst>
                  <a:ext uri="{FF2B5EF4-FFF2-40B4-BE49-F238E27FC236}">
                    <a16:creationId xmlns:a16="http://schemas.microsoft.com/office/drawing/2014/main" id="{21CEB7DD-783D-E7F2-570D-9829BBC67985}"/>
                  </a:ext>
                </a:extLst>
              </p:cNvPr>
              <p:cNvSpPr/>
              <p:nvPr/>
            </p:nvSpPr>
            <p:spPr>
              <a:xfrm>
                <a:off x="7481885" y="5924550"/>
                <a:ext cx="438151" cy="2194319"/>
              </a:xfrm>
              <a:custGeom>
                <a:avLst/>
                <a:gdLst>
                  <a:gd name="connsiteX0" fmla="*/ 0 w 438151"/>
                  <a:gd name="connsiteY0" fmla="*/ 0 h 2194319"/>
                  <a:gd name="connsiteX1" fmla="*/ 438151 w 438151"/>
                  <a:gd name="connsiteY1" fmla="*/ 0 h 2194319"/>
                  <a:gd name="connsiteX2" fmla="*/ 438151 w 438151"/>
                  <a:gd name="connsiteY2" fmla="*/ 1652587 h 2194319"/>
                  <a:gd name="connsiteX3" fmla="*/ 438151 w 438151"/>
                  <a:gd name="connsiteY3" fmla="*/ 1695451 h 2194319"/>
                  <a:gd name="connsiteX4" fmla="*/ 438151 w 438151"/>
                  <a:gd name="connsiteY4" fmla="*/ 2194319 h 2194319"/>
                  <a:gd name="connsiteX5" fmla="*/ 39056 w 438151"/>
                  <a:gd name="connsiteY5" fmla="*/ 1695451 h 2194319"/>
                  <a:gd name="connsiteX6" fmla="*/ 0 w 438151"/>
                  <a:gd name="connsiteY6" fmla="*/ 1695451 h 2194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8151" h="2194319">
                    <a:moveTo>
                      <a:pt x="0" y="0"/>
                    </a:moveTo>
                    <a:lnTo>
                      <a:pt x="438151" y="0"/>
                    </a:lnTo>
                    <a:lnTo>
                      <a:pt x="438151" y="1652587"/>
                    </a:lnTo>
                    <a:lnTo>
                      <a:pt x="438151" y="1695451"/>
                    </a:lnTo>
                    <a:lnTo>
                      <a:pt x="438151" y="2194319"/>
                    </a:lnTo>
                    <a:lnTo>
                      <a:pt x="39056" y="1695451"/>
                    </a:lnTo>
                    <a:lnTo>
                      <a:pt x="0" y="169545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74" name="Freeform: Shape 573">
                <a:extLst>
                  <a:ext uri="{FF2B5EF4-FFF2-40B4-BE49-F238E27FC236}">
                    <a16:creationId xmlns:a16="http://schemas.microsoft.com/office/drawing/2014/main" id="{F92FC33C-79E1-5FE2-51BE-104DF638B138}"/>
                  </a:ext>
                </a:extLst>
              </p:cNvPr>
              <p:cNvSpPr/>
              <p:nvPr/>
            </p:nvSpPr>
            <p:spPr>
              <a:xfrm>
                <a:off x="7920035" y="5924549"/>
                <a:ext cx="442915" cy="2200274"/>
              </a:xfrm>
              <a:custGeom>
                <a:avLst/>
                <a:gdLst>
                  <a:gd name="connsiteX0" fmla="*/ 442915 w 442915"/>
                  <a:gd name="connsiteY0" fmla="*/ 1652587 h 2200274"/>
                  <a:gd name="connsiteX1" fmla="*/ 442915 w 442915"/>
                  <a:gd name="connsiteY1" fmla="*/ 1695451 h 2200274"/>
                  <a:gd name="connsiteX2" fmla="*/ 408624 w 442915"/>
                  <a:gd name="connsiteY2" fmla="*/ 1695451 h 2200274"/>
                  <a:gd name="connsiteX3" fmla="*/ 0 w 442915"/>
                  <a:gd name="connsiteY3" fmla="*/ 0 h 2200274"/>
                  <a:gd name="connsiteX4" fmla="*/ 4763 w 442915"/>
                  <a:gd name="connsiteY4" fmla="*/ 0 h 2200274"/>
                  <a:gd name="connsiteX5" fmla="*/ 442914 w 442915"/>
                  <a:gd name="connsiteY5" fmla="*/ 0 h 2200274"/>
                  <a:gd name="connsiteX6" fmla="*/ 442914 w 442915"/>
                  <a:gd name="connsiteY6" fmla="*/ 1652587 h 2200274"/>
                  <a:gd name="connsiteX7" fmla="*/ 408623 w 442915"/>
                  <a:gd name="connsiteY7" fmla="*/ 1695451 h 2200274"/>
                  <a:gd name="connsiteX8" fmla="*/ 408624 w 442915"/>
                  <a:gd name="connsiteY8" fmla="*/ 1695451 h 2200274"/>
                  <a:gd name="connsiteX9" fmla="*/ 4765 w 442915"/>
                  <a:gd name="connsiteY9" fmla="*/ 2200274 h 2200274"/>
                  <a:gd name="connsiteX10" fmla="*/ 4764 w 442915"/>
                  <a:gd name="connsiteY10" fmla="*/ 2200273 h 2200274"/>
                  <a:gd name="connsiteX11" fmla="*/ 1 w 442915"/>
                  <a:gd name="connsiteY11" fmla="*/ 2194319 h 2200274"/>
                  <a:gd name="connsiteX12" fmla="*/ 1 w 442915"/>
                  <a:gd name="connsiteY12" fmla="*/ 1695451 h 2200274"/>
                  <a:gd name="connsiteX13" fmla="*/ 0 w 442915"/>
                  <a:gd name="connsiteY13" fmla="*/ 1695451 h 2200274"/>
                  <a:gd name="connsiteX14" fmla="*/ 0 w 442915"/>
                  <a:gd name="connsiteY14" fmla="*/ 1652587 h 2200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42915" h="2200274">
                    <a:moveTo>
                      <a:pt x="442915" y="1652587"/>
                    </a:moveTo>
                    <a:lnTo>
                      <a:pt x="442915" y="1695451"/>
                    </a:lnTo>
                    <a:lnTo>
                      <a:pt x="408624" y="1695451"/>
                    </a:lnTo>
                    <a:close/>
                    <a:moveTo>
                      <a:pt x="0" y="0"/>
                    </a:moveTo>
                    <a:lnTo>
                      <a:pt x="4763" y="0"/>
                    </a:lnTo>
                    <a:lnTo>
                      <a:pt x="442914" y="0"/>
                    </a:lnTo>
                    <a:lnTo>
                      <a:pt x="442914" y="1652587"/>
                    </a:lnTo>
                    <a:lnTo>
                      <a:pt x="408623" y="1695451"/>
                    </a:lnTo>
                    <a:lnTo>
                      <a:pt x="408624" y="1695451"/>
                    </a:lnTo>
                    <a:lnTo>
                      <a:pt x="4765" y="2200274"/>
                    </a:lnTo>
                    <a:lnTo>
                      <a:pt x="4764" y="2200273"/>
                    </a:lnTo>
                    <a:lnTo>
                      <a:pt x="1" y="2194319"/>
                    </a:lnTo>
                    <a:lnTo>
                      <a:pt x="1" y="1695451"/>
                    </a:lnTo>
                    <a:lnTo>
                      <a:pt x="0" y="1695451"/>
                    </a:lnTo>
                    <a:lnTo>
                      <a:pt x="0" y="165258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56" name="Group 455">
              <a:extLst>
                <a:ext uri="{FF2B5EF4-FFF2-40B4-BE49-F238E27FC236}">
                  <a16:creationId xmlns:a16="http://schemas.microsoft.com/office/drawing/2014/main" id="{A871532E-A06C-8CA0-9E89-93B9915F1EF6}"/>
                </a:ext>
              </a:extLst>
            </p:cNvPr>
            <p:cNvGrpSpPr/>
            <p:nvPr/>
          </p:nvGrpSpPr>
          <p:grpSpPr>
            <a:xfrm>
              <a:off x="8204000" y="1765957"/>
              <a:ext cx="8261571" cy="2333034"/>
              <a:chOff x="5715000" y="5924549"/>
              <a:chExt cx="7791451" cy="2200274"/>
            </a:xfrm>
            <a:effectLst>
              <a:outerShdw blurRad="63500" dist="38100" dir="5400000" algn="t" rotWithShape="0">
                <a:prstClr val="black">
                  <a:alpha val="30000"/>
                </a:prstClr>
              </a:outerShdw>
            </a:effectLst>
          </p:grpSpPr>
          <p:sp>
            <p:nvSpPr>
              <p:cNvPr id="567" name="Freeform: Shape 566">
                <a:extLst>
                  <a:ext uri="{FF2B5EF4-FFF2-40B4-BE49-F238E27FC236}">
                    <a16:creationId xmlns:a16="http://schemas.microsoft.com/office/drawing/2014/main" id="{5DA3C527-F5EA-46BF-C952-2866CF0C6C9D}"/>
                  </a:ext>
                </a:extLst>
              </p:cNvPr>
              <p:cNvSpPr/>
              <p:nvPr/>
            </p:nvSpPr>
            <p:spPr>
              <a:xfrm>
                <a:off x="8362950" y="5924550"/>
                <a:ext cx="5143501" cy="1695451"/>
              </a:xfrm>
              <a:custGeom>
                <a:avLst/>
                <a:gdLst>
                  <a:gd name="connsiteX0" fmla="*/ 0 w 5143501"/>
                  <a:gd name="connsiteY0" fmla="*/ 0 h 1695451"/>
                  <a:gd name="connsiteX1" fmla="*/ 5143501 w 5143501"/>
                  <a:gd name="connsiteY1" fmla="*/ 0 h 1695451"/>
                  <a:gd name="connsiteX2" fmla="*/ 5143501 w 5143501"/>
                  <a:gd name="connsiteY2" fmla="*/ 1268739 h 1695451"/>
                  <a:gd name="connsiteX3" fmla="*/ 4716789 w 5143501"/>
                  <a:gd name="connsiteY3" fmla="*/ 1695451 h 1695451"/>
                  <a:gd name="connsiteX4" fmla="*/ 0 w 5143501"/>
                  <a:gd name="connsiteY4" fmla="*/ 1695451 h 1695451"/>
                  <a:gd name="connsiteX5" fmla="*/ 0 w 5143501"/>
                  <a:gd name="connsiteY5" fmla="*/ 1652587 h 1695451"/>
                  <a:gd name="connsiteX6" fmla="*/ 0 w 5143501"/>
                  <a:gd name="connsiteY6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3501" h="1695451">
                    <a:moveTo>
                      <a:pt x="0" y="0"/>
                    </a:moveTo>
                    <a:lnTo>
                      <a:pt x="5143501" y="0"/>
                    </a:lnTo>
                    <a:lnTo>
                      <a:pt x="5143501" y="1268739"/>
                    </a:lnTo>
                    <a:cubicBezTo>
                      <a:pt x="5143501" y="1504406"/>
                      <a:pt x="4952456" y="1695451"/>
                      <a:pt x="4716789" y="1695451"/>
                    </a:cubicBezTo>
                    <a:lnTo>
                      <a:pt x="0" y="1695451"/>
                    </a:lnTo>
                    <a:lnTo>
                      <a:pt x="0" y="165258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68" name="Freeform: Shape 567">
                <a:extLst>
                  <a:ext uri="{FF2B5EF4-FFF2-40B4-BE49-F238E27FC236}">
                    <a16:creationId xmlns:a16="http://schemas.microsoft.com/office/drawing/2014/main" id="{A0A52F05-C3CA-EDFB-E937-CCD95A272FB1}"/>
                  </a:ext>
                </a:extLst>
              </p:cNvPr>
              <p:cNvSpPr/>
              <p:nvPr/>
            </p:nvSpPr>
            <p:spPr>
              <a:xfrm>
                <a:off x="5715000" y="5924550"/>
                <a:ext cx="1766884" cy="1695451"/>
              </a:xfrm>
              <a:custGeom>
                <a:avLst/>
                <a:gdLst>
                  <a:gd name="connsiteX0" fmla="*/ 0 w 1766884"/>
                  <a:gd name="connsiteY0" fmla="*/ 0 h 1695451"/>
                  <a:gd name="connsiteX1" fmla="*/ 1766884 w 1766884"/>
                  <a:gd name="connsiteY1" fmla="*/ 0 h 1695451"/>
                  <a:gd name="connsiteX2" fmla="*/ 1766884 w 1766884"/>
                  <a:gd name="connsiteY2" fmla="*/ 1695451 h 1695451"/>
                  <a:gd name="connsiteX3" fmla="*/ 426712 w 1766884"/>
                  <a:gd name="connsiteY3" fmla="*/ 1695451 h 1695451"/>
                  <a:gd name="connsiteX4" fmla="*/ 0 w 1766884"/>
                  <a:gd name="connsiteY4" fmla="*/ 1268739 h 1695451"/>
                  <a:gd name="connsiteX5" fmla="*/ 0 w 1766884"/>
                  <a:gd name="connsiteY5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66884" h="1695451">
                    <a:moveTo>
                      <a:pt x="0" y="0"/>
                    </a:moveTo>
                    <a:lnTo>
                      <a:pt x="1766884" y="0"/>
                    </a:lnTo>
                    <a:lnTo>
                      <a:pt x="1766884" y="1695451"/>
                    </a:lnTo>
                    <a:lnTo>
                      <a:pt x="426712" y="1695451"/>
                    </a:lnTo>
                    <a:cubicBezTo>
                      <a:pt x="191045" y="1695451"/>
                      <a:pt x="0" y="1504406"/>
                      <a:pt x="0" y="1268739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69" name="Freeform: Shape 568">
                <a:extLst>
                  <a:ext uri="{FF2B5EF4-FFF2-40B4-BE49-F238E27FC236}">
                    <a16:creationId xmlns:a16="http://schemas.microsoft.com/office/drawing/2014/main" id="{A2B742FD-7895-8090-50CD-C153984CA692}"/>
                  </a:ext>
                </a:extLst>
              </p:cNvPr>
              <p:cNvSpPr/>
              <p:nvPr/>
            </p:nvSpPr>
            <p:spPr>
              <a:xfrm>
                <a:off x="7481885" y="5924550"/>
                <a:ext cx="438151" cy="2194319"/>
              </a:xfrm>
              <a:custGeom>
                <a:avLst/>
                <a:gdLst>
                  <a:gd name="connsiteX0" fmla="*/ 0 w 438151"/>
                  <a:gd name="connsiteY0" fmla="*/ 0 h 2194319"/>
                  <a:gd name="connsiteX1" fmla="*/ 438151 w 438151"/>
                  <a:gd name="connsiteY1" fmla="*/ 0 h 2194319"/>
                  <a:gd name="connsiteX2" fmla="*/ 438151 w 438151"/>
                  <a:gd name="connsiteY2" fmla="*/ 1652587 h 2194319"/>
                  <a:gd name="connsiteX3" fmla="*/ 438151 w 438151"/>
                  <a:gd name="connsiteY3" fmla="*/ 1695451 h 2194319"/>
                  <a:gd name="connsiteX4" fmla="*/ 438151 w 438151"/>
                  <a:gd name="connsiteY4" fmla="*/ 2194319 h 2194319"/>
                  <a:gd name="connsiteX5" fmla="*/ 39056 w 438151"/>
                  <a:gd name="connsiteY5" fmla="*/ 1695451 h 2194319"/>
                  <a:gd name="connsiteX6" fmla="*/ 0 w 438151"/>
                  <a:gd name="connsiteY6" fmla="*/ 1695451 h 2194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8151" h="2194319">
                    <a:moveTo>
                      <a:pt x="0" y="0"/>
                    </a:moveTo>
                    <a:lnTo>
                      <a:pt x="438151" y="0"/>
                    </a:lnTo>
                    <a:lnTo>
                      <a:pt x="438151" y="1652587"/>
                    </a:lnTo>
                    <a:lnTo>
                      <a:pt x="438151" y="1695451"/>
                    </a:lnTo>
                    <a:lnTo>
                      <a:pt x="438151" y="2194319"/>
                    </a:lnTo>
                    <a:lnTo>
                      <a:pt x="39056" y="1695451"/>
                    </a:lnTo>
                    <a:lnTo>
                      <a:pt x="0" y="169545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70" name="Freeform: Shape 569">
                <a:extLst>
                  <a:ext uri="{FF2B5EF4-FFF2-40B4-BE49-F238E27FC236}">
                    <a16:creationId xmlns:a16="http://schemas.microsoft.com/office/drawing/2014/main" id="{15FB945C-EE86-8C1E-C618-F3F6155C9D1F}"/>
                  </a:ext>
                </a:extLst>
              </p:cNvPr>
              <p:cNvSpPr/>
              <p:nvPr/>
            </p:nvSpPr>
            <p:spPr>
              <a:xfrm>
                <a:off x="7920035" y="5924549"/>
                <a:ext cx="442915" cy="2200274"/>
              </a:xfrm>
              <a:custGeom>
                <a:avLst/>
                <a:gdLst>
                  <a:gd name="connsiteX0" fmla="*/ 442915 w 442915"/>
                  <a:gd name="connsiteY0" fmla="*/ 1652587 h 2200274"/>
                  <a:gd name="connsiteX1" fmla="*/ 442915 w 442915"/>
                  <a:gd name="connsiteY1" fmla="*/ 1695451 h 2200274"/>
                  <a:gd name="connsiteX2" fmla="*/ 408624 w 442915"/>
                  <a:gd name="connsiteY2" fmla="*/ 1695451 h 2200274"/>
                  <a:gd name="connsiteX3" fmla="*/ 0 w 442915"/>
                  <a:gd name="connsiteY3" fmla="*/ 0 h 2200274"/>
                  <a:gd name="connsiteX4" fmla="*/ 4763 w 442915"/>
                  <a:gd name="connsiteY4" fmla="*/ 0 h 2200274"/>
                  <a:gd name="connsiteX5" fmla="*/ 442914 w 442915"/>
                  <a:gd name="connsiteY5" fmla="*/ 0 h 2200274"/>
                  <a:gd name="connsiteX6" fmla="*/ 442914 w 442915"/>
                  <a:gd name="connsiteY6" fmla="*/ 1652587 h 2200274"/>
                  <a:gd name="connsiteX7" fmla="*/ 408623 w 442915"/>
                  <a:gd name="connsiteY7" fmla="*/ 1695451 h 2200274"/>
                  <a:gd name="connsiteX8" fmla="*/ 408624 w 442915"/>
                  <a:gd name="connsiteY8" fmla="*/ 1695451 h 2200274"/>
                  <a:gd name="connsiteX9" fmla="*/ 4765 w 442915"/>
                  <a:gd name="connsiteY9" fmla="*/ 2200274 h 2200274"/>
                  <a:gd name="connsiteX10" fmla="*/ 4764 w 442915"/>
                  <a:gd name="connsiteY10" fmla="*/ 2200273 h 2200274"/>
                  <a:gd name="connsiteX11" fmla="*/ 1 w 442915"/>
                  <a:gd name="connsiteY11" fmla="*/ 2194319 h 2200274"/>
                  <a:gd name="connsiteX12" fmla="*/ 1 w 442915"/>
                  <a:gd name="connsiteY12" fmla="*/ 1695451 h 2200274"/>
                  <a:gd name="connsiteX13" fmla="*/ 0 w 442915"/>
                  <a:gd name="connsiteY13" fmla="*/ 1695451 h 2200274"/>
                  <a:gd name="connsiteX14" fmla="*/ 0 w 442915"/>
                  <a:gd name="connsiteY14" fmla="*/ 1652587 h 2200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42915" h="2200274">
                    <a:moveTo>
                      <a:pt x="442915" y="1652587"/>
                    </a:moveTo>
                    <a:lnTo>
                      <a:pt x="442915" y="1695451"/>
                    </a:lnTo>
                    <a:lnTo>
                      <a:pt x="408624" y="1695451"/>
                    </a:lnTo>
                    <a:close/>
                    <a:moveTo>
                      <a:pt x="0" y="0"/>
                    </a:moveTo>
                    <a:lnTo>
                      <a:pt x="4763" y="0"/>
                    </a:lnTo>
                    <a:lnTo>
                      <a:pt x="442914" y="0"/>
                    </a:lnTo>
                    <a:lnTo>
                      <a:pt x="442914" y="1652587"/>
                    </a:lnTo>
                    <a:lnTo>
                      <a:pt x="408623" y="1695451"/>
                    </a:lnTo>
                    <a:lnTo>
                      <a:pt x="408624" y="1695451"/>
                    </a:lnTo>
                    <a:lnTo>
                      <a:pt x="4765" y="2200274"/>
                    </a:lnTo>
                    <a:lnTo>
                      <a:pt x="4764" y="2200273"/>
                    </a:lnTo>
                    <a:lnTo>
                      <a:pt x="1" y="2194319"/>
                    </a:lnTo>
                    <a:lnTo>
                      <a:pt x="1" y="1695451"/>
                    </a:lnTo>
                    <a:lnTo>
                      <a:pt x="0" y="1695451"/>
                    </a:lnTo>
                    <a:lnTo>
                      <a:pt x="0" y="1652587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575" name="Group 574">
            <a:extLst>
              <a:ext uri="{FF2B5EF4-FFF2-40B4-BE49-F238E27FC236}">
                <a16:creationId xmlns:a16="http://schemas.microsoft.com/office/drawing/2014/main" id="{EE035273-7D57-CF1C-B57C-8DBD4B3B3B43}"/>
              </a:ext>
            </a:extLst>
          </p:cNvPr>
          <p:cNvGrpSpPr/>
          <p:nvPr/>
        </p:nvGrpSpPr>
        <p:grpSpPr>
          <a:xfrm>
            <a:off x="11874985" y="2205617"/>
            <a:ext cx="3839596" cy="1028069"/>
            <a:chOff x="11874985" y="2205617"/>
            <a:chExt cx="3839596" cy="1028069"/>
          </a:xfrm>
        </p:grpSpPr>
        <p:sp>
          <p:nvSpPr>
            <p:cNvPr id="576" name="Google Shape;611;p22">
              <a:extLst>
                <a:ext uri="{FF2B5EF4-FFF2-40B4-BE49-F238E27FC236}">
                  <a16:creationId xmlns:a16="http://schemas.microsoft.com/office/drawing/2014/main" id="{CD013E6C-10A3-183E-A26F-7CEE585B523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056427" y="2205617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LEGACY</a:t>
              </a:r>
              <a:endParaRPr lang="en-US" altLang="en-US" sz="20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endParaRPr>
            </a:p>
          </p:txBody>
        </p:sp>
        <p:sp>
          <p:nvSpPr>
            <p:cNvPr id="577" name="Google Shape;626;p22">
              <a:extLst>
                <a:ext uri="{FF2B5EF4-FFF2-40B4-BE49-F238E27FC236}">
                  <a16:creationId xmlns:a16="http://schemas.microsoft.com/office/drawing/2014/main" id="{60BD007B-869A-3FC7-239A-510778F389E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874985" y="2559412"/>
              <a:ext cx="3658154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en-US" sz="1600" b="1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Dấu</a:t>
              </a:r>
              <a:r>
                <a:rPr lang="en-US" sz="1600" b="1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b="1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Ấn</a:t>
              </a:r>
              <a:r>
                <a:rPr lang="en-US" sz="1600" b="1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: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Để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lại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giá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trị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bền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vững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qua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hành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động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lãnh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đạo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.</a:t>
              </a:r>
              <a:endParaRPr lang="en-US" altLang="en-US" sz="16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578" name="Group 577">
            <a:extLst>
              <a:ext uri="{FF2B5EF4-FFF2-40B4-BE49-F238E27FC236}">
                <a16:creationId xmlns:a16="http://schemas.microsoft.com/office/drawing/2014/main" id="{D7BB891E-BE25-C912-24BF-E2598CA9A539}"/>
              </a:ext>
            </a:extLst>
          </p:cNvPr>
          <p:cNvGrpSpPr/>
          <p:nvPr/>
        </p:nvGrpSpPr>
        <p:grpSpPr>
          <a:xfrm>
            <a:off x="9015829" y="2108588"/>
            <a:ext cx="1671266" cy="997533"/>
            <a:chOff x="2093792" y="4580405"/>
            <a:chExt cx="2009551" cy="940769"/>
          </a:xfrm>
        </p:grpSpPr>
        <p:sp>
          <p:nvSpPr>
            <p:cNvPr id="579" name="Google Shape;611;p22">
              <a:extLst>
                <a:ext uri="{FF2B5EF4-FFF2-40B4-BE49-F238E27FC236}">
                  <a16:creationId xmlns:a16="http://schemas.microsoft.com/office/drawing/2014/main" id="{9D3669E8-D5B3-F04B-3C43-36BA4009EB6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3792" y="4580405"/>
              <a:ext cx="2009551" cy="385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2400" dirty="0">
                  <a:solidFill>
                    <a:schemeClr val="bg2">
                      <a:lumMod val="50000"/>
                      <a:lumOff val="50000"/>
                    </a:schemeClr>
                  </a:solidFill>
                  <a:latin typeface="+mn-lt"/>
                  <a:cs typeface="Open Sans" panose="020B0606030504020204" pitchFamily="34" charset="0"/>
                  <a:sym typeface="Open Sans" panose="020B0606030504020204" pitchFamily="34" charset="0"/>
                </a:rPr>
                <a:t>STEP</a:t>
              </a:r>
              <a:endParaRPr lang="en-US" altLang="en-US" sz="2000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endParaRPr>
            </a:p>
          </p:txBody>
        </p:sp>
        <p:sp>
          <p:nvSpPr>
            <p:cNvPr id="580" name="Google Shape;611;p22">
              <a:extLst>
                <a:ext uri="{FF2B5EF4-FFF2-40B4-BE49-F238E27FC236}">
                  <a16:creationId xmlns:a16="http://schemas.microsoft.com/office/drawing/2014/main" id="{33EC7291-AEBA-D020-F195-2ADCE40A239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3792" y="4828152"/>
              <a:ext cx="2009551" cy="6930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bg2">
                      <a:lumMod val="50000"/>
                      <a:lumOff val="50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05</a:t>
              </a:r>
              <a:endParaRPr lang="en-US" altLang="en-US" sz="6000" b="1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endParaRPr>
            </a:p>
          </p:txBody>
        </p:sp>
      </p:grpSp>
      <p:sp>
        <p:nvSpPr>
          <p:cNvPr id="581" name="!!SubTitle">
            <a:extLst>
              <a:ext uri="{FF2B5EF4-FFF2-40B4-BE49-F238E27FC236}">
                <a16:creationId xmlns:a16="http://schemas.microsoft.com/office/drawing/2014/main" id="{F7AB1B30-F4EC-13D1-9A36-26A748415156}"/>
              </a:ext>
            </a:extLst>
          </p:cNvPr>
          <p:cNvSpPr txBox="1"/>
          <p:nvPr/>
        </p:nvSpPr>
        <p:spPr>
          <a:xfrm>
            <a:off x="17537929" y="8890154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582" name="!!MainTitle1">
            <a:extLst>
              <a:ext uri="{FF2B5EF4-FFF2-40B4-BE49-F238E27FC236}">
                <a16:creationId xmlns:a16="http://schemas.microsoft.com/office/drawing/2014/main" id="{568BDB23-4DAD-32BA-DC0A-9DA73DD0648F}"/>
              </a:ext>
            </a:extLst>
          </p:cNvPr>
          <p:cNvSpPr txBox="1"/>
          <p:nvPr/>
        </p:nvSpPr>
        <p:spPr>
          <a:xfrm>
            <a:off x="16937060" y="9207908"/>
            <a:ext cx="5625258" cy="240065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Leadership</a:t>
            </a:r>
          </a:p>
          <a:p>
            <a:pPr lvl="0" algn="r">
              <a:defRPr/>
            </a:pP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Ascent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583" name="Group 582">
            <a:extLst>
              <a:ext uri="{FF2B5EF4-FFF2-40B4-BE49-F238E27FC236}">
                <a16:creationId xmlns:a16="http://schemas.microsoft.com/office/drawing/2014/main" id="{767F48E2-F63E-DF43-B5CE-9C8AF8179C26}"/>
              </a:ext>
            </a:extLst>
          </p:cNvPr>
          <p:cNvGrpSpPr/>
          <p:nvPr/>
        </p:nvGrpSpPr>
        <p:grpSpPr>
          <a:xfrm>
            <a:off x="9500652" y="10638342"/>
            <a:ext cx="770595" cy="886497"/>
            <a:chOff x="998817" y="1278569"/>
            <a:chExt cx="477107" cy="548866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584" name="Freeform: Shape 583">
              <a:extLst>
                <a:ext uri="{FF2B5EF4-FFF2-40B4-BE49-F238E27FC236}">
                  <a16:creationId xmlns:a16="http://schemas.microsoft.com/office/drawing/2014/main" id="{89531B50-AB58-F6EB-CDC5-99538ED1A4D5}"/>
                </a:ext>
              </a:extLst>
            </p:cNvPr>
            <p:cNvSpPr/>
            <p:nvPr/>
          </p:nvSpPr>
          <p:spPr>
            <a:xfrm>
              <a:off x="998817" y="1278569"/>
              <a:ext cx="477107" cy="548866"/>
            </a:xfrm>
            <a:custGeom>
              <a:avLst/>
              <a:gdLst>
                <a:gd name="connsiteX0" fmla="*/ 448184 w 477107"/>
                <a:gd name="connsiteY0" fmla="*/ 357091 h 548866"/>
                <a:gd name="connsiteX1" fmla="*/ 423323 w 477107"/>
                <a:gd name="connsiteY1" fmla="*/ 328992 h 548866"/>
                <a:gd name="connsiteX2" fmla="*/ 323882 w 477107"/>
                <a:gd name="connsiteY2" fmla="*/ 293178 h 548866"/>
                <a:gd name="connsiteX3" fmla="*/ 318167 w 477107"/>
                <a:gd name="connsiteY3" fmla="*/ 293178 h 548866"/>
                <a:gd name="connsiteX4" fmla="*/ 318167 w 477107"/>
                <a:gd name="connsiteY4" fmla="*/ 293178 h 548866"/>
                <a:gd name="connsiteX5" fmla="*/ 294450 w 477107"/>
                <a:gd name="connsiteY5" fmla="*/ 265365 h 548866"/>
                <a:gd name="connsiteX6" fmla="*/ 297022 w 477107"/>
                <a:gd name="connsiteY6" fmla="*/ 263079 h 548866"/>
                <a:gd name="connsiteX7" fmla="*/ 299879 w 477107"/>
                <a:gd name="connsiteY7" fmla="*/ 259936 h 548866"/>
                <a:gd name="connsiteX8" fmla="*/ 302070 w 477107"/>
                <a:gd name="connsiteY8" fmla="*/ 257554 h 548866"/>
                <a:gd name="connsiteX9" fmla="*/ 304547 w 477107"/>
                <a:gd name="connsiteY9" fmla="*/ 254506 h 548866"/>
                <a:gd name="connsiteX10" fmla="*/ 306928 w 477107"/>
                <a:gd name="connsiteY10" fmla="*/ 251458 h 548866"/>
                <a:gd name="connsiteX11" fmla="*/ 308357 w 477107"/>
                <a:gd name="connsiteY11" fmla="*/ 249458 h 548866"/>
                <a:gd name="connsiteX12" fmla="*/ 311500 w 477107"/>
                <a:gd name="connsiteY12" fmla="*/ 244886 h 548866"/>
                <a:gd name="connsiteX13" fmla="*/ 312071 w 477107"/>
                <a:gd name="connsiteY13" fmla="*/ 243838 h 548866"/>
                <a:gd name="connsiteX14" fmla="*/ 327121 w 477107"/>
                <a:gd name="connsiteY14" fmla="*/ 212501 h 548866"/>
                <a:gd name="connsiteX15" fmla="*/ 327121 w 477107"/>
                <a:gd name="connsiteY15" fmla="*/ 212501 h 548866"/>
                <a:gd name="connsiteX16" fmla="*/ 332455 w 477107"/>
                <a:gd name="connsiteY16" fmla="*/ 210691 h 548866"/>
                <a:gd name="connsiteX17" fmla="*/ 333884 w 477107"/>
                <a:gd name="connsiteY17" fmla="*/ 210025 h 548866"/>
                <a:gd name="connsiteX18" fmla="*/ 338646 w 477107"/>
                <a:gd name="connsiteY18" fmla="*/ 206691 h 548866"/>
                <a:gd name="connsiteX19" fmla="*/ 339694 w 477107"/>
                <a:gd name="connsiteY19" fmla="*/ 205738 h 548866"/>
                <a:gd name="connsiteX20" fmla="*/ 343123 w 477107"/>
                <a:gd name="connsiteY20" fmla="*/ 202119 h 548866"/>
                <a:gd name="connsiteX21" fmla="*/ 344361 w 477107"/>
                <a:gd name="connsiteY21" fmla="*/ 200500 h 548866"/>
                <a:gd name="connsiteX22" fmla="*/ 347028 w 477107"/>
                <a:gd name="connsiteY22" fmla="*/ 196594 h 548866"/>
                <a:gd name="connsiteX23" fmla="*/ 348171 w 477107"/>
                <a:gd name="connsiteY23" fmla="*/ 194594 h 548866"/>
                <a:gd name="connsiteX24" fmla="*/ 350362 w 477107"/>
                <a:gd name="connsiteY24" fmla="*/ 190403 h 548866"/>
                <a:gd name="connsiteX25" fmla="*/ 351791 w 477107"/>
                <a:gd name="connsiteY25" fmla="*/ 187355 h 548866"/>
                <a:gd name="connsiteX26" fmla="*/ 353886 w 477107"/>
                <a:gd name="connsiteY26" fmla="*/ 182116 h 548866"/>
                <a:gd name="connsiteX27" fmla="*/ 356363 w 477107"/>
                <a:gd name="connsiteY27" fmla="*/ 174973 h 548866"/>
                <a:gd name="connsiteX28" fmla="*/ 356363 w 477107"/>
                <a:gd name="connsiteY28" fmla="*/ 174973 h 548866"/>
                <a:gd name="connsiteX29" fmla="*/ 359030 w 477107"/>
                <a:gd name="connsiteY29" fmla="*/ 163924 h 548866"/>
                <a:gd name="connsiteX30" fmla="*/ 359030 w 477107"/>
                <a:gd name="connsiteY30" fmla="*/ 162971 h 548866"/>
                <a:gd name="connsiteX31" fmla="*/ 359792 w 477107"/>
                <a:gd name="connsiteY31" fmla="*/ 155351 h 548866"/>
                <a:gd name="connsiteX32" fmla="*/ 356267 w 477107"/>
                <a:gd name="connsiteY32" fmla="*/ 136301 h 548866"/>
                <a:gd name="connsiteX33" fmla="*/ 346742 w 477107"/>
                <a:gd name="connsiteY33" fmla="*/ 126776 h 548866"/>
                <a:gd name="connsiteX34" fmla="*/ 343218 w 477107"/>
                <a:gd name="connsiteY34" fmla="*/ 124490 h 548866"/>
                <a:gd name="connsiteX35" fmla="*/ 339599 w 477107"/>
                <a:gd name="connsiteY35" fmla="*/ 61530 h 548866"/>
                <a:gd name="connsiteX36" fmla="*/ 319596 w 477107"/>
                <a:gd name="connsiteY36" fmla="*/ 41051 h 548866"/>
                <a:gd name="connsiteX37" fmla="*/ 252921 w 477107"/>
                <a:gd name="connsiteY37" fmla="*/ 4475 h 548866"/>
                <a:gd name="connsiteX38" fmla="*/ 174435 w 477107"/>
                <a:gd name="connsiteY38" fmla="*/ 12190 h 548866"/>
                <a:gd name="connsiteX39" fmla="*/ 158243 w 477107"/>
                <a:gd name="connsiteY39" fmla="*/ 38479 h 548866"/>
                <a:gd name="connsiteX40" fmla="*/ 145098 w 477107"/>
                <a:gd name="connsiteY40" fmla="*/ 43051 h 548866"/>
                <a:gd name="connsiteX41" fmla="*/ 133859 w 477107"/>
                <a:gd name="connsiteY41" fmla="*/ 64292 h 548866"/>
                <a:gd name="connsiteX42" fmla="*/ 133859 w 477107"/>
                <a:gd name="connsiteY42" fmla="*/ 124204 h 548866"/>
                <a:gd name="connsiteX43" fmla="*/ 122048 w 477107"/>
                <a:gd name="connsiteY43" fmla="*/ 134587 h 548866"/>
                <a:gd name="connsiteX44" fmla="*/ 121095 w 477107"/>
                <a:gd name="connsiteY44" fmla="*/ 136968 h 548866"/>
                <a:gd name="connsiteX45" fmla="*/ 121095 w 477107"/>
                <a:gd name="connsiteY45" fmla="*/ 136968 h 548866"/>
                <a:gd name="connsiteX46" fmla="*/ 118809 w 477107"/>
                <a:gd name="connsiteY46" fmla="*/ 143159 h 548866"/>
                <a:gd name="connsiteX47" fmla="*/ 121190 w 477107"/>
                <a:gd name="connsiteY47" fmla="*/ 174877 h 548866"/>
                <a:gd name="connsiteX48" fmla="*/ 121190 w 477107"/>
                <a:gd name="connsiteY48" fmla="*/ 174877 h 548866"/>
                <a:gd name="connsiteX49" fmla="*/ 121190 w 477107"/>
                <a:gd name="connsiteY49" fmla="*/ 174877 h 548866"/>
                <a:gd name="connsiteX50" fmla="*/ 121190 w 477107"/>
                <a:gd name="connsiteY50" fmla="*/ 175735 h 548866"/>
                <a:gd name="connsiteX51" fmla="*/ 133382 w 477107"/>
                <a:gd name="connsiteY51" fmla="*/ 201166 h 548866"/>
                <a:gd name="connsiteX52" fmla="*/ 133382 w 477107"/>
                <a:gd name="connsiteY52" fmla="*/ 201738 h 548866"/>
                <a:gd name="connsiteX53" fmla="*/ 136335 w 477107"/>
                <a:gd name="connsiteY53" fmla="*/ 205072 h 548866"/>
                <a:gd name="connsiteX54" fmla="*/ 137478 w 477107"/>
                <a:gd name="connsiteY54" fmla="*/ 206215 h 548866"/>
                <a:gd name="connsiteX55" fmla="*/ 139955 w 477107"/>
                <a:gd name="connsiteY55" fmla="*/ 208120 h 548866"/>
                <a:gd name="connsiteX56" fmla="*/ 141764 w 477107"/>
                <a:gd name="connsiteY56" fmla="*/ 209358 h 548866"/>
                <a:gd name="connsiteX57" fmla="*/ 143955 w 477107"/>
                <a:gd name="connsiteY57" fmla="*/ 210501 h 548866"/>
                <a:gd name="connsiteX58" fmla="*/ 145955 w 477107"/>
                <a:gd name="connsiteY58" fmla="*/ 211453 h 548866"/>
                <a:gd name="connsiteX59" fmla="*/ 149099 w 477107"/>
                <a:gd name="connsiteY59" fmla="*/ 212311 h 548866"/>
                <a:gd name="connsiteX60" fmla="*/ 149956 w 477107"/>
                <a:gd name="connsiteY60" fmla="*/ 212311 h 548866"/>
                <a:gd name="connsiteX61" fmla="*/ 157195 w 477107"/>
                <a:gd name="connsiteY61" fmla="*/ 229360 h 548866"/>
                <a:gd name="connsiteX62" fmla="*/ 184246 w 477107"/>
                <a:gd name="connsiteY62" fmla="*/ 266222 h 548866"/>
                <a:gd name="connsiteX63" fmla="*/ 183579 w 477107"/>
                <a:gd name="connsiteY63" fmla="*/ 266222 h 548866"/>
                <a:gd name="connsiteX64" fmla="*/ 158052 w 477107"/>
                <a:gd name="connsiteY64" fmla="*/ 292130 h 548866"/>
                <a:gd name="connsiteX65" fmla="*/ 152813 w 477107"/>
                <a:gd name="connsiteY65" fmla="*/ 292130 h 548866"/>
                <a:gd name="connsiteX66" fmla="*/ 54325 w 477107"/>
                <a:gd name="connsiteY66" fmla="*/ 329278 h 548866"/>
                <a:gd name="connsiteX67" fmla="*/ 28988 w 477107"/>
                <a:gd name="connsiteY67" fmla="*/ 357853 h 548866"/>
                <a:gd name="connsiteX68" fmla="*/ -63 w 477107"/>
                <a:gd name="connsiteY68" fmla="*/ 546829 h 548866"/>
                <a:gd name="connsiteX69" fmla="*/ 14129 w 477107"/>
                <a:gd name="connsiteY69" fmla="*/ 548734 h 548866"/>
                <a:gd name="connsiteX70" fmla="*/ 42704 w 477107"/>
                <a:gd name="connsiteY70" fmla="*/ 360901 h 548866"/>
                <a:gd name="connsiteX71" fmla="*/ 58992 w 477107"/>
                <a:gd name="connsiteY71" fmla="*/ 342613 h 548866"/>
                <a:gd name="connsiteX72" fmla="*/ 150908 w 477107"/>
                <a:gd name="connsiteY72" fmla="*/ 309466 h 548866"/>
                <a:gd name="connsiteX73" fmla="*/ 195581 w 477107"/>
                <a:gd name="connsiteY73" fmla="*/ 461866 h 548866"/>
                <a:gd name="connsiteX74" fmla="*/ 202724 w 477107"/>
                <a:gd name="connsiteY74" fmla="*/ 467009 h 548866"/>
                <a:gd name="connsiteX75" fmla="*/ 209392 w 477107"/>
                <a:gd name="connsiteY75" fmla="*/ 461389 h 548866"/>
                <a:gd name="connsiteX76" fmla="*/ 231776 w 477107"/>
                <a:gd name="connsiteY76" fmla="*/ 360424 h 548866"/>
                <a:gd name="connsiteX77" fmla="*/ 231014 w 477107"/>
                <a:gd name="connsiteY77" fmla="*/ 355281 h 548866"/>
                <a:gd name="connsiteX78" fmla="*/ 213488 w 477107"/>
                <a:gd name="connsiteY78" fmla="*/ 324515 h 548866"/>
                <a:gd name="connsiteX79" fmla="*/ 227585 w 477107"/>
                <a:gd name="connsiteY79" fmla="*/ 313180 h 548866"/>
                <a:gd name="connsiteX80" fmla="*/ 248825 w 477107"/>
                <a:gd name="connsiteY80" fmla="*/ 313180 h 548866"/>
                <a:gd name="connsiteX81" fmla="*/ 263684 w 477107"/>
                <a:gd name="connsiteY81" fmla="*/ 324610 h 548866"/>
                <a:gd name="connsiteX82" fmla="*/ 246063 w 477107"/>
                <a:gd name="connsiteY82" fmla="*/ 355281 h 548866"/>
                <a:gd name="connsiteX83" fmla="*/ 245301 w 477107"/>
                <a:gd name="connsiteY83" fmla="*/ 360424 h 548866"/>
                <a:gd name="connsiteX84" fmla="*/ 267590 w 477107"/>
                <a:gd name="connsiteY84" fmla="*/ 461389 h 548866"/>
                <a:gd name="connsiteX85" fmla="*/ 274352 w 477107"/>
                <a:gd name="connsiteY85" fmla="*/ 467009 h 548866"/>
                <a:gd name="connsiteX86" fmla="*/ 281401 w 477107"/>
                <a:gd name="connsiteY86" fmla="*/ 461866 h 548866"/>
                <a:gd name="connsiteX87" fmla="*/ 326168 w 477107"/>
                <a:gd name="connsiteY87" fmla="*/ 309466 h 548866"/>
                <a:gd name="connsiteX88" fmla="*/ 418466 w 477107"/>
                <a:gd name="connsiteY88" fmla="*/ 342708 h 548866"/>
                <a:gd name="connsiteX89" fmla="*/ 434277 w 477107"/>
                <a:gd name="connsiteY89" fmla="*/ 360520 h 548866"/>
                <a:gd name="connsiteX90" fmla="*/ 462852 w 477107"/>
                <a:gd name="connsiteY90" fmla="*/ 548734 h 548866"/>
                <a:gd name="connsiteX91" fmla="*/ 477044 w 477107"/>
                <a:gd name="connsiteY91" fmla="*/ 546829 h 548866"/>
                <a:gd name="connsiteX92" fmla="*/ 448184 w 477107"/>
                <a:gd name="connsiteY92" fmla="*/ 357091 h 548866"/>
                <a:gd name="connsiteX93" fmla="*/ 162434 w 477107"/>
                <a:gd name="connsiteY93" fmla="*/ 204024 h 548866"/>
                <a:gd name="connsiteX94" fmla="*/ 155671 w 477107"/>
                <a:gd name="connsiteY94" fmla="*/ 199166 h 548866"/>
                <a:gd name="connsiteX95" fmla="*/ 155099 w 477107"/>
                <a:gd name="connsiteY95" fmla="*/ 199166 h 548866"/>
                <a:gd name="connsiteX96" fmla="*/ 151480 w 477107"/>
                <a:gd name="connsiteY96" fmla="*/ 198595 h 548866"/>
                <a:gd name="connsiteX97" fmla="*/ 151480 w 477107"/>
                <a:gd name="connsiteY97" fmla="*/ 198595 h 548866"/>
                <a:gd name="connsiteX98" fmla="*/ 135097 w 477107"/>
                <a:gd name="connsiteY98" fmla="*/ 171544 h 548866"/>
                <a:gd name="connsiteX99" fmla="*/ 135097 w 477107"/>
                <a:gd name="connsiteY99" fmla="*/ 171544 h 548866"/>
                <a:gd name="connsiteX100" fmla="*/ 133573 w 477107"/>
                <a:gd name="connsiteY100" fmla="*/ 165352 h 548866"/>
                <a:gd name="connsiteX101" fmla="*/ 132144 w 477107"/>
                <a:gd name="connsiteY101" fmla="*/ 152875 h 548866"/>
                <a:gd name="connsiteX102" fmla="*/ 132144 w 477107"/>
                <a:gd name="connsiteY102" fmla="*/ 151541 h 548866"/>
                <a:gd name="connsiteX103" fmla="*/ 132144 w 477107"/>
                <a:gd name="connsiteY103" fmla="*/ 148588 h 548866"/>
                <a:gd name="connsiteX104" fmla="*/ 133573 w 477107"/>
                <a:gd name="connsiteY104" fmla="*/ 144302 h 548866"/>
                <a:gd name="connsiteX105" fmla="*/ 143098 w 477107"/>
                <a:gd name="connsiteY105" fmla="*/ 137349 h 548866"/>
                <a:gd name="connsiteX106" fmla="*/ 143860 w 477107"/>
                <a:gd name="connsiteY106" fmla="*/ 137349 h 548866"/>
                <a:gd name="connsiteX107" fmla="*/ 157766 w 477107"/>
                <a:gd name="connsiteY107" fmla="*/ 146874 h 548866"/>
                <a:gd name="connsiteX108" fmla="*/ 166053 w 477107"/>
                <a:gd name="connsiteY108" fmla="*/ 151160 h 548866"/>
                <a:gd name="connsiteX109" fmla="*/ 171482 w 477107"/>
                <a:gd name="connsiteY109" fmla="*/ 143445 h 548866"/>
                <a:gd name="connsiteX110" fmla="*/ 178245 w 477107"/>
                <a:gd name="connsiteY110" fmla="*/ 93153 h 548866"/>
                <a:gd name="connsiteX111" fmla="*/ 182912 w 477107"/>
                <a:gd name="connsiteY111" fmla="*/ 91438 h 548866"/>
                <a:gd name="connsiteX112" fmla="*/ 285116 w 477107"/>
                <a:gd name="connsiteY112" fmla="*/ 102678 h 548866"/>
                <a:gd name="connsiteX113" fmla="*/ 304166 w 477107"/>
                <a:gd name="connsiteY113" fmla="*/ 88867 h 548866"/>
                <a:gd name="connsiteX114" fmla="*/ 304166 w 477107"/>
                <a:gd name="connsiteY114" fmla="*/ 149350 h 548866"/>
                <a:gd name="connsiteX115" fmla="*/ 309309 w 477107"/>
                <a:gd name="connsiteY115" fmla="*/ 157637 h 548866"/>
                <a:gd name="connsiteX116" fmla="*/ 317977 w 477107"/>
                <a:gd name="connsiteY116" fmla="*/ 153160 h 548866"/>
                <a:gd name="connsiteX117" fmla="*/ 333693 w 477107"/>
                <a:gd name="connsiteY117" fmla="*/ 137063 h 548866"/>
                <a:gd name="connsiteX118" fmla="*/ 333693 w 477107"/>
                <a:gd name="connsiteY118" fmla="*/ 137063 h 548866"/>
                <a:gd name="connsiteX119" fmla="*/ 338837 w 477107"/>
                <a:gd name="connsiteY119" fmla="*/ 139349 h 548866"/>
                <a:gd name="connsiteX120" fmla="*/ 345123 w 477107"/>
                <a:gd name="connsiteY120" fmla="*/ 157732 h 548866"/>
                <a:gd name="connsiteX121" fmla="*/ 344647 w 477107"/>
                <a:gd name="connsiteY121" fmla="*/ 161638 h 548866"/>
                <a:gd name="connsiteX122" fmla="*/ 344647 w 477107"/>
                <a:gd name="connsiteY122" fmla="*/ 163257 h 548866"/>
                <a:gd name="connsiteX123" fmla="*/ 342551 w 477107"/>
                <a:gd name="connsiteY123" fmla="*/ 171544 h 548866"/>
                <a:gd name="connsiteX124" fmla="*/ 325692 w 477107"/>
                <a:gd name="connsiteY124" fmla="*/ 198880 h 548866"/>
                <a:gd name="connsiteX125" fmla="*/ 325692 w 477107"/>
                <a:gd name="connsiteY125" fmla="*/ 198880 h 548866"/>
                <a:gd name="connsiteX126" fmla="*/ 322263 w 477107"/>
                <a:gd name="connsiteY126" fmla="*/ 198880 h 548866"/>
                <a:gd name="connsiteX127" fmla="*/ 315024 w 477107"/>
                <a:gd name="connsiteY127" fmla="*/ 203643 h 548866"/>
                <a:gd name="connsiteX128" fmla="*/ 238824 w 477107"/>
                <a:gd name="connsiteY128" fmla="*/ 272604 h 548866"/>
                <a:gd name="connsiteX129" fmla="*/ 162529 w 477107"/>
                <a:gd name="connsiteY129" fmla="*/ 204024 h 548866"/>
                <a:gd name="connsiteX130" fmla="*/ 148718 w 477107"/>
                <a:gd name="connsiteY130" fmla="*/ 65911 h 548866"/>
                <a:gd name="connsiteX131" fmla="*/ 153861 w 477107"/>
                <a:gd name="connsiteY131" fmla="*/ 54767 h 548866"/>
                <a:gd name="connsiteX132" fmla="*/ 163386 w 477107"/>
                <a:gd name="connsiteY132" fmla="*/ 52862 h 548866"/>
                <a:gd name="connsiteX133" fmla="*/ 172577 w 477107"/>
                <a:gd name="connsiteY133" fmla="*/ 48052 h 548866"/>
                <a:gd name="connsiteX134" fmla="*/ 172911 w 477107"/>
                <a:gd name="connsiteY134" fmla="*/ 46004 h 548866"/>
                <a:gd name="connsiteX135" fmla="*/ 172911 w 477107"/>
                <a:gd name="connsiteY135" fmla="*/ 46004 h 548866"/>
                <a:gd name="connsiteX136" fmla="*/ 185103 w 477107"/>
                <a:gd name="connsiteY136" fmla="*/ 24287 h 548866"/>
                <a:gd name="connsiteX137" fmla="*/ 251778 w 477107"/>
                <a:gd name="connsiteY137" fmla="*/ 19429 h 548866"/>
                <a:gd name="connsiteX138" fmla="*/ 310166 w 477107"/>
                <a:gd name="connsiteY138" fmla="*/ 51719 h 548866"/>
                <a:gd name="connsiteX139" fmla="*/ 315596 w 477107"/>
                <a:gd name="connsiteY139" fmla="*/ 55434 h 548866"/>
                <a:gd name="connsiteX140" fmla="*/ 327502 w 477107"/>
                <a:gd name="connsiteY140" fmla="*/ 67245 h 548866"/>
                <a:gd name="connsiteX141" fmla="*/ 330455 w 477107"/>
                <a:gd name="connsiteY141" fmla="*/ 123347 h 548866"/>
                <a:gd name="connsiteX142" fmla="*/ 322644 w 477107"/>
                <a:gd name="connsiteY142" fmla="*/ 126395 h 548866"/>
                <a:gd name="connsiteX143" fmla="*/ 311309 w 477107"/>
                <a:gd name="connsiteY143" fmla="*/ 69245 h 548866"/>
                <a:gd name="connsiteX144" fmla="*/ 304737 w 477107"/>
                <a:gd name="connsiteY144" fmla="*/ 66959 h 548866"/>
                <a:gd name="connsiteX145" fmla="*/ 299403 w 477107"/>
                <a:gd name="connsiteY145" fmla="*/ 71341 h 548866"/>
                <a:gd name="connsiteX146" fmla="*/ 280925 w 477107"/>
                <a:gd name="connsiteY146" fmla="*/ 89629 h 548866"/>
                <a:gd name="connsiteX147" fmla="*/ 188723 w 477107"/>
                <a:gd name="connsiteY147" fmla="*/ 78103 h 548866"/>
                <a:gd name="connsiteX148" fmla="*/ 186818 w 477107"/>
                <a:gd name="connsiteY148" fmla="*/ 77532 h 548866"/>
                <a:gd name="connsiteX149" fmla="*/ 169387 w 477107"/>
                <a:gd name="connsiteY149" fmla="*/ 83152 h 548866"/>
                <a:gd name="connsiteX150" fmla="*/ 157576 w 477107"/>
                <a:gd name="connsiteY150" fmla="*/ 125919 h 548866"/>
                <a:gd name="connsiteX151" fmla="*/ 149003 w 477107"/>
                <a:gd name="connsiteY151" fmla="*/ 123157 h 548866"/>
                <a:gd name="connsiteX152" fmla="*/ 148718 w 477107"/>
                <a:gd name="connsiteY152" fmla="*/ 65911 h 548866"/>
                <a:gd name="connsiteX153" fmla="*/ 276067 w 477107"/>
                <a:gd name="connsiteY153" fmla="*/ 431100 h 548866"/>
                <a:gd name="connsiteX154" fmla="*/ 260351 w 477107"/>
                <a:gd name="connsiteY154" fmla="*/ 360043 h 548866"/>
                <a:gd name="connsiteX155" fmla="*/ 279401 w 477107"/>
                <a:gd name="connsiteY155" fmla="*/ 326325 h 548866"/>
                <a:gd name="connsiteX156" fmla="*/ 277591 w 477107"/>
                <a:gd name="connsiteY156" fmla="*/ 316800 h 548866"/>
                <a:gd name="connsiteX157" fmla="*/ 255588 w 477107"/>
                <a:gd name="connsiteY157" fmla="*/ 300703 h 548866"/>
                <a:gd name="connsiteX158" fmla="*/ 251207 w 477107"/>
                <a:gd name="connsiteY158" fmla="*/ 299274 h 548866"/>
                <a:gd name="connsiteX159" fmla="*/ 224918 w 477107"/>
                <a:gd name="connsiteY159" fmla="*/ 299274 h 548866"/>
                <a:gd name="connsiteX160" fmla="*/ 220441 w 477107"/>
                <a:gd name="connsiteY160" fmla="*/ 300798 h 548866"/>
                <a:gd name="connsiteX161" fmla="*/ 199581 w 477107"/>
                <a:gd name="connsiteY161" fmla="*/ 317562 h 548866"/>
                <a:gd name="connsiteX162" fmla="*/ 197867 w 477107"/>
                <a:gd name="connsiteY162" fmla="*/ 327087 h 548866"/>
                <a:gd name="connsiteX163" fmla="*/ 216917 w 477107"/>
                <a:gd name="connsiteY163" fmla="*/ 360805 h 548866"/>
                <a:gd name="connsiteX164" fmla="*/ 201200 w 477107"/>
                <a:gd name="connsiteY164" fmla="*/ 431862 h 548866"/>
                <a:gd name="connsiteX165" fmla="*/ 164624 w 477107"/>
                <a:gd name="connsiteY165" fmla="*/ 306894 h 548866"/>
                <a:gd name="connsiteX166" fmla="*/ 196628 w 477107"/>
                <a:gd name="connsiteY166" fmla="*/ 278319 h 548866"/>
                <a:gd name="connsiteX167" fmla="*/ 196628 w 477107"/>
                <a:gd name="connsiteY167" fmla="*/ 277081 h 548866"/>
                <a:gd name="connsiteX168" fmla="*/ 237776 w 477107"/>
                <a:gd name="connsiteY168" fmla="*/ 287939 h 548866"/>
                <a:gd name="connsiteX169" fmla="*/ 256826 w 477107"/>
                <a:gd name="connsiteY169" fmla="*/ 285844 h 548866"/>
                <a:gd name="connsiteX170" fmla="*/ 260446 w 477107"/>
                <a:gd name="connsiteY170" fmla="*/ 284986 h 548866"/>
                <a:gd name="connsiteX171" fmla="*/ 269971 w 477107"/>
                <a:gd name="connsiteY171" fmla="*/ 281938 h 548866"/>
                <a:gd name="connsiteX172" fmla="*/ 281591 w 477107"/>
                <a:gd name="connsiteY172" fmla="*/ 275938 h 548866"/>
                <a:gd name="connsiteX173" fmla="*/ 311500 w 477107"/>
                <a:gd name="connsiteY173" fmla="*/ 307751 h 548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</a:cxnLst>
              <a:rect l="l" t="t" r="r" b="b"/>
              <a:pathLst>
                <a:path w="477107" h="548866">
                  <a:moveTo>
                    <a:pt x="448184" y="357091"/>
                  </a:moveTo>
                  <a:cubicBezTo>
                    <a:pt x="445279" y="344070"/>
                    <a:pt x="435896" y="333459"/>
                    <a:pt x="423323" y="328992"/>
                  </a:cubicBezTo>
                  <a:lnTo>
                    <a:pt x="323882" y="293178"/>
                  </a:lnTo>
                  <a:cubicBezTo>
                    <a:pt x="322063" y="292368"/>
                    <a:pt x="319987" y="292368"/>
                    <a:pt x="318167" y="293178"/>
                  </a:cubicBezTo>
                  <a:lnTo>
                    <a:pt x="318167" y="293178"/>
                  </a:lnTo>
                  <a:cubicBezTo>
                    <a:pt x="305928" y="288711"/>
                    <a:pt x="296936" y="278157"/>
                    <a:pt x="294450" y="265365"/>
                  </a:cubicBezTo>
                  <a:lnTo>
                    <a:pt x="297022" y="263079"/>
                  </a:lnTo>
                  <a:lnTo>
                    <a:pt x="299879" y="259936"/>
                  </a:lnTo>
                  <a:cubicBezTo>
                    <a:pt x="300661" y="259193"/>
                    <a:pt x="301394" y="258393"/>
                    <a:pt x="302070" y="257554"/>
                  </a:cubicBezTo>
                  <a:cubicBezTo>
                    <a:pt x="302927" y="256602"/>
                    <a:pt x="303785" y="255459"/>
                    <a:pt x="304547" y="254506"/>
                  </a:cubicBezTo>
                  <a:lnTo>
                    <a:pt x="306928" y="251458"/>
                  </a:lnTo>
                  <a:cubicBezTo>
                    <a:pt x="307404" y="250887"/>
                    <a:pt x="307880" y="250125"/>
                    <a:pt x="308357" y="249458"/>
                  </a:cubicBezTo>
                  <a:cubicBezTo>
                    <a:pt x="308833" y="248791"/>
                    <a:pt x="310547" y="246410"/>
                    <a:pt x="311500" y="244886"/>
                  </a:cubicBezTo>
                  <a:lnTo>
                    <a:pt x="312071" y="243838"/>
                  </a:lnTo>
                  <a:cubicBezTo>
                    <a:pt x="318215" y="233970"/>
                    <a:pt x="323263" y="223464"/>
                    <a:pt x="327121" y="212501"/>
                  </a:cubicBezTo>
                  <a:lnTo>
                    <a:pt x="327121" y="212501"/>
                  </a:lnTo>
                  <a:cubicBezTo>
                    <a:pt x="328959" y="212101"/>
                    <a:pt x="330750" y="211491"/>
                    <a:pt x="332455" y="210691"/>
                  </a:cubicBezTo>
                  <a:lnTo>
                    <a:pt x="333884" y="210025"/>
                  </a:lnTo>
                  <a:cubicBezTo>
                    <a:pt x="335589" y="209091"/>
                    <a:pt x="337179" y="207967"/>
                    <a:pt x="338646" y="206691"/>
                  </a:cubicBezTo>
                  <a:lnTo>
                    <a:pt x="339694" y="205738"/>
                  </a:lnTo>
                  <a:cubicBezTo>
                    <a:pt x="340904" y="204605"/>
                    <a:pt x="342056" y="203395"/>
                    <a:pt x="343123" y="202119"/>
                  </a:cubicBezTo>
                  <a:lnTo>
                    <a:pt x="344361" y="200500"/>
                  </a:lnTo>
                  <a:cubicBezTo>
                    <a:pt x="345218" y="199261"/>
                    <a:pt x="346171" y="198023"/>
                    <a:pt x="347028" y="196594"/>
                  </a:cubicBezTo>
                  <a:lnTo>
                    <a:pt x="348171" y="194594"/>
                  </a:lnTo>
                  <a:cubicBezTo>
                    <a:pt x="348981" y="193242"/>
                    <a:pt x="349705" y="191841"/>
                    <a:pt x="350362" y="190403"/>
                  </a:cubicBezTo>
                  <a:cubicBezTo>
                    <a:pt x="350933" y="189355"/>
                    <a:pt x="351314" y="188403"/>
                    <a:pt x="351791" y="187355"/>
                  </a:cubicBezTo>
                  <a:cubicBezTo>
                    <a:pt x="352267" y="186307"/>
                    <a:pt x="353219" y="184021"/>
                    <a:pt x="353886" y="182116"/>
                  </a:cubicBezTo>
                  <a:cubicBezTo>
                    <a:pt x="354553" y="180211"/>
                    <a:pt x="355791" y="176782"/>
                    <a:pt x="356363" y="174973"/>
                  </a:cubicBezTo>
                  <a:lnTo>
                    <a:pt x="356363" y="174973"/>
                  </a:lnTo>
                  <a:cubicBezTo>
                    <a:pt x="357506" y="171353"/>
                    <a:pt x="358392" y="167667"/>
                    <a:pt x="359030" y="163924"/>
                  </a:cubicBezTo>
                  <a:cubicBezTo>
                    <a:pt x="359077" y="163609"/>
                    <a:pt x="359077" y="163285"/>
                    <a:pt x="359030" y="162971"/>
                  </a:cubicBezTo>
                  <a:cubicBezTo>
                    <a:pt x="359458" y="160447"/>
                    <a:pt x="359715" y="157904"/>
                    <a:pt x="359792" y="155351"/>
                  </a:cubicBezTo>
                  <a:cubicBezTo>
                    <a:pt x="360344" y="148798"/>
                    <a:pt x="359125" y="142226"/>
                    <a:pt x="356267" y="136301"/>
                  </a:cubicBezTo>
                  <a:cubicBezTo>
                    <a:pt x="353962" y="132358"/>
                    <a:pt x="350686" y="129081"/>
                    <a:pt x="346742" y="126776"/>
                  </a:cubicBezTo>
                  <a:lnTo>
                    <a:pt x="343218" y="124490"/>
                  </a:lnTo>
                  <a:cubicBezTo>
                    <a:pt x="344456" y="112108"/>
                    <a:pt x="346552" y="80580"/>
                    <a:pt x="339599" y="61530"/>
                  </a:cubicBezTo>
                  <a:cubicBezTo>
                    <a:pt x="336922" y="51700"/>
                    <a:pt x="329359" y="43956"/>
                    <a:pt x="319596" y="41051"/>
                  </a:cubicBezTo>
                  <a:cubicBezTo>
                    <a:pt x="304166" y="16286"/>
                    <a:pt x="271971" y="8761"/>
                    <a:pt x="252921" y="4475"/>
                  </a:cubicBezTo>
                  <a:cubicBezTo>
                    <a:pt x="217869" y="-3621"/>
                    <a:pt x="191390" y="-1049"/>
                    <a:pt x="174435" y="12190"/>
                  </a:cubicBezTo>
                  <a:cubicBezTo>
                    <a:pt x="166194" y="18848"/>
                    <a:pt x="160480" y="28126"/>
                    <a:pt x="158243" y="38479"/>
                  </a:cubicBezTo>
                  <a:cubicBezTo>
                    <a:pt x="153518" y="38736"/>
                    <a:pt x="148962" y="40318"/>
                    <a:pt x="145098" y="43051"/>
                  </a:cubicBezTo>
                  <a:cubicBezTo>
                    <a:pt x="138412" y="48138"/>
                    <a:pt x="134302" y="55900"/>
                    <a:pt x="133859" y="64292"/>
                  </a:cubicBezTo>
                  <a:cubicBezTo>
                    <a:pt x="132436" y="84237"/>
                    <a:pt x="132436" y="104259"/>
                    <a:pt x="133859" y="124204"/>
                  </a:cubicBezTo>
                  <a:cubicBezTo>
                    <a:pt x="128961" y="126386"/>
                    <a:pt x="124842" y="130005"/>
                    <a:pt x="122048" y="134587"/>
                  </a:cubicBezTo>
                  <a:cubicBezTo>
                    <a:pt x="122048" y="135253"/>
                    <a:pt x="121476" y="136206"/>
                    <a:pt x="121095" y="136968"/>
                  </a:cubicBezTo>
                  <a:lnTo>
                    <a:pt x="121095" y="136968"/>
                  </a:lnTo>
                  <a:cubicBezTo>
                    <a:pt x="120065" y="138920"/>
                    <a:pt x="119296" y="141006"/>
                    <a:pt x="118809" y="143159"/>
                  </a:cubicBezTo>
                  <a:cubicBezTo>
                    <a:pt x="116637" y="153751"/>
                    <a:pt x="117461" y="164733"/>
                    <a:pt x="121190" y="174877"/>
                  </a:cubicBezTo>
                  <a:lnTo>
                    <a:pt x="121190" y="174877"/>
                  </a:lnTo>
                  <a:lnTo>
                    <a:pt x="121190" y="174877"/>
                  </a:lnTo>
                  <a:lnTo>
                    <a:pt x="121190" y="175735"/>
                  </a:lnTo>
                  <a:cubicBezTo>
                    <a:pt x="123636" y="184898"/>
                    <a:pt x="127771" y="193518"/>
                    <a:pt x="133382" y="201166"/>
                  </a:cubicBezTo>
                  <a:lnTo>
                    <a:pt x="133382" y="201738"/>
                  </a:lnTo>
                  <a:cubicBezTo>
                    <a:pt x="134292" y="202909"/>
                    <a:pt x="135278" y="204024"/>
                    <a:pt x="136335" y="205072"/>
                  </a:cubicBezTo>
                  <a:lnTo>
                    <a:pt x="137478" y="206215"/>
                  </a:lnTo>
                  <a:lnTo>
                    <a:pt x="139955" y="208120"/>
                  </a:lnTo>
                  <a:lnTo>
                    <a:pt x="141764" y="209358"/>
                  </a:lnTo>
                  <a:cubicBezTo>
                    <a:pt x="142454" y="209815"/>
                    <a:pt x="143187" y="210196"/>
                    <a:pt x="143955" y="210501"/>
                  </a:cubicBezTo>
                  <a:lnTo>
                    <a:pt x="145955" y="211453"/>
                  </a:lnTo>
                  <a:cubicBezTo>
                    <a:pt x="146976" y="211825"/>
                    <a:pt x="148028" y="212111"/>
                    <a:pt x="149099" y="212311"/>
                  </a:cubicBezTo>
                  <a:lnTo>
                    <a:pt x="149956" y="212311"/>
                  </a:lnTo>
                  <a:cubicBezTo>
                    <a:pt x="152242" y="218311"/>
                    <a:pt x="154623" y="224026"/>
                    <a:pt x="157195" y="229360"/>
                  </a:cubicBezTo>
                  <a:cubicBezTo>
                    <a:pt x="163680" y="243314"/>
                    <a:pt x="172875" y="255849"/>
                    <a:pt x="184246" y="266222"/>
                  </a:cubicBezTo>
                  <a:lnTo>
                    <a:pt x="183579" y="266222"/>
                  </a:lnTo>
                  <a:cubicBezTo>
                    <a:pt x="183579" y="266222"/>
                    <a:pt x="187389" y="278128"/>
                    <a:pt x="158052" y="292130"/>
                  </a:cubicBezTo>
                  <a:cubicBezTo>
                    <a:pt x="156369" y="291463"/>
                    <a:pt x="154496" y="291463"/>
                    <a:pt x="152813" y="292130"/>
                  </a:cubicBezTo>
                  <a:lnTo>
                    <a:pt x="54325" y="329278"/>
                  </a:lnTo>
                  <a:cubicBezTo>
                    <a:pt x="41512" y="333792"/>
                    <a:pt x="31934" y="344594"/>
                    <a:pt x="28988" y="357853"/>
                  </a:cubicBezTo>
                  <a:cubicBezTo>
                    <a:pt x="18511" y="405478"/>
                    <a:pt x="413" y="541114"/>
                    <a:pt x="-63" y="546829"/>
                  </a:cubicBezTo>
                  <a:lnTo>
                    <a:pt x="14129" y="548734"/>
                  </a:lnTo>
                  <a:cubicBezTo>
                    <a:pt x="14129" y="547305"/>
                    <a:pt x="32608" y="407573"/>
                    <a:pt x="42704" y="360901"/>
                  </a:cubicBezTo>
                  <a:cubicBezTo>
                    <a:pt x="44615" y="352404"/>
                    <a:pt x="50771" y="345489"/>
                    <a:pt x="58992" y="342613"/>
                  </a:cubicBezTo>
                  <a:lnTo>
                    <a:pt x="150908" y="309466"/>
                  </a:lnTo>
                  <a:lnTo>
                    <a:pt x="195581" y="461866"/>
                  </a:lnTo>
                  <a:cubicBezTo>
                    <a:pt x="196467" y="465037"/>
                    <a:pt x="199434" y="467171"/>
                    <a:pt x="202724" y="467009"/>
                  </a:cubicBezTo>
                  <a:cubicBezTo>
                    <a:pt x="205952" y="466838"/>
                    <a:pt x="208674" y="464542"/>
                    <a:pt x="209392" y="461389"/>
                  </a:cubicBezTo>
                  <a:lnTo>
                    <a:pt x="231776" y="360424"/>
                  </a:lnTo>
                  <a:cubicBezTo>
                    <a:pt x="232159" y="358672"/>
                    <a:pt x="231887" y="356843"/>
                    <a:pt x="231014" y="355281"/>
                  </a:cubicBezTo>
                  <a:lnTo>
                    <a:pt x="213488" y="324515"/>
                  </a:lnTo>
                  <a:lnTo>
                    <a:pt x="227585" y="313180"/>
                  </a:lnTo>
                  <a:lnTo>
                    <a:pt x="248825" y="313180"/>
                  </a:lnTo>
                  <a:lnTo>
                    <a:pt x="263684" y="324610"/>
                  </a:lnTo>
                  <a:lnTo>
                    <a:pt x="246063" y="355281"/>
                  </a:lnTo>
                  <a:cubicBezTo>
                    <a:pt x="245190" y="356843"/>
                    <a:pt x="244918" y="358672"/>
                    <a:pt x="245301" y="360424"/>
                  </a:cubicBezTo>
                  <a:lnTo>
                    <a:pt x="267590" y="461389"/>
                  </a:lnTo>
                  <a:cubicBezTo>
                    <a:pt x="268371" y="464542"/>
                    <a:pt x="271114" y="466819"/>
                    <a:pt x="274352" y="467009"/>
                  </a:cubicBezTo>
                  <a:cubicBezTo>
                    <a:pt x="277619" y="467161"/>
                    <a:pt x="280553" y="465028"/>
                    <a:pt x="281401" y="461866"/>
                  </a:cubicBezTo>
                  <a:lnTo>
                    <a:pt x="326168" y="309466"/>
                  </a:lnTo>
                  <a:lnTo>
                    <a:pt x="418466" y="342708"/>
                  </a:lnTo>
                  <a:cubicBezTo>
                    <a:pt x="426400" y="345603"/>
                    <a:pt x="432344" y="352300"/>
                    <a:pt x="434277" y="360520"/>
                  </a:cubicBezTo>
                  <a:cubicBezTo>
                    <a:pt x="444564" y="407002"/>
                    <a:pt x="462852" y="547305"/>
                    <a:pt x="462852" y="548734"/>
                  </a:cubicBezTo>
                  <a:lnTo>
                    <a:pt x="477044" y="546829"/>
                  </a:lnTo>
                  <a:cubicBezTo>
                    <a:pt x="476568" y="540733"/>
                    <a:pt x="458661" y="404144"/>
                    <a:pt x="448184" y="357091"/>
                  </a:cubicBezTo>
                  <a:close/>
                  <a:moveTo>
                    <a:pt x="162434" y="204024"/>
                  </a:moveTo>
                  <a:cubicBezTo>
                    <a:pt x="161430" y="201138"/>
                    <a:pt x="158724" y="199195"/>
                    <a:pt x="155671" y="199166"/>
                  </a:cubicBezTo>
                  <a:lnTo>
                    <a:pt x="155099" y="199166"/>
                  </a:lnTo>
                  <a:cubicBezTo>
                    <a:pt x="153867" y="199214"/>
                    <a:pt x="152638" y="199014"/>
                    <a:pt x="151480" y="198595"/>
                  </a:cubicBezTo>
                  <a:lnTo>
                    <a:pt x="151480" y="198595"/>
                  </a:lnTo>
                  <a:cubicBezTo>
                    <a:pt x="143193" y="194880"/>
                    <a:pt x="137383" y="178973"/>
                    <a:pt x="135097" y="171544"/>
                  </a:cubicBezTo>
                  <a:lnTo>
                    <a:pt x="135097" y="171544"/>
                  </a:lnTo>
                  <a:cubicBezTo>
                    <a:pt x="134477" y="169505"/>
                    <a:pt x="133968" y="167438"/>
                    <a:pt x="133573" y="165352"/>
                  </a:cubicBezTo>
                  <a:cubicBezTo>
                    <a:pt x="132579" y="161266"/>
                    <a:pt x="132098" y="157075"/>
                    <a:pt x="132144" y="152875"/>
                  </a:cubicBezTo>
                  <a:cubicBezTo>
                    <a:pt x="132093" y="152436"/>
                    <a:pt x="132093" y="151989"/>
                    <a:pt x="132144" y="151541"/>
                  </a:cubicBezTo>
                  <a:cubicBezTo>
                    <a:pt x="132040" y="150560"/>
                    <a:pt x="132040" y="149569"/>
                    <a:pt x="132144" y="148588"/>
                  </a:cubicBezTo>
                  <a:cubicBezTo>
                    <a:pt x="132433" y="147102"/>
                    <a:pt x="132913" y="145664"/>
                    <a:pt x="133573" y="144302"/>
                  </a:cubicBezTo>
                  <a:cubicBezTo>
                    <a:pt x="135669" y="140787"/>
                    <a:pt x="139109" y="138273"/>
                    <a:pt x="143098" y="137349"/>
                  </a:cubicBezTo>
                  <a:cubicBezTo>
                    <a:pt x="143098" y="137349"/>
                    <a:pt x="143098" y="137349"/>
                    <a:pt x="143860" y="137349"/>
                  </a:cubicBezTo>
                  <a:cubicBezTo>
                    <a:pt x="149878" y="137777"/>
                    <a:pt x="155196" y="141416"/>
                    <a:pt x="157766" y="146874"/>
                  </a:cubicBezTo>
                  <a:cubicBezTo>
                    <a:pt x="159052" y="150188"/>
                    <a:pt x="162605" y="152027"/>
                    <a:pt x="166053" y="151160"/>
                  </a:cubicBezTo>
                  <a:cubicBezTo>
                    <a:pt x="169545" y="150322"/>
                    <a:pt x="171870" y="147017"/>
                    <a:pt x="171482" y="143445"/>
                  </a:cubicBezTo>
                  <a:cubicBezTo>
                    <a:pt x="169863" y="128110"/>
                    <a:pt x="170244" y="100963"/>
                    <a:pt x="178245" y="93153"/>
                  </a:cubicBezTo>
                  <a:cubicBezTo>
                    <a:pt x="179480" y="91934"/>
                    <a:pt x="181182" y="91305"/>
                    <a:pt x="182912" y="91438"/>
                  </a:cubicBezTo>
                  <a:cubicBezTo>
                    <a:pt x="191675" y="95058"/>
                    <a:pt x="248540" y="117632"/>
                    <a:pt x="285116" y="102678"/>
                  </a:cubicBezTo>
                  <a:cubicBezTo>
                    <a:pt x="292545" y="99792"/>
                    <a:pt x="299108" y="95029"/>
                    <a:pt x="304166" y="88867"/>
                  </a:cubicBezTo>
                  <a:cubicBezTo>
                    <a:pt x="309166" y="108717"/>
                    <a:pt x="309166" y="129500"/>
                    <a:pt x="304166" y="149350"/>
                  </a:cubicBezTo>
                  <a:cubicBezTo>
                    <a:pt x="303480" y="153027"/>
                    <a:pt x="305709" y="156618"/>
                    <a:pt x="309309" y="157637"/>
                  </a:cubicBezTo>
                  <a:cubicBezTo>
                    <a:pt x="312929" y="158656"/>
                    <a:pt x="316720" y="156704"/>
                    <a:pt x="317977" y="153160"/>
                  </a:cubicBezTo>
                  <a:cubicBezTo>
                    <a:pt x="319815" y="145293"/>
                    <a:pt x="325864" y="139082"/>
                    <a:pt x="333693" y="137063"/>
                  </a:cubicBezTo>
                  <a:lnTo>
                    <a:pt x="333693" y="137063"/>
                  </a:lnTo>
                  <a:cubicBezTo>
                    <a:pt x="335512" y="137558"/>
                    <a:pt x="337246" y="138330"/>
                    <a:pt x="338837" y="139349"/>
                  </a:cubicBezTo>
                  <a:cubicBezTo>
                    <a:pt x="343933" y="143997"/>
                    <a:pt x="346304" y="150931"/>
                    <a:pt x="345123" y="157732"/>
                  </a:cubicBezTo>
                  <a:cubicBezTo>
                    <a:pt x="345056" y="159047"/>
                    <a:pt x="344895" y="160352"/>
                    <a:pt x="344647" y="161638"/>
                  </a:cubicBezTo>
                  <a:lnTo>
                    <a:pt x="344647" y="163257"/>
                  </a:lnTo>
                  <a:cubicBezTo>
                    <a:pt x="344142" y="166067"/>
                    <a:pt x="343437" y="168829"/>
                    <a:pt x="342551" y="171544"/>
                  </a:cubicBezTo>
                  <a:cubicBezTo>
                    <a:pt x="339503" y="181069"/>
                    <a:pt x="333026" y="195832"/>
                    <a:pt x="325692" y="198880"/>
                  </a:cubicBezTo>
                  <a:lnTo>
                    <a:pt x="325692" y="198880"/>
                  </a:lnTo>
                  <a:cubicBezTo>
                    <a:pt x="324559" y="199119"/>
                    <a:pt x="323397" y="199119"/>
                    <a:pt x="322263" y="198880"/>
                  </a:cubicBezTo>
                  <a:cubicBezTo>
                    <a:pt x="319044" y="198623"/>
                    <a:pt x="316062" y="200585"/>
                    <a:pt x="315024" y="203643"/>
                  </a:cubicBezTo>
                  <a:cubicBezTo>
                    <a:pt x="299498" y="249458"/>
                    <a:pt x="273876" y="272604"/>
                    <a:pt x="238824" y="272604"/>
                  </a:cubicBezTo>
                  <a:cubicBezTo>
                    <a:pt x="203772" y="272604"/>
                    <a:pt x="177959" y="249839"/>
                    <a:pt x="162529" y="204024"/>
                  </a:cubicBezTo>
                  <a:close/>
                  <a:moveTo>
                    <a:pt x="148718" y="65911"/>
                  </a:moveTo>
                  <a:cubicBezTo>
                    <a:pt x="148818" y="61644"/>
                    <a:pt x="150680" y="57615"/>
                    <a:pt x="153861" y="54767"/>
                  </a:cubicBezTo>
                  <a:cubicBezTo>
                    <a:pt x="156691" y="52976"/>
                    <a:pt x="160085" y="52300"/>
                    <a:pt x="163386" y="52862"/>
                  </a:cubicBezTo>
                  <a:cubicBezTo>
                    <a:pt x="167251" y="54072"/>
                    <a:pt x="171366" y="51919"/>
                    <a:pt x="172577" y="48052"/>
                  </a:cubicBezTo>
                  <a:cubicBezTo>
                    <a:pt x="172785" y="47395"/>
                    <a:pt x="172898" y="46699"/>
                    <a:pt x="172911" y="46004"/>
                  </a:cubicBezTo>
                  <a:lnTo>
                    <a:pt x="172911" y="46004"/>
                  </a:lnTo>
                  <a:cubicBezTo>
                    <a:pt x="173907" y="37422"/>
                    <a:pt x="178298" y="29602"/>
                    <a:pt x="185103" y="24287"/>
                  </a:cubicBezTo>
                  <a:cubicBezTo>
                    <a:pt x="198248" y="14000"/>
                    <a:pt x="221298" y="12286"/>
                    <a:pt x="251778" y="19429"/>
                  </a:cubicBezTo>
                  <a:cubicBezTo>
                    <a:pt x="268161" y="23144"/>
                    <a:pt x="298546" y="30288"/>
                    <a:pt x="310166" y="51719"/>
                  </a:cubicBezTo>
                  <a:cubicBezTo>
                    <a:pt x="311252" y="53776"/>
                    <a:pt x="313281" y="55167"/>
                    <a:pt x="315596" y="55434"/>
                  </a:cubicBezTo>
                  <a:cubicBezTo>
                    <a:pt x="317596" y="55434"/>
                    <a:pt x="323597" y="56386"/>
                    <a:pt x="327502" y="67245"/>
                  </a:cubicBezTo>
                  <a:cubicBezTo>
                    <a:pt x="333312" y="83247"/>
                    <a:pt x="331502" y="111536"/>
                    <a:pt x="330455" y="123347"/>
                  </a:cubicBezTo>
                  <a:cubicBezTo>
                    <a:pt x="327731" y="124023"/>
                    <a:pt x="325111" y="125052"/>
                    <a:pt x="322644" y="126395"/>
                  </a:cubicBezTo>
                  <a:cubicBezTo>
                    <a:pt x="325597" y="86485"/>
                    <a:pt x="313119" y="70960"/>
                    <a:pt x="311309" y="69245"/>
                  </a:cubicBezTo>
                  <a:cubicBezTo>
                    <a:pt x="309671" y="67378"/>
                    <a:pt x="307176" y="66511"/>
                    <a:pt x="304737" y="66959"/>
                  </a:cubicBezTo>
                  <a:cubicBezTo>
                    <a:pt x="302327" y="67407"/>
                    <a:pt x="300308" y="69064"/>
                    <a:pt x="299403" y="71341"/>
                  </a:cubicBezTo>
                  <a:cubicBezTo>
                    <a:pt x="296069" y="79751"/>
                    <a:pt x="289364" y="86380"/>
                    <a:pt x="280925" y="89629"/>
                  </a:cubicBezTo>
                  <a:cubicBezTo>
                    <a:pt x="247587" y="103249"/>
                    <a:pt x="189294" y="78294"/>
                    <a:pt x="188723" y="78103"/>
                  </a:cubicBezTo>
                  <a:cubicBezTo>
                    <a:pt x="188117" y="77827"/>
                    <a:pt x="187476" y="77637"/>
                    <a:pt x="186818" y="77532"/>
                  </a:cubicBezTo>
                  <a:cubicBezTo>
                    <a:pt x="180445" y="76541"/>
                    <a:pt x="173981" y="78627"/>
                    <a:pt x="169387" y="83152"/>
                  </a:cubicBezTo>
                  <a:cubicBezTo>
                    <a:pt x="159862" y="92677"/>
                    <a:pt x="157766" y="111727"/>
                    <a:pt x="157576" y="125919"/>
                  </a:cubicBezTo>
                  <a:cubicBezTo>
                    <a:pt x="154856" y="124614"/>
                    <a:pt x="151972" y="123690"/>
                    <a:pt x="149003" y="123157"/>
                  </a:cubicBezTo>
                  <a:cubicBezTo>
                    <a:pt x="147550" y="104107"/>
                    <a:pt x="147455" y="84980"/>
                    <a:pt x="148718" y="65911"/>
                  </a:cubicBezTo>
                  <a:close/>
                  <a:moveTo>
                    <a:pt x="276067" y="431100"/>
                  </a:moveTo>
                  <a:lnTo>
                    <a:pt x="260351" y="360043"/>
                  </a:lnTo>
                  <a:lnTo>
                    <a:pt x="279401" y="326325"/>
                  </a:lnTo>
                  <a:cubicBezTo>
                    <a:pt x="281325" y="323153"/>
                    <a:pt x="280544" y="319038"/>
                    <a:pt x="277591" y="316800"/>
                  </a:cubicBezTo>
                  <a:lnTo>
                    <a:pt x="255588" y="300703"/>
                  </a:lnTo>
                  <a:cubicBezTo>
                    <a:pt x="254325" y="299760"/>
                    <a:pt x="252785" y="299255"/>
                    <a:pt x="251207" y="299274"/>
                  </a:cubicBezTo>
                  <a:lnTo>
                    <a:pt x="224918" y="299274"/>
                  </a:lnTo>
                  <a:cubicBezTo>
                    <a:pt x="223302" y="299302"/>
                    <a:pt x="221737" y="299836"/>
                    <a:pt x="220441" y="300798"/>
                  </a:cubicBezTo>
                  <a:lnTo>
                    <a:pt x="199581" y="317562"/>
                  </a:lnTo>
                  <a:cubicBezTo>
                    <a:pt x="196576" y="319781"/>
                    <a:pt x="195824" y="323963"/>
                    <a:pt x="197867" y="327087"/>
                  </a:cubicBezTo>
                  <a:lnTo>
                    <a:pt x="216917" y="360805"/>
                  </a:lnTo>
                  <a:lnTo>
                    <a:pt x="201200" y="431862"/>
                  </a:lnTo>
                  <a:lnTo>
                    <a:pt x="164624" y="306894"/>
                  </a:lnTo>
                  <a:cubicBezTo>
                    <a:pt x="181865" y="298607"/>
                    <a:pt x="193199" y="288987"/>
                    <a:pt x="196628" y="278319"/>
                  </a:cubicBezTo>
                  <a:cubicBezTo>
                    <a:pt x="196669" y="277909"/>
                    <a:pt x="196669" y="277490"/>
                    <a:pt x="196628" y="277081"/>
                  </a:cubicBezTo>
                  <a:cubicBezTo>
                    <a:pt x="209117" y="284339"/>
                    <a:pt x="223333" y="288091"/>
                    <a:pt x="237776" y="287939"/>
                  </a:cubicBezTo>
                  <a:cubicBezTo>
                    <a:pt x="244184" y="287939"/>
                    <a:pt x="250572" y="287234"/>
                    <a:pt x="256826" y="285844"/>
                  </a:cubicBezTo>
                  <a:lnTo>
                    <a:pt x="260446" y="284986"/>
                  </a:lnTo>
                  <a:cubicBezTo>
                    <a:pt x="263694" y="284224"/>
                    <a:pt x="266885" y="283205"/>
                    <a:pt x="269971" y="281938"/>
                  </a:cubicBezTo>
                  <a:cubicBezTo>
                    <a:pt x="274019" y="280300"/>
                    <a:pt x="277915" y="278290"/>
                    <a:pt x="281591" y="275938"/>
                  </a:cubicBezTo>
                  <a:cubicBezTo>
                    <a:pt x="286068" y="290616"/>
                    <a:pt x="297127" y="302379"/>
                    <a:pt x="311500" y="3077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585" name="Freeform: Shape 584">
              <a:extLst>
                <a:ext uri="{FF2B5EF4-FFF2-40B4-BE49-F238E27FC236}">
                  <a16:creationId xmlns:a16="http://schemas.microsoft.com/office/drawing/2014/main" id="{A66C38BC-FE10-3DB7-1268-7CD346E29F9A}"/>
                </a:ext>
              </a:extLst>
            </p:cNvPr>
            <p:cNvSpPr/>
            <p:nvPr/>
          </p:nvSpPr>
          <p:spPr>
            <a:xfrm>
              <a:off x="1324572" y="1695324"/>
              <a:ext cx="90392" cy="14287"/>
            </a:xfrm>
            <a:custGeom>
              <a:avLst/>
              <a:gdLst>
                <a:gd name="connsiteX0" fmla="*/ 0 w 90392"/>
                <a:gd name="connsiteY0" fmla="*/ 0 h 14287"/>
                <a:gd name="connsiteX1" fmla="*/ 90392 w 90392"/>
                <a:gd name="connsiteY1" fmla="*/ 0 h 14287"/>
                <a:gd name="connsiteX2" fmla="*/ 90392 w 90392"/>
                <a:gd name="connsiteY2" fmla="*/ 14287 h 14287"/>
                <a:gd name="connsiteX3" fmla="*/ 0 w 90392"/>
                <a:gd name="connsiteY3" fmla="*/ 14287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0392" h="14287">
                  <a:moveTo>
                    <a:pt x="0" y="0"/>
                  </a:moveTo>
                  <a:lnTo>
                    <a:pt x="90392" y="0"/>
                  </a:lnTo>
                  <a:lnTo>
                    <a:pt x="90392" y="14287"/>
                  </a:lnTo>
                  <a:lnTo>
                    <a:pt x="0" y="1428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</p:grpSp>
      <p:grpSp>
        <p:nvGrpSpPr>
          <p:cNvPr id="586" name="Group 585">
            <a:extLst>
              <a:ext uri="{FF2B5EF4-FFF2-40B4-BE49-F238E27FC236}">
                <a16:creationId xmlns:a16="http://schemas.microsoft.com/office/drawing/2014/main" id="{B23C7168-85D1-4DB9-403D-45087CF2B254}"/>
              </a:ext>
            </a:extLst>
          </p:cNvPr>
          <p:cNvGrpSpPr/>
          <p:nvPr/>
        </p:nvGrpSpPr>
        <p:grpSpPr>
          <a:xfrm>
            <a:off x="10963661" y="8528086"/>
            <a:ext cx="895515" cy="893363"/>
            <a:chOff x="3582474" y="1277176"/>
            <a:chExt cx="554450" cy="553117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587" name="Freeform: Shape 586">
              <a:extLst>
                <a:ext uri="{FF2B5EF4-FFF2-40B4-BE49-F238E27FC236}">
                  <a16:creationId xmlns:a16="http://schemas.microsoft.com/office/drawing/2014/main" id="{6F6C3733-46B6-34A0-1533-6D6017E54659}"/>
                </a:ext>
              </a:extLst>
            </p:cNvPr>
            <p:cNvSpPr/>
            <p:nvPr/>
          </p:nvSpPr>
          <p:spPr>
            <a:xfrm>
              <a:off x="4012242" y="1452436"/>
              <a:ext cx="124682" cy="204216"/>
            </a:xfrm>
            <a:custGeom>
              <a:avLst/>
              <a:gdLst>
                <a:gd name="connsiteX0" fmla="*/ 102236 w 124682"/>
                <a:gd name="connsiteY0" fmla="*/ 204083 h 204216"/>
                <a:gd name="connsiteX1" fmla="*/ 95187 w 124682"/>
                <a:gd name="connsiteY1" fmla="*/ 198368 h 204216"/>
                <a:gd name="connsiteX2" fmla="*/ 100807 w 124682"/>
                <a:gd name="connsiteY2" fmla="*/ 189986 h 204216"/>
                <a:gd name="connsiteX3" fmla="*/ 110332 w 124682"/>
                <a:gd name="connsiteY3" fmla="*/ 177889 h 204216"/>
                <a:gd name="connsiteX4" fmla="*/ 110332 w 124682"/>
                <a:gd name="connsiteY4" fmla="*/ 55778 h 204216"/>
                <a:gd name="connsiteX5" fmla="*/ 73756 w 124682"/>
                <a:gd name="connsiteY5" fmla="*/ 14154 h 204216"/>
                <a:gd name="connsiteX6" fmla="*/ 7081 w 124682"/>
                <a:gd name="connsiteY6" fmla="*/ 14154 h 204216"/>
                <a:gd name="connsiteX7" fmla="*/ -63 w 124682"/>
                <a:gd name="connsiteY7" fmla="*/ 7010 h 204216"/>
                <a:gd name="connsiteX8" fmla="*/ 7081 w 124682"/>
                <a:gd name="connsiteY8" fmla="*/ -133 h 204216"/>
                <a:gd name="connsiteX9" fmla="*/ 73756 w 124682"/>
                <a:gd name="connsiteY9" fmla="*/ -133 h 204216"/>
                <a:gd name="connsiteX10" fmla="*/ 124619 w 124682"/>
                <a:gd name="connsiteY10" fmla="*/ 55302 h 204216"/>
                <a:gd name="connsiteX11" fmla="*/ 124619 w 124682"/>
                <a:gd name="connsiteY11" fmla="*/ 177889 h 204216"/>
                <a:gd name="connsiteX12" fmla="*/ 103378 w 124682"/>
                <a:gd name="connsiteY12" fmla="*/ 203988 h 20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4682" h="204216">
                  <a:moveTo>
                    <a:pt x="102236" y="204083"/>
                  </a:moveTo>
                  <a:cubicBezTo>
                    <a:pt x="98835" y="204073"/>
                    <a:pt x="95902" y="201692"/>
                    <a:pt x="95187" y="198368"/>
                  </a:cubicBezTo>
                  <a:cubicBezTo>
                    <a:pt x="94425" y="194501"/>
                    <a:pt x="96940" y="190748"/>
                    <a:pt x="100807" y="189986"/>
                  </a:cubicBezTo>
                  <a:cubicBezTo>
                    <a:pt x="106408" y="188662"/>
                    <a:pt x="110351" y="183642"/>
                    <a:pt x="110332" y="177889"/>
                  </a:cubicBezTo>
                  <a:lnTo>
                    <a:pt x="110332" y="55778"/>
                  </a:lnTo>
                  <a:cubicBezTo>
                    <a:pt x="109665" y="36728"/>
                    <a:pt x="93568" y="14154"/>
                    <a:pt x="73756" y="14154"/>
                  </a:cubicBezTo>
                  <a:lnTo>
                    <a:pt x="7081" y="14154"/>
                  </a:lnTo>
                  <a:cubicBezTo>
                    <a:pt x="3138" y="14154"/>
                    <a:pt x="-63" y="10954"/>
                    <a:pt x="-63" y="7010"/>
                  </a:cubicBezTo>
                  <a:cubicBezTo>
                    <a:pt x="-63" y="3067"/>
                    <a:pt x="3138" y="-133"/>
                    <a:pt x="7081" y="-133"/>
                  </a:cubicBezTo>
                  <a:lnTo>
                    <a:pt x="73756" y="-133"/>
                  </a:lnTo>
                  <a:cubicBezTo>
                    <a:pt x="101759" y="-133"/>
                    <a:pt x="123667" y="29109"/>
                    <a:pt x="124619" y="55302"/>
                  </a:cubicBezTo>
                  <a:lnTo>
                    <a:pt x="124619" y="177889"/>
                  </a:lnTo>
                  <a:cubicBezTo>
                    <a:pt x="124581" y="190510"/>
                    <a:pt x="115723" y="201387"/>
                    <a:pt x="103378" y="2039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588" name="Freeform: Shape 587">
              <a:extLst>
                <a:ext uri="{FF2B5EF4-FFF2-40B4-BE49-F238E27FC236}">
                  <a16:creationId xmlns:a16="http://schemas.microsoft.com/office/drawing/2014/main" id="{AD60F681-F11D-92A6-804A-E3D8406D27B0}"/>
                </a:ext>
              </a:extLst>
            </p:cNvPr>
            <p:cNvSpPr/>
            <p:nvPr/>
          </p:nvSpPr>
          <p:spPr>
            <a:xfrm>
              <a:off x="3987953" y="1333469"/>
              <a:ext cx="101536" cy="101536"/>
            </a:xfrm>
            <a:custGeom>
              <a:avLst/>
              <a:gdLst>
                <a:gd name="connsiteX0" fmla="*/ 50705 w 101536"/>
                <a:gd name="connsiteY0" fmla="*/ 101403 h 101536"/>
                <a:gd name="connsiteX1" fmla="*/ -63 w 101536"/>
                <a:gd name="connsiteY1" fmla="*/ 50635 h 101536"/>
                <a:gd name="connsiteX2" fmla="*/ 50705 w 101536"/>
                <a:gd name="connsiteY2" fmla="*/ -133 h 101536"/>
                <a:gd name="connsiteX3" fmla="*/ 101473 w 101536"/>
                <a:gd name="connsiteY3" fmla="*/ 50635 h 101536"/>
                <a:gd name="connsiteX4" fmla="*/ 50705 w 101536"/>
                <a:gd name="connsiteY4" fmla="*/ 101403 h 101536"/>
                <a:gd name="connsiteX5" fmla="*/ 50705 w 101536"/>
                <a:gd name="connsiteY5" fmla="*/ 14154 h 101536"/>
                <a:gd name="connsiteX6" fmla="*/ 14225 w 101536"/>
                <a:gd name="connsiteY6" fmla="*/ 50635 h 101536"/>
                <a:gd name="connsiteX7" fmla="*/ 50705 w 101536"/>
                <a:gd name="connsiteY7" fmla="*/ 87116 h 101536"/>
                <a:gd name="connsiteX8" fmla="*/ 87186 w 101536"/>
                <a:gd name="connsiteY8" fmla="*/ 50635 h 101536"/>
                <a:gd name="connsiteX9" fmla="*/ 50705 w 101536"/>
                <a:gd name="connsiteY9" fmla="*/ 14154 h 1015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1536" h="101536">
                  <a:moveTo>
                    <a:pt x="50705" y="101403"/>
                  </a:moveTo>
                  <a:cubicBezTo>
                    <a:pt x="22664" y="101403"/>
                    <a:pt x="-63" y="78677"/>
                    <a:pt x="-63" y="50635"/>
                  </a:cubicBezTo>
                  <a:cubicBezTo>
                    <a:pt x="-63" y="22593"/>
                    <a:pt x="22664" y="-133"/>
                    <a:pt x="50705" y="-133"/>
                  </a:cubicBezTo>
                  <a:cubicBezTo>
                    <a:pt x="78747" y="-133"/>
                    <a:pt x="101473" y="22593"/>
                    <a:pt x="101473" y="50635"/>
                  </a:cubicBezTo>
                  <a:cubicBezTo>
                    <a:pt x="101473" y="78677"/>
                    <a:pt x="78747" y="101403"/>
                    <a:pt x="50705" y="101403"/>
                  </a:cubicBezTo>
                  <a:close/>
                  <a:moveTo>
                    <a:pt x="50705" y="14154"/>
                  </a:moveTo>
                  <a:cubicBezTo>
                    <a:pt x="30560" y="14154"/>
                    <a:pt x="14225" y="30490"/>
                    <a:pt x="14225" y="50635"/>
                  </a:cubicBezTo>
                  <a:cubicBezTo>
                    <a:pt x="14225" y="70780"/>
                    <a:pt x="30560" y="87116"/>
                    <a:pt x="50705" y="87116"/>
                  </a:cubicBezTo>
                  <a:cubicBezTo>
                    <a:pt x="70851" y="87116"/>
                    <a:pt x="87186" y="70780"/>
                    <a:pt x="87186" y="50635"/>
                  </a:cubicBezTo>
                  <a:cubicBezTo>
                    <a:pt x="87129" y="30509"/>
                    <a:pt x="70832" y="14202"/>
                    <a:pt x="50705" y="1415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589" name="Freeform: Shape 588">
              <a:extLst>
                <a:ext uri="{FF2B5EF4-FFF2-40B4-BE49-F238E27FC236}">
                  <a16:creationId xmlns:a16="http://schemas.microsoft.com/office/drawing/2014/main" id="{3825FCF8-5302-5B5B-197F-174B59659157}"/>
                </a:ext>
              </a:extLst>
            </p:cNvPr>
            <p:cNvSpPr/>
            <p:nvPr/>
          </p:nvSpPr>
          <p:spPr>
            <a:xfrm>
              <a:off x="4081679" y="1526064"/>
              <a:ext cx="14287" cy="77628"/>
            </a:xfrm>
            <a:custGeom>
              <a:avLst/>
              <a:gdLst>
                <a:gd name="connsiteX0" fmla="*/ 7081 w 14287"/>
                <a:gd name="connsiteY0" fmla="*/ 77496 h 77628"/>
                <a:gd name="connsiteX1" fmla="*/ -63 w 14287"/>
                <a:gd name="connsiteY1" fmla="*/ 70352 h 77628"/>
                <a:gd name="connsiteX2" fmla="*/ -63 w 14287"/>
                <a:gd name="connsiteY2" fmla="*/ 7010 h 77628"/>
                <a:gd name="connsiteX3" fmla="*/ 7081 w 14287"/>
                <a:gd name="connsiteY3" fmla="*/ -133 h 77628"/>
                <a:gd name="connsiteX4" fmla="*/ 14225 w 14287"/>
                <a:gd name="connsiteY4" fmla="*/ 7010 h 77628"/>
                <a:gd name="connsiteX5" fmla="*/ 14225 w 14287"/>
                <a:gd name="connsiteY5" fmla="*/ 70352 h 77628"/>
                <a:gd name="connsiteX6" fmla="*/ 7081 w 14287"/>
                <a:gd name="connsiteY6" fmla="*/ 77496 h 77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287" h="77628">
                  <a:moveTo>
                    <a:pt x="7081" y="77496"/>
                  </a:moveTo>
                  <a:cubicBezTo>
                    <a:pt x="3156" y="77448"/>
                    <a:pt x="-15" y="74276"/>
                    <a:pt x="-63" y="70352"/>
                  </a:cubicBezTo>
                  <a:lnTo>
                    <a:pt x="-63" y="7010"/>
                  </a:lnTo>
                  <a:cubicBezTo>
                    <a:pt x="-63" y="3067"/>
                    <a:pt x="3138" y="-133"/>
                    <a:pt x="7081" y="-133"/>
                  </a:cubicBezTo>
                  <a:cubicBezTo>
                    <a:pt x="11024" y="-133"/>
                    <a:pt x="14225" y="3067"/>
                    <a:pt x="14225" y="7010"/>
                  </a:cubicBezTo>
                  <a:lnTo>
                    <a:pt x="14225" y="70352"/>
                  </a:lnTo>
                  <a:cubicBezTo>
                    <a:pt x="14177" y="74276"/>
                    <a:pt x="11005" y="77448"/>
                    <a:pt x="7081" y="7749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590" name="Freeform: Shape 589">
              <a:extLst>
                <a:ext uri="{FF2B5EF4-FFF2-40B4-BE49-F238E27FC236}">
                  <a16:creationId xmlns:a16="http://schemas.microsoft.com/office/drawing/2014/main" id="{094500A5-09FF-F129-2D48-8905018CAF92}"/>
                </a:ext>
              </a:extLst>
            </p:cNvPr>
            <p:cNvSpPr/>
            <p:nvPr/>
          </p:nvSpPr>
          <p:spPr>
            <a:xfrm>
              <a:off x="3582474" y="1452436"/>
              <a:ext cx="124967" cy="204318"/>
            </a:xfrm>
            <a:custGeom>
              <a:avLst/>
              <a:gdLst>
                <a:gd name="connsiteX0" fmla="*/ 22987 w 124967"/>
                <a:gd name="connsiteY0" fmla="*/ 204178 h 204318"/>
                <a:gd name="connsiteX1" fmla="*/ 21654 w 124967"/>
                <a:gd name="connsiteY1" fmla="*/ 204178 h 204318"/>
                <a:gd name="connsiteX2" fmla="*/ -63 w 124967"/>
                <a:gd name="connsiteY2" fmla="*/ 177984 h 204318"/>
                <a:gd name="connsiteX3" fmla="*/ -63 w 124967"/>
                <a:gd name="connsiteY3" fmla="*/ 62351 h 204318"/>
                <a:gd name="connsiteX4" fmla="*/ -63 w 124967"/>
                <a:gd name="connsiteY4" fmla="*/ 55302 h 204318"/>
                <a:gd name="connsiteX5" fmla="*/ 50705 w 124967"/>
                <a:gd name="connsiteY5" fmla="*/ -133 h 204318"/>
                <a:gd name="connsiteX6" fmla="*/ 117761 w 124967"/>
                <a:gd name="connsiteY6" fmla="*/ -133 h 204318"/>
                <a:gd name="connsiteX7" fmla="*/ 124905 w 124967"/>
                <a:gd name="connsiteY7" fmla="*/ 7010 h 204318"/>
                <a:gd name="connsiteX8" fmla="*/ 117761 w 124967"/>
                <a:gd name="connsiteY8" fmla="*/ 14154 h 204318"/>
                <a:gd name="connsiteX9" fmla="*/ 51086 w 124967"/>
                <a:gd name="connsiteY9" fmla="*/ 14154 h 204318"/>
                <a:gd name="connsiteX10" fmla="*/ 14606 w 124967"/>
                <a:gd name="connsiteY10" fmla="*/ 55778 h 204318"/>
                <a:gd name="connsiteX11" fmla="*/ 14606 w 124967"/>
                <a:gd name="connsiteY11" fmla="*/ 177889 h 204318"/>
                <a:gd name="connsiteX12" fmla="*/ 24702 w 124967"/>
                <a:gd name="connsiteY12" fmla="*/ 189986 h 204318"/>
                <a:gd name="connsiteX13" fmla="*/ 30417 w 124967"/>
                <a:gd name="connsiteY13" fmla="*/ 198368 h 204318"/>
                <a:gd name="connsiteX14" fmla="*/ 22987 w 124967"/>
                <a:gd name="connsiteY14" fmla="*/ 204178 h 204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24967" h="204318">
                  <a:moveTo>
                    <a:pt x="22987" y="204178"/>
                  </a:moveTo>
                  <a:lnTo>
                    <a:pt x="21654" y="204178"/>
                  </a:lnTo>
                  <a:cubicBezTo>
                    <a:pt x="9081" y="201768"/>
                    <a:pt x="-15" y="190786"/>
                    <a:pt x="-63" y="177984"/>
                  </a:cubicBezTo>
                  <a:lnTo>
                    <a:pt x="-63" y="62351"/>
                  </a:lnTo>
                  <a:cubicBezTo>
                    <a:pt x="-63" y="62351"/>
                    <a:pt x="-63" y="55493"/>
                    <a:pt x="-63" y="55302"/>
                  </a:cubicBezTo>
                  <a:cubicBezTo>
                    <a:pt x="890" y="29109"/>
                    <a:pt x="22797" y="-133"/>
                    <a:pt x="50705" y="-133"/>
                  </a:cubicBezTo>
                  <a:lnTo>
                    <a:pt x="117761" y="-133"/>
                  </a:lnTo>
                  <a:cubicBezTo>
                    <a:pt x="121705" y="-133"/>
                    <a:pt x="124905" y="3067"/>
                    <a:pt x="124905" y="7010"/>
                  </a:cubicBezTo>
                  <a:cubicBezTo>
                    <a:pt x="124905" y="10954"/>
                    <a:pt x="121705" y="14154"/>
                    <a:pt x="117761" y="14154"/>
                  </a:cubicBezTo>
                  <a:lnTo>
                    <a:pt x="51086" y="14154"/>
                  </a:lnTo>
                  <a:cubicBezTo>
                    <a:pt x="31370" y="14154"/>
                    <a:pt x="15272" y="36538"/>
                    <a:pt x="14606" y="55778"/>
                  </a:cubicBezTo>
                  <a:lnTo>
                    <a:pt x="14606" y="177889"/>
                  </a:lnTo>
                  <a:cubicBezTo>
                    <a:pt x="14606" y="183833"/>
                    <a:pt x="18854" y="188928"/>
                    <a:pt x="24702" y="189986"/>
                  </a:cubicBezTo>
                  <a:cubicBezTo>
                    <a:pt x="28541" y="190795"/>
                    <a:pt x="31065" y="194491"/>
                    <a:pt x="30417" y="198368"/>
                  </a:cubicBezTo>
                  <a:cubicBezTo>
                    <a:pt x="29712" y="201873"/>
                    <a:pt x="26559" y="204340"/>
                    <a:pt x="22987" y="2041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591" name="Freeform: Shape 590">
              <a:extLst>
                <a:ext uri="{FF2B5EF4-FFF2-40B4-BE49-F238E27FC236}">
                  <a16:creationId xmlns:a16="http://schemas.microsoft.com/office/drawing/2014/main" id="{DB0FF218-7590-BB18-9107-0F7B3E33F926}"/>
                </a:ext>
              </a:extLst>
            </p:cNvPr>
            <p:cNvSpPr/>
            <p:nvPr/>
          </p:nvSpPr>
          <p:spPr>
            <a:xfrm>
              <a:off x="3630480" y="1333469"/>
              <a:ext cx="101536" cy="101536"/>
            </a:xfrm>
            <a:custGeom>
              <a:avLst/>
              <a:gdLst>
                <a:gd name="connsiteX0" fmla="*/ 50705 w 101536"/>
                <a:gd name="connsiteY0" fmla="*/ 101403 h 101536"/>
                <a:gd name="connsiteX1" fmla="*/ -63 w 101536"/>
                <a:gd name="connsiteY1" fmla="*/ 50635 h 101536"/>
                <a:gd name="connsiteX2" fmla="*/ 50705 w 101536"/>
                <a:gd name="connsiteY2" fmla="*/ -133 h 101536"/>
                <a:gd name="connsiteX3" fmla="*/ 101473 w 101536"/>
                <a:gd name="connsiteY3" fmla="*/ 50635 h 101536"/>
                <a:gd name="connsiteX4" fmla="*/ 50705 w 101536"/>
                <a:gd name="connsiteY4" fmla="*/ 101403 h 101536"/>
                <a:gd name="connsiteX5" fmla="*/ 50705 w 101536"/>
                <a:gd name="connsiteY5" fmla="*/ 14154 h 101536"/>
                <a:gd name="connsiteX6" fmla="*/ 14225 w 101536"/>
                <a:gd name="connsiteY6" fmla="*/ 50635 h 101536"/>
                <a:gd name="connsiteX7" fmla="*/ 50705 w 101536"/>
                <a:gd name="connsiteY7" fmla="*/ 87116 h 101536"/>
                <a:gd name="connsiteX8" fmla="*/ 87186 w 101536"/>
                <a:gd name="connsiteY8" fmla="*/ 50635 h 101536"/>
                <a:gd name="connsiteX9" fmla="*/ 50705 w 101536"/>
                <a:gd name="connsiteY9" fmla="*/ 14154 h 1015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1536" h="101536">
                  <a:moveTo>
                    <a:pt x="50705" y="101403"/>
                  </a:moveTo>
                  <a:cubicBezTo>
                    <a:pt x="22664" y="101403"/>
                    <a:pt x="-63" y="78677"/>
                    <a:pt x="-63" y="50635"/>
                  </a:cubicBezTo>
                  <a:cubicBezTo>
                    <a:pt x="-63" y="22593"/>
                    <a:pt x="22664" y="-133"/>
                    <a:pt x="50705" y="-133"/>
                  </a:cubicBezTo>
                  <a:cubicBezTo>
                    <a:pt x="78747" y="-133"/>
                    <a:pt x="101473" y="22593"/>
                    <a:pt x="101473" y="50635"/>
                  </a:cubicBezTo>
                  <a:cubicBezTo>
                    <a:pt x="101473" y="78677"/>
                    <a:pt x="78747" y="101403"/>
                    <a:pt x="50705" y="101403"/>
                  </a:cubicBezTo>
                  <a:close/>
                  <a:moveTo>
                    <a:pt x="50705" y="14154"/>
                  </a:moveTo>
                  <a:cubicBezTo>
                    <a:pt x="30560" y="14154"/>
                    <a:pt x="14225" y="30490"/>
                    <a:pt x="14225" y="50635"/>
                  </a:cubicBezTo>
                  <a:cubicBezTo>
                    <a:pt x="14225" y="70780"/>
                    <a:pt x="30560" y="87116"/>
                    <a:pt x="50705" y="87116"/>
                  </a:cubicBezTo>
                  <a:cubicBezTo>
                    <a:pt x="70851" y="87116"/>
                    <a:pt x="87186" y="70780"/>
                    <a:pt x="87186" y="50635"/>
                  </a:cubicBezTo>
                  <a:cubicBezTo>
                    <a:pt x="87129" y="30509"/>
                    <a:pt x="70832" y="14202"/>
                    <a:pt x="50705" y="1415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592" name="Freeform: Shape 591">
              <a:extLst>
                <a:ext uri="{FF2B5EF4-FFF2-40B4-BE49-F238E27FC236}">
                  <a16:creationId xmlns:a16="http://schemas.microsoft.com/office/drawing/2014/main" id="{12123A54-2E85-C554-7C2A-C919B62B08DE}"/>
                </a:ext>
              </a:extLst>
            </p:cNvPr>
            <p:cNvSpPr/>
            <p:nvPr/>
          </p:nvSpPr>
          <p:spPr>
            <a:xfrm>
              <a:off x="3623717" y="1526064"/>
              <a:ext cx="14287" cy="77628"/>
            </a:xfrm>
            <a:custGeom>
              <a:avLst/>
              <a:gdLst>
                <a:gd name="connsiteX0" fmla="*/ 7081 w 14287"/>
                <a:gd name="connsiteY0" fmla="*/ 77496 h 77628"/>
                <a:gd name="connsiteX1" fmla="*/ -63 w 14287"/>
                <a:gd name="connsiteY1" fmla="*/ 70352 h 77628"/>
                <a:gd name="connsiteX2" fmla="*/ -63 w 14287"/>
                <a:gd name="connsiteY2" fmla="*/ 7010 h 77628"/>
                <a:gd name="connsiteX3" fmla="*/ 7081 w 14287"/>
                <a:gd name="connsiteY3" fmla="*/ -133 h 77628"/>
                <a:gd name="connsiteX4" fmla="*/ 14225 w 14287"/>
                <a:gd name="connsiteY4" fmla="*/ 7010 h 77628"/>
                <a:gd name="connsiteX5" fmla="*/ 14225 w 14287"/>
                <a:gd name="connsiteY5" fmla="*/ 70352 h 77628"/>
                <a:gd name="connsiteX6" fmla="*/ 7081 w 14287"/>
                <a:gd name="connsiteY6" fmla="*/ 77496 h 77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287" h="77628">
                  <a:moveTo>
                    <a:pt x="7081" y="77496"/>
                  </a:moveTo>
                  <a:cubicBezTo>
                    <a:pt x="3138" y="77496"/>
                    <a:pt x="-63" y="74295"/>
                    <a:pt x="-63" y="70352"/>
                  </a:cubicBezTo>
                  <a:lnTo>
                    <a:pt x="-63" y="7010"/>
                  </a:lnTo>
                  <a:cubicBezTo>
                    <a:pt x="-63" y="3067"/>
                    <a:pt x="3138" y="-133"/>
                    <a:pt x="7081" y="-133"/>
                  </a:cubicBezTo>
                  <a:cubicBezTo>
                    <a:pt x="11024" y="-133"/>
                    <a:pt x="14225" y="3067"/>
                    <a:pt x="14225" y="7010"/>
                  </a:cubicBezTo>
                  <a:lnTo>
                    <a:pt x="14225" y="70352"/>
                  </a:lnTo>
                  <a:cubicBezTo>
                    <a:pt x="14177" y="74276"/>
                    <a:pt x="11005" y="77448"/>
                    <a:pt x="7081" y="7749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593" name="Freeform: Shape 592">
              <a:extLst>
                <a:ext uri="{FF2B5EF4-FFF2-40B4-BE49-F238E27FC236}">
                  <a16:creationId xmlns:a16="http://schemas.microsoft.com/office/drawing/2014/main" id="{DBF75E74-41E6-200C-389E-9B4518EDB830}"/>
                </a:ext>
              </a:extLst>
            </p:cNvPr>
            <p:cNvSpPr/>
            <p:nvPr/>
          </p:nvSpPr>
          <p:spPr>
            <a:xfrm>
              <a:off x="3731218" y="1421671"/>
              <a:ext cx="256293" cy="167270"/>
            </a:xfrm>
            <a:custGeom>
              <a:avLst/>
              <a:gdLst>
                <a:gd name="connsiteX0" fmla="*/ 7117 w 256293"/>
                <a:gd name="connsiteY0" fmla="*/ 167126 h 167270"/>
                <a:gd name="connsiteX1" fmla="*/ -27 w 256293"/>
                <a:gd name="connsiteY1" fmla="*/ 159982 h 167270"/>
                <a:gd name="connsiteX2" fmla="*/ -27 w 256293"/>
                <a:gd name="connsiteY2" fmla="*/ 80448 h 167270"/>
                <a:gd name="connsiteX3" fmla="*/ -27 w 256293"/>
                <a:gd name="connsiteY3" fmla="*/ 79400 h 167270"/>
                <a:gd name="connsiteX4" fmla="*/ -27 w 256293"/>
                <a:gd name="connsiteY4" fmla="*/ 71018 h 167270"/>
                <a:gd name="connsiteX5" fmla="*/ 65029 w 256293"/>
                <a:gd name="connsiteY5" fmla="*/ -133 h 167270"/>
                <a:gd name="connsiteX6" fmla="*/ 191140 w 256293"/>
                <a:gd name="connsiteY6" fmla="*/ -133 h 167270"/>
                <a:gd name="connsiteX7" fmla="*/ 256195 w 256293"/>
                <a:gd name="connsiteY7" fmla="*/ 71114 h 167270"/>
                <a:gd name="connsiteX8" fmla="*/ 256195 w 256293"/>
                <a:gd name="connsiteY8" fmla="*/ 79400 h 167270"/>
                <a:gd name="connsiteX9" fmla="*/ 256195 w 256293"/>
                <a:gd name="connsiteY9" fmla="*/ 80448 h 167270"/>
                <a:gd name="connsiteX10" fmla="*/ 256195 w 256293"/>
                <a:gd name="connsiteY10" fmla="*/ 159029 h 167270"/>
                <a:gd name="connsiteX11" fmla="*/ 249052 w 256293"/>
                <a:gd name="connsiteY11" fmla="*/ 166173 h 167270"/>
                <a:gd name="connsiteX12" fmla="*/ 241908 w 256293"/>
                <a:gd name="connsiteY12" fmla="*/ 159029 h 167270"/>
                <a:gd name="connsiteX13" fmla="*/ 241908 w 256293"/>
                <a:gd name="connsiteY13" fmla="*/ 84735 h 167270"/>
                <a:gd name="connsiteX14" fmla="*/ 241908 w 256293"/>
                <a:gd name="connsiteY14" fmla="*/ 71590 h 167270"/>
                <a:gd name="connsiteX15" fmla="*/ 191140 w 256293"/>
                <a:gd name="connsiteY15" fmla="*/ 14440 h 167270"/>
                <a:gd name="connsiteX16" fmla="*/ 65505 w 256293"/>
                <a:gd name="connsiteY16" fmla="*/ 14440 h 167270"/>
                <a:gd name="connsiteX17" fmla="*/ 14737 w 256293"/>
                <a:gd name="connsiteY17" fmla="*/ 71590 h 167270"/>
                <a:gd name="connsiteX18" fmla="*/ 14737 w 256293"/>
                <a:gd name="connsiteY18" fmla="*/ 84735 h 167270"/>
                <a:gd name="connsiteX19" fmla="*/ 14737 w 256293"/>
                <a:gd name="connsiteY19" fmla="*/ 160363 h 167270"/>
                <a:gd name="connsiteX20" fmla="*/ 7117 w 256293"/>
                <a:gd name="connsiteY20" fmla="*/ 167126 h 167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56293" h="167270">
                  <a:moveTo>
                    <a:pt x="7117" y="167126"/>
                  </a:moveTo>
                  <a:cubicBezTo>
                    <a:pt x="3192" y="167078"/>
                    <a:pt x="21" y="163906"/>
                    <a:pt x="-27" y="159982"/>
                  </a:cubicBezTo>
                  <a:lnTo>
                    <a:pt x="-27" y="80448"/>
                  </a:lnTo>
                  <a:cubicBezTo>
                    <a:pt x="-75" y="80096"/>
                    <a:pt x="-75" y="79743"/>
                    <a:pt x="-27" y="79400"/>
                  </a:cubicBezTo>
                  <a:cubicBezTo>
                    <a:pt x="-27" y="75590"/>
                    <a:pt x="-27" y="71209"/>
                    <a:pt x="-27" y="71018"/>
                  </a:cubicBezTo>
                  <a:cubicBezTo>
                    <a:pt x="1116" y="37490"/>
                    <a:pt x="29215" y="-133"/>
                    <a:pt x="65029" y="-133"/>
                  </a:cubicBezTo>
                  <a:lnTo>
                    <a:pt x="191140" y="-133"/>
                  </a:lnTo>
                  <a:cubicBezTo>
                    <a:pt x="226954" y="-133"/>
                    <a:pt x="255052" y="37490"/>
                    <a:pt x="256195" y="71114"/>
                  </a:cubicBezTo>
                  <a:cubicBezTo>
                    <a:pt x="256195" y="71114"/>
                    <a:pt x="256195" y="75686"/>
                    <a:pt x="256195" y="79400"/>
                  </a:cubicBezTo>
                  <a:cubicBezTo>
                    <a:pt x="256243" y="79743"/>
                    <a:pt x="256243" y="80096"/>
                    <a:pt x="256195" y="80448"/>
                  </a:cubicBezTo>
                  <a:lnTo>
                    <a:pt x="256195" y="159029"/>
                  </a:lnTo>
                  <a:cubicBezTo>
                    <a:pt x="256195" y="162973"/>
                    <a:pt x="252995" y="166173"/>
                    <a:pt x="249052" y="166173"/>
                  </a:cubicBezTo>
                  <a:cubicBezTo>
                    <a:pt x="245108" y="166173"/>
                    <a:pt x="241908" y="162973"/>
                    <a:pt x="241908" y="159029"/>
                  </a:cubicBezTo>
                  <a:lnTo>
                    <a:pt x="241908" y="84735"/>
                  </a:lnTo>
                  <a:cubicBezTo>
                    <a:pt x="241908" y="84068"/>
                    <a:pt x="241908" y="72447"/>
                    <a:pt x="241908" y="71590"/>
                  </a:cubicBezTo>
                  <a:cubicBezTo>
                    <a:pt x="240955" y="45015"/>
                    <a:pt x="218572" y="14440"/>
                    <a:pt x="191140" y="14440"/>
                  </a:cubicBezTo>
                  <a:lnTo>
                    <a:pt x="65505" y="14440"/>
                  </a:lnTo>
                  <a:cubicBezTo>
                    <a:pt x="37978" y="14440"/>
                    <a:pt x="15689" y="45301"/>
                    <a:pt x="14737" y="71590"/>
                  </a:cubicBezTo>
                  <a:cubicBezTo>
                    <a:pt x="14737" y="72447"/>
                    <a:pt x="14737" y="83972"/>
                    <a:pt x="14737" y="84735"/>
                  </a:cubicBezTo>
                  <a:lnTo>
                    <a:pt x="14737" y="160363"/>
                  </a:lnTo>
                  <a:cubicBezTo>
                    <a:pt x="14480" y="164325"/>
                    <a:pt x="11079" y="167345"/>
                    <a:pt x="7117" y="16712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594" name="Freeform: Shape 593">
              <a:extLst>
                <a:ext uri="{FF2B5EF4-FFF2-40B4-BE49-F238E27FC236}">
                  <a16:creationId xmlns:a16="http://schemas.microsoft.com/office/drawing/2014/main" id="{432A15BA-DD7A-3124-2601-DA6876055795}"/>
                </a:ext>
              </a:extLst>
            </p:cNvPr>
            <p:cNvSpPr/>
            <p:nvPr/>
          </p:nvSpPr>
          <p:spPr>
            <a:xfrm>
              <a:off x="3794690" y="1277176"/>
              <a:ext cx="130111" cy="130111"/>
            </a:xfrm>
            <a:custGeom>
              <a:avLst/>
              <a:gdLst>
                <a:gd name="connsiteX0" fmla="*/ 65088 w 130111"/>
                <a:gd name="connsiteY0" fmla="*/ 129978 h 130111"/>
                <a:gd name="connsiteX1" fmla="*/ -63 w 130111"/>
                <a:gd name="connsiteY1" fmla="*/ 65018 h 130111"/>
                <a:gd name="connsiteX2" fmla="*/ 64898 w 130111"/>
                <a:gd name="connsiteY2" fmla="*/ -133 h 130111"/>
                <a:gd name="connsiteX3" fmla="*/ 130049 w 130111"/>
                <a:gd name="connsiteY3" fmla="*/ 64827 h 130111"/>
                <a:gd name="connsiteX4" fmla="*/ 130049 w 130111"/>
                <a:gd name="connsiteY4" fmla="*/ 64923 h 130111"/>
                <a:gd name="connsiteX5" fmla="*/ 65088 w 130111"/>
                <a:gd name="connsiteY5" fmla="*/ 129978 h 130111"/>
                <a:gd name="connsiteX6" fmla="*/ 65088 w 130111"/>
                <a:gd name="connsiteY6" fmla="*/ 14250 h 130111"/>
                <a:gd name="connsiteX7" fmla="*/ 14225 w 130111"/>
                <a:gd name="connsiteY7" fmla="*/ 64923 h 130111"/>
                <a:gd name="connsiteX8" fmla="*/ 64898 w 130111"/>
                <a:gd name="connsiteY8" fmla="*/ 115786 h 130111"/>
                <a:gd name="connsiteX9" fmla="*/ 115761 w 130111"/>
                <a:gd name="connsiteY9" fmla="*/ 65113 h 130111"/>
                <a:gd name="connsiteX10" fmla="*/ 115761 w 130111"/>
                <a:gd name="connsiteY10" fmla="*/ 64923 h 130111"/>
                <a:gd name="connsiteX11" fmla="*/ 65088 w 130111"/>
                <a:gd name="connsiteY11" fmla="*/ 14250 h 1301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0111" h="130111">
                  <a:moveTo>
                    <a:pt x="65088" y="129978"/>
                  </a:moveTo>
                  <a:cubicBezTo>
                    <a:pt x="29160" y="130035"/>
                    <a:pt x="-6" y="100946"/>
                    <a:pt x="-63" y="65018"/>
                  </a:cubicBezTo>
                  <a:cubicBezTo>
                    <a:pt x="-120" y="29089"/>
                    <a:pt x="28969" y="-76"/>
                    <a:pt x="64898" y="-133"/>
                  </a:cubicBezTo>
                  <a:cubicBezTo>
                    <a:pt x="100826" y="-190"/>
                    <a:pt x="129991" y="28899"/>
                    <a:pt x="130049" y="64827"/>
                  </a:cubicBezTo>
                  <a:cubicBezTo>
                    <a:pt x="130049" y="64856"/>
                    <a:pt x="130049" y="64894"/>
                    <a:pt x="130049" y="64923"/>
                  </a:cubicBezTo>
                  <a:cubicBezTo>
                    <a:pt x="129944" y="100775"/>
                    <a:pt x="100940" y="129826"/>
                    <a:pt x="65088" y="129978"/>
                  </a:cubicBezTo>
                  <a:close/>
                  <a:moveTo>
                    <a:pt x="65088" y="14250"/>
                  </a:moveTo>
                  <a:cubicBezTo>
                    <a:pt x="37047" y="14192"/>
                    <a:pt x="14282" y="36881"/>
                    <a:pt x="14225" y="64923"/>
                  </a:cubicBezTo>
                  <a:cubicBezTo>
                    <a:pt x="14167" y="92964"/>
                    <a:pt x="36856" y="115729"/>
                    <a:pt x="64898" y="115786"/>
                  </a:cubicBezTo>
                  <a:cubicBezTo>
                    <a:pt x="92939" y="115843"/>
                    <a:pt x="115704" y="93155"/>
                    <a:pt x="115761" y="65113"/>
                  </a:cubicBezTo>
                  <a:cubicBezTo>
                    <a:pt x="115761" y="65046"/>
                    <a:pt x="115761" y="64989"/>
                    <a:pt x="115761" y="64923"/>
                  </a:cubicBezTo>
                  <a:cubicBezTo>
                    <a:pt x="115714" y="36957"/>
                    <a:pt x="93054" y="14307"/>
                    <a:pt x="65088" y="142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595" name="Freeform: Shape 594">
              <a:extLst>
                <a:ext uri="{FF2B5EF4-FFF2-40B4-BE49-F238E27FC236}">
                  <a16:creationId xmlns:a16="http://schemas.microsoft.com/office/drawing/2014/main" id="{0786174D-B2DE-8799-04F9-A08985CDF6A1}"/>
                </a:ext>
              </a:extLst>
            </p:cNvPr>
            <p:cNvSpPr/>
            <p:nvPr/>
          </p:nvSpPr>
          <p:spPr>
            <a:xfrm>
              <a:off x="3786499" y="1498442"/>
              <a:ext cx="14287" cy="42863"/>
            </a:xfrm>
            <a:custGeom>
              <a:avLst/>
              <a:gdLst>
                <a:gd name="connsiteX0" fmla="*/ 7081 w 14287"/>
                <a:gd name="connsiteY0" fmla="*/ 42729 h 42863"/>
                <a:gd name="connsiteX1" fmla="*/ -63 w 14287"/>
                <a:gd name="connsiteY1" fmla="*/ 35776 h 42863"/>
                <a:gd name="connsiteX2" fmla="*/ -63 w 14287"/>
                <a:gd name="connsiteY2" fmla="*/ 35585 h 42863"/>
                <a:gd name="connsiteX3" fmla="*/ -63 w 14287"/>
                <a:gd name="connsiteY3" fmla="*/ 7010 h 42863"/>
                <a:gd name="connsiteX4" fmla="*/ 7081 w 14287"/>
                <a:gd name="connsiteY4" fmla="*/ -133 h 42863"/>
                <a:gd name="connsiteX5" fmla="*/ 14225 w 14287"/>
                <a:gd name="connsiteY5" fmla="*/ 7010 h 42863"/>
                <a:gd name="connsiteX6" fmla="*/ 14225 w 14287"/>
                <a:gd name="connsiteY6" fmla="*/ 35585 h 42863"/>
                <a:gd name="connsiteX7" fmla="*/ 7081 w 14287"/>
                <a:gd name="connsiteY7" fmla="*/ 42729 h 42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287" h="42863">
                  <a:moveTo>
                    <a:pt x="7081" y="42729"/>
                  </a:moveTo>
                  <a:cubicBezTo>
                    <a:pt x="3185" y="42786"/>
                    <a:pt x="-6" y="39672"/>
                    <a:pt x="-63" y="35776"/>
                  </a:cubicBezTo>
                  <a:cubicBezTo>
                    <a:pt x="-63" y="35709"/>
                    <a:pt x="-63" y="35652"/>
                    <a:pt x="-63" y="35585"/>
                  </a:cubicBezTo>
                  <a:lnTo>
                    <a:pt x="-63" y="7010"/>
                  </a:lnTo>
                  <a:cubicBezTo>
                    <a:pt x="-63" y="3067"/>
                    <a:pt x="3138" y="-133"/>
                    <a:pt x="7081" y="-133"/>
                  </a:cubicBezTo>
                  <a:cubicBezTo>
                    <a:pt x="11024" y="-133"/>
                    <a:pt x="14225" y="3067"/>
                    <a:pt x="14225" y="7010"/>
                  </a:cubicBezTo>
                  <a:lnTo>
                    <a:pt x="14225" y="35585"/>
                  </a:lnTo>
                  <a:cubicBezTo>
                    <a:pt x="14225" y="39529"/>
                    <a:pt x="11024" y="42729"/>
                    <a:pt x="7081" y="4272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596" name="Freeform: Shape 595">
              <a:extLst>
                <a:ext uri="{FF2B5EF4-FFF2-40B4-BE49-F238E27FC236}">
                  <a16:creationId xmlns:a16="http://schemas.microsoft.com/office/drawing/2014/main" id="{2EF94CD5-2CFB-1A20-1839-340F353EEEC9}"/>
                </a:ext>
              </a:extLst>
            </p:cNvPr>
            <p:cNvSpPr/>
            <p:nvPr/>
          </p:nvSpPr>
          <p:spPr>
            <a:xfrm>
              <a:off x="3919373" y="1497966"/>
              <a:ext cx="14287" cy="40491"/>
            </a:xfrm>
            <a:custGeom>
              <a:avLst/>
              <a:gdLst>
                <a:gd name="connsiteX0" fmla="*/ 6795 w 14287"/>
                <a:gd name="connsiteY0" fmla="*/ 40348 h 40491"/>
                <a:gd name="connsiteX1" fmla="*/ -63 w 14287"/>
                <a:gd name="connsiteY1" fmla="*/ 33681 h 40491"/>
                <a:gd name="connsiteX2" fmla="*/ -63 w 14287"/>
                <a:gd name="connsiteY2" fmla="*/ 7010 h 40491"/>
                <a:gd name="connsiteX3" fmla="*/ 7081 w 14287"/>
                <a:gd name="connsiteY3" fmla="*/ -133 h 40491"/>
                <a:gd name="connsiteX4" fmla="*/ 14225 w 14287"/>
                <a:gd name="connsiteY4" fmla="*/ 7010 h 40491"/>
                <a:gd name="connsiteX5" fmla="*/ 14225 w 14287"/>
                <a:gd name="connsiteY5" fmla="*/ 33681 h 40491"/>
                <a:gd name="connsiteX6" fmla="*/ 6814 w 14287"/>
                <a:gd name="connsiteY6" fmla="*/ 40348 h 40491"/>
                <a:gd name="connsiteX7" fmla="*/ 6795 w 14287"/>
                <a:gd name="connsiteY7" fmla="*/ 40348 h 40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287" h="40491">
                  <a:moveTo>
                    <a:pt x="6795" y="40348"/>
                  </a:moveTo>
                  <a:cubicBezTo>
                    <a:pt x="3138" y="40205"/>
                    <a:pt x="175" y="37329"/>
                    <a:pt x="-63" y="33681"/>
                  </a:cubicBezTo>
                  <a:lnTo>
                    <a:pt x="-63" y="7010"/>
                  </a:lnTo>
                  <a:cubicBezTo>
                    <a:pt x="-63" y="3067"/>
                    <a:pt x="3138" y="-133"/>
                    <a:pt x="7081" y="-133"/>
                  </a:cubicBezTo>
                  <a:cubicBezTo>
                    <a:pt x="11024" y="-133"/>
                    <a:pt x="14225" y="3067"/>
                    <a:pt x="14225" y="7010"/>
                  </a:cubicBezTo>
                  <a:lnTo>
                    <a:pt x="14225" y="33681"/>
                  </a:lnTo>
                  <a:cubicBezTo>
                    <a:pt x="14025" y="37567"/>
                    <a:pt x="10700" y="40558"/>
                    <a:pt x="6814" y="40348"/>
                  </a:cubicBezTo>
                  <a:cubicBezTo>
                    <a:pt x="6805" y="40348"/>
                    <a:pt x="6805" y="40348"/>
                    <a:pt x="6795" y="403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597" name="Freeform: Shape 596">
              <a:extLst>
                <a:ext uri="{FF2B5EF4-FFF2-40B4-BE49-F238E27FC236}">
                  <a16:creationId xmlns:a16="http://schemas.microsoft.com/office/drawing/2014/main" id="{5E4BE730-1CA7-7420-F2AA-5C9148D620E9}"/>
                </a:ext>
              </a:extLst>
            </p:cNvPr>
            <p:cNvSpPr/>
            <p:nvPr/>
          </p:nvSpPr>
          <p:spPr>
            <a:xfrm>
              <a:off x="3583331" y="1535772"/>
              <a:ext cx="552926" cy="294521"/>
            </a:xfrm>
            <a:custGeom>
              <a:avLst/>
              <a:gdLst>
                <a:gd name="connsiteX0" fmla="*/ 122619 w 552926"/>
                <a:gd name="connsiteY0" fmla="*/ 294388 h 294521"/>
                <a:gd name="connsiteX1" fmla="*/ 276686 w 552926"/>
                <a:gd name="connsiteY1" fmla="*/ 145998 h 294521"/>
                <a:gd name="connsiteX2" fmla="*/ 425038 w 552926"/>
                <a:gd name="connsiteY2" fmla="*/ 292673 h 294521"/>
                <a:gd name="connsiteX3" fmla="*/ 410750 w 552926"/>
                <a:gd name="connsiteY3" fmla="*/ 292673 h 294521"/>
                <a:gd name="connsiteX4" fmla="*/ 274067 w 552926"/>
                <a:gd name="connsiteY4" fmla="*/ 156656 h 294521"/>
                <a:gd name="connsiteX5" fmla="*/ 273495 w 552926"/>
                <a:gd name="connsiteY5" fmla="*/ 156656 h 294521"/>
                <a:gd name="connsiteX6" fmla="*/ 136907 w 552926"/>
                <a:gd name="connsiteY6" fmla="*/ 293626 h 294521"/>
                <a:gd name="connsiteX7" fmla="*/ 136907 w 552926"/>
                <a:gd name="connsiteY7" fmla="*/ 294197 h 294521"/>
                <a:gd name="connsiteX8" fmla="*/ 551816 w 552926"/>
                <a:gd name="connsiteY8" fmla="*/ 291911 h 294521"/>
                <a:gd name="connsiteX9" fmla="*/ 537528 w 552926"/>
                <a:gd name="connsiteY9" fmla="*/ 291435 h 294521"/>
                <a:gd name="connsiteX10" fmla="*/ 537528 w 552926"/>
                <a:gd name="connsiteY10" fmla="*/ 255240 h 294521"/>
                <a:gd name="connsiteX11" fmla="*/ 526670 w 552926"/>
                <a:gd name="connsiteY11" fmla="*/ 241905 h 294521"/>
                <a:gd name="connsiteX12" fmla="*/ 496857 w 552926"/>
                <a:gd name="connsiteY12" fmla="*/ 232380 h 294521"/>
                <a:gd name="connsiteX13" fmla="*/ 471234 w 552926"/>
                <a:gd name="connsiteY13" fmla="*/ 207996 h 294521"/>
                <a:gd name="connsiteX14" fmla="*/ 461709 w 552926"/>
                <a:gd name="connsiteY14" fmla="*/ 186660 h 294521"/>
                <a:gd name="connsiteX15" fmla="*/ 462281 w 552926"/>
                <a:gd name="connsiteY15" fmla="*/ 157609 h 294521"/>
                <a:gd name="connsiteX16" fmla="*/ 467043 w 552926"/>
                <a:gd name="connsiteY16" fmla="*/ 149036 h 294521"/>
                <a:gd name="connsiteX17" fmla="*/ 479140 w 552926"/>
                <a:gd name="connsiteY17" fmla="*/ 126748 h 294521"/>
                <a:gd name="connsiteX18" fmla="*/ 477711 w 552926"/>
                <a:gd name="connsiteY18" fmla="*/ 108746 h 294521"/>
                <a:gd name="connsiteX19" fmla="*/ 446564 w 552926"/>
                <a:gd name="connsiteY19" fmla="*/ 77123 h 294521"/>
                <a:gd name="connsiteX20" fmla="*/ 426467 w 552926"/>
                <a:gd name="connsiteY20" fmla="*/ 75122 h 294521"/>
                <a:gd name="connsiteX21" fmla="*/ 417418 w 552926"/>
                <a:gd name="connsiteY21" fmla="*/ 79980 h 294521"/>
                <a:gd name="connsiteX22" fmla="*/ 398368 w 552926"/>
                <a:gd name="connsiteY22" fmla="*/ 90077 h 294521"/>
                <a:gd name="connsiteX23" fmla="*/ 366935 w 552926"/>
                <a:gd name="connsiteY23" fmla="*/ 91220 h 294521"/>
                <a:gd name="connsiteX24" fmla="*/ 345218 w 552926"/>
                <a:gd name="connsiteY24" fmla="*/ 81695 h 294521"/>
                <a:gd name="connsiteX25" fmla="*/ 323025 w 552926"/>
                <a:gd name="connsiteY25" fmla="*/ 57311 h 294521"/>
                <a:gd name="connsiteX26" fmla="*/ 320549 w 552926"/>
                <a:gd name="connsiteY26" fmla="*/ 48262 h 294521"/>
                <a:gd name="connsiteX27" fmla="*/ 313881 w 552926"/>
                <a:gd name="connsiteY27" fmla="*/ 25592 h 294521"/>
                <a:gd name="connsiteX28" fmla="*/ 301403 w 552926"/>
                <a:gd name="connsiteY28" fmla="*/ 14639 h 294521"/>
                <a:gd name="connsiteX29" fmla="*/ 255493 w 552926"/>
                <a:gd name="connsiteY29" fmla="*/ 13877 h 294521"/>
                <a:gd name="connsiteX30" fmla="*/ 240253 w 552926"/>
                <a:gd name="connsiteY30" fmla="*/ 26164 h 294521"/>
                <a:gd name="connsiteX31" fmla="*/ 230728 w 552926"/>
                <a:gd name="connsiteY31" fmla="*/ 56453 h 294521"/>
                <a:gd name="connsiteX32" fmla="*/ 207868 w 552926"/>
                <a:gd name="connsiteY32" fmla="*/ 80933 h 294521"/>
                <a:gd name="connsiteX33" fmla="*/ 186913 w 552926"/>
                <a:gd name="connsiteY33" fmla="*/ 89410 h 294521"/>
                <a:gd name="connsiteX34" fmla="*/ 154052 w 552926"/>
                <a:gd name="connsiteY34" fmla="*/ 87695 h 294521"/>
                <a:gd name="connsiteX35" fmla="*/ 148908 w 552926"/>
                <a:gd name="connsiteY35" fmla="*/ 84838 h 294521"/>
                <a:gd name="connsiteX36" fmla="*/ 126429 w 552926"/>
                <a:gd name="connsiteY36" fmla="*/ 72741 h 294521"/>
                <a:gd name="connsiteX37" fmla="*/ 108332 w 552926"/>
                <a:gd name="connsiteY37" fmla="*/ 74360 h 294521"/>
                <a:gd name="connsiteX38" fmla="*/ 76137 w 552926"/>
                <a:gd name="connsiteY38" fmla="*/ 106364 h 294521"/>
                <a:gd name="connsiteX39" fmla="*/ 74423 w 552926"/>
                <a:gd name="connsiteY39" fmla="*/ 124843 h 294521"/>
                <a:gd name="connsiteX40" fmla="*/ 88805 w 552926"/>
                <a:gd name="connsiteY40" fmla="*/ 151894 h 294521"/>
                <a:gd name="connsiteX41" fmla="*/ 89567 w 552926"/>
                <a:gd name="connsiteY41" fmla="*/ 187803 h 294521"/>
                <a:gd name="connsiteX42" fmla="*/ 81852 w 552926"/>
                <a:gd name="connsiteY42" fmla="*/ 205901 h 294521"/>
                <a:gd name="connsiteX43" fmla="*/ 55753 w 552926"/>
                <a:gd name="connsiteY43" fmla="*/ 229713 h 294521"/>
                <a:gd name="connsiteX44" fmla="*/ 26226 w 552926"/>
                <a:gd name="connsiteY44" fmla="*/ 238190 h 294521"/>
                <a:gd name="connsiteX45" fmla="*/ 14225 w 552926"/>
                <a:gd name="connsiteY45" fmla="*/ 252764 h 294521"/>
                <a:gd name="connsiteX46" fmla="*/ 14225 w 552926"/>
                <a:gd name="connsiteY46" fmla="*/ 290197 h 294521"/>
                <a:gd name="connsiteX47" fmla="*/ -63 w 552926"/>
                <a:gd name="connsiteY47" fmla="*/ 290197 h 294521"/>
                <a:gd name="connsiteX48" fmla="*/ -63 w 552926"/>
                <a:gd name="connsiteY48" fmla="*/ 252097 h 294521"/>
                <a:gd name="connsiteX49" fmla="*/ 22226 w 552926"/>
                <a:gd name="connsiteY49" fmla="*/ 224189 h 294521"/>
                <a:gd name="connsiteX50" fmla="*/ 51848 w 552926"/>
                <a:gd name="connsiteY50" fmla="*/ 215711 h 294521"/>
                <a:gd name="connsiteX51" fmla="*/ 68612 w 552926"/>
                <a:gd name="connsiteY51" fmla="*/ 200281 h 294521"/>
                <a:gd name="connsiteX52" fmla="*/ 76613 w 552926"/>
                <a:gd name="connsiteY52" fmla="*/ 181231 h 294521"/>
                <a:gd name="connsiteX53" fmla="*/ 76613 w 552926"/>
                <a:gd name="connsiteY53" fmla="*/ 158180 h 294521"/>
                <a:gd name="connsiteX54" fmla="*/ 62326 w 552926"/>
                <a:gd name="connsiteY54" fmla="*/ 131606 h 294521"/>
                <a:gd name="connsiteX55" fmla="*/ 66041 w 552926"/>
                <a:gd name="connsiteY55" fmla="*/ 95982 h 294521"/>
                <a:gd name="connsiteX56" fmla="*/ 98902 w 552926"/>
                <a:gd name="connsiteY56" fmla="*/ 63311 h 294521"/>
                <a:gd name="connsiteX57" fmla="*/ 133478 w 552926"/>
                <a:gd name="connsiteY57" fmla="*/ 59597 h 294521"/>
                <a:gd name="connsiteX58" fmla="*/ 157100 w 552926"/>
                <a:gd name="connsiteY58" fmla="*/ 72646 h 294521"/>
                <a:gd name="connsiteX59" fmla="*/ 162243 w 552926"/>
                <a:gd name="connsiteY59" fmla="*/ 75503 h 294521"/>
                <a:gd name="connsiteX60" fmla="*/ 182912 w 552926"/>
                <a:gd name="connsiteY60" fmla="*/ 76361 h 294521"/>
                <a:gd name="connsiteX61" fmla="*/ 203677 w 552926"/>
                <a:gd name="connsiteY61" fmla="*/ 67979 h 294521"/>
                <a:gd name="connsiteX62" fmla="*/ 218250 w 552926"/>
                <a:gd name="connsiteY62" fmla="*/ 52643 h 294521"/>
                <a:gd name="connsiteX63" fmla="*/ 227775 w 552926"/>
                <a:gd name="connsiteY63" fmla="*/ 22259 h 294521"/>
                <a:gd name="connsiteX64" fmla="*/ 256350 w 552926"/>
                <a:gd name="connsiteY64" fmla="*/ -125 h 294521"/>
                <a:gd name="connsiteX65" fmla="*/ 303213 w 552926"/>
                <a:gd name="connsiteY65" fmla="*/ 637 h 294521"/>
                <a:gd name="connsiteX66" fmla="*/ 328550 w 552926"/>
                <a:gd name="connsiteY66" fmla="*/ 21592 h 294521"/>
                <a:gd name="connsiteX67" fmla="*/ 335312 w 552926"/>
                <a:gd name="connsiteY67" fmla="*/ 44642 h 294521"/>
                <a:gd name="connsiteX68" fmla="*/ 337884 w 552926"/>
                <a:gd name="connsiteY68" fmla="*/ 53596 h 294521"/>
                <a:gd name="connsiteX69" fmla="*/ 351981 w 552926"/>
                <a:gd name="connsiteY69" fmla="*/ 68836 h 294521"/>
                <a:gd name="connsiteX70" fmla="*/ 373317 w 552926"/>
                <a:gd name="connsiteY70" fmla="*/ 77885 h 294521"/>
                <a:gd name="connsiteX71" fmla="*/ 392939 w 552926"/>
                <a:gd name="connsiteY71" fmla="*/ 77313 h 294521"/>
                <a:gd name="connsiteX72" fmla="*/ 411989 w 552926"/>
                <a:gd name="connsiteY72" fmla="*/ 67312 h 294521"/>
                <a:gd name="connsiteX73" fmla="*/ 421037 w 552926"/>
                <a:gd name="connsiteY73" fmla="*/ 62454 h 294521"/>
                <a:gd name="connsiteX74" fmla="*/ 457613 w 552926"/>
                <a:gd name="connsiteY74" fmla="*/ 66645 h 294521"/>
                <a:gd name="connsiteX75" fmla="*/ 489522 w 552926"/>
                <a:gd name="connsiteY75" fmla="*/ 98935 h 294521"/>
                <a:gd name="connsiteX76" fmla="*/ 493046 w 552926"/>
                <a:gd name="connsiteY76" fmla="*/ 133511 h 294521"/>
                <a:gd name="connsiteX77" fmla="*/ 480854 w 552926"/>
                <a:gd name="connsiteY77" fmla="*/ 155799 h 294521"/>
                <a:gd name="connsiteX78" fmla="*/ 476187 w 552926"/>
                <a:gd name="connsiteY78" fmla="*/ 164372 h 294521"/>
                <a:gd name="connsiteX79" fmla="*/ 475520 w 552926"/>
                <a:gd name="connsiteY79" fmla="*/ 179707 h 294521"/>
                <a:gd name="connsiteX80" fmla="*/ 475997 w 552926"/>
                <a:gd name="connsiteY80" fmla="*/ 180564 h 294521"/>
                <a:gd name="connsiteX81" fmla="*/ 485522 w 552926"/>
                <a:gd name="connsiteY81" fmla="*/ 202567 h 294521"/>
                <a:gd name="connsiteX82" fmla="*/ 501905 w 552926"/>
                <a:gd name="connsiteY82" fmla="*/ 218569 h 294521"/>
                <a:gd name="connsiteX83" fmla="*/ 531908 w 552926"/>
                <a:gd name="connsiteY83" fmla="*/ 228094 h 294521"/>
                <a:gd name="connsiteX84" fmla="*/ 552863 w 552926"/>
                <a:gd name="connsiteY84" fmla="*/ 254764 h 294521"/>
                <a:gd name="connsiteX85" fmla="*/ 551816 w 552926"/>
                <a:gd name="connsiteY85" fmla="*/ 291911 h 294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</a:cxnLst>
              <a:rect l="l" t="t" r="r" b="b"/>
              <a:pathLst>
                <a:path w="552926" h="294521">
                  <a:moveTo>
                    <a:pt x="122619" y="294388"/>
                  </a:moveTo>
                  <a:cubicBezTo>
                    <a:pt x="124191" y="210863"/>
                    <a:pt x="193171" y="144426"/>
                    <a:pt x="276686" y="145998"/>
                  </a:cubicBezTo>
                  <a:cubicBezTo>
                    <a:pt x="357334" y="147512"/>
                    <a:pt x="422609" y="212044"/>
                    <a:pt x="425038" y="292673"/>
                  </a:cubicBezTo>
                  <a:lnTo>
                    <a:pt x="410750" y="292673"/>
                  </a:lnTo>
                  <a:cubicBezTo>
                    <a:pt x="410227" y="217512"/>
                    <a:pt x="349228" y="156809"/>
                    <a:pt x="274067" y="156656"/>
                  </a:cubicBezTo>
                  <a:lnTo>
                    <a:pt x="273495" y="156656"/>
                  </a:lnTo>
                  <a:cubicBezTo>
                    <a:pt x="197952" y="156761"/>
                    <a:pt x="136802" y="218083"/>
                    <a:pt x="136907" y="293626"/>
                  </a:cubicBezTo>
                  <a:cubicBezTo>
                    <a:pt x="136907" y="293816"/>
                    <a:pt x="136907" y="294007"/>
                    <a:pt x="136907" y="294197"/>
                  </a:cubicBezTo>
                  <a:close/>
                  <a:moveTo>
                    <a:pt x="551816" y="291911"/>
                  </a:moveTo>
                  <a:lnTo>
                    <a:pt x="537528" y="291435"/>
                  </a:lnTo>
                  <a:cubicBezTo>
                    <a:pt x="538100" y="276005"/>
                    <a:pt x="538195" y="270575"/>
                    <a:pt x="537528" y="255240"/>
                  </a:cubicBezTo>
                  <a:cubicBezTo>
                    <a:pt x="537357" y="248849"/>
                    <a:pt x="532899" y="243372"/>
                    <a:pt x="526670" y="241905"/>
                  </a:cubicBezTo>
                  <a:lnTo>
                    <a:pt x="496857" y="232380"/>
                  </a:lnTo>
                  <a:cubicBezTo>
                    <a:pt x="484836" y="228951"/>
                    <a:pt x="475254" y="219836"/>
                    <a:pt x="471234" y="207996"/>
                  </a:cubicBezTo>
                  <a:lnTo>
                    <a:pt x="461709" y="186660"/>
                  </a:lnTo>
                  <a:cubicBezTo>
                    <a:pt x="456404" y="177640"/>
                    <a:pt x="456623" y="166410"/>
                    <a:pt x="462281" y="157609"/>
                  </a:cubicBezTo>
                  <a:lnTo>
                    <a:pt x="467043" y="149036"/>
                  </a:lnTo>
                  <a:lnTo>
                    <a:pt x="479140" y="126748"/>
                  </a:lnTo>
                  <a:cubicBezTo>
                    <a:pt x="482816" y="121119"/>
                    <a:pt x="482226" y="113718"/>
                    <a:pt x="477711" y="108746"/>
                  </a:cubicBezTo>
                  <a:cubicBezTo>
                    <a:pt x="466757" y="96839"/>
                    <a:pt x="456470" y="86457"/>
                    <a:pt x="446564" y="77123"/>
                  </a:cubicBezTo>
                  <a:cubicBezTo>
                    <a:pt x="441297" y="71551"/>
                    <a:pt x="432734" y="70703"/>
                    <a:pt x="426467" y="75122"/>
                  </a:cubicBezTo>
                  <a:lnTo>
                    <a:pt x="417418" y="79980"/>
                  </a:lnTo>
                  <a:cubicBezTo>
                    <a:pt x="411036" y="83409"/>
                    <a:pt x="404750" y="86838"/>
                    <a:pt x="398368" y="90077"/>
                  </a:cubicBezTo>
                  <a:cubicBezTo>
                    <a:pt x="388586" y="95115"/>
                    <a:pt x="377060" y="95534"/>
                    <a:pt x="366935" y="91220"/>
                  </a:cubicBezTo>
                  <a:cubicBezTo>
                    <a:pt x="359696" y="88362"/>
                    <a:pt x="352457" y="85219"/>
                    <a:pt x="345218" y="81695"/>
                  </a:cubicBezTo>
                  <a:cubicBezTo>
                    <a:pt x="334417" y="77475"/>
                    <a:pt x="326216" y="68455"/>
                    <a:pt x="323025" y="57311"/>
                  </a:cubicBezTo>
                  <a:lnTo>
                    <a:pt x="320549" y="48262"/>
                  </a:lnTo>
                  <a:cubicBezTo>
                    <a:pt x="318358" y="40737"/>
                    <a:pt x="316262" y="33117"/>
                    <a:pt x="313881" y="25592"/>
                  </a:cubicBezTo>
                  <a:cubicBezTo>
                    <a:pt x="310547" y="15020"/>
                    <a:pt x="303594" y="14734"/>
                    <a:pt x="301403" y="14639"/>
                  </a:cubicBezTo>
                  <a:cubicBezTo>
                    <a:pt x="286830" y="13877"/>
                    <a:pt x="271876" y="13591"/>
                    <a:pt x="255493" y="13877"/>
                  </a:cubicBezTo>
                  <a:cubicBezTo>
                    <a:pt x="248035" y="13534"/>
                    <a:pt x="241501" y="18801"/>
                    <a:pt x="240253" y="26164"/>
                  </a:cubicBezTo>
                  <a:cubicBezTo>
                    <a:pt x="237081" y="36260"/>
                    <a:pt x="233900" y="46357"/>
                    <a:pt x="230728" y="56453"/>
                  </a:cubicBezTo>
                  <a:cubicBezTo>
                    <a:pt x="227385" y="67760"/>
                    <a:pt x="218917" y="76827"/>
                    <a:pt x="207868" y="80933"/>
                  </a:cubicBezTo>
                  <a:lnTo>
                    <a:pt x="186913" y="89410"/>
                  </a:lnTo>
                  <a:cubicBezTo>
                    <a:pt x="176302" y="94029"/>
                    <a:pt x="164129" y="93391"/>
                    <a:pt x="154052" y="87695"/>
                  </a:cubicBezTo>
                  <a:lnTo>
                    <a:pt x="148908" y="84838"/>
                  </a:lnTo>
                  <a:lnTo>
                    <a:pt x="126429" y="72741"/>
                  </a:lnTo>
                  <a:cubicBezTo>
                    <a:pt x="120733" y="69103"/>
                    <a:pt x="113294" y="69769"/>
                    <a:pt x="108332" y="74360"/>
                  </a:cubicBezTo>
                  <a:cubicBezTo>
                    <a:pt x="97187" y="84743"/>
                    <a:pt x="86329" y="95506"/>
                    <a:pt x="76137" y="106364"/>
                  </a:cubicBezTo>
                  <a:cubicBezTo>
                    <a:pt x="71384" y="111394"/>
                    <a:pt x="70679" y="119023"/>
                    <a:pt x="74423" y="124843"/>
                  </a:cubicBezTo>
                  <a:cubicBezTo>
                    <a:pt x="79376" y="134368"/>
                    <a:pt x="83948" y="143131"/>
                    <a:pt x="88805" y="151894"/>
                  </a:cubicBezTo>
                  <a:cubicBezTo>
                    <a:pt x="95035" y="162981"/>
                    <a:pt x="95321" y="176459"/>
                    <a:pt x="89567" y="187803"/>
                  </a:cubicBezTo>
                  <a:cubicBezTo>
                    <a:pt x="86805" y="193709"/>
                    <a:pt x="84328" y="199805"/>
                    <a:pt x="81852" y="205901"/>
                  </a:cubicBezTo>
                  <a:cubicBezTo>
                    <a:pt x="77585" y="217635"/>
                    <a:pt x="67831" y="226532"/>
                    <a:pt x="55753" y="229713"/>
                  </a:cubicBezTo>
                  <a:lnTo>
                    <a:pt x="26226" y="238190"/>
                  </a:lnTo>
                  <a:cubicBezTo>
                    <a:pt x="19339" y="239686"/>
                    <a:pt x="14377" y="245715"/>
                    <a:pt x="14225" y="252764"/>
                  </a:cubicBezTo>
                  <a:cubicBezTo>
                    <a:pt x="14225" y="267527"/>
                    <a:pt x="14225" y="275147"/>
                    <a:pt x="14225" y="290197"/>
                  </a:cubicBezTo>
                  <a:lnTo>
                    <a:pt x="-63" y="290197"/>
                  </a:lnTo>
                  <a:cubicBezTo>
                    <a:pt x="-63" y="274862"/>
                    <a:pt x="-63" y="267051"/>
                    <a:pt x="-63" y="252097"/>
                  </a:cubicBezTo>
                  <a:cubicBezTo>
                    <a:pt x="166" y="238810"/>
                    <a:pt x="9319" y="227351"/>
                    <a:pt x="22226" y="224189"/>
                  </a:cubicBezTo>
                  <a:lnTo>
                    <a:pt x="51848" y="215711"/>
                  </a:lnTo>
                  <a:cubicBezTo>
                    <a:pt x="59668" y="213702"/>
                    <a:pt x="65964" y="207910"/>
                    <a:pt x="68612" y="200281"/>
                  </a:cubicBezTo>
                  <a:cubicBezTo>
                    <a:pt x="71184" y="193994"/>
                    <a:pt x="73756" y="187708"/>
                    <a:pt x="76613" y="181231"/>
                  </a:cubicBezTo>
                  <a:cubicBezTo>
                    <a:pt x="80614" y="174068"/>
                    <a:pt x="80614" y="165343"/>
                    <a:pt x="76613" y="158180"/>
                  </a:cubicBezTo>
                  <a:cubicBezTo>
                    <a:pt x="71756" y="149417"/>
                    <a:pt x="67088" y="140464"/>
                    <a:pt x="62326" y="131606"/>
                  </a:cubicBezTo>
                  <a:cubicBezTo>
                    <a:pt x="55468" y="120233"/>
                    <a:pt x="56982" y="105688"/>
                    <a:pt x="66041" y="95982"/>
                  </a:cubicBezTo>
                  <a:cubicBezTo>
                    <a:pt x="76423" y="84933"/>
                    <a:pt x="87472" y="73979"/>
                    <a:pt x="98902" y="63311"/>
                  </a:cubicBezTo>
                  <a:cubicBezTo>
                    <a:pt x="108256" y="54396"/>
                    <a:pt x="122438" y="52872"/>
                    <a:pt x="133478" y="59597"/>
                  </a:cubicBezTo>
                  <a:lnTo>
                    <a:pt x="157100" y="72646"/>
                  </a:lnTo>
                  <a:lnTo>
                    <a:pt x="162243" y="75503"/>
                  </a:lnTo>
                  <a:cubicBezTo>
                    <a:pt x="168587" y="79132"/>
                    <a:pt x="176292" y="79447"/>
                    <a:pt x="182912" y="76361"/>
                  </a:cubicBezTo>
                  <a:cubicBezTo>
                    <a:pt x="189866" y="73694"/>
                    <a:pt x="196819" y="70836"/>
                    <a:pt x="203677" y="67979"/>
                  </a:cubicBezTo>
                  <a:cubicBezTo>
                    <a:pt x="210744" y="65540"/>
                    <a:pt x="216174" y="59825"/>
                    <a:pt x="218250" y="52643"/>
                  </a:cubicBezTo>
                  <a:cubicBezTo>
                    <a:pt x="221298" y="42547"/>
                    <a:pt x="224346" y="32355"/>
                    <a:pt x="227775" y="22259"/>
                  </a:cubicBezTo>
                  <a:cubicBezTo>
                    <a:pt x="230728" y="8933"/>
                    <a:pt x="242701" y="-449"/>
                    <a:pt x="256350" y="-125"/>
                  </a:cubicBezTo>
                  <a:cubicBezTo>
                    <a:pt x="272924" y="-125"/>
                    <a:pt x="288259" y="-125"/>
                    <a:pt x="303213" y="637"/>
                  </a:cubicBezTo>
                  <a:cubicBezTo>
                    <a:pt x="315348" y="1285"/>
                    <a:pt x="325635" y="9790"/>
                    <a:pt x="328550" y="21592"/>
                  </a:cubicBezTo>
                  <a:cubicBezTo>
                    <a:pt x="330931" y="29212"/>
                    <a:pt x="333122" y="36927"/>
                    <a:pt x="335312" y="44642"/>
                  </a:cubicBezTo>
                  <a:lnTo>
                    <a:pt x="337884" y="53596"/>
                  </a:lnTo>
                  <a:cubicBezTo>
                    <a:pt x="339818" y="60673"/>
                    <a:pt x="345075" y="66359"/>
                    <a:pt x="351981" y="68836"/>
                  </a:cubicBezTo>
                  <a:cubicBezTo>
                    <a:pt x="359030" y="71979"/>
                    <a:pt x="366174" y="75027"/>
                    <a:pt x="373317" y="77885"/>
                  </a:cubicBezTo>
                  <a:cubicBezTo>
                    <a:pt x="379604" y="80666"/>
                    <a:pt x="386824" y="80456"/>
                    <a:pt x="392939" y="77313"/>
                  </a:cubicBezTo>
                  <a:cubicBezTo>
                    <a:pt x="399225" y="74075"/>
                    <a:pt x="405512" y="70646"/>
                    <a:pt x="411989" y="67312"/>
                  </a:cubicBezTo>
                  <a:lnTo>
                    <a:pt x="421037" y="62454"/>
                  </a:lnTo>
                  <a:cubicBezTo>
                    <a:pt x="432696" y="55072"/>
                    <a:pt x="447926" y="56815"/>
                    <a:pt x="457613" y="66645"/>
                  </a:cubicBezTo>
                  <a:cubicBezTo>
                    <a:pt x="467900" y="76170"/>
                    <a:pt x="478283" y="86743"/>
                    <a:pt x="489522" y="98935"/>
                  </a:cubicBezTo>
                  <a:cubicBezTo>
                    <a:pt x="498380" y="108336"/>
                    <a:pt x="499819" y="122509"/>
                    <a:pt x="493046" y="133511"/>
                  </a:cubicBezTo>
                  <a:cubicBezTo>
                    <a:pt x="489046" y="140940"/>
                    <a:pt x="484950" y="148370"/>
                    <a:pt x="480854" y="155799"/>
                  </a:cubicBezTo>
                  <a:lnTo>
                    <a:pt x="476187" y="164372"/>
                  </a:lnTo>
                  <a:cubicBezTo>
                    <a:pt x="472777" y="168839"/>
                    <a:pt x="472511" y="174963"/>
                    <a:pt x="475520" y="179707"/>
                  </a:cubicBezTo>
                  <a:lnTo>
                    <a:pt x="475997" y="180564"/>
                  </a:lnTo>
                  <a:lnTo>
                    <a:pt x="485522" y="202567"/>
                  </a:lnTo>
                  <a:cubicBezTo>
                    <a:pt x="487903" y="210339"/>
                    <a:pt x="494075" y="216369"/>
                    <a:pt x="501905" y="218569"/>
                  </a:cubicBezTo>
                  <a:cubicBezTo>
                    <a:pt x="512001" y="221550"/>
                    <a:pt x="522002" y="224731"/>
                    <a:pt x="531908" y="228094"/>
                  </a:cubicBezTo>
                  <a:cubicBezTo>
                    <a:pt x="543986" y="231428"/>
                    <a:pt x="552483" y="242239"/>
                    <a:pt x="552863" y="254764"/>
                  </a:cubicBezTo>
                  <a:cubicBezTo>
                    <a:pt x="552483" y="270480"/>
                    <a:pt x="552387" y="276290"/>
                    <a:pt x="551816" y="29191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</p:grpSp>
      <p:grpSp>
        <p:nvGrpSpPr>
          <p:cNvPr id="598" name="Group 597">
            <a:extLst>
              <a:ext uri="{FF2B5EF4-FFF2-40B4-BE49-F238E27FC236}">
                <a16:creationId xmlns:a16="http://schemas.microsoft.com/office/drawing/2014/main" id="{27458295-66EB-0152-EA09-4B8F23BB5C20}"/>
              </a:ext>
            </a:extLst>
          </p:cNvPr>
          <p:cNvGrpSpPr/>
          <p:nvPr/>
        </p:nvGrpSpPr>
        <p:grpSpPr>
          <a:xfrm>
            <a:off x="12551590" y="6428292"/>
            <a:ext cx="882746" cy="882900"/>
            <a:chOff x="959479" y="3043683"/>
            <a:chExt cx="546544" cy="546639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599" name="Freeform: Shape 598">
              <a:extLst>
                <a:ext uri="{FF2B5EF4-FFF2-40B4-BE49-F238E27FC236}">
                  <a16:creationId xmlns:a16="http://schemas.microsoft.com/office/drawing/2014/main" id="{324BBF27-8BF8-E993-363A-0490F17E0391}"/>
                </a:ext>
              </a:extLst>
            </p:cNvPr>
            <p:cNvSpPr/>
            <p:nvPr/>
          </p:nvSpPr>
          <p:spPr>
            <a:xfrm>
              <a:off x="1225512" y="3043683"/>
              <a:ext cx="14288" cy="66199"/>
            </a:xfrm>
            <a:custGeom>
              <a:avLst/>
              <a:gdLst>
                <a:gd name="connsiteX0" fmla="*/ 7082 w 14288"/>
                <a:gd name="connsiteY0" fmla="*/ 66065 h 66199"/>
                <a:gd name="connsiteX1" fmla="*/ -62 w 14288"/>
                <a:gd name="connsiteY1" fmla="*/ 59112 h 66199"/>
                <a:gd name="connsiteX2" fmla="*/ -62 w 14288"/>
                <a:gd name="connsiteY2" fmla="*/ 58922 h 66199"/>
                <a:gd name="connsiteX3" fmla="*/ -62 w 14288"/>
                <a:gd name="connsiteY3" fmla="*/ 7010 h 66199"/>
                <a:gd name="connsiteX4" fmla="*/ 7082 w 14288"/>
                <a:gd name="connsiteY4" fmla="*/ -133 h 66199"/>
                <a:gd name="connsiteX5" fmla="*/ 14225 w 14288"/>
                <a:gd name="connsiteY5" fmla="*/ 7010 h 66199"/>
                <a:gd name="connsiteX6" fmla="*/ 14225 w 14288"/>
                <a:gd name="connsiteY6" fmla="*/ 58922 h 66199"/>
                <a:gd name="connsiteX7" fmla="*/ 7082 w 14288"/>
                <a:gd name="connsiteY7" fmla="*/ 66065 h 661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288" h="66199">
                  <a:moveTo>
                    <a:pt x="7082" y="66065"/>
                  </a:moveTo>
                  <a:cubicBezTo>
                    <a:pt x="3189" y="66123"/>
                    <a:pt x="-9" y="63008"/>
                    <a:pt x="-62" y="59112"/>
                  </a:cubicBezTo>
                  <a:cubicBezTo>
                    <a:pt x="-63" y="59045"/>
                    <a:pt x="-63" y="58988"/>
                    <a:pt x="-62" y="58922"/>
                  </a:cubicBezTo>
                  <a:lnTo>
                    <a:pt x="-62" y="7010"/>
                  </a:lnTo>
                  <a:cubicBezTo>
                    <a:pt x="-62" y="3067"/>
                    <a:pt x="3136" y="-133"/>
                    <a:pt x="7082" y="-133"/>
                  </a:cubicBezTo>
                  <a:cubicBezTo>
                    <a:pt x="11027" y="-133"/>
                    <a:pt x="14225" y="3067"/>
                    <a:pt x="14225" y="7010"/>
                  </a:cubicBezTo>
                  <a:lnTo>
                    <a:pt x="14225" y="58922"/>
                  </a:lnTo>
                  <a:cubicBezTo>
                    <a:pt x="14225" y="62865"/>
                    <a:pt x="11027" y="66065"/>
                    <a:pt x="7082" y="6606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600" name="Freeform: Shape 599">
              <a:extLst>
                <a:ext uri="{FF2B5EF4-FFF2-40B4-BE49-F238E27FC236}">
                  <a16:creationId xmlns:a16="http://schemas.microsoft.com/office/drawing/2014/main" id="{4A6776D9-75C8-1B1F-3E9A-4FDB78A47FAA}"/>
                </a:ext>
              </a:extLst>
            </p:cNvPr>
            <p:cNvSpPr/>
            <p:nvPr/>
          </p:nvSpPr>
          <p:spPr>
            <a:xfrm>
              <a:off x="1432110" y="3286570"/>
              <a:ext cx="73913" cy="14287"/>
            </a:xfrm>
            <a:custGeom>
              <a:avLst/>
              <a:gdLst>
                <a:gd name="connsiteX0" fmla="*/ 66707 w 73913"/>
                <a:gd name="connsiteY0" fmla="*/ 14154 h 14287"/>
                <a:gd name="connsiteX1" fmla="*/ 7081 w 73913"/>
                <a:gd name="connsiteY1" fmla="*/ 14154 h 14287"/>
                <a:gd name="connsiteX2" fmla="*/ -63 w 73913"/>
                <a:gd name="connsiteY2" fmla="*/ 7010 h 14287"/>
                <a:gd name="connsiteX3" fmla="*/ 7081 w 73913"/>
                <a:gd name="connsiteY3" fmla="*/ -133 h 14287"/>
                <a:gd name="connsiteX4" fmla="*/ 66707 w 73913"/>
                <a:gd name="connsiteY4" fmla="*/ -133 h 14287"/>
                <a:gd name="connsiteX5" fmla="*/ 73851 w 73913"/>
                <a:gd name="connsiteY5" fmla="*/ 7010 h 14287"/>
                <a:gd name="connsiteX6" fmla="*/ 66707 w 73913"/>
                <a:gd name="connsiteY6" fmla="*/ 14154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913" h="14287">
                  <a:moveTo>
                    <a:pt x="66707" y="14154"/>
                  </a:moveTo>
                  <a:lnTo>
                    <a:pt x="7081" y="14154"/>
                  </a:lnTo>
                  <a:cubicBezTo>
                    <a:pt x="3138" y="14154"/>
                    <a:pt x="-63" y="10954"/>
                    <a:pt x="-63" y="7010"/>
                  </a:cubicBezTo>
                  <a:cubicBezTo>
                    <a:pt x="-63" y="3067"/>
                    <a:pt x="3138" y="-133"/>
                    <a:pt x="7081" y="-133"/>
                  </a:cubicBezTo>
                  <a:lnTo>
                    <a:pt x="66707" y="-133"/>
                  </a:lnTo>
                  <a:cubicBezTo>
                    <a:pt x="70651" y="-133"/>
                    <a:pt x="73851" y="3067"/>
                    <a:pt x="73851" y="7010"/>
                  </a:cubicBezTo>
                  <a:cubicBezTo>
                    <a:pt x="73851" y="10954"/>
                    <a:pt x="70651" y="14154"/>
                    <a:pt x="66707" y="1415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601" name="Freeform: Shape 600">
              <a:extLst>
                <a:ext uri="{FF2B5EF4-FFF2-40B4-BE49-F238E27FC236}">
                  <a16:creationId xmlns:a16="http://schemas.microsoft.com/office/drawing/2014/main" id="{04216421-4972-FB73-AD47-3416FF07BA10}"/>
                </a:ext>
              </a:extLst>
            </p:cNvPr>
            <p:cNvSpPr/>
            <p:nvPr/>
          </p:nvSpPr>
          <p:spPr>
            <a:xfrm>
              <a:off x="959479" y="3285808"/>
              <a:ext cx="74009" cy="14287"/>
            </a:xfrm>
            <a:custGeom>
              <a:avLst/>
              <a:gdLst>
                <a:gd name="connsiteX0" fmla="*/ 66517 w 74009"/>
                <a:gd name="connsiteY0" fmla="*/ 14154 h 14287"/>
                <a:gd name="connsiteX1" fmla="*/ 7081 w 74009"/>
                <a:gd name="connsiteY1" fmla="*/ 14154 h 14287"/>
                <a:gd name="connsiteX2" fmla="*/ -63 w 74009"/>
                <a:gd name="connsiteY2" fmla="*/ 7010 h 14287"/>
                <a:gd name="connsiteX3" fmla="*/ 7081 w 74009"/>
                <a:gd name="connsiteY3" fmla="*/ -133 h 14287"/>
                <a:gd name="connsiteX4" fmla="*/ 66803 w 74009"/>
                <a:gd name="connsiteY4" fmla="*/ -133 h 14287"/>
                <a:gd name="connsiteX5" fmla="*/ 73946 w 74009"/>
                <a:gd name="connsiteY5" fmla="*/ 7010 h 14287"/>
                <a:gd name="connsiteX6" fmla="*/ 66803 w 74009"/>
                <a:gd name="connsiteY6" fmla="*/ 14154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009" h="14287">
                  <a:moveTo>
                    <a:pt x="66517" y="14154"/>
                  </a:moveTo>
                  <a:lnTo>
                    <a:pt x="7081" y="14154"/>
                  </a:lnTo>
                  <a:cubicBezTo>
                    <a:pt x="3136" y="14154"/>
                    <a:pt x="-63" y="10954"/>
                    <a:pt x="-63" y="7010"/>
                  </a:cubicBezTo>
                  <a:cubicBezTo>
                    <a:pt x="-63" y="3067"/>
                    <a:pt x="3136" y="-133"/>
                    <a:pt x="7081" y="-133"/>
                  </a:cubicBezTo>
                  <a:lnTo>
                    <a:pt x="66803" y="-133"/>
                  </a:lnTo>
                  <a:cubicBezTo>
                    <a:pt x="70748" y="-133"/>
                    <a:pt x="73946" y="3067"/>
                    <a:pt x="73946" y="7010"/>
                  </a:cubicBezTo>
                  <a:cubicBezTo>
                    <a:pt x="73946" y="10954"/>
                    <a:pt x="70748" y="14154"/>
                    <a:pt x="66803" y="1415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602" name="Freeform: Shape 601">
              <a:extLst>
                <a:ext uri="{FF2B5EF4-FFF2-40B4-BE49-F238E27FC236}">
                  <a16:creationId xmlns:a16="http://schemas.microsoft.com/office/drawing/2014/main" id="{5F6E9DEA-09D9-DBBB-416E-A4019B4445E5}"/>
                </a:ext>
              </a:extLst>
            </p:cNvPr>
            <p:cNvSpPr/>
            <p:nvPr/>
          </p:nvSpPr>
          <p:spPr>
            <a:xfrm>
              <a:off x="1378361" y="3102843"/>
              <a:ext cx="58070" cy="55044"/>
            </a:xfrm>
            <a:custGeom>
              <a:avLst/>
              <a:gdLst>
                <a:gd name="connsiteX0" fmla="*/ 7299 w 58070"/>
                <a:gd name="connsiteY0" fmla="*/ 54912 h 55044"/>
                <a:gd name="connsiteX1" fmla="*/ 2060 w 58070"/>
                <a:gd name="connsiteY1" fmla="*/ 52530 h 55044"/>
                <a:gd name="connsiteX2" fmla="*/ 1888 w 58070"/>
                <a:gd name="connsiteY2" fmla="*/ 42700 h 55044"/>
                <a:gd name="connsiteX3" fmla="*/ 2060 w 58070"/>
                <a:gd name="connsiteY3" fmla="*/ 42529 h 55044"/>
                <a:gd name="connsiteX4" fmla="*/ 45780 w 58070"/>
                <a:gd name="connsiteY4" fmla="*/ 1953 h 55044"/>
                <a:gd name="connsiteX5" fmla="*/ 55876 w 58070"/>
                <a:gd name="connsiteY5" fmla="*/ 1953 h 55044"/>
                <a:gd name="connsiteX6" fmla="*/ 56009 w 58070"/>
                <a:gd name="connsiteY6" fmla="*/ 11916 h 55044"/>
                <a:gd name="connsiteX7" fmla="*/ 55876 w 58070"/>
                <a:gd name="connsiteY7" fmla="*/ 12049 h 55044"/>
                <a:gd name="connsiteX8" fmla="*/ 12156 w 58070"/>
                <a:gd name="connsiteY8" fmla="*/ 52626 h 55044"/>
                <a:gd name="connsiteX9" fmla="*/ 7299 w 58070"/>
                <a:gd name="connsiteY9" fmla="*/ 54912 h 55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8070" h="55044">
                  <a:moveTo>
                    <a:pt x="7299" y="54912"/>
                  </a:moveTo>
                  <a:cubicBezTo>
                    <a:pt x="5298" y="54874"/>
                    <a:pt x="3403" y="54016"/>
                    <a:pt x="2060" y="52530"/>
                  </a:cubicBezTo>
                  <a:cubicBezTo>
                    <a:pt x="-702" y="49863"/>
                    <a:pt x="-779" y="45463"/>
                    <a:pt x="1888" y="42700"/>
                  </a:cubicBezTo>
                  <a:cubicBezTo>
                    <a:pt x="1946" y="42643"/>
                    <a:pt x="2003" y="42586"/>
                    <a:pt x="2060" y="42529"/>
                  </a:cubicBezTo>
                  <a:lnTo>
                    <a:pt x="45780" y="1953"/>
                  </a:lnTo>
                  <a:cubicBezTo>
                    <a:pt x="48570" y="-829"/>
                    <a:pt x="53085" y="-829"/>
                    <a:pt x="55876" y="1953"/>
                  </a:cubicBezTo>
                  <a:cubicBezTo>
                    <a:pt x="58667" y="4667"/>
                    <a:pt x="58724" y="9134"/>
                    <a:pt x="56009" y="11916"/>
                  </a:cubicBezTo>
                  <a:cubicBezTo>
                    <a:pt x="55962" y="11963"/>
                    <a:pt x="55924" y="12011"/>
                    <a:pt x="55876" y="12049"/>
                  </a:cubicBezTo>
                  <a:lnTo>
                    <a:pt x="12156" y="52626"/>
                  </a:lnTo>
                  <a:cubicBezTo>
                    <a:pt x="10880" y="53969"/>
                    <a:pt x="9146" y="54778"/>
                    <a:pt x="7299" y="54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603" name="Freeform: Shape 602">
              <a:extLst>
                <a:ext uri="{FF2B5EF4-FFF2-40B4-BE49-F238E27FC236}">
                  <a16:creationId xmlns:a16="http://schemas.microsoft.com/office/drawing/2014/main" id="{E5843230-C1DE-8D82-00B1-BBF91E8B884B}"/>
                </a:ext>
              </a:extLst>
            </p:cNvPr>
            <p:cNvSpPr/>
            <p:nvPr/>
          </p:nvSpPr>
          <p:spPr>
            <a:xfrm>
              <a:off x="1030916" y="3424370"/>
              <a:ext cx="57303" cy="54128"/>
            </a:xfrm>
            <a:custGeom>
              <a:avLst/>
              <a:gdLst>
                <a:gd name="connsiteX0" fmla="*/ 7082 w 57303"/>
                <a:gd name="connsiteY0" fmla="*/ 53995 h 54128"/>
                <a:gd name="connsiteX1" fmla="*/ -63 w 57303"/>
                <a:gd name="connsiteY1" fmla="*/ 46852 h 54128"/>
                <a:gd name="connsiteX2" fmla="*/ 2224 w 57303"/>
                <a:gd name="connsiteY2" fmla="*/ 41613 h 54128"/>
                <a:gd name="connsiteX3" fmla="*/ 46039 w 57303"/>
                <a:gd name="connsiteY3" fmla="*/ 1131 h 54128"/>
                <a:gd name="connsiteX4" fmla="*/ 55977 w 57303"/>
                <a:gd name="connsiteY4" fmla="*/ 2951 h 54128"/>
                <a:gd name="connsiteX5" fmla="*/ 55564 w 57303"/>
                <a:gd name="connsiteY5" fmla="*/ 11609 h 54128"/>
                <a:gd name="connsiteX6" fmla="*/ 11844 w 57303"/>
                <a:gd name="connsiteY6" fmla="*/ 52090 h 54128"/>
                <a:gd name="connsiteX7" fmla="*/ 7082 w 57303"/>
                <a:gd name="connsiteY7" fmla="*/ 53995 h 54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303" h="54128">
                  <a:moveTo>
                    <a:pt x="7082" y="53995"/>
                  </a:moveTo>
                  <a:cubicBezTo>
                    <a:pt x="3137" y="53995"/>
                    <a:pt x="-62" y="50795"/>
                    <a:pt x="-63" y="46852"/>
                  </a:cubicBezTo>
                  <a:cubicBezTo>
                    <a:pt x="-63" y="44861"/>
                    <a:pt x="766" y="42965"/>
                    <a:pt x="2224" y="41613"/>
                  </a:cubicBezTo>
                  <a:lnTo>
                    <a:pt x="46039" y="1131"/>
                  </a:lnTo>
                  <a:cubicBezTo>
                    <a:pt x="49286" y="-1107"/>
                    <a:pt x="53735" y="-297"/>
                    <a:pt x="55977" y="2951"/>
                  </a:cubicBezTo>
                  <a:cubicBezTo>
                    <a:pt x="57804" y="5599"/>
                    <a:pt x="57636" y="9142"/>
                    <a:pt x="55564" y="11609"/>
                  </a:cubicBezTo>
                  <a:lnTo>
                    <a:pt x="11844" y="52090"/>
                  </a:lnTo>
                  <a:cubicBezTo>
                    <a:pt x="10553" y="53300"/>
                    <a:pt x="8853" y="53976"/>
                    <a:pt x="7082" y="5399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604" name="Freeform: Shape 603">
              <a:extLst>
                <a:ext uri="{FF2B5EF4-FFF2-40B4-BE49-F238E27FC236}">
                  <a16:creationId xmlns:a16="http://schemas.microsoft.com/office/drawing/2014/main" id="{3BB97804-C232-716A-9994-6066A03A1533}"/>
                </a:ext>
              </a:extLst>
            </p:cNvPr>
            <p:cNvSpPr/>
            <p:nvPr/>
          </p:nvSpPr>
          <p:spPr>
            <a:xfrm>
              <a:off x="1069859" y="3135349"/>
              <a:ext cx="325389" cy="365312"/>
            </a:xfrm>
            <a:custGeom>
              <a:avLst/>
              <a:gdLst>
                <a:gd name="connsiteX0" fmla="*/ 230553 w 325389"/>
                <a:gd name="connsiteY0" fmla="*/ 365115 h 365312"/>
                <a:gd name="connsiteX1" fmla="*/ 94821 w 325389"/>
                <a:gd name="connsiteY1" fmla="*/ 365115 h 365312"/>
                <a:gd name="connsiteX2" fmla="*/ 87678 w 325389"/>
                <a:gd name="connsiteY2" fmla="*/ 357971 h 365312"/>
                <a:gd name="connsiteX3" fmla="*/ 87678 w 325389"/>
                <a:gd name="connsiteY3" fmla="*/ 349779 h 365312"/>
                <a:gd name="connsiteX4" fmla="*/ 70342 w 325389"/>
                <a:gd name="connsiteY4" fmla="*/ 297392 h 365312"/>
                <a:gd name="connsiteX5" fmla="*/ 70342 w 325389"/>
                <a:gd name="connsiteY5" fmla="*/ 297392 h 365312"/>
                <a:gd name="connsiteX6" fmla="*/ 29003 w 325389"/>
                <a:gd name="connsiteY6" fmla="*/ 255768 h 365312"/>
                <a:gd name="connsiteX7" fmla="*/ 28241 w 325389"/>
                <a:gd name="connsiteY7" fmla="*/ 254244 h 365312"/>
                <a:gd name="connsiteX8" fmla="*/ 70966 w 325389"/>
                <a:gd name="connsiteY8" fmla="*/ 28168 h 365312"/>
                <a:gd name="connsiteX9" fmla="*/ 297037 w 325389"/>
                <a:gd name="connsiteY9" fmla="*/ 70897 h 365312"/>
                <a:gd name="connsiteX10" fmla="*/ 325326 w 325389"/>
                <a:gd name="connsiteY10" fmla="*/ 162994 h 365312"/>
                <a:gd name="connsiteX11" fmla="*/ 324564 w 325389"/>
                <a:gd name="connsiteY11" fmla="*/ 177948 h 365312"/>
                <a:gd name="connsiteX12" fmla="*/ 324564 w 325389"/>
                <a:gd name="connsiteY12" fmla="*/ 180806 h 365312"/>
                <a:gd name="connsiteX13" fmla="*/ 322374 w 325389"/>
                <a:gd name="connsiteY13" fmla="*/ 195189 h 365312"/>
                <a:gd name="connsiteX14" fmla="*/ 322374 w 325389"/>
                <a:gd name="connsiteY14" fmla="*/ 196237 h 365312"/>
                <a:gd name="connsiteX15" fmla="*/ 318564 w 325389"/>
                <a:gd name="connsiteY15" fmla="*/ 210905 h 365312"/>
                <a:gd name="connsiteX16" fmla="*/ 313134 w 325389"/>
                <a:gd name="connsiteY16" fmla="*/ 225954 h 365312"/>
                <a:gd name="connsiteX17" fmla="*/ 313134 w 325389"/>
                <a:gd name="connsiteY17" fmla="*/ 226621 h 365312"/>
                <a:gd name="connsiteX18" fmla="*/ 255984 w 325389"/>
                <a:gd name="connsiteY18" fmla="*/ 297202 h 365312"/>
                <a:gd name="connsiteX19" fmla="*/ 255984 w 325389"/>
                <a:gd name="connsiteY19" fmla="*/ 297202 h 365312"/>
                <a:gd name="connsiteX20" fmla="*/ 238649 w 325389"/>
                <a:gd name="connsiteY20" fmla="*/ 349208 h 365312"/>
                <a:gd name="connsiteX21" fmla="*/ 238649 w 325389"/>
                <a:gd name="connsiteY21" fmla="*/ 357780 h 365312"/>
                <a:gd name="connsiteX22" fmla="*/ 231762 w 325389"/>
                <a:gd name="connsiteY22" fmla="*/ 365172 h 365312"/>
                <a:gd name="connsiteX23" fmla="*/ 230553 w 325389"/>
                <a:gd name="connsiteY23" fmla="*/ 365115 h 365312"/>
                <a:gd name="connsiteX24" fmla="*/ 101965 w 325389"/>
                <a:gd name="connsiteY24" fmla="*/ 350827 h 365312"/>
                <a:gd name="connsiteX25" fmla="*/ 223409 w 325389"/>
                <a:gd name="connsiteY25" fmla="*/ 350827 h 365312"/>
                <a:gd name="connsiteX26" fmla="*/ 223409 w 325389"/>
                <a:gd name="connsiteY26" fmla="*/ 349779 h 365312"/>
                <a:gd name="connsiteX27" fmla="*/ 245888 w 325389"/>
                <a:gd name="connsiteY27" fmla="*/ 286438 h 365312"/>
                <a:gd name="connsiteX28" fmla="*/ 246650 w 325389"/>
                <a:gd name="connsiteY28" fmla="*/ 285771 h 365312"/>
                <a:gd name="connsiteX29" fmla="*/ 299323 w 325389"/>
                <a:gd name="connsiteY29" fmla="*/ 221097 h 365312"/>
                <a:gd name="connsiteX30" fmla="*/ 299323 w 325389"/>
                <a:gd name="connsiteY30" fmla="*/ 221097 h 365312"/>
                <a:gd name="connsiteX31" fmla="*/ 305895 w 325389"/>
                <a:gd name="connsiteY31" fmla="*/ 223859 h 365312"/>
                <a:gd name="connsiteX32" fmla="*/ 299609 w 325389"/>
                <a:gd name="connsiteY32" fmla="*/ 220430 h 365312"/>
                <a:gd name="connsiteX33" fmla="*/ 304371 w 325389"/>
                <a:gd name="connsiteY33" fmla="*/ 207286 h 365312"/>
                <a:gd name="connsiteX34" fmla="*/ 307800 w 325389"/>
                <a:gd name="connsiteY34" fmla="*/ 193951 h 365312"/>
                <a:gd name="connsiteX35" fmla="*/ 315230 w 325389"/>
                <a:gd name="connsiteY35" fmla="*/ 193951 h 365312"/>
                <a:gd name="connsiteX36" fmla="*/ 308181 w 325389"/>
                <a:gd name="connsiteY36" fmla="*/ 192522 h 365312"/>
                <a:gd name="connsiteX37" fmla="*/ 310182 w 325389"/>
                <a:gd name="connsiteY37" fmla="*/ 179472 h 365312"/>
                <a:gd name="connsiteX38" fmla="*/ 310182 w 325389"/>
                <a:gd name="connsiteY38" fmla="*/ 177472 h 365312"/>
                <a:gd name="connsiteX39" fmla="*/ 310943 w 325389"/>
                <a:gd name="connsiteY39" fmla="*/ 163185 h 365312"/>
                <a:gd name="connsiteX40" fmla="*/ 162829 w 325389"/>
                <a:gd name="connsiteY40" fmla="*/ 14309 h 365312"/>
                <a:gd name="connsiteX41" fmla="*/ 13955 w 325389"/>
                <a:gd name="connsiteY41" fmla="*/ 162423 h 365312"/>
                <a:gd name="connsiteX42" fmla="*/ 40529 w 325389"/>
                <a:gd name="connsiteY42" fmla="*/ 247576 h 365312"/>
                <a:gd name="connsiteX43" fmla="*/ 41291 w 325389"/>
                <a:gd name="connsiteY43" fmla="*/ 249005 h 365312"/>
                <a:gd name="connsiteX44" fmla="*/ 78533 w 325389"/>
                <a:gd name="connsiteY44" fmla="*/ 285962 h 365312"/>
                <a:gd name="connsiteX45" fmla="*/ 79295 w 325389"/>
                <a:gd name="connsiteY45" fmla="*/ 286629 h 365312"/>
                <a:gd name="connsiteX46" fmla="*/ 101774 w 325389"/>
                <a:gd name="connsiteY46" fmla="*/ 350256 h 365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325389" h="365312">
                  <a:moveTo>
                    <a:pt x="230553" y="365115"/>
                  </a:moveTo>
                  <a:lnTo>
                    <a:pt x="94821" y="365115"/>
                  </a:lnTo>
                  <a:cubicBezTo>
                    <a:pt x="90876" y="365115"/>
                    <a:pt x="87678" y="361915"/>
                    <a:pt x="87678" y="357971"/>
                  </a:cubicBezTo>
                  <a:lnTo>
                    <a:pt x="87678" y="349779"/>
                  </a:lnTo>
                  <a:cubicBezTo>
                    <a:pt x="87678" y="349018"/>
                    <a:pt x="89201" y="311679"/>
                    <a:pt x="70342" y="297392"/>
                  </a:cubicBezTo>
                  <a:lnTo>
                    <a:pt x="70342" y="297392"/>
                  </a:lnTo>
                  <a:cubicBezTo>
                    <a:pt x="54188" y="286095"/>
                    <a:pt x="40187" y="271998"/>
                    <a:pt x="29003" y="255768"/>
                  </a:cubicBezTo>
                  <a:lnTo>
                    <a:pt x="28241" y="254244"/>
                  </a:lnTo>
                  <a:cubicBezTo>
                    <a:pt x="-22389" y="180015"/>
                    <a:pt x="-3261" y="78803"/>
                    <a:pt x="70966" y="28168"/>
                  </a:cubicBezTo>
                  <a:cubicBezTo>
                    <a:pt x="145191" y="-22457"/>
                    <a:pt x="246412" y="-3331"/>
                    <a:pt x="297037" y="70897"/>
                  </a:cubicBezTo>
                  <a:cubicBezTo>
                    <a:pt x="315554" y="98034"/>
                    <a:pt x="325412" y="130143"/>
                    <a:pt x="325326" y="162994"/>
                  </a:cubicBezTo>
                  <a:cubicBezTo>
                    <a:pt x="325326" y="167566"/>
                    <a:pt x="325326" y="172519"/>
                    <a:pt x="324564" y="177948"/>
                  </a:cubicBezTo>
                  <a:lnTo>
                    <a:pt x="324564" y="180806"/>
                  </a:lnTo>
                  <a:cubicBezTo>
                    <a:pt x="323993" y="185759"/>
                    <a:pt x="323326" y="190331"/>
                    <a:pt x="322374" y="195189"/>
                  </a:cubicBezTo>
                  <a:lnTo>
                    <a:pt x="322374" y="196237"/>
                  </a:lnTo>
                  <a:cubicBezTo>
                    <a:pt x="321135" y="201761"/>
                    <a:pt x="319992" y="206428"/>
                    <a:pt x="318564" y="210905"/>
                  </a:cubicBezTo>
                  <a:cubicBezTo>
                    <a:pt x="317030" y="216020"/>
                    <a:pt x="315211" y="221040"/>
                    <a:pt x="313134" y="225954"/>
                  </a:cubicBezTo>
                  <a:lnTo>
                    <a:pt x="313134" y="226621"/>
                  </a:lnTo>
                  <a:cubicBezTo>
                    <a:pt x="301095" y="255053"/>
                    <a:pt x="281283" y="279514"/>
                    <a:pt x="255984" y="297202"/>
                  </a:cubicBezTo>
                  <a:lnTo>
                    <a:pt x="255984" y="297202"/>
                  </a:lnTo>
                  <a:cubicBezTo>
                    <a:pt x="236934" y="311489"/>
                    <a:pt x="238649" y="348827"/>
                    <a:pt x="238649" y="349208"/>
                  </a:cubicBezTo>
                  <a:lnTo>
                    <a:pt x="238649" y="357780"/>
                  </a:lnTo>
                  <a:cubicBezTo>
                    <a:pt x="238792" y="361724"/>
                    <a:pt x="235706" y="365029"/>
                    <a:pt x="231762" y="365172"/>
                  </a:cubicBezTo>
                  <a:cubicBezTo>
                    <a:pt x="231362" y="365191"/>
                    <a:pt x="230953" y="365172"/>
                    <a:pt x="230553" y="365115"/>
                  </a:cubicBezTo>
                  <a:close/>
                  <a:moveTo>
                    <a:pt x="101965" y="350827"/>
                  </a:moveTo>
                  <a:lnTo>
                    <a:pt x="223409" y="350827"/>
                  </a:lnTo>
                  <a:lnTo>
                    <a:pt x="223409" y="349779"/>
                  </a:lnTo>
                  <a:cubicBezTo>
                    <a:pt x="223409" y="348255"/>
                    <a:pt x="221599" y="305488"/>
                    <a:pt x="245888" y="286438"/>
                  </a:cubicBezTo>
                  <a:cubicBezTo>
                    <a:pt x="246097" y="286171"/>
                    <a:pt x="246354" y="285943"/>
                    <a:pt x="246650" y="285771"/>
                  </a:cubicBezTo>
                  <a:cubicBezTo>
                    <a:pt x="269948" y="269598"/>
                    <a:pt x="288207" y="247186"/>
                    <a:pt x="299323" y="221097"/>
                  </a:cubicBezTo>
                  <a:lnTo>
                    <a:pt x="299323" y="221097"/>
                  </a:lnTo>
                  <a:lnTo>
                    <a:pt x="305895" y="223859"/>
                  </a:lnTo>
                  <a:lnTo>
                    <a:pt x="299609" y="220430"/>
                  </a:lnTo>
                  <a:cubicBezTo>
                    <a:pt x="301514" y="215858"/>
                    <a:pt x="303038" y="211572"/>
                    <a:pt x="304371" y="207286"/>
                  </a:cubicBezTo>
                  <a:cubicBezTo>
                    <a:pt x="305705" y="202999"/>
                    <a:pt x="306943" y="198237"/>
                    <a:pt x="307800" y="193951"/>
                  </a:cubicBezTo>
                  <a:lnTo>
                    <a:pt x="315230" y="193951"/>
                  </a:lnTo>
                  <a:lnTo>
                    <a:pt x="308181" y="192522"/>
                  </a:lnTo>
                  <a:cubicBezTo>
                    <a:pt x="309039" y="188236"/>
                    <a:pt x="309705" y="183854"/>
                    <a:pt x="310182" y="179472"/>
                  </a:cubicBezTo>
                  <a:lnTo>
                    <a:pt x="310182" y="177472"/>
                  </a:lnTo>
                  <a:cubicBezTo>
                    <a:pt x="310677" y="172729"/>
                    <a:pt x="310934" y="167957"/>
                    <a:pt x="310943" y="163185"/>
                  </a:cubicBezTo>
                  <a:cubicBezTo>
                    <a:pt x="311153" y="81175"/>
                    <a:pt x="244840" y="14519"/>
                    <a:pt x="162829" y="14309"/>
                  </a:cubicBezTo>
                  <a:cubicBezTo>
                    <a:pt x="80818" y="14099"/>
                    <a:pt x="14164" y="80412"/>
                    <a:pt x="13955" y="162423"/>
                  </a:cubicBezTo>
                  <a:cubicBezTo>
                    <a:pt x="13877" y="192865"/>
                    <a:pt x="23154" y="222583"/>
                    <a:pt x="40529" y="247576"/>
                  </a:cubicBezTo>
                  <a:cubicBezTo>
                    <a:pt x="40819" y="248033"/>
                    <a:pt x="41075" y="248510"/>
                    <a:pt x="41291" y="249005"/>
                  </a:cubicBezTo>
                  <a:cubicBezTo>
                    <a:pt x="51425" y="263426"/>
                    <a:pt x="64035" y="275942"/>
                    <a:pt x="78533" y="285962"/>
                  </a:cubicBezTo>
                  <a:cubicBezTo>
                    <a:pt x="78830" y="286133"/>
                    <a:pt x="79088" y="286362"/>
                    <a:pt x="79295" y="286629"/>
                  </a:cubicBezTo>
                  <a:cubicBezTo>
                    <a:pt x="103584" y="305679"/>
                    <a:pt x="101870" y="348446"/>
                    <a:pt x="101774" y="35025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605" name="Freeform: Shape 604">
              <a:extLst>
                <a:ext uri="{FF2B5EF4-FFF2-40B4-BE49-F238E27FC236}">
                  <a16:creationId xmlns:a16="http://schemas.microsoft.com/office/drawing/2014/main" id="{A189C1A4-4944-C4EB-7332-34DD9E74BBDC}"/>
                </a:ext>
              </a:extLst>
            </p:cNvPr>
            <p:cNvSpPr/>
            <p:nvPr/>
          </p:nvSpPr>
          <p:spPr>
            <a:xfrm>
              <a:off x="1069874" y="3134839"/>
              <a:ext cx="230570" cy="170781"/>
            </a:xfrm>
            <a:custGeom>
              <a:avLst/>
              <a:gdLst>
                <a:gd name="connsiteX0" fmla="*/ 7081 w 230570"/>
                <a:gd name="connsiteY0" fmla="*/ 170648 h 170781"/>
                <a:gd name="connsiteX1" fmla="*/ -63 w 230570"/>
                <a:gd name="connsiteY1" fmla="*/ 163504 h 170781"/>
                <a:gd name="connsiteX2" fmla="*/ 160529 w 230570"/>
                <a:gd name="connsiteY2" fmla="*/ -40 h 170781"/>
                <a:gd name="connsiteX3" fmla="*/ 162719 w 230570"/>
                <a:gd name="connsiteY3" fmla="*/ -40 h 170781"/>
                <a:gd name="connsiteX4" fmla="*/ 163386 w 230570"/>
                <a:gd name="connsiteY4" fmla="*/ -40 h 170781"/>
                <a:gd name="connsiteX5" fmla="*/ 165386 w 230570"/>
                <a:gd name="connsiteY5" fmla="*/ -40 h 170781"/>
                <a:gd name="connsiteX6" fmla="*/ 226156 w 230570"/>
                <a:gd name="connsiteY6" fmla="*/ 13104 h 170781"/>
                <a:gd name="connsiteX7" fmla="*/ 229937 w 230570"/>
                <a:gd name="connsiteY7" fmla="*/ 22467 h 170781"/>
                <a:gd name="connsiteX8" fmla="*/ 229871 w 230570"/>
                <a:gd name="connsiteY8" fmla="*/ 22629 h 170781"/>
                <a:gd name="connsiteX9" fmla="*/ 220346 w 230570"/>
                <a:gd name="connsiteY9" fmla="*/ 26344 h 170781"/>
                <a:gd name="connsiteX10" fmla="*/ 164148 w 230570"/>
                <a:gd name="connsiteY10" fmla="*/ 14247 h 170781"/>
                <a:gd name="connsiteX11" fmla="*/ 160529 w 230570"/>
                <a:gd name="connsiteY11" fmla="*/ 14247 h 170781"/>
                <a:gd name="connsiteX12" fmla="*/ 13844 w 230570"/>
                <a:gd name="connsiteY12" fmla="*/ 163504 h 170781"/>
                <a:gd name="connsiteX13" fmla="*/ 7081 w 230570"/>
                <a:gd name="connsiteY13" fmla="*/ 170648 h 170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30570" h="170781">
                  <a:moveTo>
                    <a:pt x="7081" y="170648"/>
                  </a:moveTo>
                  <a:cubicBezTo>
                    <a:pt x="3157" y="170600"/>
                    <a:pt x="-11" y="167428"/>
                    <a:pt x="-63" y="163504"/>
                  </a:cubicBezTo>
                  <a:cubicBezTo>
                    <a:pt x="428" y="74531"/>
                    <a:pt x="71578" y="2074"/>
                    <a:pt x="160529" y="-40"/>
                  </a:cubicBezTo>
                  <a:cubicBezTo>
                    <a:pt x="161254" y="-164"/>
                    <a:pt x="161994" y="-164"/>
                    <a:pt x="162719" y="-40"/>
                  </a:cubicBezTo>
                  <a:lnTo>
                    <a:pt x="163386" y="-40"/>
                  </a:lnTo>
                  <a:lnTo>
                    <a:pt x="165386" y="-40"/>
                  </a:lnTo>
                  <a:cubicBezTo>
                    <a:pt x="186308" y="321"/>
                    <a:pt x="206953" y="4789"/>
                    <a:pt x="226156" y="13104"/>
                  </a:cubicBezTo>
                  <a:cubicBezTo>
                    <a:pt x="229785" y="14647"/>
                    <a:pt x="231480" y="18838"/>
                    <a:pt x="229937" y="22467"/>
                  </a:cubicBezTo>
                  <a:cubicBezTo>
                    <a:pt x="229918" y="22524"/>
                    <a:pt x="229890" y="22581"/>
                    <a:pt x="229871" y="22629"/>
                  </a:cubicBezTo>
                  <a:cubicBezTo>
                    <a:pt x="228223" y="26239"/>
                    <a:pt x="224003" y="27887"/>
                    <a:pt x="220346" y="26344"/>
                  </a:cubicBezTo>
                  <a:cubicBezTo>
                    <a:pt x="202572" y="18705"/>
                    <a:pt x="183488" y="14599"/>
                    <a:pt x="164148" y="14247"/>
                  </a:cubicBezTo>
                  <a:lnTo>
                    <a:pt x="160529" y="14247"/>
                  </a:lnTo>
                  <a:cubicBezTo>
                    <a:pt x="79298" y="16105"/>
                    <a:pt x="14287" y="82256"/>
                    <a:pt x="13844" y="163504"/>
                  </a:cubicBezTo>
                  <a:cubicBezTo>
                    <a:pt x="13849" y="167304"/>
                    <a:pt x="10877" y="170448"/>
                    <a:pt x="7081" y="1706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606" name="Freeform: Shape 605">
              <a:extLst>
                <a:ext uri="{FF2B5EF4-FFF2-40B4-BE49-F238E27FC236}">
                  <a16:creationId xmlns:a16="http://schemas.microsoft.com/office/drawing/2014/main" id="{7809B9A7-B689-8C08-15BE-887874945094}"/>
                </a:ext>
              </a:extLst>
            </p:cNvPr>
            <p:cNvSpPr/>
            <p:nvPr/>
          </p:nvSpPr>
          <p:spPr>
            <a:xfrm>
              <a:off x="1160552" y="3516218"/>
              <a:ext cx="145351" cy="14287"/>
            </a:xfrm>
            <a:custGeom>
              <a:avLst/>
              <a:gdLst>
                <a:gd name="connsiteX0" fmla="*/ 0 w 145351"/>
                <a:gd name="connsiteY0" fmla="*/ 0 h 14287"/>
                <a:gd name="connsiteX1" fmla="*/ 145352 w 145351"/>
                <a:gd name="connsiteY1" fmla="*/ 0 h 14287"/>
                <a:gd name="connsiteX2" fmla="*/ 145352 w 145351"/>
                <a:gd name="connsiteY2" fmla="*/ 14287 h 14287"/>
                <a:gd name="connsiteX3" fmla="*/ 0 w 145351"/>
                <a:gd name="connsiteY3" fmla="*/ 14287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5351" h="14287">
                  <a:moveTo>
                    <a:pt x="0" y="0"/>
                  </a:moveTo>
                  <a:lnTo>
                    <a:pt x="145352" y="0"/>
                  </a:lnTo>
                  <a:lnTo>
                    <a:pt x="145352" y="14287"/>
                  </a:lnTo>
                  <a:lnTo>
                    <a:pt x="0" y="1428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607" name="Freeform: Shape 606">
              <a:extLst>
                <a:ext uri="{FF2B5EF4-FFF2-40B4-BE49-F238E27FC236}">
                  <a16:creationId xmlns:a16="http://schemas.microsoft.com/office/drawing/2014/main" id="{9156B7A9-0549-3479-86EB-198D15FEA169}"/>
                </a:ext>
              </a:extLst>
            </p:cNvPr>
            <p:cNvSpPr/>
            <p:nvPr/>
          </p:nvSpPr>
          <p:spPr>
            <a:xfrm>
              <a:off x="1160552" y="3546127"/>
              <a:ext cx="145351" cy="14287"/>
            </a:xfrm>
            <a:custGeom>
              <a:avLst/>
              <a:gdLst>
                <a:gd name="connsiteX0" fmla="*/ 0 w 145351"/>
                <a:gd name="connsiteY0" fmla="*/ 0 h 14287"/>
                <a:gd name="connsiteX1" fmla="*/ 145352 w 145351"/>
                <a:gd name="connsiteY1" fmla="*/ 0 h 14287"/>
                <a:gd name="connsiteX2" fmla="*/ 145352 w 145351"/>
                <a:gd name="connsiteY2" fmla="*/ 14287 h 14287"/>
                <a:gd name="connsiteX3" fmla="*/ 0 w 145351"/>
                <a:gd name="connsiteY3" fmla="*/ 14287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5351" h="14287">
                  <a:moveTo>
                    <a:pt x="0" y="0"/>
                  </a:moveTo>
                  <a:lnTo>
                    <a:pt x="145352" y="0"/>
                  </a:lnTo>
                  <a:lnTo>
                    <a:pt x="145352" y="14287"/>
                  </a:lnTo>
                  <a:lnTo>
                    <a:pt x="0" y="1428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608" name="Freeform: Shape 607">
              <a:extLst>
                <a:ext uri="{FF2B5EF4-FFF2-40B4-BE49-F238E27FC236}">
                  <a16:creationId xmlns:a16="http://schemas.microsoft.com/office/drawing/2014/main" id="{325C04E3-4E22-C834-D158-F6D32B8F83D3}"/>
                </a:ext>
              </a:extLst>
            </p:cNvPr>
            <p:cNvSpPr/>
            <p:nvPr/>
          </p:nvSpPr>
          <p:spPr>
            <a:xfrm>
              <a:off x="1190460" y="3576035"/>
              <a:ext cx="85534" cy="14287"/>
            </a:xfrm>
            <a:custGeom>
              <a:avLst/>
              <a:gdLst>
                <a:gd name="connsiteX0" fmla="*/ 0 w 85534"/>
                <a:gd name="connsiteY0" fmla="*/ 0 h 14287"/>
                <a:gd name="connsiteX1" fmla="*/ 85535 w 85534"/>
                <a:gd name="connsiteY1" fmla="*/ 0 h 14287"/>
                <a:gd name="connsiteX2" fmla="*/ 85535 w 85534"/>
                <a:gd name="connsiteY2" fmla="*/ 14287 h 14287"/>
                <a:gd name="connsiteX3" fmla="*/ 0 w 85534"/>
                <a:gd name="connsiteY3" fmla="*/ 14287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534" h="14287">
                  <a:moveTo>
                    <a:pt x="0" y="0"/>
                  </a:moveTo>
                  <a:lnTo>
                    <a:pt x="85535" y="0"/>
                  </a:lnTo>
                  <a:lnTo>
                    <a:pt x="85535" y="14287"/>
                  </a:lnTo>
                  <a:lnTo>
                    <a:pt x="0" y="1428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609" name="Freeform: Shape 608">
              <a:extLst>
                <a:ext uri="{FF2B5EF4-FFF2-40B4-BE49-F238E27FC236}">
                  <a16:creationId xmlns:a16="http://schemas.microsoft.com/office/drawing/2014/main" id="{01749F0C-7D0A-6D27-4996-25259998E4D8}"/>
                </a:ext>
              </a:extLst>
            </p:cNvPr>
            <p:cNvSpPr/>
            <p:nvPr/>
          </p:nvSpPr>
          <p:spPr>
            <a:xfrm>
              <a:off x="1030211" y="3102381"/>
              <a:ext cx="58507" cy="55506"/>
            </a:xfrm>
            <a:custGeom>
              <a:avLst/>
              <a:gdLst>
                <a:gd name="connsiteX0" fmla="*/ 51601 w 58507"/>
                <a:gd name="connsiteY0" fmla="*/ 55373 h 55506"/>
                <a:gd name="connsiteX1" fmla="*/ 46743 w 58507"/>
                <a:gd name="connsiteY1" fmla="*/ 53468 h 55506"/>
                <a:gd name="connsiteX2" fmla="*/ 3024 w 58507"/>
                <a:gd name="connsiteY2" fmla="*/ 12892 h 55506"/>
                <a:gd name="connsiteX3" fmla="*/ 1202 w 58507"/>
                <a:gd name="connsiteY3" fmla="*/ 2957 h 55506"/>
                <a:gd name="connsiteX4" fmla="*/ 11139 w 58507"/>
                <a:gd name="connsiteY4" fmla="*/ 1128 h 55506"/>
                <a:gd name="connsiteX5" fmla="*/ 12549 w 58507"/>
                <a:gd name="connsiteY5" fmla="*/ 2414 h 55506"/>
                <a:gd name="connsiteX6" fmla="*/ 56364 w 58507"/>
                <a:gd name="connsiteY6" fmla="*/ 42991 h 55506"/>
                <a:gd name="connsiteX7" fmla="*/ 56397 w 58507"/>
                <a:gd name="connsiteY7" fmla="*/ 52964 h 55506"/>
                <a:gd name="connsiteX8" fmla="*/ 56364 w 58507"/>
                <a:gd name="connsiteY8" fmla="*/ 52992 h 55506"/>
                <a:gd name="connsiteX9" fmla="*/ 51601 w 58507"/>
                <a:gd name="connsiteY9" fmla="*/ 55373 h 55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8507" h="55506">
                  <a:moveTo>
                    <a:pt x="51601" y="55373"/>
                  </a:moveTo>
                  <a:cubicBezTo>
                    <a:pt x="49798" y="55383"/>
                    <a:pt x="48060" y="54697"/>
                    <a:pt x="46743" y="53468"/>
                  </a:cubicBezTo>
                  <a:lnTo>
                    <a:pt x="3024" y="12892"/>
                  </a:lnTo>
                  <a:cubicBezTo>
                    <a:pt x="-223" y="10653"/>
                    <a:pt x="-1039" y="6205"/>
                    <a:pt x="1202" y="2957"/>
                  </a:cubicBezTo>
                  <a:cubicBezTo>
                    <a:pt x="3443" y="-291"/>
                    <a:pt x="7892" y="-1110"/>
                    <a:pt x="11139" y="1128"/>
                  </a:cubicBezTo>
                  <a:cubicBezTo>
                    <a:pt x="11664" y="1500"/>
                    <a:pt x="12138" y="1929"/>
                    <a:pt x="12549" y="2414"/>
                  </a:cubicBezTo>
                  <a:lnTo>
                    <a:pt x="56364" y="42991"/>
                  </a:lnTo>
                  <a:cubicBezTo>
                    <a:pt x="59125" y="45734"/>
                    <a:pt x="59140" y="50201"/>
                    <a:pt x="56397" y="52964"/>
                  </a:cubicBezTo>
                  <a:cubicBezTo>
                    <a:pt x="56386" y="52973"/>
                    <a:pt x="56375" y="52982"/>
                    <a:pt x="56364" y="52992"/>
                  </a:cubicBezTo>
                  <a:cubicBezTo>
                    <a:pt x="55136" y="54364"/>
                    <a:pt x="53434" y="55211"/>
                    <a:pt x="51601" y="553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610" name="Freeform: Shape 609">
              <a:extLst>
                <a:ext uri="{FF2B5EF4-FFF2-40B4-BE49-F238E27FC236}">
                  <a16:creationId xmlns:a16="http://schemas.microsoft.com/office/drawing/2014/main" id="{172157F5-F15C-9966-2F97-C84AB8953EBE}"/>
                </a:ext>
              </a:extLst>
            </p:cNvPr>
            <p:cNvSpPr/>
            <p:nvPr/>
          </p:nvSpPr>
          <p:spPr>
            <a:xfrm>
              <a:off x="1378684" y="3423930"/>
              <a:ext cx="58034" cy="54585"/>
            </a:xfrm>
            <a:custGeom>
              <a:avLst/>
              <a:gdLst>
                <a:gd name="connsiteX0" fmla="*/ 50601 w 58034"/>
                <a:gd name="connsiteY0" fmla="*/ 54435 h 54585"/>
                <a:gd name="connsiteX1" fmla="*/ 45743 w 58034"/>
                <a:gd name="connsiteY1" fmla="*/ 52530 h 54585"/>
                <a:gd name="connsiteX2" fmla="*/ 2023 w 58034"/>
                <a:gd name="connsiteY2" fmla="*/ 12049 h 54585"/>
                <a:gd name="connsiteX3" fmla="*/ 2023 w 58034"/>
                <a:gd name="connsiteY3" fmla="*/ 1953 h 54585"/>
                <a:gd name="connsiteX4" fmla="*/ 12120 w 58034"/>
                <a:gd name="connsiteY4" fmla="*/ 1953 h 54585"/>
                <a:gd name="connsiteX5" fmla="*/ 55839 w 58034"/>
                <a:gd name="connsiteY5" fmla="*/ 42434 h 54585"/>
                <a:gd name="connsiteX6" fmla="*/ 55973 w 58034"/>
                <a:gd name="connsiteY6" fmla="*/ 52397 h 54585"/>
                <a:gd name="connsiteX7" fmla="*/ 55839 w 58034"/>
                <a:gd name="connsiteY7" fmla="*/ 52530 h 54585"/>
                <a:gd name="connsiteX8" fmla="*/ 50601 w 58034"/>
                <a:gd name="connsiteY8" fmla="*/ 54435 h 54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8034" h="54585">
                  <a:moveTo>
                    <a:pt x="50601" y="54435"/>
                  </a:moveTo>
                  <a:cubicBezTo>
                    <a:pt x="48800" y="54407"/>
                    <a:pt x="47076" y="53731"/>
                    <a:pt x="45743" y="52530"/>
                  </a:cubicBezTo>
                  <a:lnTo>
                    <a:pt x="2023" y="12049"/>
                  </a:lnTo>
                  <a:cubicBezTo>
                    <a:pt x="-758" y="9258"/>
                    <a:pt x="-758" y="4743"/>
                    <a:pt x="2023" y="1953"/>
                  </a:cubicBezTo>
                  <a:cubicBezTo>
                    <a:pt x="4814" y="-829"/>
                    <a:pt x="9329" y="-829"/>
                    <a:pt x="12120" y="1953"/>
                  </a:cubicBezTo>
                  <a:lnTo>
                    <a:pt x="55839" y="42434"/>
                  </a:lnTo>
                  <a:cubicBezTo>
                    <a:pt x="58630" y="45149"/>
                    <a:pt x="58687" y="49616"/>
                    <a:pt x="55973" y="52397"/>
                  </a:cubicBezTo>
                  <a:cubicBezTo>
                    <a:pt x="55925" y="52445"/>
                    <a:pt x="55887" y="52492"/>
                    <a:pt x="55839" y="52530"/>
                  </a:cubicBezTo>
                  <a:cubicBezTo>
                    <a:pt x="54439" y="53883"/>
                    <a:pt x="52534" y="54569"/>
                    <a:pt x="50601" y="5443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611" name="Freeform: Shape 610">
              <a:extLst>
                <a:ext uri="{FF2B5EF4-FFF2-40B4-BE49-F238E27FC236}">
                  <a16:creationId xmlns:a16="http://schemas.microsoft.com/office/drawing/2014/main" id="{F8B55B18-3B7D-ADDD-3C1C-D601AD607F4F}"/>
                </a:ext>
              </a:extLst>
            </p:cNvPr>
            <p:cNvSpPr/>
            <p:nvPr/>
          </p:nvSpPr>
          <p:spPr>
            <a:xfrm>
              <a:off x="1217130" y="3197226"/>
              <a:ext cx="80010" cy="54387"/>
            </a:xfrm>
            <a:custGeom>
              <a:avLst/>
              <a:gdLst>
                <a:gd name="connsiteX0" fmla="*/ 68580 w 80010"/>
                <a:gd name="connsiteY0" fmla="*/ 54388 h 54387"/>
                <a:gd name="connsiteX1" fmla="*/ 42958 w 80010"/>
                <a:gd name="connsiteY1" fmla="*/ 20002 h 54387"/>
                <a:gd name="connsiteX2" fmla="*/ 8573 w 80010"/>
                <a:gd name="connsiteY2" fmla="*/ 45625 h 54387"/>
                <a:gd name="connsiteX3" fmla="*/ 0 w 80010"/>
                <a:gd name="connsiteY3" fmla="*/ 34195 h 54387"/>
                <a:gd name="connsiteX4" fmla="*/ 45815 w 80010"/>
                <a:gd name="connsiteY4" fmla="*/ 0 h 54387"/>
                <a:gd name="connsiteX5" fmla="*/ 80010 w 80010"/>
                <a:gd name="connsiteY5" fmla="*/ 45815 h 54387"/>
                <a:gd name="connsiteX6" fmla="*/ 68580 w 80010"/>
                <a:gd name="connsiteY6" fmla="*/ 54388 h 54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0010" h="54387">
                  <a:moveTo>
                    <a:pt x="68580" y="54388"/>
                  </a:moveTo>
                  <a:lnTo>
                    <a:pt x="42958" y="20002"/>
                  </a:lnTo>
                  <a:lnTo>
                    <a:pt x="8573" y="45625"/>
                  </a:lnTo>
                  <a:lnTo>
                    <a:pt x="0" y="34195"/>
                  </a:lnTo>
                  <a:lnTo>
                    <a:pt x="45815" y="0"/>
                  </a:lnTo>
                  <a:lnTo>
                    <a:pt x="80010" y="45815"/>
                  </a:lnTo>
                  <a:lnTo>
                    <a:pt x="68580" y="5438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612" name="Freeform: Shape 611">
              <a:extLst>
                <a:ext uri="{FF2B5EF4-FFF2-40B4-BE49-F238E27FC236}">
                  <a16:creationId xmlns:a16="http://schemas.microsoft.com/office/drawing/2014/main" id="{FA259137-FA7E-B315-4C0B-4429D3B67CCC}"/>
                </a:ext>
              </a:extLst>
            </p:cNvPr>
            <p:cNvSpPr/>
            <p:nvPr/>
          </p:nvSpPr>
          <p:spPr>
            <a:xfrm>
              <a:off x="1155980" y="3207227"/>
              <a:ext cx="113157" cy="92868"/>
            </a:xfrm>
            <a:custGeom>
              <a:avLst/>
              <a:gdLst>
                <a:gd name="connsiteX0" fmla="*/ -63 w 113157"/>
                <a:gd name="connsiteY0" fmla="*/ 92735 h 92868"/>
                <a:gd name="connsiteX1" fmla="*/ -63 w 113157"/>
                <a:gd name="connsiteY1" fmla="*/ 78448 h 92868"/>
                <a:gd name="connsiteX2" fmla="*/ 76137 w 113157"/>
                <a:gd name="connsiteY2" fmla="*/ 52540 h 92868"/>
                <a:gd name="connsiteX3" fmla="*/ 98807 w 113157"/>
                <a:gd name="connsiteY3" fmla="*/ -133 h 92868"/>
                <a:gd name="connsiteX4" fmla="*/ 113094 w 113157"/>
                <a:gd name="connsiteY4" fmla="*/ -133 h 92868"/>
                <a:gd name="connsiteX5" fmla="*/ 86234 w 113157"/>
                <a:gd name="connsiteY5" fmla="*/ 62732 h 92868"/>
                <a:gd name="connsiteX6" fmla="*/ -63 w 113157"/>
                <a:gd name="connsiteY6" fmla="*/ 92735 h 92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3157" h="92868">
                  <a:moveTo>
                    <a:pt x="-63" y="92735"/>
                  </a:moveTo>
                  <a:lnTo>
                    <a:pt x="-63" y="78448"/>
                  </a:lnTo>
                  <a:cubicBezTo>
                    <a:pt x="33084" y="78448"/>
                    <a:pt x="58611" y="69780"/>
                    <a:pt x="76137" y="52540"/>
                  </a:cubicBezTo>
                  <a:cubicBezTo>
                    <a:pt x="89837" y="38319"/>
                    <a:pt x="97895" y="19593"/>
                    <a:pt x="98807" y="-133"/>
                  </a:cubicBezTo>
                  <a:lnTo>
                    <a:pt x="113094" y="-133"/>
                  </a:lnTo>
                  <a:cubicBezTo>
                    <a:pt x="112227" y="23422"/>
                    <a:pt x="102658" y="45825"/>
                    <a:pt x="86234" y="62732"/>
                  </a:cubicBezTo>
                  <a:cubicBezTo>
                    <a:pt x="65945" y="82639"/>
                    <a:pt x="37085" y="92735"/>
                    <a:pt x="-63" y="9273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613" name="Freeform: Shape 612">
              <a:extLst>
                <a:ext uri="{FF2B5EF4-FFF2-40B4-BE49-F238E27FC236}">
                  <a16:creationId xmlns:a16="http://schemas.microsoft.com/office/drawing/2014/main" id="{4F7AC4F1-594E-55B9-D186-1492DA517B17}"/>
                </a:ext>
              </a:extLst>
            </p:cNvPr>
            <p:cNvSpPr/>
            <p:nvPr/>
          </p:nvSpPr>
          <p:spPr>
            <a:xfrm>
              <a:off x="1290187" y="3266758"/>
              <a:ext cx="14287" cy="111252"/>
            </a:xfrm>
            <a:custGeom>
              <a:avLst/>
              <a:gdLst>
                <a:gd name="connsiteX0" fmla="*/ 0 w 14287"/>
                <a:gd name="connsiteY0" fmla="*/ 0 h 111252"/>
                <a:gd name="connsiteX1" fmla="*/ 14287 w 14287"/>
                <a:gd name="connsiteY1" fmla="*/ 0 h 111252"/>
                <a:gd name="connsiteX2" fmla="*/ 14287 w 14287"/>
                <a:gd name="connsiteY2" fmla="*/ 111252 h 111252"/>
                <a:gd name="connsiteX3" fmla="*/ 0 w 14287"/>
                <a:gd name="connsiteY3" fmla="*/ 111252 h 111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" h="111252">
                  <a:moveTo>
                    <a:pt x="0" y="0"/>
                  </a:moveTo>
                  <a:lnTo>
                    <a:pt x="14287" y="0"/>
                  </a:lnTo>
                  <a:lnTo>
                    <a:pt x="14287" y="111252"/>
                  </a:lnTo>
                  <a:lnTo>
                    <a:pt x="0" y="1112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614" name="Freeform: Shape 613">
              <a:extLst>
                <a:ext uri="{FF2B5EF4-FFF2-40B4-BE49-F238E27FC236}">
                  <a16:creationId xmlns:a16="http://schemas.microsoft.com/office/drawing/2014/main" id="{0E89DBE2-82C2-E7E4-FE12-A4D656F18251}"/>
                </a:ext>
              </a:extLst>
            </p:cNvPr>
            <p:cNvSpPr/>
            <p:nvPr/>
          </p:nvSpPr>
          <p:spPr>
            <a:xfrm>
              <a:off x="1225227" y="3304477"/>
              <a:ext cx="14287" cy="73532"/>
            </a:xfrm>
            <a:custGeom>
              <a:avLst/>
              <a:gdLst>
                <a:gd name="connsiteX0" fmla="*/ 0 w 14287"/>
                <a:gd name="connsiteY0" fmla="*/ 0 h 73532"/>
                <a:gd name="connsiteX1" fmla="*/ 14287 w 14287"/>
                <a:gd name="connsiteY1" fmla="*/ 0 h 73532"/>
                <a:gd name="connsiteX2" fmla="*/ 14287 w 14287"/>
                <a:gd name="connsiteY2" fmla="*/ 73533 h 73532"/>
                <a:gd name="connsiteX3" fmla="*/ 0 w 14287"/>
                <a:gd name="connsiteY3" fmla="*/ 73533 h 73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" h="73532">
                  <a:moveTo>
                    <a:pt x="0" y="0"/>
                  </a:moveTo>
                  <a:lnTo>
                    <a:pt x="14287" y="0"/>
                  </a:lnTo>
                  <a:lnTo>
                    <a:pt x="14287" y="73533"/>
                  </a:lnTo>
                  <a:lnTo>
                    <a:pt x="0" y="7353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615" name="Freeform: Shape 614">
              <a:extLst>
                <a:ext uri="{FF2B5EF4-FFF2-40B4-BE49-F238E27FC236}">
                  <a16:creationId xmlns:a16="http://schemas.microsoft.com/office/drawing/2014/main" id="{7FFE4E9E-7B90-E51F-9183-21D066D407AD}"/>
                </a:ext>
              </a:extLst>
            </p:cNvPr>
            <p:cNvSpPr/>
            <p:nvPr/>
          </p:nvSpPr>
          <p:spPr>
            <a:xfrm>
              <a:off x="1257707" y="3283999"/>
              <a:ext cx="14287" cy="94011"/>
            </a:xfrm>
            <a:custGeom>
              <a:avLst/>
              <a:gdLst>
                <a:gd name="connsiteX0" fmla="*/ 0 w 14287"/>
                <a:gd name="connsiteY0" fmla="*/ 0 h 94011"/>
                <a:gd name="connsiteX1" fmla="*/ 14287 w 14287"/>
                <a:gd name="connsiteY1" fmla="*/ 0 h 94011"/>
                <a:gd name="connsiteX2" fmla="*/ 14287 w 14287"/>
                <a:gd name="connsiteY2" fmla="*/ 94012 h 94011"/>
                <a:gd name="connsiteX3" fmla="*/ 0 w 14287"/>
                <a:gd name="connsiteY3" fmla="*/ 94012 h 94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" h="94011">
                  <a:moveTo>
                    <a:pt x="0" y="0"/>
                  </a:moveTo>
                  <a:lnTo>
                    <a:pt x="14287" y="0"/>
                  </a:lnTo>
                  <a:lnTo>
                    <a:pt x="14287" y="94012"/>
                  </a:lnTo>
                  <a:lnTo>
                    <a:pt x="0" y="9401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616" name="Freeform: Shape 615">
              <a:extLst>
                <a:ext uri="{FF2B5EF4-FFF2-40B4-BE49-F238E27FC236}">
                  <a16:creationId xmlns:a16="http://schemas.microsoft.com/office/drawing/2014/main" id="{6707ED2A-FF61-0E53-0CD1-719643E2D4EF}"/>
                </a:ext>
              </a:extLst>
            </p:cNvPr>
            <p:cNvSpPr/>
            <p:nvPr/>
          </p:nvSpPr>
          <p:spPr>
            <a:xfrm>
              <a:off x="1192937" y="3318193"/>
              <a:ext cx="14287" cy="59817"/>
            </a:xfrm>
            <a:custGeom>
              <a:avLst/>
              <a:gdLst>
                <a:gd name="connsiteX0" fmla="*/ 0 w 14287"/>
                <a:gd name="connsiteY0" fmla="*/ 0 h 59817"/>
                <a:gd name="connsiteX1" fmla="*/ 14287 w 14287"/>
                <a:gd name="connsiteY1" fmla="*/ 0 h 59817"/>
                <a:gd name="connsiteX2" fmla="*/ 14287 w 14287"/>
                <a:gd name="connsiteY2" fmla="*/ 59817 h 59817"/>
                <a:gd name="connsiteX3" fmla="*/ 0 w 14287"/>
                <a:gd name="connsiteY3" fmla="*/ 59817 h 598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" h="59817">
                  <a:moveTo>
                    <a:pt x="0" y="0"/>
                  </a:moveTo>
                  <a:lnTo>
                    <a:pt x="14287" y="0"/>
                  </a:lnTo>
                  <a:lnTo>
                    <a:pt x="14287" y="59817"/>
                  </a:lnTo>
                  <a:lnTo>
                    <a:pt x="0" y="5981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617" name="Freeform: Shape 616">
              <a:extLst>
                <a:ext uri="{FF2B5EF4-FFF2-40B4-BE49-F238E27FC236}">
                  <a16:creationId xmlns:a16="http://schemas.microsoft.com/office/drawing/2014/main" id="{9686525B-78A0-EF22-502E-D5B920DCE273}"/>
                </a:ext>
              </a:extLst>
            </p:cNvPr>
            <p:cNvSpPr/>
            <p:nvPr/>
          </p:nvSpPr>
          <p:spPr>
            <a:xfrm>
              <a:off x="1160742" y="3334957"/>
              <a:ext cx="14287" cy="42957"/>
            </a:xfrm>
            <a:custGeom>
              <a:avLst/>
              <a:gdLst>
                <a:gd name="connsiteX0" fmla="*/ 0 w 14287"/>
                <a:gd name="connsiteY0" fmla="*/ 0 h 42957"/>
                <a:gd name="connsiteX1" fmla="*/ 14288 w 14287"/>
                <a:gd name="connsiteY1" fmla="*/ 0 h 42957"/>
                <a:gd name="connsiteX2" fmla="*/ 14288 w 14287"/>
                <a:gd name="connsiteY2" fmla="*/ 42958 h 42957"/>
                <a:gd name="connsiteX3" fmla="*/ 0 w 14287"/>
                <a:gd name="connsiteY3" fmla="*/ 42958 h 42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" h="42957">
                  <a:moveTo>
                    <a:pt x="0" y="0"/>
                  </a:moveTo>
                  <a:lnTo>
                    <a:pt x="14288" y="0"/>
                  </a:lnTo>
                  <a:lnTo>
                    <a:pt x="14288" y="42958"/>
                  </a:lnTo>
                  <a:lnTo>
                    <a:pt x="0" y="429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</p:grpSp>
      <p:grpSp>
        <p:nvGrpSpPr>
          <p:cNvPr id="618" name="Group 617">
            <a:extLst>
              <a:ext uri="{FF2B5EF4-FFF2-40B4-BE49-F238E27FC236}">
                <a16:creationId xmlns:a16="http://schemas.microsoft.com/office/drawing/2014/main" id="{08282F9B-8B02-5379-EC38-1FE753739F95}"/>
              </a:ext>
            </a:extLst>
          </p:cNvPr>
          <p:cNvGrpSpPr/>
          <p:nvPr/>
        </p:nvGrpSpPr>
        <p:grpSpPr>
          <a:xfrm>
            <a:off x="15715910" y="2205617"/>
            <a:ext cx="896890" cy="895525"/>
            <a:chOff x="4454154" y="2152422"/>
            <a:chExt cx="555301" cy="554456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619" name="Freeform: Shape 618">
              <a:extLst>
                <a:ext uri="{FF2B5EF4-FFF2-40B4-BE49-F238E27FC236}">
                  <a16:creationId xmlns:a16="http://schemas.microsoft.com/office/drawing/2014/main" id="{C98DE767-5A64-8ED0-EE9E-667F51524333}"/>
                </a:ext>
              </a:extLst>
            </p:cNvPr>
            <p:cNvSpPr/>
            <p:nvPr/>
          </p:nvSpPr>
          <p:spPr>
            <a:xfrm>
              <a:off x="4454154" y="2224914"/>
              <a:ext cx="481562" cy="481964"/>
            </a:xfrm>
            <a:custGeom>
              <a:avLst/>
              <a:gdLst>
                <a:gd name="connsiteX0" fmla="*/ 240682 w 481562"/>
                <a:gd name="connsiteY0" fmla="*/ 481641 h 481964"/>
                <a:gd name="connsiteX1" fmla="*/ -63 w 481562"/>
                <a:gd name="connsiteY1" fmla="*/ 240611 h 481964"/>
                <a:gd name="connsiteX2" fmla="*/ 240977 w 481562"/>
                <a:gd name="connsiteY2" fmla="*/ -133 h 481964"/>
                <a:gd name="connsiteX3" fmla="*/ 331264 w 481562"/>
                <a:gd name="connsiteY3" fmla="*/ 17488 h 481964"/>
                <a:gd name="connsiteX4" fmla="*/ 335313 w 481562"/>
                <a:gd name="connsiteY4" fmla="*/ 26889 h 481964"/>
                <a:gd name="connsiteX5" fmla="*/ 335265 w 481562"/>
                <a:gd name="connsiteY5" fmla="*/ 27013 h 481964"/>
                <a:gd name="connsiteX6" fmla="*/ 325988 w 481562"/>
                <a:gd name="connsiteY6" fmla="*/ 31023 h 481964"/>
                <a:gd name="connsiteX7" fmla="*/ 325740 w 481562"/>
                <a:gd name="connsiteY7" fmla="*/ 30918 h 481964"/>
                <a:gd name="connsiteX8" fmla="*/ 30570 w 481562"/>
                <a:gd name="connsiteY8" fmla="*/ 155696 h 481964"/>
                <a:gd name="connsiteX9" fmla="*/ 155347 w 481562"/>
                <a:gd name="connsiteY9" fmla="*/ 450866 h 481964"/>
                <a:gd name="connsiteX10" fmla="*/ 450518 w 481562"/>
                <a:gd name="connsiteY10" fmla="*/ 326089 h 481964"/>
                <a:gd name="connsiteX11" fmla="*/ 450518 w 481562"/>
                <a:gd name="connsiteY11" fmla="*/ 155696 h 481964"/>
                <a:gd name="connsiteX12" fmla="*/ 454061 w 481562"/>
                <a:gd name="connsiteY12" fmla="*/ 146237 h 481964"/>
                <a:gd name="connsiteX13" fmla="*/ 463519 w 481562"/>
                <a:gd name="connsiteY13" fmla="*/ 149781 h 481964"/>
                <a:gd name="connsiteX14" fmla="*/ 463757 w 481562"/>
                <a:gd name="connsiteY14" fmla="*/ 150362 h 481964"/>
                <a:gd name="connsiteX15" fmla="*/ 331131 w 481562"/>
                <a:gd name="connsiteY15" fmla="*/ 464153 h 481964"/>
                <a:gd name="connsiteX16" fmla="*/ 240491 w 481562"/>
                <a:gd name="connsiteY16" fmla="*/ 481832 h 481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81562" h="481964">
                  <a:moveTo>
                    <a:pt x="240682" y="481641"/>
                  </a:moveTo>
                  <a:cubicBezTo>
                    <a:pt x="107646" y="481565"/>
                    <a:pt x="-139" y="373647"/>
                    <a:pt x="-63" y="240611"/>
                  </a:cubicBezTo>
                  <a:cubicBezTo>
                    <a:pt x="23" y="107566"/>
                    <a:pt x="107932" y="-210"/>
                    <a:pt x="240977" y="-133"/>
                  </a:cubicBezTo>
                  <a:cubicBezTo>
                    <a:pt x="271924" y="-114"/>
                    <a:pt x="302575" y="5867"/>
                    <a:pt x="331264" y="17488"/>
                  </a:cubicBezTo>
                  <a:cubicBezTo>
                    <a:pt x="334979" y="18964"/>
                    <a:pt x="336789" y="23174"/>
                    <a:pt x="335313" y="26889"/>
                  </a:cubicBezTo>
                  <a:cubicBezTo>
                    <a:pt x="335303" y="26927"/>
                    <a:pt x="335284" y="26975"/>
                    <a:pt x="335265" y="27013"/>
                  </a:cubicBezTo>
                  <a:cubicBezTo>
                    <a:pt x="333808" y="30680"/>
                    <a:pt x="329664" y="32480"/>
                    <a:pt x="325988" y="31023"/>
                  </a:cubicBezTo>
                  <a:cubicBezTo>
                    <a:pt x="325911" y="30994"/>
                    <a:pt x="325826" y="30956"/>
                    <a:pt x="325740" y="30918"/>
                  </a:cubicBezTo>
                  <a:cubicBezTo>
                    <a:pt x="209773" y="-16135"/>
                    <a:pt x="77623" y="39729"/>
                    <a:pt x="30570" y="155696"/>
                  </a:cubicBezTo>
                  <a:cubicBezTo>
                    <a:pt x="-16484" y="271663"/>
                    <a:pt x="39380" y="403812"/>
                    <a:pt x="155347" y="450866"/>
                  </a:cubicBezTo>
                  <a:cubicBezTo>
                    <a:pt x="271314" y="497919"/>
                    <a:pt x="403464" y="442055"/>
                    <a:pt x="450518" y="326089"/>
                  </a:cubicBezTo>
                  <a:cubicBezTo>
                    <a:pt x="472682" y="271453"/>
                    <a:pt x="472682" y="210331"/>
                    <a:pt x="450518" y="155696"/>
                  </a:cubicBezTo>
                  <a:cubicBezTo>
                    <a:pt x="448889" y="152105"/>
                    <a:pt x="450470" y="147866"/>
                    <a:pt x="454061" y="146237"/>
                  </a:cubicBezTo>
                  <a:cubicBezTo>
                    <a:pt x="457652" y="144599"/>
                    <a:pt x="461890" y="146190"/>
                    <a:pt x="463519" y="149781"/>
                  </a:cubicBezTo>
                  <a:cubicBezTo>
                    <a:pt x="463614" y="149971"/>
                    <a:pt x="463691" y="150162"/>
                    <a:pt x="463757" y="150362"/>
                  </a:cubicBezTo>
                  <a:cubicBezTo>
                    <a:pt x="513783" y="273634"/>
                    <a:pt x="454404" y="414128"/>
                    <a:pt x="331131" y="464153"/>
                  </a:cubicBezTo>
                  <a:cubicBezTo>
                    <a:pt x="302337" y="475831"/>
                    <a:pt x="271562" y="481841"/>
                    <a:pt x="240491" y="48183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620" name="Freeform: Shape 619">
              <a:extLst>
                <a:ext uri="{FF2B5EF4-FFF2-40B4-BE49-F238E27FC236}">
                  <a16:creationId xmlns:a16="http://schemas.microsoft.com/office/drawing/2014/main" id="{A24E7F44-2AE7-740E-A303-1C6AF3F8D0E4}"/>
                </a:ext>
              </a:extLst>
            </p:cNvPr>
            <p:cNvSpPr/>
            <p:nvPr/>
          </p:nvSpPr>
          <p:spPr>
            <a:xfrm>
              <a:off x="4533960" y="2303308"/>
              <a:ext cx="322586" cy="325372"/>
            </a:xfrm>
            <a:custGeom>
              <a:avLst/>
              <a:gdLst>
                <a:gd name="connsiteX0" fmla="*/ 160304 w 322586"/>
                <a:gd name="connsiteY0" fmla="*/ 325237 h 325372"/>
                <a:gd name="connsiteX1" fmla="*/ 137825 w 322586"/>
                <a:gd name="connsiteY1" fmla="*/ 323713 h 325372"/>
                <a:gd name="connsiteX2" fmla="*/ 2103 w 322586"/>
                <a:gd name="connsiteY2" fmla="*/ 135109 h 325372"/>
                <a:gd name="connsiteX3" fmla="*/ 46004 w 322586"/>
                <a:gd name="connsiteY3" fmla="*/ 47488 h 325372"/>
                <a:gd name="connsiteX4" fmla="*/ 240695 w 322586"/>
                <a:gd name="connsiteY4" fmla="*/ 20437 h 325372"/>
                <a:gd name="connsiteX5" fmla="*/ 243667 w 322586"/>
                <a:gd name="connsiteY5" fmla="*/ 30096 h 325372"/>
                <a:gd name="connsiteX6" fmla="*/ 234008 w 322586"/>
                <a:gd name="connsiteY6" fmla="*/ 33058 h 325372"/>
                <a:gd name="connsiteX7" fmla="*/ 233742 w 322586"/>
                <a:gd name="connsiteY7" fmla="*/ 32915 h 325372"/>
                <a:gd name="connsiteX8" fmla="*/ 55720 w 322586"/>
                <a:gd name="connsiteY8" fmla="*/ 57013 h 325372"/>
                <a:gd name="connsiteX9" fmla="*/ 57691 w 322586"/>
                <a:gd name="connsiteY9" fmla="*/ 265792 h 325372"/>
                <a:gd name="connsiteX10" fmla="*/ 266470 w 322586"/>
                <a:gd name="connsiteY10" fmla="*/ 263830 h 325372"/>
                <a:gd name="connsiteX11" fmla="*/ 289082 w 322586"/>
                <a:gd name="connsiteY11" fmla="*/ 86827 h 325372"/>
                <a:gd name="connsiteX12" fmla="*/ 291016 w 322586"/>
                <a:gd name="connsiteY12" fmla="*/ 76911 h 325372"/>
                <a:gd name="connsiteX13" fmla="*/ 300931 w 322586"/>
                <a:gd name="connsiteY13" fmla="*/ 78845 h 325372"/>
                <a:gd name="connsiteX14" fmla="*/ 301369 w 322586"/>
                <a:gd name="connsiteY14" fmla="*/ 79587 h 325372"/>
                <a:gd name="connsiteX15" fmla="*/ 238504 w 322586"/>
                <a:gd name="connsiteY15" fmla="*/ 303844 h 325372"/>
                <a:gd name="connsiteX16" fmla="*/ 160304 w 322586"/>
                <a:gd name="connsiteY16" fmla="*/ 324952 h 325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22586" h="325372">
                  <a:moveTo>
                    <a:pt x="160304" y="325237"/>
                  </a:moveTo>
                  <a:cubicBezTo>
                    <a:pt x="152779" y="325275"/>
                    <a:pt x="145274" y="324761"/>
                    <a:pt x="137825" y="323713"/>
                  </a:cubicBezTo>
                  <a:cubicBezTo>
                    <a:pt x="48261" y="309112"/>
                    <a:pt x="-12499" y="224663"/>
                    <a:pt x="2103" y="135109"/>
                  </a:cubicBezTo>
                  <a:cubicBezTo>
                    <a:pt x="7485" y="102114"/>
                    <a:pt x="22801" y="71548"/>
                    <a:pt x="46004" y="47488"/>
                  </a:cubicBezTo>
                  <a:cubicBezTo>
                    <a:pt x="97620" y="-3899"/>
                    <a:pt x="177020" y="-14939"/>
                    <a:pt x="240695" y="20437"/>
                  </a:cubicBezTo>
                  <a:cubicBezTo>
                    <a:pt x="244181" y="22285"/>
                    <a:pt x="245505" y="26609"/>
                    <a:pt x="243667" y="30096"/>
                  </a:cubicBezTo>
                  <a:cubicBezTo>
                    <a:pt x="241819" y="33582"/>
                    <a:pt x="237495" y="34906"/>
                    <a:pt x="234008" y="33058"/>
                  </a:cubicBezTo>
                  <a:cubicBezTo>
                    <a:pt x="233913" y="33010"/>
                    <a:pt x="233828" y="32963"/>
                    <a:pt x="233742" y="32915"/>
                  </a:cubicBezTo>
                  <a:cubicBezTo>
                    <a:pt x="175677" y="301"/>
                    <a:pt x="103030" y="10141"/>
                    <a:pt x="55720" y="57013"/>
                  </a:cubicBezTo>
                  <a:cubicBezTo>
                    <a:pt x="-1392" y="115211"/>
                    <a:pt x="-507" y="208689"/>
                    <a:pt x="57691" y="265792"/>
                  </a:cubicBezTo>
                  <a:cubicBezTo>
                    <a:pt x="115889" y="322904"/>
                    <a:pt x="209358" y="322027"/>
                    <a:pt x="266470" y="263830"/>
                  </a:cubicBezTo>
                  <a:cubicBezTo>
                    <a:pt x="312847" y="216567"/>
                    <a:pt x="322086" y="144224"/>
                    <a:pt x="289082" y="86827"/>
                  </a:cubicBezTo>
                  <a:cubicBezTo>
                    <a:pt x="286872" y="83559"/>
                    <a:pt x="287739" y="79111"/>
                    <a:pt x="291016" y="76911"/>
                  </a:cubicBezTo>
                  <a:cubicBezTo>
                    <a:pt x="294283" y="74701"/>
                    <a:pt x="298721" y="75568"/>
                    <a:pt x="300931" y="78845"/>
                  </a:cubicBezTo>
                  <a:cubicBezTo>
                    <a:pt x="301093" y="79083"/>
                    <a:pt x="301236" y="79330"/>
                    <a:pt x="301369" y="79587"/>
                  </a:cubicBezTo>
                  <a:cubicBezTo>
                    <a:pt x="345937" y="158874"/>
                    <a:pt x="317791" y="259276"/>
                    <a:pt x="238504" y="303844"/>
                  </a:cubicBezTo>
                  <a:cubicBezTo>
                    <a:pt x="214597" y="317284"/>
                    <a:pt x="187717" y="324532"/>
                    <a:pt x="160304" y="32495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621" name="Freeform: Shape 620">
              <a:extLst>
                <a:ext uri="{FF2B5EF4-FFF2-40B4-BE49-F238E27FC236}">
                  <a16:creationId xmlns:a16="http://schemas.microsoft.com/office/drawing/2014/main" id="{30141EC0-132A-9B4E-F968-823818361B4D}"/>
                </a:ext>
              </a:extLst>
            </p:cNvPr>
            <p:cNvSpPr/>
            <p:nvPr/>
          </p:nvSpPr>
          <p:spPr>
            <a:xfrm>
              <a:off x="4611097" y="2382361"/>
              <a:ext cx="167169" cy="166879"/>
            </a:xfrm>
            <a:custGeom>
              <a:avLst/>
              <a:gdLst>
                <a:gd name="connsiteX0" fmla="*/ 83739 w 167169"/>
                <a:gd name="connsiteY0" fmla="*/ 166745 h 166879"/>
                <a:gd name="connsiteX1" fmla="*/ -62 w 167169"/>
                <a:gd name="connsiteY1" fmla="*/ 83668 h 166879"/>
                <a:gd name="connsiteX2" fmla="*/ 83015 w 167169"/>
                <a:gd name="connsiteY2" fmla="*/ -133 h 166879"/>
                <a:gd name="connsiteX3" fmla="*/ 103932 w 167169"/>
                <a:gd name="connsiteY3" fmla="*/ 2439 h 166879"/>
                <a:gd name="connsiteX4" fmla="*/ 109085 w 167169"/>
                <a:gd name="connsiteY4" fmla="*/ 10974 h 166879"/>
                <a:gd name="connsiteX5" fmla="*/ 109075 w 167169"/>
                <a:gd name="connsiteY5" fmla="*/ 11012 h 166879"/>
                <a:gd name="connsiteX6" fmla="*/ 100446 w 167169"/>
                <a:gd name="connsiteY6" fmla="*/ 16260 h 166879"/>
                <a:gd name="connsiteX7" fmla="*/ 100408 w 167169"/>
                <a:gd name="connsiteY7" fmla="*/ 16250 h 166879"/>
                <a:gd name="connsiteX8" fmla="*/ 16778 w 167169"/>
                <a:gd name="connsiteY8" fmla="*/ 66695 h 166879"/>
                <a:gd name="connsiteX9" fmla="*/ 67222 w 167169"/>
                <a:gd name="connsiteY9" fmla="*/ 150315 h 166879"/>
                <a:gd name="connsiteX10" fmla="*/ 150852 w 167169"/>
                <a:gd name="connsiteY10" fmla="*/ 99880 h 166879"/>
                <a:gd name="connsiteX11" fmla="*/ 151462 w 167169"/>
                <a:gd name="connsiteY11" fmla="*/ 69400 h 166879"/>
                <a:gd name="connsiteX12" fmla="*/ 156091 w 167169"/>
                <a:gd name="connsiteY12" fmla="*/ 60418 h 166879"/>
                <a:gd name="connsiteX13" fmla="*/ 165073 w 167169"/>
                <a:gd name="connsiteY13" fmla="*/ 65057 h 166879"/>
                <a:gd name="connsiteX14" fmla="*/ 165368 w 167169"/>
                <a:gd name="connsiteY14" fmla="*/ 66447 h 166879"/>
                <a:gd name="connsiteX15" fmla="*/ 100512 w 167169"/>
                <a:gd name="connsiteY15" fmla="*/ 165021 h 166879"/>
                <a:gd name="connsiteX16" fmla="*/ 83739 w 167169"/>
                <a:gd name="connsiteY16" fmla="*/ 166745 h 166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67169" h="166879">
                  <a:moveTo>
                    <a:pt x="83739" y="166745"/>
                  </a:moveTo>
                  <a:cubicBezTo>
                    <a:pt x="37657" y="166945"/>
                    <a:pt x="138" y="129750"/>
                    <a:pt x="-62" y="83668"/>
                  </a:cubicBezTo>
                  <a:cubicBezTo>
                    <a:pt x="-262" y="37586"/>
                    <a:pt x="36933" y="67"/>
                    <a:pt x="83015" y="-133"/>
                  </a:cubicBezTo>
                  <a:cubicBezTo>
                    <a:pt x="90073" y="-161"/>
                    <a:pt x="97093" y="706"/>
                    <a:pt x="103932" y="2439"/>
                  </a:cubicBezTo>
                  <a:cubicBezTo>
                    <a:pt x="107713" y="3373"/>
                    <a:pt x="110018" y="7192"/>
                    <a:pt x="109085" y="10974"/>
                  </a:cubicBezTo>
                  <a:cubicBezTo>
                    <a:pt x="109085" y="10983"/>
                    <a:pt x="109075" y="11002"/>
                    <a:pt x="109075" y="11012"/>
                  </a:cubicBezTo>
                  <a:cubicBezTo>
                    <a:pt x="108142" y="14841"/>
                    <a:pt x="104275" y="17193"/>
                    <a:pt x="100446" y="16260"/>
                  </a:cubicBezTo>
                  <a:cubicBezTo>
                    <a:pt x="100427" y="16260"/>
                    <a:pt x="100417" y="16250"/>
                    <a:pt x="100408" y="16250"/>
                  </a:cubicBezTo>
                  <a:cubicBezTo>
                    <a:pt x="63384" y="7087"/>
                    <a:pt x="25941" y="29671"/>
                    <a:pt x="16778" y="66695"/>
                  </a:cubicBezTo>
                  <a:cubicBezTo>
                    <a:pt x="7615" y="103709"/>
                    <a:pt x="30199" y="141152"/>
                    <a:pt x="67222" y="150315"/>
                  </a:cubicBezTo>
                  <a:cubicBezTo>
                    <a:pt x="104246" y="159478"/>
                    <a:pt x="141689" y="136894"/>
                    <a:pt x="150852" y="99880"/>
                  </a:cubicBezTo>
                  <a:cubicBezTo>
                    <a:pt x="153319" y="89888"/>
                    <a:pt x="153529" y="79477"/>
                    <a:pt x="151462" y="69400"/>
                  </a:cubicBezTo>
                  <a:cubicBezTo>
                    <a:pt x="150261" y="65637"/>
                    <a:pt x="152338" y="61618"/>
                    <a:pt x="156091" y="60418"/>
                  </a:cubicBezTo>
                  <a:cubicBezTo>
                    <a:pt x="159853" y="59227"/>
                    <a:pt x="163873" y="61294"/>
                    <a:pt x="165073" y="65057"/>
                  </a:cubicBezTo>
                  <a:cubicBezTo>
                    <a:pt x="165216" y="65504"/>
                    <a:pt x="165320" y="65971"/>
                    <a:pt x="165368" y="66447"/>
                  </a:cubicBezTo>
                  <a:cubicBezTo>
                    <a:pt x="174683" y="111577"/>
                    <a:pt x="145642" y="155715"/>
                    <a:pt x="100512" y="165021"/>
                  </a:cubicBezTo>
                  <a:cubicBezTo>
                    <a:pt x="94988" y="166164"/>
                    <a:pt x="89368" y="166736"/>
                    <a:pt x="83739" y="1667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622" name="Freeform: Shape 621">
              <a:extLst>
                <a:ext uri="{FF2B5EF4-FFF2-40B4-BE49-F238E27FC236}">
                  <a16:creationId xmlns:a16="http://schemas.microsoft.com/office/drawing/2014/main" id="{9E07BEA1-F50B-5AA7-72E4-75A1554A3E3C}"/>
                </a:ext>
              </a:extLst>
            </p:cNvPr>
            <p:cNvSpPr/>
            <p:nvPr/>
          </p:nvSpPr>
          <p:spPr>
            <a:xfrm>
              <a:off x="4688145" y="2330555"/>
              <a:ext cx="140827" cy="143627"/>
            </a:xfrm>
            <a:custGeom>
              <a:avLst/>
              <a:gdLst>
                <a:gd name="connsiteX0" fmla="*/ 6976 w 140827"/>
                <a:gd name="connsiteY0" fmla="*/ 143494 h 143627"/>
                <a:gd name="connsiteX1" fmla="*/ 2023 w 140827"/>
                <a:gd name="connsiteY1" fmla="*/ 141399 h 143627"/>
                <a:gd name="connsiteX2" fmla="*/ 2023 w 140827"/>
                <a:gd name="connsiteY2" fmla="*/ 131302 h 143627"/>
                <a:gd name="connsiteX3" fmla="*/ 128610 w 140827"/>
                <a:gd name="connsiteY3" fmla="*/ 1953 h 143627"/>
                <a:gd name="connsiteX4" fmla="*/ 138707 w 140827"/>
                <a:gd name="connsiteY4" fmla="*/ 1953 h 143627"/>
                <a:gd name="connsiteX5" fmla="*/ 138707 w 140827"/>
                <a:gd name="connsiteY5" fmla="*/ 12144 h 143627"/>
                <a:gd name="connsiteX6" fmla="*/ 12215 w 140827"/>
                <a:gd name="connsiteY6" fmla="*/ 141303 h 143627"/>
                <a:gd name="connsiteX7" fmla="*/ 6976 w 140827"/>
                <a:gd name="connsiteY7" fmla="*/ 143494 h 1436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0827" h="143627">
                  <a:moveTo>
                    <a:pt x="6976" y="143494"/>
                  </a:moveTo>
                  <a:cubicBezTo>
                    <a:pt x="5109" y="143504"/>
                    <a:pt x="3319" y="142742"/>
                    <a:pt x="2023" y="141399"/>
                  </a:cubicBezTo>
                  <a:cubicBezTo>
                    <a:pt x="-758" y="138608"/>
                    <a:pt x="-758" y="134093"/>
                    <a:pt x="2023" y="131302"/>
                  </a:cubicBezTo>
                  <a:lnTo>
                    <a:pt x="128610" y="1953"/>
                  </a:lnTo>
                  <a:cubicBezTo>
                    <a:pt x="131401" y="-829"/>
                    <a:pt x="135916" y="-829"/>
                    <a:pt x="138707" y="1953"/>
                  </a:cubicBezTo>
                  <a:cubicBezTo>
                    <a:pt x="141450" y="4791"/>
                    <a:pt x="141450" y="9306"/>
                    <a:pt x="138707" y="12144"/>
                  </a:cubicBezTo>
                  <a:lnTo>
                    <a:pt x="12215" y="141303"/>
                  </a:lnTo>
                  <a:cubicBezTo>
                    <a:pt x="10843" y="142713"/>
                    <a:pt x="8948" y="143504"/>
                    <a:pt x="6976" y="14349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623" name="Freeform: Shape 622">
              <a:extLst>
                <a:ext uri="{FF2B5EF4-FFF2-40B4-BE49-F238E27FC236}">
                  <a16:creationId xmlns:a16="http://schemas.microsoft.com/office/drawing/2014/main" id="{3AF24CF9-0689-0699-AF7E-D1D7055A746F}"/>
                </a:ext>
              </a:extLst>
            </p:cNvPr>
            <p:cNvSpPr/>
            <p:nvPr/>
          </p:nvSpPr>
          <p:spPr>
            <a:xfrm>
              <a:off x="4815008" y="2152422"/>
              <a:ext cx="194447" cy="196221"/>
            </a:xfrm>
            <a:custGeom>
              <a:avLst/>
              <a:gdLst>
                <a:gd name="connsiteX0" fmla="*/ 77757 w 194447"/>
                <a:gd name="connsiteY0" fmla="*/ 196088 h 196221"/>
                <a:gd name="connsiteX1" fmla="*/ 77757 w 194447"/>
                <a:gd name="connsiteY1" fmla="*/ 196088 h 196221"/>
                <a:gd name="connsiteX2" fmla="*/ 6700 w 194447"/>
                <a:gd name="connsiteY2" fmla="*/ 192183 h 196221"/>
                <a:gd name="connsiteX3" fmla="*/ -63 w 194447"/>
                <a:gd name="connsiteY3" fmla="*/ 185039 h 196221"/>
                <a:gd name="connsiteX4" fmla="*/ -63 w 194447"/>
                <a:gd name="connsiteY4" fmla="*/ 112649 h 196221"/>
                <a:gd name="connsiteX5" fmla="*/ 1937 w 194447"/>
                <a:gd name="connsiteY5" fmla="*/ 107791 h 196221"/>
                <a:gd name="connsiteX6" fmla="*/ 102236 w 194447"/>
                <a:gd name="connsiteY6" fmla="*/ 2064 h 196221"/>
                <a:gd name="connsiteX7" fmla="*/ 110141 w 194447"/>
                <a:gd name="connsiteY7" fmla="*/ 349 h 196221"/>
                <a:gd name="connsiteX8" fmla="*/ 114618 w 194447"/>
                <a:gd name="connsiteY8" fmla="*/ 7017 h 196221"/>
                <a:gd name="connsiteX9" fmla="*/ 114618 w 194447"/>
                <a:gd name="connsiteY9" fmla="*/ 80836 h 196221"/>
                <a:gd name="connsiteX10" fmla="*/ 187675 w 194447"/>
                <a:gd name="connsiteY10" fmla="*/ 85693 h 196221"/>
                <a:gd name="connsiteX11" fmla="*/ 194371 w 194447"/>
                <a:gd name="connsiteY11" fmla="*/ 93256 h 196221"/>
                <a:gd name="connsiteX12" fmla="*/ 191866 w 194447"/>
                <a:gd name="connsiteY12" fmla="*/ 98266 h 196221"/>
                <a:gd name="connsiteX13" fmla="*/ 82519 w 194447"/>
                <a:gd name="connsiteY13" fmla="*/ 194278 h 196221"/>
                <a:gd name="connsiteX14" fmla="*/ 77757 w 194447"/>
                <a:gd name="connsiteY14" fmla="*/ 196088 h 196221"/>
                <a:gd name="connsiteX15" fmla="*/ 13844 w 194447"/>
                <a:gd name="connsiteY15" fmla="*/ 178276 h 196221"/>
                <a:gd name="connsiteX16" fmla="*/ 75185 w 194447"/>
                <a:gd name="connsiteY16" fmla="*/ 181705 h 196221"/>
                <a:gd name="connsiteX17" fmla="*/ 169196 w 194447"/>
                <a:gd name="connsiteY17" fmla="*/ 98742 h 196221"/>
                <a:gd name="connsiteX18" fmla="*/ 106617 w 194447"/>
                <a:gd name="connsiteY18" fmla="*/ 94552 h 196221"/>
                <a:gd name="connsiteX19" fmla="*/ 99950 w 194447"/>
                <a:gd name="connsiteY19" fmla="*/ 87408 h 196221"/>
                <a:gd name="connsiteX20" fmla="*/ 99950 w 194447"/>
                <a:gd name="connsiteY20" fmla="*/ 24828 h 196221"/>
                <a:gd name="connsiteX21" fmla="*/ 14225 w 194447"/>
                <a:gd name="connsiteY21" fmla="*/ 115411 h 1962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94447" h="196221">
                  <a:moveTo>
                    <a:pt x="77757" y="196088"/>
                  </a:moveTo>
                  <a:lnTo>
                    <a:pt x="77757" y="196088"/>
                  </a:lnTo>
                  <a:lnTo>
                    <a:pt x="6700" y="192183"/>
                  </a:lnTo>
                  <a:cubicBezTo>
                    <a:pt x="2928" y="191935"/>
                    <a:pt x="-25" y="188820"/>
                    <a:pt x="-63" y="185039"/>
                  </a:cubicBezTo>
                  <a:lnTo>
                    <a:pt x="-63" y="112649"/>
                  </a:lnTo>
                  <a:cubicBezTo>
                    <a:pt x="-34" y="110830"/>
                    <a:pt x="680" y="109096"/>
                    <a:pt x="1937" y="107791"/>
                  </a:cubicBezTo>
                  <a:lnTo>
                    <a:pt x="102236" y="2064"/>
                  </a:lnTo>
                  <a:cubicBezTo>
                    <a:pt x="104303" y="-22"/>
                    <a:pt x="107398" y="-689"/>
                    <a:pt x="110141" y="349"/>
                  </a:cubicBezTo>
                  <a:cubicBezTo>
                    <a:pt x="112847" y="1464"/>
                    <a:pt x="114609" y="4093"/>
                    <a:pt x="114618" y="7017"/>
                  </a:cubicBezTo>
                  <a:lnTo>
                    <a:pt x="114618" y="80836"/>
                  </a:lnTo>
                  <a:lnTo>
                    <a:pt x="187675" y="85693"/>
                  </a:lnTo>
                  <a:cubicBezTo>
                    <a:pt x="191609" y="85931"/>
                    <a:pt x="194609" y="89322"/>
                    <a:pt x="194371" y="93256"/>
                  </a:cubicBezTo>
                  <a:cubicBezTo>
                    <a:pt x="194247" y="95199"/>
                    <a:pt x="193342" y="97009"/>
                    <a:pt x="191866" y="98266"/>
                  </a:cubicBezTo>
                  <a:lnTo>
                    <a:pt x="82519" y="194278"/>
                  </a:lnTo>
                  <a:cubicBezTo>
                    <a:pt x="81214" y="195459"/>
                    <a:pt x="79519" y="196107"/>
                    <a:pt x="77757" y="196088"/>
                  </a:cubicBezTo>
                  <a:close/>
                  <a:moveTo>
                    <a:pt x="13844" y="178276"/>
                  </a:moveTo>
                  <a:lnTo>
                    <a:pt x="75185" y="181705"/>
                  </a:lnTo>
                  <a:lnTo>
                    <a:pt x="169196" y="98742"/>
                  </a:lnTo>
                  <a:lnTo>
                    <a:pt x="106617" y="94552"/>
                  </a:lnTo>
                  <a:cubicBezTo>
                    <a:pt x="102855" y="94304"/>
                    <a:pt x="99940" y="91170"/>
                    <a:pt x="99950" y="87408"/>
                  </a:cubicBezTo>
                  <a:lnTo>
                    <a:pt x="99950" y="24828"/>
                  </a:lnTo>
                  <a:lnTo>
                    <a:pt x="14225" y="11541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</p:grpSp>
      <p:grpSp>
        <p:nvGrpSpPr>
          <p:cNvPr id="624" name="Group 623">
            <a:extLst>
              <a:ext uri="{FF2B5EF4-FFF2-40B4-BE49-F238E27FC236}">
                <a16:creationId xmlns:a16="http://schemas.microsoft.com/office/drawing/2014/main" id="{EF6ECE76-C258-3F59-B8C5-27A2C76D5B0B}"/>
              </a:ext>
            </a:extLst>
          </p:cNvPr>
          <p:cNvGrpSpPr/>
          <p:nvPr/>
        </p:nvGrpSpPr>
        <p:grpSpPr>
          <a:xfrm>
            <a:off x="14126750" y="4318036"/>
            <a:ext cx="896745" cy="893362"/>
            <a:chOff x="10475625" y="3812013"/>
            <a:chExt cx="896745" cy="893362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625" name="Freeform: Shape 624">
              <a:extLst>
                <a:ext uri="{FF2B5EF4-FFF2-40B4-BE49-F238E27FC236}">
                  <a16:creationId xmlns:a16="http://schemas.microsoft.com/office/drawing/2014/main" id="{4491B662-EDFA-F84D-B425-6D5F9018DF57}"/>
                </a:ext>
              </a:extLst>
            </p:cNvPr>
            <p:cNvSpPr/>
            <p:nvPr/>
          </p:nvSpPr>
          <p:spPr>
            <a:xfrm>
              <a:off x="10475625" y="4031393"/>
              <a:ext cx="390142" cy="673982"/>
            </a:xfrm>
            <a:custGeom>
              <a:avLst/>
              <a:gdLst>
                <a:gd name="connsiteX0" fmla="*/ 158814 w 241553"/>
                <a:gd name="connsiteY0" fmla="*/ 417157 h 417290"/>
                <a:gd name="connsiteX1" fmla="*/ 145193 w 241553"/>
                <a:gd name="connsiteY1" fmla="*/ 417157 h 417290"/>
                <a:gd name="connsiteX2" fmla="*/ 120904 w 241553"/>
                <a:gd name="connsiteY2" fmla="*/ 405727 h 417290"/>
                <a:gd name="connsiteX3" fmla="*/ 96616 w 241553"/>
                <a:gd name="connsiteY3" fmla="*/ 417157 h 417290"/>
                <a:gd name="connsiteX4" fmla="*/ 82995 w 241553"/>
                <a:gd name="connsiteY4" fmla="*/ 417157 h 417290"/>
                <a:gd name="connsiteX5" fmla="*/ 51562 w 241553"/>
                <a:gd name="connsiteY5" fmla="*/ 385724 h 417290"/>
                <a:gd name="connsiteX6" fmla="*/ 51562 w 241553"/>
                <a:gd name="connsiteY6" fmla="*/ 246278 h 417290"/>
                <a:gd name="connsiteX7" fmla="*/ 34418 w 241553"/>
                <a:gd name="connsiteY7" fmla="*/ 251422 h 417290"/>
                <a:gd name="connsiteX8" fmla="*/ 31370 w 241553"/>
                <a:gd name="connsiteY8" fmla="*/ 251422 h 417290"/>
                <a:gd name="connsiteX9" fmla="*/ -63 w 241553"/>
                <a:gd name="connsiteY9" fmla="*/ 219989 h 417290"/>
                <a:gd name="connsiteX10" fmla="*/ -63 w 241553"/>
                <a:gd name="connsiteY10" fmla="*/ 75971 h 417290"/>
                <a:gd name="connsiteX11" fmla="*/ -63 w 241553"/>
                <a:gd name="connsiteY11" fmla="*/ 67304 h 417290"/>
                <a:gd name="connsiteX12" fmla="*/ 61469 w 241553"/>
                <a:gd name="connsiteY12" fmla="*/ -133 h 417290"/>
                <a:gd name="connsiteX13" fmla="*/ 179960 w 241553"/>
                <a:gd name="connsiteY13" fmla="*/ -133 h 417290"/>
                <a:gd name="connsiteX14" fmla="*/ 241491 w 241553"/>
                <a:gd name="connsiteY14" fmla="*/ 67208 h 417290"/>
                <a:gd name="connsiteX15" fmla="*/ 241491 w 241553"/>
                <a:gd name="connsiteY15" fmla="*/ 67208 h 417290"/>
                <a:gd name="connsiteX16" fmla="*/ 241491 w 241553"/>
                <a:gd name="connsiteY16" fmla="*/ 75876 h 417290"/>
                <a:gd name="connsiteX17" fmla="*/ 241491 w 241553"/>
                <a:gd name="connsiteY17" fmla="*/ 75876 h 417290"/>
                <a:gd name="connsiteX18" fmla="*/ 241491 w 241553"/>
                <a:gd name="connsiteY18" fmla="*/ 219894 h 417290"/>
                <a:gd name="connsiteX19" fmla="*/ 210059 w 241553"/>
                <a:gd name="connsiteY19" fmla="*/ 251327 h 417290"/>
                <a:gd name="connsiteX20" fmla="*/ 207011 w 241553"/>
                <a:gd name="connsiteY20" fmla="*/ 251327 h 417290"/>
                <a:gd name="connsiteX21" fmla="*/ 189866 w 241553"/>
                <a:gd name="connsiteY21" fmla="*/ 246183 h 417290"/>
                <a:gd name="connsiteX22" fmla="*/ 189866 w 241553"/>
                <a:gd name="connsiteY22" fmla="*/ 385629 h 417290"/>
                <a:gd name="connsiteX23" fmla="*/ 158814 w 241553"/>
                <a:gd name="connsiteY23" fmla="*/ 417157 h 417290"/>
                <a:gd name="connsiteX24" fmla="*/ 113761 w 241553"/>
                <a:gd name="connsiteY24" fmla="*/ 385724 h 417290"/>
                <a:gd name="connsiteX25" fmla="*/ 128048 w 241553"/>
                <a:gd name="connsiteY25" fmla="*/ 385724 h 417290"/>
                <a:gd name="connsiteX26" fmla="*/ 145193 w 241553"/>
                <a:gd name="connsiteY26" fmla="*/ 402869 h 417290"/>
                <a:gd name="connsiteX27" fmla="*/ 158814 w 241553"/>
                <a:gd name="connsiteY27" fmla="*/ 402869 h 417290"/>
                <a:gd name="connsiteX28" fmla="*/ 175959 w 241553"/>
                <a:gd name="connsiteY28" fmla="*/ 385724 h 417290"/>
                <a:gd name="connsiteX29" fmla="*/ 175959 w 241553"/>
                <a:gd name="connsiteY29" fmla="*/ 219989 h 417290"/>
                <a:gd name="connsiteX30" fmla="*/ 190246 w 241553"/>
                <a:gd name="connsiteY30" fmla="*/ 219989 h 417290"/>
                <a:gd name="connsiteX31" fmla="*/ 207392 w 241553"/>
                <a:gd name="connsiteY31" fmla="*/ 237134 h 417290"/>
                <a:gd name="connsiteX32" fmla="*/ 210440 w 241553"/>
                <a:gd name="connsiteY32" fmla="*/ 237134 h 417290"/>
                <a:gd name="connsiteX33" fmla="*/ 227585 w 241553"/>
                <a:gd name="connsiteY33" fmla="*/ 219989 h 417290"/>
                <a:gd name="connsiteX34" fmla="*/ 227585 w 241553"/>
                <a:gd name="connsiteY34" fmla="*/ 79972 h 417290"/>
                <a:gd name="connsiteX35" fmla="*/ 227585 w 241553"/>
                <a:gd name="connsiteY35" fmla="*/ 67685 h 417290"/>
                <a:gd name="connsiteX36" fmla="*/ 179960 w 241553"/>
                <a:gd name="connsiteY36" fmla="*/ 14154 h 417290"/>
                <a:gd name="connsiteX37" fmla="*/ 61659 w 241553"/>
                <a:gd name="connsiteY37" fmla="*/ 14154 h 417290"/>
                <a:gd name="connsiteX38" fmla="*/ 14034 w 241553"/>
                <a:gd name="connsiteY38" fmla="*/ 67685 h 417290"/>
                <a:gd name="connsiteX39" fmla="*/ 14034 w 241553"/>
                <a:gd name="connsiteY39" fmla="*/ 80067 h 417290"/>
                <a:gd name="connsiteX40" fmla="*/ 14034 w 241553"/>
                <a:gd name="connsiteY40" fmla="*/ 219989 h 417290"/>
                <a:gd name="connsiteX41" fmla="*/ 31179 w 241553"/>
                <a:gd name="connsiteY41" fmla="*/ 237134 h 417290"/>
                <a:gd name="connsiteX42" fmla="*/ 34227 w 241553"/>
                <a:gd name="connsiteY42" fmla="*/ 237134 h 417290"/>
                <a:gd name="connsiteX43" fmla="*/ 51372 w 241553"/>
                <a:gd name="connsiteY43" fmla="*/ 219989 h 417290"/>
                <a:gd name="connsiteX44" fmla="*/ 65660 w 241553"/>
                <a:gd name="connsiteY44" fmla="*/ 219989 h 417290"/>
                <a:gd name="connsiteX45" fmla="*/ 65660 w 241553"/>
                <a:gd name="connsiteY45" fmla="*/ 385724 h 417290"/>
                <a:gd name="connsiteX46" fmla="*/ 82804 w 241553"/>
                <a:gd name="connsiteY46" fmla="*/ 402869 h 417290"/>
                <a:gd name="connsiteX47" fmla="*/ 96425 w 241553"/>
                <a:gd name="connsiteY47" fmla="*/ 402869 h 417290"/>
                <a:gd name="connsiteX48" fmla="*/ 113761 w 241553"/>
                <a:gd name="connsiteY48" fmla="*/ 385915 h 417290"/>
                <a:gd name="connsiteX49" fmla="*/ 113761 w 241553"/>
                <a:gd name="connsiteY49" fmla="*/ 385724 h 417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241553" h="417290">
                  <a:moveTo>
                    <a:pt x="158814" y="417157"/>
                  </a:moveTo>
                  <a:lnTo>
                    <a:pt x="145193" y="417157"/>
                  </a:lnTo>
                  <a:cubicBezTo>
                    <a:pt x="135802" y="417157"/>
                    <a:pt x="126896" y="412966"/>
                    <a:pt x="120904" y="405727"/>
                  </a:cubicBezTo>
                  <a:cubicBezTo>
                    <a:pt x="114913" y="412966"/>
                    <a:pt x="106007" y="417157"/>
                    <a:pt x="96616" y="417157"/>
                  </a:cubicBezTo>
                  <a:lnTo>
                    <a:pt x="82995" y="417157"/>
                  </a:lnTo>
                  <a:cubicBezTo>
                    <a:pt x="65631" y="417157"/>
                    <a:pt x="51562" y="403088"/>
                    <a:pt x="51562" y="385724"/>
                  </a:cubicBezTo>
                  <a:lnTo>
                    <a:pt x="51562" y="246278"/>
                  </a:lnTo>
                  <a:cubicBezTo>
                    <a:pt x="46467" y="249622"/>
                    <a:pt x="40514" y="251412"/>
                    <a:pt x="34418" y="251422"/>
                  </a:cubicBezTo>
                  <a:lnTo>
                    <a:pt x="31370" y="251422"/>
                  </a:lnTo>
                  <a:cubicBezTo>
                    <a:pt x="14005" y="251422"/>
                    <a:pt x="-63" y="237354"/>
                    <a:pt x="-63" y="219989"/>
                  </a:cubicBezTo>
                  <a:lnTo>
                    <a:pt x="-63" y="75971"/>
                  </a:lnTo>
                  <a:cubicBezTo>
                    <a:pt x="-63" y="72352"/>
                    <a:pt x="-63" y="67494"/>
                    <a:pt x="-63" y="67304"/>
                  </a:cubicBezTo>
                  <a:cubicBezTo>
                    <a:pt x="985" y="35395"/>
                    <a:pt x="27560" y="-133"/>
                    <a:pt x="61469" y="-133"/>
                  </a:cubicBezTo>
                  <a:lnTo>
                    <a:pt x="179960" y="-133"/>
                  </a:lnTo>
                  <a:cubicBezTo>
                    <a:pt x="213869" y="-133"/>
                    <a:pt x="240443" y="35395"/>
                    <a:pt x="241491" y="67208"/>
                  </a:cubicBezTo>
                  <a:lnTo>
                    <a:pt x="241491" y="67208"/>
                  </a:lnTo>
                  <a:cubicBezTo>
                    <a:pt x="241491" y="67208"/>
                    <a:pt x="241491" y="72257"/>
                    <a:pt x="241491" y="75876"/>
                  </a:cubicBezTo>
                  <a:lnTo>
                    <a:pt x="241491" y="75876"/>
                  </a:lnTo>
                  <a:lnTo>
                    <a:pt x="241491" y="219894"/>
                  </a:lnTo>
                  <a:cubicBezTo>
                    <a:pt x="241491" y="237258"/>
                    <a:pt x="227423" y="251327"/>
                    <a:pt x="210059" y="251327"/>
                  </a:cubicBezTo>
                  <a:lnTo>
                    <a:pt x="207011" y="251327"/>
                  </a:lnTo>
                  <a:cubicBezTo>
                    <a:pt x="200915" y="251317"/>
                    <a:pt x="194962" y="249526"/>
                    <a:pt x="189866" y="246183"/>
                  </a:cubicBezTo>
                  <a:lnTo>
                    <a:pt x="189866" y="385629"/>
                  </a:lnTo>
                  <a:cubicBezTo>
                    <a:pt x="189923" y="402879"/>
                    <a:pt x="176064" y="416947"/>
                    <a:pt x="158814" y="417157"/>
                  </a:cubicBezTo>
                  <a:close/>
                  <a:moveTo>
                    <a:pt x="113761" y="385724"/>
                  </a:moveTo>
                  <a:lnTo>
                    <a:pt x="128048" y="385724"/>
                  </a:lnTo>
                  <a:cubicBezTo>
                    <a:pt x="128048" y="395192"/>
                    <a:pt x="135725" y="402869"/>
                    <a:pt x="145193" y="402869"/>
                  </a:cubicBezTo>
                  <a:lnTo>
                    <a:pt x="158814" y="402869"/>
                  </a:lnTo>
                  <a:cubicBezTo>
                    <a:pt x="168282" y="402869"/>
                    <a:pt x="175959" y="395192"/>
                    <a:pt x="175959" y="385724"/>
                  </a:cubicBezTo>
                  <a:lnTo>
                    <a:pt x="175959" y="219989"/>
                  </a:lnTo>
                  <a:lnTo>
                    <a:pt x="190246" y="219989"/>
                  </a:lnTo>
                  <a:cubicBezTo>
                    <a:pt x="190294" y="229438"/>
                    <a:pt x="197943" y="237087"/>
                    <a:pt x="207392" y="237134"/>
                  </a:cubicBezTo>
                  <a:lnTo>
                    <a:pt x="210440" y="237134"/>
                  </a:lnTo>
                  <a:cubicBezTo>
                    <a:pt x="219907" y="237134"/>
                    <a:pt x="227585" y="229457"/>
                    <a:pt x="227585" y="219989"/>
                  </a:cubicBezTo>
                  <a:lnTo>
                    <a:pt x="227585" y="79972"/>
                  </a:lnTo>
                  <a:cubicBezTo>
                    <a:pt x="227585" y="79400"/>
                    <a:pt x="227585" y="68542"/>
                    <a:pt x="227585" y="67685"/>
                  </a:cubicBezTo>
                  <a:cubicBezTo>
                    <a:pt x="226727" y="42920"/>
                    <a:pt x="205963" y="14154"/>
                    <a:pt x="179960" y="14154"/>
                  </a:cubicBezTo>
                  <a:lnTo>
                    <a:pt x="61659" y="14154"/>
                  </a:lnTo>
                  <a:cubicBezTo>
                    <a:pt x="36037" y="14154"/>
                    <a:pt x="15272" y="42729"/>
                    <a:pt x="14034" y="67685"/>
                  </a:cubicBezTo>
                  <a:cubicBezTo>
                    <a:pt x="14034" y="68256"/>
                    <a:pt x="14034" y="79210"/>
                    <a:pt x="14034" y="80067"/>
                  </a:cubicBezTo>
                  <a:lnTo>
                    <a:pt x="14034" y="219989"/>
                  </a:lnTo>
                  <a:cubicBezTo>
                    <a:pt x="14034" y="229457"/>
                    <a:pt x="21711" y="237134"/>
                    <a:pt x="31179" y="237134"/>
                  </a:cubicBezTo>
                  <a:lnTo>
                    <a:pt x="34227" y="237134"/>
                  </a:lnTo>
                  <a:cubicBezTo>
                    <a:pt x="43676" y="237087"/>
                    <a:pt x="51324" y="229438"/>
                    <a:pt x="51372" y="219989"/>
                  </a:cubicBezTo>
                  <a:lnTo>
                    <a:pt x="65660" y="219989"/>
                  </a:lnTo>
                  <a:lnTo>
                    <a:pt x="65660" y="385724"/>
                  </a:lnTo>
                  <a:cubicBezTo>
                    <a:pt x="65660" y="395192"/>
                    <a:pt x="73337" y="402869"/>
                    <a:pt x="82804" y="402869"/>
                  </a:cubicBezTo>
                  <a:lnTo>
                    <a:pt x="96425" y="402869"/>
                  </a:lnTo>
                  <a:cubicBezTo>
                    <a:pt x="105893" y="402974"/>
                    <a:pt x="113656" y="395383"/>
                    <a:pt x="113761" y="385915"/>
                  </a:cubicBezTo>
                  <a:cubicBezTo>
                    <a:pt x="113761" y="385848"/>
                    <a:pt x="113761" y="385791"/>
                    <a:pt x="113761" y="38572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grpSp>
          <p:nvGrpSpPr>
            <p:cNvPr id="626" name="Group 625">
              <a:extLst>
                <a:ext uri="{FF2B5EF4-FFF2-40B4-BE49-F238E27FC236}">
                  <a16:creationId xmlns:a16="http://schemas.microsoft.com/office/drawing/2014/main" id="{621947C5-D793-14B2-8164-2EC3237DF34C}"/>
                </a:ext>
              </a:extLst>
            </p:cNvPr>
            <p:cNvGrpSpPr/>
            <p:nvPr/>
          </p:nvGrpSpPr>
          <p:grpSpPr>
            <a:xfrm>
              <a:off x="10559008" y="3812013"/>
              <a:ext cx="813362" cy="842748"/>
              <a:chOff x="4505637" y="1279176"/>
              <a:chExt cx="503586" cy="521780"/>
            </a:xfrm>
            <a:grpFill/>
          </p:grpSpPr>
          <p:sp>
            <p:nvSpPr>
              <p:cNvPr id="627" name="Freeform: Shape 626">
                <a:extLst>
                  <a:ext uri="{FF2B5EF4-FFF2-40B4-BE49-F238E27FC236}">
                    <a16:creationId xmlns:a16="http://schemas.microsoft.com/office/drawing/2014/main" id="{B4F04818-5AEA-E510-1980-F5B686C2170C}"/>
                  </a:ext>
                </a:extLst>
              </p:cNvPr>
              <p:cNvSpPr/>
              <p:nvPr/>
            </p:nvSpPr>
            <p:spPr>
              <a:xfrm>
                <a:off x="4661561" y="1331755"/>
                <a:ext cx="347662" cy="57150"/>
              </a:xfrm>
              <a:custGeom>
                <a:avLst/>
                <a:gdLst>
                  <a:gd name="connsiteX0" fmla="*/ 340265 w 347662"/>
                  <a:gd name="connsiteY0" fmla="*/ 57017 h 57150"/>
                  <a:gd name="connsiteX1" fmla="*/ 71089 w 347662"/>
                  <a:gd name="connsiteY1" fmla="*/ 57017 h 57150"/>
                  <a:gd name="connsiteX2" fmla="*/ 63945 w 347662"/>
                  <a:gd name="connsiteY2" fmla="*/ 49873 h 57150"/>
                  <a:gd name="connsiteX3" fmla="*/ 71089 w 347662"/>
                  <a:gd name="connsiteY3" fmla="*/ 42729 h 57150"/>
                  <a:gd name="connsiteX4" fmla="*/ 333121 w 347662"/>
                  <a:gd name="connsiteY4" fmla="*/ 42729 h 57150"/>
                  <a:gd name="connsiteX5" fmla="*/ 333121 w 347662"/>
                  <a:gd name="connsiteY5" fmla="*/ 14154 h 57150"/>
                  <a:gd name="connsiteX6" fmla="*/ 7081 w 347662"/>
                  <a:gd name="connsiteY6" fmla="*/ 14154 h 57150"/>
                  <a:gd name="connsiteX7" fmla="*/ -63 w 347662"/>
                  <a:gd name="connsiteY7" fmla="*/ 7010 h 57150"/>
                  <a:gd name="connsiteX8" fmla="*/ 7081 w 347662"/>
                  <a:gd name="connsiteY8" fmla="*/ -133 h 57150"/>
                  <a:gd name="connsiteX9" fmla="*/ 340456 w 347662"/>
                  <a:gd name="connsiteY9" fmla="*/ -133 h 57150"/>
                  <a:gd name="connsiteX10" fmla="*/ 347600 w 347662"/>
                  <a:gd name="connsiteY10" fmla="*/ 7010 h 57150"/>
                  <a:gd name="connsiteX11" fmla="*/ 347600 w 347662"/>
                  <a:gd name="connsiteY11" fmla="*/ 50064 h 57150"/>
                  <a:gd name="connsiteX12" fmla="*/ 340265 w 347662"/>
                  <a:gd name="connsiteY12" fmla="*/ 57017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47662" h="57150">
                    <a:moveTo>
                      <a:pt x="340265" y="57017"/>
                    </a:moveTo>
                    <a:lnTo>
                      <a:pt x="71089" y="57017"/>
                    </a:lnTo>
                    <a:cubicBezTo>
                      <a:pt x="67146" y="57017"/>
                      <a:pt x="63945" y="53816"/>
                      <a:pt x="63945" y="49873"/>
                    </a:cubicBezTo>
                    <a:cubicBezTo>
                      <a:pt x="63945" y="45930"/>
                      <a:pt x="67146" y="42729"/>
                      <a:pt x="71089" y="42729"/>
                    </a:cubicBezTo>
                    <a:lnTo>
                      <a:pt x="333121" y="42729"/>
                    </a:lnTo>
                    <a:lnTo>
                      <a:pt x="333121" y="14154"/>
                    </a:lnTo>
                    <a:lnTo>
                      <a:pt x="7081" y="14154"/>
                    </a:lnTo>
                    <a:cubicBezTo>
                      <a:pt x="3138" y="14154"/>
                      <a:pt x="-63" y="10954"/>
                      <a:pt x="-63" y="7010"/>
                    </a:cubicBezTo>
                    <a:cubicBezTo>
                      <a:pt x="-63" y="3067"/>
                      <a:pt x="3138" y="-133"/>
                      <a:pt x="7081" y="-133"/>
                    </a:cubicBezTo>
                    <a:lnTo>
                      <a:pt x="340456" y="-133"/>
                    </a:lnTo>
                    <a:cubicBezTo>
                      <a:pt x="344380" y="-86"/>
                      <a:pt x="347552" y="3086"/>
                      <a:pt x="347600" y="7010"/>
                    </a:cubicBezTo>
                    <a:lnTo>
                      <a:pt x="347600" y="50064"/>
                    </a:lnTo>
                    <a:cubicBezTo>
                      <a:pt x="347447" y="53988"/>
                      <a:pt x="344190" y="57074"/>
                      <a:pt x="340265" y="570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7198"/>
              </a:p>
            </p:txBody>
          </p:sp>
          <p:sp>
            <p:nvSpPr>
              <p:cNvPr id="628" name="Freeform: Shape 627">
                <a:extLst>
                  <a:ext uri="{FF2B5EF4-FFF2-40B4-BE49-F238E27FC236}">
                    <a16:creationId xmlns:a16="http://schemas.microsoft.com/office/drawing/2014/main" id="{71A38BC7-9B45-44A9-16E3-16F7AFAB1963}"/>
                  </a:ext>
                </a:extLst>
              </p:cNvPr>
              <p:cNvSpPr/>
              <p:nvPr/>
            </p:nvSpPr>
            <p:spPr>
              <a:xfrm>
                <a:off x="4656417" y="1374616"/>
                <a:ext cx="307752" cy="282513"/>
              </a:xfrm>
              <a:custGeom>
                <a:avLst/>
                <a:gdLst>
                  <a:gd name="connsiteX0" fmla="*/ 300546 w 307752"/>
                  <a:gd name="connsiteY0" fmla="*/ 282379 h 282513"/>
                  <a:gd name="connsiteX1" fmla="*/ 68231 w 307752"/>
                  <a:gd name="connsiteY1" fmla="*/ 282379 h 282513"/>
                  <a:gd name="connsiteX2" fmla="*/ 61087 w 307752"/>
                  <a:gd name="connsiteY2" fmla="*/ 275235 h 282513"/>
                  <a:gd name="connsiteX3" fmla="*/ 68231 w 307752"/>
                  <a:gd name="connsiteY3" fmla="*/ 268092 h 282513"/>
                  <a:gd name="connsiteX4" fmla="*/ 293402 w 307752"/>
                  <a:gd name="connsiteY4" fmla="*/ 268092 h 282513"/>
                  <a:gd name="connsiteX5" fmla="*/ 293402 w 307752"/>
                  <a:gd name="connsiteY5" fmla="*/ 14155 h 282513"/>
                  <a:gd name="connsiteX6" fmla="*/ 7081 w 307752"/>
                  <a:gd name="connsiteY6" fmla="*/ 14155 h 282513"/>
                  <a:gd name="connsiteX7" fmla="*/ -63 w 307752"/>
                  <a:gd name="connsiteY7" fmla="*/ 7011 h 282513"/>
                  <a:gd name="connsiteX8" fmla="*/ 7081 w 307752"/>
                  <a:gd name="connsiteY8" fmla="*/ -133 h 282513"/>
                  <a:gd name="connsiteX9" fmla="*/ 300546 w 307752"/>
                  <a:gd name="connsiteY9" fmla="*/ -133 h 282513"/>
                  <a:gd name="connsiteX10" fmla="*/ 307690 w 307752"/>
                  <a:gd name="connsiteY10" fmla="*/ 6821 h 282513"/>
                  <a:gd name="connsiteX11" fmla="*/ 307690 w 307752"/>
                  <a:gd name="connsiteY11" fmla="*/ 7011 h 282513"/>
                  <a:gd name="connsiteX12" fmla="*/ 307690 w 307752"/>
                  <a:gd name="connsiteY12" fmla="*/ 275712 h 282513"/>
                  <a:gd name="connsiteX13" fmla="*/ 300546 w 307752"/>
                  <a:gd name="connsiteY13" fmla="*/ 282379 h 282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07752" h="282513">
                    <a:moveTo>
                      <a:pt x="300546" y="282379"/>
                    </a:moveTo>
                    <a:lnTo>
                      <a:pt x="68231" y="282379"/>
                    </a:lnTo>
                    <a:cubicBezTo>
                      <a:pt x="64288" y="282379"/>
                      <a:pt x="61087" y="279179"/>
                      <a:pt x="61087" y="275235"/>
                    </a:cubicBezTo>
                    <a:cubicBezTo>
                      <a:pt x="61087" y="271292"/>
                      <a:pt x="64288" y="268092"/>
                      <a:pt x="68231" y="268092"/>
                    </a:cubicBezTo>
                    <a:lnTo>
                      <a:pt x="293402" y="268092"/>
                    </a:lnTo>
                    <a:lnTo>
                      <a:pt x="293402" y="14155"/>
                    </a:lnTo>
                    <a:lnTo>
                      <a:pt x="7081" y="14155"/>
                    </a:lnTo>
                    <a:cubicBezTo>
                      <a:pt x="3138" y="14155"/>
                      <a:pt x="-63" y="10955"/>
                      <a:pt x="-63" y="7011"/>
                    </a:cubicBezTo>
                    <a:cubicBezTo>
                      <a:pt x="-63" y="3068"/>
                      <a:pt x="3138" y="-133"/>
                      <a:pt x="7081" y="-133"/>
                    </a:cubicBezTo>
                    <a:lnTo>
                      <a:pt x="300546" y="-133"/>
                    </a:lnTo>
                    <a:cubicBezTo>
                      <a:pt x="304442" y="-190"/>
                      <a:pt x="307633" y="2925"/>
                      <a:pt x="307690" y="6821"/>
                    </a:cubicBezTo>
                    <a:cubicBezTo>
                      <a:pt x="307690" y="6887"/>
                      <a:pt x="307690" y="6945"/>
                      <a:pt x="307690" y="7011"/>
                    </a:cubicBezTo>
                    <a:lnTo>
                      <a:pt x="307690" y="275712"/>
                    </a:lnTo>
                    <a:cubicBezTo>
                      <a:pt x="307490" y="279493"/>
                      <a:pt x="304328" y="282436"/>
                      <a:pt x="300546" y="28237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7198"/>
              </a:p>
            </p:txBody>
          </p:sp>
          <p:sp>
            <p:nvSpPr>
              <p:cNvPr id="629" name="Freeform: Shape 628">
                <a:extLst>
                  <a:ext uri="{FF2B5EF4-FFF2-40B4-BE49-F238E27FC236}">
                    <a16:creationId xmlns:a16="http://schemas.microsoft.com/office/drawing/2014/main" id="{20A3877C-05DD-7828-1CD5-BC575F46F9B5}"/>
                  </a:ext>
                </a:extLst>
              </p:cNvPr>
              <p:cNvSpPr/>
              <p:nvPr/>
            </p:nvSpPr>
            <p:spPr>
              <a:xfrm>
                <a:off x="4717853" y="1642860"/>
                <a:ext cx="128521" cy="150479"/>
              </a:xfrm>
              <a:custGeom>
                <a:avLst/>
                <a:gdLst>
                  <a:gd name="connsiteX0" fmla="*/ 121000 w 128521"/>
                  <a:gd name="connsiteY0" fmla="*/ 150343 h 150479"/>
                  <a:gd name="connsiteX1" fmla="*/ 115571 w 128521"/>
                  <a:gd name="connsiteY1" fmla="*/ 147771 h 150479"/>
                  <a:gd name="connsiteX2" fmla="*/ 1557 w 128521"/>
                  <a:gd name="connsiteY2" fmla="*/ 11659 h 150479"/>
                  <a:gd name="connsiteX3" fmla="*/ 2414 w 128521"/>
                  <a:gd name="connsiteY3" fmla="*/ 1563 h 150479"/>
                  <a:gd name="connsiteX4" fmla="*/ 12482 w 128521"/>
                  <a:gd name="connsiteY4" fmla="*/ 2391 h 150479"/>
                  <a:gd name="connsiteX5" fmla="*/ 12510 w 128521"/>
                  <a:gd name="connsiteY5" fmla="*/ 2420 h 150479"/>
                  <a:gd name="connsiteX6" fmla="*/ 126810 w 128521"/>
                  <a:gd name="connsiteY6" fmla="*/ 138627 h 150479"/>
                  <a:gd name="connsiteX7" fmla="*/ 125953 w 128521"/>
                  <a:gd name="connsiteY7" fmla="*/ 148629 h 150479"/>
                  <a:gd name="connsiteX8" fmla="*/ 121000 w 128521"/>
                  <a:gd name="connsiteY8" fmla="*/ 150343 h 1504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8521" h="150479">
                    <a:moveTo>
                      <a:pt x="121000" y="150343"/>
                    </a:moveTo>
                    <a:cubicBezTo>
                      <a:pt x="118895" y="150343"/>
                      <a:pt x="116904" y="149400"/>
                      <a:pt x="115571" y="147771"/>
                    </a:cubicBezTo>
                    <a:lnTo>
                      <a:pt x="1557" y="11659"/>
                    </a:lnTo>
                    <a:cubicBezTo>
                      <a:pt x="-901" y="8602"/>
                      <a:pt x="-520" y="4153"/>
                      <a:pt x="2414" y="1563"/>
                    </a:cubicBezTo>
                    <a:cubicBezTo>
                      <a:pt x="5424" y="-990"/>
                      <a:pt x="9929" y="-619"/>
                      <a:pt x="12482" y="2391"/>
                    </a:cubicBezTo>
                    <a:cubicBezTo>
                      <a:pt x="12492" y="2401"/>
                      <a:pt x="12501" y="2410"/>
                      <a:pt x="12510" y="2420"/>
                    </a:cubicBezTo>
                    <a:lnTo>
                      <a:pt x="126810" y="138627"/>
                    </a:lnTo>
                    <a:cubicBezTo>
                      <a:pt x="129306" y="141637"/>
                      <a:pt x="128925" y="146095"/>
                      <a:pt x="125953" y="148629"/>
                    </a:cubicBezTo>
                    <a:cubicBezTo>
                      <a:pt x="124563" y="149781"/>
                      <a:pt x="122801" y="150391"/>
                      <a:pt x="121000" y="15034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7198"/>
              </a:p>
            </p:txBody>
          </p:sp>
          <p:sp>
            <p:nvSpPr>
              <p:cNvPr id="630" name="Freeform: Shape 629">
                <a:extLst>
                  <a:ext uri="{FF2B5EF4-FFF2-40B4-BE49-F238E27FC236}">
                    <a16:creationId xmlns:a16="http://schemas.microsoft.com/office/drawing/2014/main" id="{C93F19E7-7D54-8F10-3B4C-B435F65BCFC0}"/>
                  </a:ext>
                </a:extLst>
              </p:cNvPr>
              <p:cNvSpPr/>
              <p:nvPr/>
            </p:nvSpPr>
            <p:spPr>
              <a:xfrm>
                <a:off x="4513447" y="1279176"/>
                <a:ext cx="123063" cy="123062"/>
              </a:xfrm>
              <a:custGeom>
                <a:avLst/>
                <a:gdLst>
                  <a:gd name="connsiteX0" fmla="*/ 61469 w 123063"/>
                  <a:gd name="connsiteY0" fmla="*/ 122930 h 123062"/>
                  <a:gd name="connsiteX1" fmla="*/ -63 w 123063"/>
                  <a:gd name="connsiteY1" fmla="*/ 61398 h 123062"/>
                  <a:gd name="connsiteX2" fmla="*/ 61469 w 123063"/>
                  <a:gd name="connsiteY2" fmla="*/ -133 h 123062"/>
                  <a:gd name="connsiteX3" fmla="*/ 123000 w 123063"/>
                  <a:gd name="connsiteY3" fmla="*/ 61398 h 123062"/>
                  <a:gd name="connsiteX4" fmla="*/ 123000 w 123063"/>
                  <a:gd name="connsiteY4" fmla="*/ 61493 h 123062"/>
                  <a:gd name="connsiteX5" fmla="*/ 61469 w 123063"/>
                  <a:gd name="connsiteY5" fmla="*/ 122930 h 123062"/>
                  <a:gd name="connsiteX6" fmla="*/ 61469 w 123063"/>
                  <a:gd name="connsiteY6" fmla="*/ 14250 h 123062"/>
                  <a:gd name="connsiteX7" fmla="*/ 13844 w 123063"/>
                  <a:gd name="connsiteY7" fmla="*/ 61875 h 123062"/>
                  <a:gd name="connsiteX8" fmla="*/ 61469 w 123063"/>
                  <a:gd name="connsiteY8" fmla="*/ 109500 h 123062"/>
                  <a:gd name="connsiteX9" fmla="*/ 109094 w 123063"/>
                  <a:gd name="connsiteY9" fmla="*/ 61875 h 123062"/>
                  <a:gd name="connsiteX10" fmla="*/ 61469 w 123063"/>
                  <a:gd name="connsiteY10" fmla="*/ 14345 h 123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3063" h="123062">
                    <a:moveTo>
                      <a:pt x="61469" y="122930"/>
                    </a:moveTo>
                    <a:cubicBezTo>
                      <a:pt x="27483" y="122930"/>
                      <a:pt x="-63" y="95383"/>
                      <a:pt x="-63" y="61398"/>
                    </a:cubicBezTo>
                    <a:cubicBezTo>
                      <a:pt x="-63" y="27413"/>
                      <a:pt x="27483" y="-133"/>
                      <a:pt x="61469" y="-133"/>
                    </a:cubicBezTo>
                    <a:cubicBezTo>
                      <a:pt x="95454" y="-133"/>
                      <a:pt x="123000" y="27413"/>
                      <a:pt x="123000" y="61398"/>
                    </a:cubicBezTo>
                    <a:cubicBezTo>
                      <a:pt x="123000" y="61427"/>
                      <a:pt x="123000" y="61465"/>
                      <a:pt x="123000" y="61493"/>
                    </a:cubicBezTo>
                    <a:cubicBezTo>
                      <a:pt x="122943" y="95441"/>
                      <a:pt x="95416" y="122930"/>
                      <a:pt x="61469" y="122930"/>
                    </a:cubicBezTo>
                    <a:close/>
                    <a:moveTo>
                      <a:pt x="61469" y="14250"/>
                    </a:moveTo>
                    <a:cubicBezTo>
                      <a:pt x="35170" y="14250"/>
                      <a:pt x="13844" y="35576"/>
                      <a:pt x="13844" y="61875"/>
                    </a:cubicBezTo>
                    <a:cubicBezTo>
                      <a:pt x="13844" y="88173"/>
                      <a:pt x="35170" y="109500"/>
                      <a:pt x="61469" y="109500"/>
                    </a:cubicBezTo>
                    <a:cubicBezTo>
                      <a:pt x="87767" y="109500"/>
                      <a:pt x="109094" y="88173"/>
                      <a:pt x="109094" y="61875"/>
                    </a:cubicBezTo>
                    <a:cubicBezTo>
                      <a:pt x="109037" y="35605"/>
                      <a:pt x="87739" y="14345"/>
                      <a:pt x="61469" y="1434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7198"/>
              </a:p>
            </p:txBody>
          </p:sp>
          <p:sp>
            <p:nvSpPr>
              <p:cNvPr id="631" name="Freeform: Shape 630">
                <a:extLst>
                  <a:ext uri="{FF2B5EF4-FFF2-40B4-BE49-F238E27FC236}">
                    <a16:creationId xmlns:a16="http://schemas.microsoft.com/office/drawing/2014/main" id="{05D2BCD9-7578-3F25-CB38-01818E85CDA9}"/>
                  </a:ext>
                </a:extLst>
              </p:cNvPr>
              <p:cNvSpPr/>
              <p:nvPr/>
            </p:nvSpPr>
            <p:spPr>
              <a:xfrm>
                <a:off x="4505637" y="1493775"/>
                <a:ext cx="14287" cy="159639"/>
              </a:xfrm>
              <a:custGeom>
                <a:avLst/>
                <a:gdLst>
                  <a:gd name="connsiteX0" fmla="*/ 0 w 14287"/>
                  <a:gd name="connsiteY0" fmla="*/ 0 h 159639"/>
                  <a:gd name="connsiteX1" fmla="*/ 14287 w 14287"/>
                  <a:gd name="connsiteY1" fmla="*/ 0 h 159639"/>
                  <a:gd name="connsiteX2" fmla="*/ 14287 w 14287"/>
                  <a:gd name="connsiteY2" fmla="*/ 159639 h 159639"/>
                  <a:gd name="connsiteX3" fmla="*/ 0 w 14287"/>
                  <a:gd name="connsiteY3" fmla="*/ 159639 h 159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287" h="159639">
                    <a:moveTo>
                      <a:pt x="0" y="0"/>
                    </a:moveTo>
                    <a:lnTo>
                      <a:pt x="14287" y="0"/>
                    </a:lnTo>
                    <a:lnTo>
                      <a:pt x="14287" y="159639"/>
                    </a:lnTo>
                    <a:lnTo>
                      <a:pt x="0" y="15963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7198"/>
              </a:p>
            </p:txBody>
          </p:sp>
          <p:sp>
            <p:nvSpPr>
              <p:cNvPr id="632" name="Freeform: Shape 631">
                <a:extLst>
                  <a:ext uri="{FF2B5EF4-FFF2-40B4-BE49-F238E27FC236}">
                    <a16:creationId xmlns:a16="http://schemas.microsoft.com/office/drawing/2014/main" id="{6F56C4F5-6794-41DB-7149-A7DAFA3E6FE7}"/>
                  </a:ext>
                </a:extLst>
              </p:cNvPr>
              <p:cNvSpPr/>
              <p:nvPr/>
            </p:nvSpPr>
            <p:spPr>
              <a:xfrm>
                <a:off x="4630319" y="1493775"/>
                <a:ext cx="14287" cy="159639"/>
              </a:xfrm>
              <a:custGeom>
                <a:avLst/>
                <a:gdLst>
                  <a:gd name="connsiteX0" fmla="*/ 0 w 14287"/>
                  <a:gd name="connsiteY0" fmla="*/ 0 h 159639"/>
                  <a:gd name="connsiteX1" fmla="*/ 14287 w 14287"/>
                  <a:gd name="connsiteY1" fmla="*/ 0 h 159639"/>
                  <a:gd name="connsiteX2" fmla="*/ 14287 w 14287"/>
                  <a:gd name="connsiteY2" fmla="*/ 159639 h 159639"/>
                  <a:gd name="connsiteX3" fmla="*/ 0 w 14287"/>
                  <a:gd name="connsiteY3" fmla="*/ 159639 h 159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287" h="159639">
                    <a:moveTo>
                      <a:pt x="0" y="0"/>
                    </a:moveTo>
                    <a:lnTo>
                      <a:pt x="14287" y="0"/>
                    </a:lnTo>
                    <a:lnTo>
                      <a:pt x="14287" y="159639"/>
                    </a:lnTo>
                    <a:lnTo>
                      <a:pt x="0" y="15963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7198"/>
              </a:p>
            </p:txBody>
          </p:sp>
          <p:sp>
            <p:nvSpPr>
              <p:cNvPr id="633" name="Freeform: Shape 632">
                <a:extLst>
                  <a:ext uri="{FF2B5EF4-FFF2-40B4-BE49-F238E27FC236}">
                    <a16:creationId xmlns:a16="http://schemas.microsoft.com/office/drawing/2014/main" id="{50139B4A-3810-5CF3-45A9-7CB92A10A32F}"/>
                  </a:ext>
                </a:extLst>
              </p:cNvPr>
              <p:cNvSpPr/>
              <p:nvPr/>
            </p:nvSpPr>
            <p:spPr>
              <a:xfrm>
                <a:off x="4567835" y="1623696"/>
                <a:ext cx="14287" cy="177260"/>
              </a:xfrm>
              <a:custGeom>
                <a:avLst/>
                <a:gdLst>
                  <a:gd name="connsiteX0" fmla="*/ 0 w 14287"/>
                  <a:gd name="connsiteY0" fmla="*/ 0 h 177260"/>
                  <a:gd name="connsiteX1" fmla="*/ 14287 w 14287"/>
                  <a:gd name="connsiteY1" fmla="*/ 0 h 177260"/>
                  <a:gd name="connsiteX2" fmla="*/ 14287 w 14287"/>
                  <a:gd name="connsiteY2" fmla="*/ 177260 h 177260"/>
                  <a:gd name="connsiteX3" fmla="*/ 0 w 14287"/>
                  <a:gd name="connsiteY3" fmla="*/ 177260 h 177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287" h="177260">
                    <a:moveTo>
                      <a:pt x="0" y="0"/>
                    </a:moveTo>
                    <a:lnTo>
                      <a:pt x="14287" y="0"/>
                    </a:lnTo>
                    <a:lnTo>
                      <a:pt x="14287" y="177260"/>
                    </a:lnTo>
                    <a:lnTo>
                      <a:pt x="0" y="17726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7198"/>
              </a:p>
            </p:txBody>
          </p:sp>
          <p:sp>
            <p:nvSpPr>
              <p:cNvPr id="634" name="Freeform: Shape 633">
                <a:extLst>
                  <a:ext uri="{FF2B5EF4-FFF2-40B4-BE49-F238E27FC236}">
                    <a16:creationId xmlns:a16="http://schemas.microsoft.com/office/drawing/2014/main" id="{5C00FDEA-1546-F23C-D9DB-ACE79B252CCE}"/>
                  </a:ext>
                </a:extLst>
              </p:cNvPr>
              <p:cNvSpPr/>
              <p:nvPr/>
            </p:nvSpPr>
            <p:spPr>
              <a:xfrm>
                <a:off x="4867110" y="1487012"/>
                <a:ext cx="50387" cy="120967"/>
              </a:xfrm>
              <a:custGeom>
                <a:avLst/>
                <a:gdLst>
                  <a:gd name="connsiteX0" fmla="*/ 50324 w 50387"/>
                  <a:gd name="connsiteY0" fmla="*/ 120834 h 120967"/>
                  <a:gd name="connsiteX1" fmla="*/ -63 w 50387"/>
                  <a:gd name="connsiteY1" fmla="*/ 120834 h 120967"/>
                  <a:gd name="connsiteX2" fmla="*/ -63 w 50387"/>
                  <a:gd name="connsiteY2" fmla="*/ -133 h 120967"/>
                  <a:gd name="connsiteX3" fmla="*/ 50324 w 50387"/>
                  <a:gd name="connsiteY3" fmla="*/ -133 h 120967"/>
                  <a:gd name="connsiteX4" fmla="*/ 14225 w 50387"/>
                  <a:gd name="connsiteY4" fmla="*/ 106547 h 120967"/>
                  <a:gd name="connsiteX5" fmla="*/ 36037 w 50387"/>
                  <a:gd name="connsiteY5" fmla="*/ 106547 h 120967"/>
                  <a:gd name="connsiteX6" fmla="*/ 36037 w 50387"/>
                  <a:gd name="connsiteY6" fmla="*/ 14154 h 120967"/>
                  <a:gd name="connsiteX7" fmla="*/ 14225 w 50387"/>
                  <a:gd name="connsiteY7" fmla="*/ 14154 h 12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0387" h="120967">
                    <a:moveTo>
                      <a:pt x="50324" y="120834"/>
                    </a:moveTo>
                    <a:lnTo>
                      <a:pt x="-63" y="120834"/>
                    </a:lnTo>
                    <a:lnTo>
                      <a:pt x="-63" y="-133"/>
                    </a:lnTo>
                    <a:lnTo>
                      <a:pt x="50324" y="-133"/>
                    </a:lnTo>
                    <a:close/>
                    <a:moveTo>
                      <a:pt x="14225" y="106547"/>
                    </a:moveTo>
                    <a:lnTo>
                      <a:pt x="36037" y="106547"/>
                    </a:lnTo>
                    <a:lnTo>
                      <a:pt x="36037" y="14154"/>
                    </a:lnTo>
                    <a:lnTo>
                      <a:pt x="14225" y="1415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7198"/>
              </a:p>
            </p:txBody>
          </p:sp>
          <p:sp>
            <p:nvSpPr>
              <p:cNvPr id="635" name="Freeform: Shape 634">
                <a:extLst>
                  <a:ext uri="{FF2B5EF4-FFF2-40B4-BE49-F238E27FC236}">
                    <a16:creationId xmlns:a16="http://schemas.microsoft.com/office/drawing/2014/main" id="{D988263F-4C35-C777-C5A3-AD259DE640BB}"/>
                  </a:ext>
                </a:extLst>
              </p:cNvPr>
              <p:cNvSpPr/>
              <p:nvPr/>
            </p:nvSpPr>
            <p:spPr>
              <a:xfrm>
                <a:off x="4801102" y="1524731"/>
                <a:ext cx="50387" cy="83248"/>
              </a:xfrm>
              <a:custGeom>
                <a:avLst/>
                <a:gdLst>
                  <a:gd name="connsiteX0" fmla="*/ 50324 w 50387"/>
                  <a:gd name="connsiteY0" fmla="*/ 83115 h 83248"/>
                  <a:gd name="connsiteX1" fmla="*/ -63 w 50387"/>
                  <a:gd name="connsiteY1" fmla="*/ 83115 h 83248"/>
                  <a:gd name="connsiteX2" fmla="*/ -63 w 50387"/>
                  <a:gd name="connsiteY2" fmla="*/ -133 h 83248"/>
                  <a:gd name="connsiteX3" fmla="*/ 50324 w 50387"/>
                  <a:gd name="connsiteY3" fmla="*/ -133 h 83248"/>
                  <a:gd name="connsiteX4" fmla="*/ 14225 w 50387"/>
                  <a:gd name="connsiteY4" fmla="*/ 68828 h 83248"/>
                  <a:gd name="connsiteX5" fmla="*/ 36037 w 50387"/>
                  <a:gd name="connsiteY5" fmla="*/ 68828 h 83248"/>
                  <a:gd name="connsiteX6" fmla="*/ 36037 w 50387"/>
                  <a:gd name="connsiteY6" fmla="*/ 14154 h 83248"/>
                  <a:gd name="connsiteX7" fmla="*/ 14225 w 50387"/>
                  <a:gd name="connsiteY7" fmla="*/ 14154 h 83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0387" h="83248">
                    <a:moveTo>
                      <a:pt x="50324" y="83115"/>
                    </a:moveTo>
                    <a:lnTo>
                      <a:pt x="-63" y="83115"/>
                    </a:lnTo>
                    <a:lnTo>
                      <a:pt x="-63" y="-133"/>
                    </a:lnTo>
                    <a:lnTo>
                      <a:pt x="50324" y="-133"/>
                    </a:lnTo>
                    <a:close/>
                    <a:moveTo>
                      <a:pt x="14225" y="68828"/>
                    </a:moveTo>
                    <a:lnTo>
                      <a:pt x="36037" y="68828"/>
                    </a:lnTo>
                    <a:lnTo>
                      <a:pt x="36037" y="14154"/>
                    </a:lnTo>
                    <a:lnTo>
                      <a:pt x="14225" y="1415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7198"/>
              </a:p>
            </p:txBody>
          </p:sp>
          <p:sp>
            <p:nvSpPr>
              <p:cNvPr id="636" name="Freeform: Shape 635">
                <a:extLst>
                  <a:ext uri="{FF2B5EF4-FFF2-40B4-BE49-F238E27FC236}">
                    <a16:creationId xmlns:a16="http://schemas.microsoft.com/office/drawing/2014/main" id="{0EABCCB9-AB6B-B391-51D6-01A9B9529CBA}"/>
                  </a:ext>
                </a:extLst>
              </p:cNvPr>
              <p:cNvSpPr/>
              <p:nvPr/>
            </p:nvSpPr>
            <p:spPr>
              <a:xfrm>
                <a:off x="4735665" y="1553401"/>
                <a:ext cx="50482" cy="54578"/>
              </a:xfrm>
              <a:custGeom>
                <a:avLst/>
                <a:gdLst>
                  <a:gd name="connsiteX0" fmla="*/ 50420 w 50482"/>
                  <a:gd name="connsiteY0" fmla="*/ 54445 h 54578"/>
                  <a:gd name="connsiteX1" fmla="*/ -63 w 50482"/>
                  <a:gd name="connsiteY1" fmla="*/ 54445 h 54578"/>
                  <a:gd name="connsiteX2" fmla="*/ -63 w 50482"/>
                  <a:gd name="connsiteY2" fmla="*/ -133 h 54578"/>
                  <a:gd name="connsiteX3" fmla="*/ 50420 w 50482"/>
                  <a:gd name="connsiteY3" fmla="*/ -133 h 54578"/>
                  <a:gd name="connsiteX4" fmla="*/ 14320 w 50482"/>
                  <a:gd name="connsiteY4" fmla="*/ 40157 h 54578"/>
                  <a:gd name="connsiteX5" fmla="*/ 36132 w 50482"/>
                  <a:gd name="connsiteY5" fmla="*/ 40157 h 54578"/>
                  <a:gd name="connsiteX6" fmla="*/ 36132 w 50482"/>
                  <a:gd name="connsiteY6" fmla="*/ 14154 h 54578"/>
                  <a:gd name="connsiteX7" fmla="*/ 14225 w 50482"/>
                  <a:gd name="connsiteY7" fmla="*/ 14154 h 54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0482" h="54578">
                    <a:moveTo>
                      <a:pt x="50420" y="54445"/>
                    </a:moveTo>
                    <a:lnTo>
                      <a:pt x="-63" y="54445"/>
                    </a:lnTo>
                    <a:lnTo>
                      <a:pt x="-63" y="-133"/>
                    </a:lnTo>
                    <a:lnTo>
                      <a:pt x="50420" y="-133"/>
                    </a:lnTo>
                    <a:close/>
                    <a:moveTo>
                      <a:pt x="14320" y="40157"/>
                    </a:moveTo>
                    <a:lnTo>
                      <a:pt x="36132" y="40157"/>
                    </a:lnTo>
                    <a:lnTo>
                      <a:pt x="36132" y="14154"/>
                    </a:lnTo>
                    <a:lnTo>
                      <a:pt x="14225" y="1415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7198"/>
              </a:p>
            </p:txBody>
          </p:sp>
          <p:sp>
            <p:nvSpPr>
              <p:cNvPr id="637" name="Freeform: Shape 636">
                <a:extLst>
                  <a:ext uri="{FF2B5EF4-FFF2-40B4-BE49-F238E27FC236}">
                    <a16:creationId xmlns:a16="http://schemas.microsoft.com/office/drawing/2014/main" id="{5EA8B248-7392-2C32-A4D7-EFD030B0F464}"/>
                  </a:ext>
                </a:extLst>
              </p:cNvPr>
              <p:cNvSpPr/>
              <p:nvPr/>
            </p:nvSpPr>
            <p:spPr>
              <a:xfrm>
                <a:off x="4793958" y="1420432"/>
                <a:ext cx="81057" cy="54959"/>
              </a:xfrm>
              <a:custGeom>
                <a:avLst/>
                <a:gdLst>
                  <a:gd name="connsiteX0" fmla="*/ 69532 w 81057"/>
                  <a:gd name="connsiteY0" fmla="*/ 54959 h 54959"/>
                  <a:gd name="connsiteX1" fmla="*/ 43529 w 81057"/>
                  <a:gd name="connsiteY1" fmla="*/ 20002 h 54959"/>
                  <a:gd name="connsiteX2" fmla="*/ 8572 w 81057"/>
                  <a:gd name="connsiteY2" fmla="*/ 46006 h 54959"/>
                  <a:gd name="connsiteX3" fmla="*/ 0 w 81057"/>
                  <a:gd name="connsiteY3" fmla="*/ 34576 h 54959"/>
                  <a:gd name="connsiteX4" fmla="*/ 46482 w 81057"/>
                  <a:gd name="connsiteY4" fmla="*/ 0 h 54959"/>
                  <a:gd name="connsiteX5" fmla="*/ 81058 w 81057"/>
                  <a:gd name="connsiteY5" fmla="*/ 46482 h 54959"/>
                  <a:gd name="connsiteX6" fmla="*/ 69532 w 81057"/>
                  <a:gd name="connsiteY6" fmla="*/ 54959 h 549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057" h="54959">
                    <a:moveTo>
                      <a:pt x="69532" y="54959"/>
                    </a:moveTo>
                    <a:lnTo>
                      <a:pt x="43529" y="20002"/>
                    </a:lnTo>
                    <a:lnTo>
                      <a:pt x="8572" y="46006"/>
                    </a:lnTo>
                    <a:lnTo>
                      <a:pt x="0" y="34576"/>
                    </a:lnTo>
                    <a:lnTo>
                      <a:pt x="46482" y="0"/>
                    </a:lnTo>
                    <a:lnTo>
                      <a:pt x="81058" y="46482"/>
                    </a:lnTo>
                    <a:lnTo>
                      <a:pt x="69532" y="5495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7198"/>
              </a:p>
            </p:txBody>
          </p:sp>
          <p:sp>
            <p:nvSpPr>
              <p:cNvPr id="638" name="Freeform: Shape 637">
                <a:extLst>
                  <a:ext uri="{FF2B5EF4-FFF2-40B4-BE49-F238E27FC236}">
                    <a16:creationId xmlns:a16="http://schemas.microsoft.com/office/drawing/2014/main" id="{2AEEC4D0-B02B-B580-148F-28ED2B0E7D85}"/>
                  </a:ext>
                </a:extLst>
              </p:cNvPr>
              <p:cNvSpPr/>
              <p:nvPr/>
            </p:nvSpPr>
            <p:spPr>
              <a:xfrm>
                <a:off x="4731855" y="1430434"/>
                <a:ext cx="114204" cy="94107"/>
              </a:xfrm>
              <a:custGeom>
                <a:avLst/>
                <a:gdLst>
                  <a:gd name="connsiteX0" fmla="*/ -63 w 114204"/>
                  <a:gd name="connsiteY0" fmla="*/ 93974 h 94107"/>
                  <a:gd name="connsiteX1" fmla="*/ -63 w 114204"/>
                  <a:gd name="connsiteY1" fmla="*/ 79686 h 94107"/>
                  <a:gd name="connsiteX2" fmla="*/ 99855 w 114204"/>
                  <a:gd name="connsiteY2" fmla="*/ -133 h 94107"/>
                  <a:gd name="connsiteX3" fmla="*/ 114142 w 114204"/>
                  <a:gd name="connsiteY3" fmla="*/ -133 h 94107"/>
                  <a:gd name="connsiteX4" fmla="*/ 86996 w 114204"/>
                  <a:gd name="connsiteY4" fmla="*/ 63589 h 94107"/>
                  <a:gd name="connsiteX5" fmla="*/ -63 w 114204"/>
                  <a:gd name="connsiteY5" fmla="*/ 93974 h 941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4204" h="94107">
                    <a:moveTo>
                      <a:pt x="-63" y="93974"/>
                    </a:moveTo>
                    <a:lnTo>
                      <a:pt x="-63" y="79686"/>
                    </a:lnTo>
                    <a:cubicBezTo>
                      <a:pt x="98712" y="79686"/>
                      <a:pt x="99855" y="3486"/>
                      <a:pt x="99855" y="-133"/>
                    </a:cubicBezTo>
                    <a:lnTo>
                      <a:pt x="114142" y="-133"/>
                    </a:lnTo>
                    <a:cubicBezTo>
                      <a:pt x="113285" y="23736"/>
                      <a:pt x="103607" y="46434"/>
                      <a:pt x="86996" y="63589"/>
                    </a:cubicBezTo>
                    <a:cubicBezTo>
                      <a:pt x="66898" y="83782"/>
                      <a:pt x="37561" y="93974"/>
                      <a:pt x="-63" y="939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7198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182205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3000"/>
    </mc:Choice>
    <mc:Fallback>
      <p:transition advClick="0" advTm="3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750"/>
                                            <p:tgtEl>
                                              <p:spTgt spid="5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" dur="1000" fill="hold"/>
                                            <p:tgtEl>
                                              <p:spTgt spid="5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5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4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5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5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5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58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5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" fill="hold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4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5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5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5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58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5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1" fill="hold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4" dur="1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5" dur="1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5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5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5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5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1" fill="hold" nodeType="withEffect" p14:presetBounceEnd="6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4" dur="1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75" dur="1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4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4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4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4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6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6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6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6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" presetClass="entr" presetSubtype="1" fill="hold" nodeType="withEffect" p14:presetBounceEnd="6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94" dur="1500" fill="hold"/>
                                            <p:tgtEl>
                                              <p:spTgt spid="4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95" dur="1500" fill="hold"/>
                                            <p:tgtEl>
                                              <p:spTgt spid="4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5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5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5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57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5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5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6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6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6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6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81" grpId="0"/>
          <p:bldP spid="582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750"/>
                                            <p:tgtEl>
                                              <p:spTgt spid="5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000" fill="hold"/>
                                            <p:tgtEl>
                                              <p:spTgt spid="5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5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5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5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58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5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5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5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58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5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5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5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5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5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4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4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4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4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6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6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6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6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1500" fill="hold"/>
                                            <p:tgtEl>
                                              <p:spTgt spid="4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5" dur="1500" fill="hold"/>
                                            <p:tgtEl>
                                              <p:spTgt spid="4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5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5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5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57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5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5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6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6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6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6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81" grpId="0"/>
          <p:bldP spid="582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9" name="Group 588">
            <a:extLst>
              <a:ext uri="{FF2B5EF4-FFF2-40B4-BE49-F238E27FC236}">
                <a16:creationId xmlns:a16="http://schemas.microsoft.com/office/drawing/2014/main" id="{29758196-0569-15DB-69D2-5741AE2141AF}"/>
              </a:ext>
            </a:extLst>
          </p:cNvPr>
          <p:cNvGrpSpPr/>
          <p:nvPr/>
        </p:nvGrpSpPr>
        <p:grpSpPr>
          <a:xfrm>
            <a:off x="2398639" y="10206945"/>
            <a:ext cx="8261571" cy="2333034"/>
            <a:chOff x="1789039" y="10206945"/>
            <a:chExt cx="8261571" cy="2333034"/>
          </a:xfrm>
        </p:grpSpPr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4CCA83CA-6BCB-EAA2-E0D8-2F56108AE09D}"/>
                </a:ext>
              </a:extLst>
            </p:cNvPr>
            <p:cNvGrpSpPr/>
            <p:nvPr/>
          </p:nvGrpSpPr>
          <p:grpSpPr>
            <a:xfrm>
              <a:off x="1789039" y="10206945"/>
              <a:ext cx="8261571" cy="2333034"/>
              <a:chOff x="5715000" y="5924549"/>
              <a:chExt cx="7791451" cy="2200274"/>
            </a:xfrm>
            <a:solidFill>
              <a:schemeClr val="bg1">
                <a:lumMod val="95000"/>
              </a:schemeClr>
            </a:solidFill>
            <a:effectLst>
              <a:outerShdw blurRad="190500" dist="127000" dir="5400000" algn="t" rotWithShape="0">
                <a:prstClr val="black">
                  <a:alpha val="15000"/>
                </a:prstClr>
              </a:outerShdw>
            </a:effectLst>
          </p:grpSpPr>
          <p:sp>
            <p:nvSpPr>
              <p:cNvPr id="34" name="Freeform: Shape 33">
                <a:extLst>
                  <a:ext uri="{FF2B5EF4-FFF2-40B4-BE49-F238E27FC236}">
                    <a16:creationId xmlns:a16="http://schemas.microsoft.com/office/drawing/2014/main" id="{5CB5289A-52F9-C4AC-2235-41F3620D856E}"/>
                  </a:ext>
                </a:extLst>
              </p:cNvPr>
              <p:cNvSpPr/>
              <p:nvPr/>
            </p:nvSpPr>
            <p:spPr>
              <a:xfrm>
                <a:off x="8362950" y="5924550"/>
                <a:ext cx="5143501" cy="1695451"/>
              </a:xfrm>
              <a:custGeom>
                <a:avLst/>
                <a:gdLst>
                  <a:gd name="connsiteX0" fmla="*/ 0 w 5143501"/>
                  <a:gd name="connsiteY0" fmla="*/ 0 h 1695451"/>
                  <a:gd name="connsiteX1" fmla="*/ 5143501 w 5143501"/>
                  <a:gd name="connsiteY1" fmla="*/ 0 h 1695451"/>
                  <a:gd name="connsiteX2" fmla="*/ 5143501 w 5143501"/>
                  <a:gd name="connsiteY2" fmla="*/ 1268739 h 1695451"/>
                  <a:gd name="connsiteX3" fmla="*/ 4716789 w 5143501"/>
                  <a:gd name="connsiteY3" fmla="*/ 1695451 h 1695451"/>
                  <a:gd name="connsiteX4" fmla="*/ 0 w 5143501"/>
                  <a:gd name="connsiteY4" fmla="*/ 1695451 h 1695451"/>
                  <a:gd name="connsiteX5" fmla="*/ 0 w 5143501"/>
                  <a:gd name="connsiteY5" fmla="*/ 1652587 h 1695451"/>
                  <a:gd name="connsiteX6" fmla="*/ 0 w 5143501"/>
                  <a:gd name="connsiteY6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3501" h="1695451">
                    <a:moveTo>
                      <a:pt x="0" y="0"/>
                    </a:moveTo>
                    <a:lnTo>
                      <a:pt x="5143501" y="0"/>
                    </a:lnTo>
                    <a:lnTo>
                      <a:pt x="5143501" y="1268739"/>
                    </a:lnTo>
                    <a:cubicBezTo>
                      <a:pt x="5143501" y="1504406"/>
                      <a:pt x="4952456" y="1695451"/>
                      <a:pt x="4716789" y="1695451"/>
                    </a:cubicBezTo>
                    <a:lnTo>
                      <a:pt x="0" y="1695451"/>
                    </a:lnTo>
                    <a:lnTo>
                      <a:pt x="0" y="165258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132BC9A6-49D0-EAD9-033B-91EABCB394CE}"/>
                  </a:ext>
                </a:extLst>
              </p:cNvPr>
              <p:cNvSpPr/>
              <p:nvPr/>
            </p:nvSpPr>
            <p:spPr>
              <a:xfrm>
                <a:off x="5715000" y="5924550"/>
                <a:ext cx="1766884" cy="1695451"/>
              </a:xfrm>
              <a:custGeom>
                <a:avLst/>
                <a:gdLst>
                  <a:gd name="connsiteX0" fmla="*/ 0 w 1766884"/>
                  <a:gd name="connsiteY0" fmla="*/ 0 h 1695451"/>
                  <a:gd name="connsiteX1" fmla="*/ 1766884 w 1766884"/>
                  <a:gd name="connsiteY1" fmla="*/ 0 h 1695451"/>
                  <a:gd name="connsiteX2" fmla="*/ 1766884 w 1766884"/>
                  <a:gd name="connsiteY2" fmla="*/ 1695451 h 1695451"/>
                  <a:gd name="connsiteX3" fmla="*/ 426712 w 1766884"/>
                  <a:gd name="connsiteY3" fmla="*/ 1695451 h 1695451"/>
                  <a:gd name="connsiteX4" fmla="*/ 0 w 1766884"/>
                  <a:gd name="connsiteY4" fmla="*/ 1268739 h 1695451"/>
                  <a:gd name="connsiteX5" fmla="*/ 0 w 1766884"/>
                  <a:gd name="connsiteY5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66884" h="1695451">
                    <a:moveTo>
                      <a:pt x="0" y="0"/>
                    </a:moveTo>
                    <a:lnTo>
                      <a:pt x="1766884" y="0"/>
                    </a:lnTo>
                    <a:lnTo>
                      <a:pt x="1766884" y="1695451"/>
                    </a:lnTo>
                    <a:lnTo>
                      <a:pt x="426712" y="1695451"/>
                    </a:lnTo>
                    <a:cubicBezTo>
                      <a:pt x="191045" y="1695451"/>
                      <a:pt x="0" y="1504406"/>
                      <a:pt x="0" y="1268739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9" name="Freeform: Shape 38">
                <a:extLst>
                  <a:ext uri="{FF2B5EF4-FFF2-40B4-BE49-F238E27FC236}">
                    <a16:creationId xmlns:a16="http://schemas.microsoft.com/office/drawing/2014/main" id="{0CC118C5-9EEC-7C8A-686D-1CDE47088E43}"/>
                  </a:ext>
                </a:extLst>
              </p:cNvPr>
              <p:cNvSpPr/>
              <p:nvPr/>
            </p:nvSpPr>
            <p:spPr>
              <a:xfrm>
                <a:off x="7481885" y="5924550"/>
                <a:ext cx="438151" cy="2194319"/>
              </a:xfrm>
              <a:custGeom>
                <a:avLst/>
                <a:gdLst>
                  <a:gd name="connsiteX0" fmla="*/ 0 w 438151"/>
                  <a:gd name="connsiteY0" fmla="*/ 0 h 2194319"/>
                  <a:gd name="connsiteX1" fmla="*/ 438151 w 438151"/>
                  <a:gd name="connsiteY1" fmla="*/ 0 h 2194319"/>
                  <a:gd name="connsiteX2" fmla="*/ 438151 w 438151"/>
                  <a:gd name="connsiteY2" fmla="*/ 1652587 h 2194319"/>
                  <a:gd name="connsiteX3" fmla="*/ 438151 w 438151"/>
                  <a:gd name="connsiteY3" fmla="*/ 1695451 h 2194319"/>
                  <a:gd name="connsiteX4" fmla="*/ 438151 w 438151"/>
                  <a:gd name="connsiteY4" fmla="*/ 2194319 h 2194319"/>
                  <a:gd name="connsiteX5" fmla="*/ 39056 w 438151"/>
                  <a:gd name="connsiteY5" fmla="*/ 1695451 h 2194319"/>
                  <a:gd name="connsiteX6" fmla="*/ 0 w 438151"/>
                  <a:gd name="connsiteY6" fmla="*/ 1695451 h 2194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8151" h="2194319">
                    <a:moveTo>
                      <a:pt x="0" y="0"/>
                    </a:moveTo>
                    <a:lnTo>
                      <a:pt x="438151" y="0"/>
                    </a:lnTo>
                    <a:lnTo>
                      <a:pt x="438151" y="1652587"/>
                    </a:lnTo>
                    <a:lnTo>
                      <a:pt x="438151" y="1695451"/>
                    </a:lnTo>
                    <a:lnTo>
                      <a:pt x="438151" y="2194319"/>
                    </a:lnTo>
                    <a:lnTo>
                      <a:pt x="39056" y="1695451"/>
                    </a:lnTo>
                    <a:lnTo>
                      <a:pt x="0" y="169545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8" name="Freeform: Shape 37">
                <a:extLst>
                  <a:ext uri="{FF2B5EF4-FFF2-40B4-BE49-F238E27FC236}">
                    <a16:creationId xmlns:a16="http://schemas.microsoft.com/office/drawing/2014/main" id="{F113A0A6-3727-7E1B-C355-4BA32F3EA9DC}"/>
                  </a:ext>
                </a:extLst>
              </p:cNvPr>
              <p:cNvSpPr/>
              <p:nvPr/>
            </p:nvSpPr>
            <p:spPr>
              <a:xfrm>
                <a:off x="7920035" y="5924549"/>
                <a:ext cx="442915" cy="2200274"/>
              </a:xfrm>
              <a:custGeom>
                <a:avLst/>
                <a:gdLst>
                  <a:gd name="connsiteX0" fmla="*/ 442915 w 442915"/>
                  <a:gd name="connsiteY0" fmla="*/ 1652587 h 2200274"/>
                  <a:gd name="connsiteX1" fmla="*/ 442915 w 442915"/>
                  <a:gd name="connsiteY1" fmla="*/ 1695451 h 2200274"/>
                  <a:gd name="connsiteX2" fmla="*/ 408624 w 442915"/>
                  <a:gd name="connsiteY2" fmla="*/ 1695451 h 2200274"/>
                  <a:gd name="connsiteX3" fmla="*/ 0 w 442915"/>
                  <a:gd name="connsiteY3" fmla="*/ 0 h 2200274"/>
                  <a:gd name="connsiteX4" fmla="*/ 4763 w 442915"/>
                  <a:gd name="connsiteY4" fmla="*/ 0 h 2200274"/>
                  <a:gd name="connsiteX5" fmla="*/ 442914 w 442915"/>
                  <a:gd name="connsiteY5" fmla="*/ 0 h 2200274"/>
                  <a:gd name="connsiteX6" fmla="*/ 442914 w 442915"/>
                  <a:gd name="connsiteY6" fmla="*/ 1652587 h 2200274"/>
                  <a:gd name="connsiteX7" fmla="*/ 408623 w 442915"/>
                  <a:gd name="connsiteY7" fmla="*/ 1695451 h 2200274"/>
                  <a:gd name="connsiteX8" fmla="*/ 408624 w 442915"/>
                  <a:gd name="connsiteY8" fmla="*/ 1695451 h 2200274"/>
                  <a:gd name="connsiteX9" fmla="*/ 4765 w 442915"/>
                  <a:gd name="connsiteY9" fmla="*/ 2200274 h 2200274"/>
                  <a:gd name="connsiteX10" fmla="*/ 4764 w 442915"/>
                  <a:gd name="connsiteY10" fmla="*/ 2200273 h 2200274"/>
                  <a:gd name="connsiteX11" fmla="*/ 1 w 442915"/>
                  <a:gd name="connsiteY11" fmla="*/ 2194319 h 2200274"/>
                  <a:gd name="connsiteX12" fmla="*/ 1 w 442915"/>
                  <a:gd name="connsiteY12" fmla="*/ 1695451 h 2200274"/>
                  <a:gd name="connsiteX13" fmla="*/ 0 w 442915"/>
                  <a:gd name="connsiteY13" fmla="*/ 1695451 h 2200274"/>
                  <a:gd name="connsiteX14" fmla="*/ 0 w 442915"/>
                  <a:gd name="connsiteY14" fmla="*/ 1652587 h 2200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42915" h="2200274">
                    <a:moveTo>
                      <a:pt x="442915" y="1652587"/>
                    </a:moveTo>
                    <a:lnTo>
                      <a:pt x="442915" y="1695451"/>
                    </a:lnTo>
                    <a:lnTo>
                      <a:pt x="408624" y="1695451"/>
                    </a:lnTo>
                    <a:close/>
                    <a:moveTo>
                      <a:pt x="0" y="0"/>
                    </a:moveTo>
                    <a:lnTo>
                      <a:pt x="4763" y="0"/>
                    </a:lnTo>
                    <a:lnTo>
                      <a:pt x="442914" y="0"/>
                    </a:lnTo>
                    <a:lnTo>
                      <a:pt x="442914" y="1652587"/>
                    </a:lnTo>
                    <a:lnTo>
                      <a:pt x="408623" y="1695451"/>
                    </a:lnTo>
                    <a:lnTo>
                      <a:pt x="408624" y="1695451"/>
                    </a:lnTo>
                    <a:lnTo>
                      <a:pt x="4765" y="2200274"/>
                    </a:lnTo>
                    <a:lnTo>
                      <a:pt x="4764" y="2200273"/>
                    </a:lnTo>
                    <a:lnTo>
                      <a:pt x="1" y="2194319"/>
                    </a:lnTo>
                    <a:lnTo>
                      <a:pt x="1" y="1695451"/>
                    </a:lnTo>
                    <a:lnTo>
                      <a:pt x="0" y="1695451"/>
                    </a:lnTo>
                    <a:lnTo>
                      <a:pt x="0" y="165258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409E89AD-6C23-BF30-42DB-D26554B5C68A}"/>
                </a:ext>
              </a:extLst>
            </p:cNvPr>
            <p:cNvGrpSpPr/>
            <p:nvPr/>
          </p:nvGrpSpPr>
          <p:grpSpPr>
            <a:xfrm>
              <a:off x="1789039" y="10206945"/>
              <a:ext cx="8261571" cy="2333034"/>
              <a:chOff x="5715000" y="5924549"/>
              <a:chExt cx="7791451" cy="2200274"/>
            </a:xfrm>
            <a:effectLst>
              <a:outerShdw blurRad="63500" dist="38100" dir="5400000" algn="t" rotWithShape="0">
                <a:prstClr val="black">
                  <a:alpha val="30000"/>
                </a:prstClr>
              </a:outerShdw>
            </a:effectLst>
          </p:grpSpPr>
          <p:sp>
            <p:nvSpPr>
              <p:cNvPr id="63" name="Freeform: Shape 62">
                <a:extLst>
                  <a:ext uri="{FF2B5EF4-FFF2-40B4-BE49-F238E27FC236}">
                    <a16:creationId xmlns:a16="http://schemas.microsoft.com/office/drawing/2014/main" id="{39806EDA-6C3C-8062-F7B9-18ACBF2F646F}"/>
                  </a:ext>
                </a:extLst>
              </p:cNvPr>
              <p:cNvSpPr/>
              <p:nvPr/>
            </p:nvSpPr>
            <p:spPr>
              <a:xfrm>
                <a:off x="8362950" y="5924550"/>
                <a:ext cx="5143501" cy="1695451"/>
              </a:xfrm>
              <a:custGeom>
                <a:avLst/>
                <a:gdLst>
                  <a:gd name="connsiteX0" fmla="*/ 0 w 5143501"/>
                  <a:gd name="connsiteY0" fmla="*/ 0 h 1695451"/>
                  <a:gd name="connsiteX1" fmla="*/ 5143501 w 5143501"/>
                  <a:gd name="connsiteY1" fmla="*/ 0 h 1695451"/>
                  <a:gd name="connsiteX2" fmla="*/ 5143501 w 5143501"/>
                  <a:gd name="connsiteY2" fmla="*/ 1268739 h 1695451"/>
                  <a:gd name="connsiteX3" fmla="*/ 4716789 w 5143501"/>
                  <a:gd name="connsiteY3" fmla="*/ 1695451 h 1695451"/>
                  <a:gd name="connsiteX4" fmla="*/ 0 w 5143501"/>
                  <a:gd name="connsiteY4" fmla="*/ 1695451 h 1695451"/>
                  <a:gd name="connsiteX5" fmla="*/ 0 w 5143501"/>
                  <a:gd name="connsiteY5" fmla="*/ 1652587 h 1695451"/>
                  <a:gd name="connsiteX6" fmla="*/ 0 w 5143501"/>
                  <a:gd name="connsiteY6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3501" h="1695451">
                    <a:moveTo>
                      <a:pt x="0" y="0"/>
                    </a:moveTo>
                    <a:lnTo>
                      <a:pt x="5143501" y="0"/>
                    </a:lnTo>
                    <a:lnTo>
                      <a:pt x="5143501" y="1268739"/>
                    </a:lnTo>
                    <a:cubicBezTo>
                      <a:pt x="5143501" y="1504406"/>
                      <a:pt x="4952456" y="1695451"/>
                      <a:pt x="4716789" y="1695451"/>
                    </a:cubicBezTo>
                    <a:lnTo>
                      <a:pt x="0" y="1695451"/>
                    </a:lnTo>
                    <a:lnTo>
                      <a:pt x="0" y="165258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81" name="Freeform: Shape 480">
                <a:extLst>
                  <a:ext uri="{FF2B5EF4-FFF2-40B4-BE49-F238E27FC236}">
                    <a16:creationId xmlns:a16="http://schemas.microsoft.com/office/drawing/2014/main" id="{528A6C56-456E-91E8-2C4C-983461373DD6}"/>
                  </a:ext>
                </a:extLst>
              </p:cNvPr>
              <p:cNvSpPr/>
              <p:nvPr/>
            </p:nvSpPr>
            <p:spPr>
              <a:xfrm>
                <a:off x="5715000" y="5924550"/>
                <a:ext cx="1766884" cy="1695451"/>
              </a:xfrm>
              <a:custGeom>
                <a:avLst/>
                <a:gdLst>
                  <a:gd name="connsiteX0" fmla="*/ 0 w 1766884"/>
                  <a:gd name="connsiteY0" fmla="*/ 0 h 1695451"/>
                  <a:gd name="connsiteX1" fmla="*/ 1766884 w 1766884"/>
                  <a:gd name="connsiteY1" fmla="*/ 0 h 1695451"/>
                  <a:gd name="connsiteX2" fmla="*/ 1766884 w 1766884"/>
                  <a:gd name="connsiteY2" fmla="*/ 1695451 h 1695451"/>
                  <a:gd name="connsiteX3" fmla="*/ 426712 w 1766884"/>
                  <a:gd name="connsiteY3" fmla="*/ 1695451 h 1695451"/>
                  <a:gd name="connsiteX4" fmla="*/ 0 w 1766884"/>
                  <a:gd name="connsiteY4" fmla="*/ 1268739 h 1695451"/>
                  <a:gd name="connsiteX5" fmla="*/ 0 w 1766884"/>
                  <a:gd name="connsiteY5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66884" h="1695451">
                    <a:moveTo>
                      <a:pt x="0" y="0"/>
                    </a:moveTo>
                    <a:lnTo>
                      <a:pt x="1766884" y="0"/>
                    </a:lnTo>
                    <a:lnTo>
                      <a:pt x="1766884" y="1695451"/>
                    </a:lnTo>
                    <a:lnTo>
                      <a:pt x="426712" y="1695451"/>
                    </a:lnTo>
                    <a:cubicBezTo>
                      <a:pt x="191045" y="1695451"/>
                      <a:pt x="0" y="1504406"/>
                      <a:pt x="0" y="1268739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82" name="Freeform: Shape 481">
                <a:extLst>
                  <a:ext uri="{FF2B5EF4-FFF2-40B4-BE49-F238E27FC236}">
                    <a16:creationId xmlns:a16="http://schemas.microsoft.com/office/drawing/2014/main" id="{F49ACCC8-353E-0583-B513-422E44A621DF}"/>
                  </a:ext>
                </a:extLst>
              </p:cNvPr>
              <p:cNvSpPr/>
              <p:nvPr/>
            </p:nvSpPr>
            <p:spPr>
              <a:xfrm>
                <a:off x="7481885" y="5924550"/>
                <a:ext cx="438151" cy="2194319"/>
              </a:xfrm>
              <a:custGeom>
                <a:avLst/>
                <a:gdLst>
                  <a:gd name="connsiteX0" fmla="*/ 0 w 438151"/>
                  <a:gd name="connsiteY0" fmla="*/ 0 h 2194319"/>
                  <a:gd name="connsiteX1" fmla="*/ 438151 w 438151"/>
                  <a:gd name="connsiteY1" fmla="*/ 0 h 2194319"/>
                  <a:gd name="connsiteX2" fmla="*/ 438151 w 438151"/>
                  <a:gd name="connsiteY2" fmla="*/ 1652587 h 2194319"/>
                  <a:gd name="connsiteX3" fmla="*/ 438151 w 438151"/>
                  <a:gd name="connsiteY3" fmla="*/ 1695451 h 2194319"/>
                  <a:gd name="connsiteX4" fmla="*/ 438151 w 438151"/>
                  <a:gd name="connsiteY4" fmla="*/ 2194319 h 2194319"/>
                  <a:gd name="connsiteX5" fmla="*/ 39056 w 438151"/>
                  <a:gd name="connsiteY5" fmla="*/ 1695451 h 2194319"/>
                  <a:gd name="connsiteX6" fmla="*/ 0 w 438151"/>
                  <a:gd name="connsiteY6" fmla="*/ 1695451 h 2194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8151" h="2194319">
                    <a:moveTo>
                      <a:pt x="0" y="0"/>
                    </a:moveTo>
                    <a:lnTo>
                      <a:pt x="438151" y="0"/>
                    </a:lnTo>
                    <a:lnTo>
                      <a:pt x="438151" y="1652587"/>
                    </a:lnTo>
                    <a:lnTo>
                      <a:pt x="438151" y="1695451"/>
                    </a:lnTo>
                    <a:lnTo>
                      <a:pt x="438151" y="2194319"/>
                    </a:lnTo>
                    <a:lnTo>
                      <a:pt x="39056" y="1695451"/>
                    </a:lnTo>
                    <a:lnTo>
                      <a:pt x="0" y="169545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83" name="Freeform: Shape 482">
                <a:extLst>
                  <a:ext uri="{FF2B5EF4-FFF2-40B4-BE49-F238E27FC236}">
                    <a16:creationId xmlns:a16="http://schemas.microsoft.com/office/drawing/2014/main" id="{BCA98513-5072-7C51-562D-E338F8F705C8}"/>
                  </a:ext>
                </a:extLst>
              </p:cNvPr>
              <p:cNvSpPr/>
              <p:nvPr/>
            </p:nvSpPr>
            <p:spPr>
              <a:xfrm>
                <a:off x="7920035" y="5924549"/>
                <a:ext cx="442915" cy="2200274"/>
              </a:xfrm>
              <a:custGeom>
                <a:avLst/>
                <a:gdLst>
                  <a:gd name="connsiteX0" fmla="*/ 442915 w 442915"/>
                  <a:gd name="connsiteY0" fmla="*/ 1652587 h 2200274"/>
                  <a:gd name="connsiteX1" fmla="*/ 442915 w 442915"/>
                  <a:gd name="connsiteY1" fmla="*/ 1695451 h 2200274"/>
                  <a:gd name="connsiteX2" fmla="*/ 408624 w 442915"/>
                  <a:gd name="connsiteY2" fmla="*/ 1695451 h 2200274"/>
                  <a:gd name="connsiteX3" fmla="*/ 0 w 442915"/>
                  <a:gd name="connsiteY3" fmla="*/ 0 h 2200274"/>
                  <a:gd name="connsiteX4" fmla="*/ 4763 w 442915"/>
                  <a:gd name="connsiteY4" fmla="*/ 0 h 2200274"/>
                  <a:gd name="connsiteX5" fmla="*/ 442914 w 442915"/>
                  <a:gd name="connsiteY5" fmla="*/ 0 h 2200274"/>
                  <a:gd name="connsiteX6" fmla="*/ 442914 w 442915"/>
                  <a:gd name="connsiteY6" fmla="*/ 1652587 h 2200274"/>
                  <a:gd name="connsiteX7" fmla="*/ 408623 w 442915"/>
                  <a:gd name="connsiteY7" fmla="*/ 1695451 h 2200274"/>
                  <a:gd name="connsiteX8" fmla="*/ 408624 w 442915"/>
                  <a:gd name="connsiteY8" fmla="*/ 1695451 h 2200274"/>
                  <a:gd name="connsiteX9" fmla="*/ 4765 w 442915"/>
                  <a:gd name="connsiteY9" fmla="*/ 2200274 h 2200274"/>
                  <a:gd name="connsiteX10" fmla="*/ 4764 w 442915"/>
                  <a:gd name="connsiteY10" fmla="*/ 2200273 h 2200274"/>
                  <a:gd name="connsiteX11" fmla="*/ 1 w 442915"/>
                  <a:gd name="connsiteY11" fmla="*/ 2194319 h 2200274"/>
                  <a:gd name="connsiteX12" fmla="*/ 1 w 442915"/>
                  <a:gd name="connsiteY12" fmla="*/ 1695451 h 2200274"/>
                  <a:gd name="connsiteX13" fmla="*/ 0 w 442915"/>
                  <a:gd name="connsiteY13" fmla="*/ 1695451 h 2200274"/>
                  <a:gd name="connsiteX14" fmla="*/ 0 w 442915"/>
                  <a:gd name="connsiteY14" fmla="*/ 1652587 h 2200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42915" h="2200274">
                    <a:moveTo>
                      <a:pt x="442915" y="1652587"/>
                    </a:moveTo>
                    <a:lnTo>
                      <a:pt x="442915" y="1695451"/>
                    </a:lnTo>
                    <a:lnTo>
                      <a:pt x="408624" y="1695451"/>
                    </a:lnTo>
                    <a:close/>
                    <a:moveTo>
                      <a:pt x="0" y="0"/>
                    </a:moveTo>
                    <a:lnTo>
                      <a:pt x="4763" y="0"/>
                    </a:lnTo>
                    <a:lnTo>
                      <a:pt x="442914" y="0"/>
                    </a:lnTo>
                    <a:lnTo>
                      <a:pt x="442914" y="1652587"/>
                    </a:lnTo>
                    <a:lnTo>
                      <a:pt x="408623" y="1695451"/>
                    </a:lnTo>
                    <a:lnTo>
                      <a:pt x="408624" y="1695451"/>
                    </a:lnTo>
                    <a:lnTo>
                      <a:pt x="4765" y="2200274"/>
                    </a:lnTo>
                    <a:lnTo>
                      <a:pt x="4764" y="2200273"/>
                    </a:lnTo>
                    <a:lnTo>
                      <a:pt x="1" y="2194319"/>
                    </a:lnTo>
                    <a:lnTo>
                      <a:pt x="1" y="1695451"/>
                    </a:lnTo>
                    <a:lnTo>
                      <a:pt x="0" y="1695451"/>
                    </a:lnTo>
                    <a:lnTo>
                      <a:pt x="0" y="1652587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663" name="Group 662">
            <a:extLst>
              <a:ext uri="{FF2B5EF4-FFF2-40B4-BE49-F238E27FC236}">
                <a16:creationId xmlns:a16="http://schemas.microsoft.com/office/drawing/2014/main" id="{0E12F4A5-5C76-C1D9-5EB3-B5B3529D9A9B}"/>
              </a:ext>
            </a:extLst>
          </p:cNvPr>
          <p:cNvGrpSpPr/>
          <p:nvPr/>
        </p:nvGrpSpPr>
        <p:grpSpPr>
          <a:xfrm>
            <a:off x="5460024" y="10646605"/>
            <a:ext cx="3839596" cy="1028069"/>
            <a:chOff x="5460024" y="10646605"/>
            <a:chExt cx="3839596" cy="1028069"/>
          </a:xfrm>
        </p:grpSpPr>
        <p:sp>
          <p:nvSpPr>
            <p:cNvPr id="42" name="Google Shape;611;p22">
              <a:extLst>
                <a:ext uri="{FF2B5EF4-FFF2-40B4-BE49-F238E27FC236}">
                  <a16:creationId xmlns:a16="http://schemas.microsoft.com/office/drawing/2014/main" id="{FA599DC9-32B0-09C9-2A0B-20C76D94CEE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41466" y="10646605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SELF LEAD</a:t>
              </a:r>
              <a:endParaRPr lang="en-US" altLang="en-US" sz="20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endParaRPr>
            </a:p>
          </p:txBody>
        </p:sp>
        <p:sp>
          <p:nvSpPr>
            <p:cNvPr id="43" name="Google Shape;626;p22">
              <a:extLst>
                <a:ext uri="{FF2B5EF4-FFF2-40B4-BE49-F238E27FC236}">
                  <a16:creationId xmlns:a16="http://schemas.microsoft.com/office/drawing/2014/main" id="{724E2238-12D2-A2E9-DF5E-0C825E850F4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60024" y="11000400"/>
              <a:ext cx="3658154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en-US" sz="1600" b="1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Dẫn</a:t>
              </a:r>
              <a:r>
                <a:rPr lang="en-US" sz="1600" b="1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b="1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Dắt</a:t>
              </a:r>
              <a:r>
                <a:rPr lang="en-US" sz="1600" b="1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b="1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Bản</a:t>
              </a:r>
              <a:r>
                <a:rPr lang="en-US" sz="1600" b="1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Thân: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Quản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trị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cảm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xúc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và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hành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vi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cá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nhân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.</a:t>
              </a:r>
              <a:endParaRPr lang="en-US" altLang="en-US" sz="16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4CD06953-6862-3D31-99DC-72755EC06A51}"/>
              </a:ext>
            </a:extLst>
          </p:cNvPr>
          <p:cNvGrpSpPr/>
          <p:nvPr/>
        </p:nvGrpSpPr>
        <p:grpSpPr>
          <a:xfrm>
            <a:off x="2600868" y="10549576"/>
            <a:ext cx="1671266" cy="997533"/>
            <a:chOff x="2093792" y="4580405"/>
            <a:chExt cx="2009551" cy="940769"/>
          </a:xfrm>
        </p:grpSpPr>
        <p:sp>
          <p:nvSpPr>
            <p:cNvPr id="45" name="Google Shape;611;p22">
              <a:extLst>
                <a:ext uri="{FF2B5EF4-FFF2-40B4-BE49-F238E27FC236}">
                  <a16:creationId xmlns:a16="http://schemas.microsoft.com/office/drawing/2014/main" id="{17C672BD-62F7-7127-DDCF-970D1F7A710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3792" y="4580405"/>
              <a:ext cx="2009551" cy="385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2400" dirty="0">
                  <a:solidFill>
                    <a:schemeClr val="bg1">
                      <a:lumMod val="65000"/>
                    </a:schemeClr>
                  </a:solidFill>
                  <a:latin typeface="+mn-lt"/>
                  <a:cs typeface="Open Sans" panose="020B0606030504020204" pitchFamily="34" charset="0"/>
                  <a:sym typeface="Open Sans" panose="020B0606030504020204" pitchFamily="34" charset="0"/>
                </a:rPr>
                <a:t>STEP</a:t>
              </a:r>
              <a:endParaRPr lang="en-US" altLang="en-US" sz="2000" dirty="0">
                <a:solidFill>
                  <a:schemeClr val="bg1">
                    <a:lumMod val="65000"/>
                  </a:schemeClr>
                </a:solidFill>
                <a:latin typeface="+mn-lt"/>
              </a:endParaRPr>
            </a:p>
          </p:txBody>
        </p:sp>
        <p:sp>
          <p:nvSpPr>
            <p:cNvPr id="46" name="Google Shape;611;p22">
              <a:extLst>
                <a:ext uri="{FF2B5EF4-FFF2-40B4-BE49-F238E27FC236}">
                  <a16:creationId xmlns:a16="http://schemas.microsoft.com/office/drawing/2014/main" id="{3388D176-8A12-5B20-F23D-E38F2C8F456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3792" y="4828152"/>
              <a:ext cx="2009551" cy="6930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bg1">
                      <a:lumMod val="65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01</a:t>
              </a:r>
              <a:endParaRPr lang="en-US" altLang="en-US" sz="6000" b="1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590" name="Group 589">
            <a:extLst>
              <a:ext uri="{FF2B5EF4-FFF2-40B4-BE49-F238E27FC236}">
                <a16:creationId xmlns:a16="http://schemas.microsoft.com/office/drawing/2014/main" id="{03F9BFAC-B443-0237-D461-E60F47032026}"/>
              </a:ext>
            </a:extLst>
          </p:cNvPr>
          <p:cNvGrpSpPr/>
          <p:nvPr/>
        </p:nvGrpSpPr>
        <p:grpSpPr>
          <a:xfrm>
            <a:off x="4002380" y="8096699"/>
            <a:ext cx="8261571" cy="2333034"/>
            <a:chOff x="3392780" y="8096699"/>
            <a:chExt cx="8261571" cy="2333034"/>
          </a:xfrm>
        </p:grpSpPr>
        <p:grpSp>
          <p:nvGrpSpPr>
            <p:cNvPr id="491" name="Group 490">
              <a:extLst>
                <a:ext uri="{FF2B5EF4-FFF2-40B4-BE49-F238E27FC236}">
                  <a16:creationId xmlns:a16="http://schemas.microsoft.com/office/drawing/2014/main" id="{95F1C661-513A-3FB7-2EE6-FF09F8FF1699}"/>
                </a:ext>
              </a:extLst>
            </p:cNvPr>
            <p:cNvGrpSpPr/>
            <p:nvPr/>
          </p:nvGrpSpPr>
          <p:grpSpPr>
            <a:xfrm>
              <a:off x="3392780" y="8096699"/>
              <a:ext cx="8261571" cy="2333034"/>
              <a:chOff x="5715000" y="5924549"/>
              <a:chExt cx="7791451" cy="2200274"/>
            </a:xfrm>
            <a:solidFill>
              <a:schemeClr val="bg1">
                <a:lumMod val="95000"/>
              </a:schemeClr>
            </a:solidFill>
            <a:effectLst>
              <a:outerShdw blurRad="190500" dist="127000" dir="5400000" algn="t" rotWithShape="0">
                <a:prstClr val="black">
                  <a:alpha val="15000"/>
                </a:prstClr>
              </a:outerShdw>
            </a:effectLst>
          </p:grpSpPr>
          <p:sp>
            <p:nvSpPr>
              <p:cNvPr id="507" name="Freeform: Shape 506">
                <a:extLst>
                  <a:ext uri="{FF2B5EF4-FFF2-40B4-BE49-F238E27FC236}">
                    <a16:creationId xmlns:a16="http://schemas.microsoft.com/office/drawing/2014/main" id="{DEB9512A-58FC-D48A-524E-EAE4E1E5D3B8}"/>
                  </a:ext>
                </a:extLst>
              </p:cNvPr>
              <p:cNvSpPr/>
              <p:nvPr/>
            </p:nvSpPr>
            <p:spPr>
              <a:xfrm>
                <a:off x="8362950" y="5924550"/>
                <a:ext cx="5143501" cy="1695451"/>
              </a:xfrm>
              <a:custGeom>
                <a:avLst/>
                <a:gdLst>
                  <a:gd name="connsiteX0" fmla="*/ 0 w 5143501"/>
                  <a:gd name="connsiteY0" fmla="*/ 0 h 1695451"/>
                  <a:gd name="connsiteX1" fmla="*/ 5143501 w 5143501"/>
                  <a:gd name="connsiteY1" fmla="*/ 0 h 1695451"/>
                  <a:gd name="connsiteX2" fmla="*/ 5143501 w 5143501"/>
                  <a:gd name="connsiteY2" fmla="*/ 1268739 h 1695451"/>
                  <a:gd name="connsiteX3" fmla="*/ 4716789 w 5143501"/>
                  <a:gd name="connsiteY3" fmla="*/ 1695451 h 1695451"/>
                  <a:gd name="connsiteX4" fmla="*/ 0 w 5143501"/>
                  <a:gd name="connsiteY4" fmla="*/ 1695451 h 1695451"/>
                  <a:gd name="connsiteX5" fmla="*/ 0 w 5143501"/>
                  <a:gd name="connsiteY5" fmla="*/ 1652587 h 1695451"/>
                  <a:gd name="connsiteX6" fmla="*/ 0 w 5143501"/>
                  <a:gd name="connsiteY6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3501" h="1695451">
                    <a:moveTo>
                      <a:pt x="0" y="0"/>
                    </a:moveTo>
                    <a:lnTo>
                      <a:pt x="5143501" y="0"/>
                    </a:lnTo>
                    <a:lnTo>
                      <a:pt x="5143501" y="1268739"/>
                    </a:lnTo>
                    <a:cubicBezTo>
                      <a:pt x="5143501" y="1504406"/>
                      <a:pt x="4952456" y="1695451"/>
                      <a:pt x="4716789" y="1695451"/>
                    </a:cubicBezTo>
                    <a:lnTo>
                      <a:pt x="0" y="1695451"/>
                    </a:lnTo>
                    <a:lnTo>
                      <a:pt x="0" y="165258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08" name="Freeform: Shape 507">
                <a:extLst>
                  <a:ext uri="{FF2B5EF4-FFF2-40B4-BE49-F238E27FC236}">
                    <a16:creationId xmlns:a16="http://schemas.microsoft.com/office/drawing/2014/main" id="{F17E85FE-C68D-F6A1-1899-03E06EA2F958}"/>
                  </a:ext>
                </a:extLst>
              </p:cNvPr>
              <p:cNvSpPr/>
              <p:nvPr/>
            </p:nvSpPr>
            <p:spPr>
              <a:xfrm>
                <a:off x="5715000" y="5924550"/>
                <a:ext cx="1766884" cy="1695451"/>
              </a:xfrm>
              <a:custGeom>
                <a:avLst/>
                <a:gdLst>
                  <a:gd name="connsiteX0" fmla="*/ 0 w 1766884"/>
                  <a:gd name="connsiteY0" fmla="*/ 0 h 1695451"/>
                  <a:gd name="connsiteX1" fmla="*/ 1766884 w 1766884"/>
                  <a:gd name="connsiteY1" fmla="*/ 0 h 1695451"/>
                  <a:gd name="connsiteX2" fmla="*/ 1766884 w 1766884"/>
                  <a:gd name="connsiteY2" fmla="*/ 1695451 h 1695451"/>
                  <a:gd name="connsiteX3" fmla="*/ 426712 w 1766884"/>
                  <a:gd name="connsiteY3" fmla="*/ 1695451 h 1695451"/>
                  <a:gd name="connsiteX4" fmla="*/ 0 w 1766884"/>
                  <a:gd name="connsiteY4" fmla="*/ 1268739 h 1695451"/>
                  <a:gd name="connsiteX5" fmla="*/ 0 w 1766884"/>
                  <a:gd name="connsiteY5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66884" h="1695451">
                    <a:moveTo>
                      <a:pt x="0" y="0"/>
                    </a:moveTo>
                    <a:lnTo>
                      <a:pt x="1766884" y="0"/>
                    </a:lnTo>
                    <a:lnTo>
                      <a:pt x="1766884" y="1695451"/>
                    </a:lnTo>
                    <a:lnTo>
                      <a:pt x="426712" y="1695451"/>
                    </a:lnTo>
                    <a:cubicBezTo>
                      <a:pt x="191045" y="1695451"/>
                      <a:pt x="0" y="1504406"/>
                      <a:pt x="0" y="1268739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09" name="Freeform: Shape 508">
                <a:extLst>
                  <a:ext uri="{FF2B5EF4-FFF2-40B4-BE49-F238E27FC236}">
                    <a16:creationId xmlns:a16="http://schemas.microsoft.com/office/drawing/2014/main" id="{4E101285-64A9-8BFA-FF07-72D6DA91AFA9}"/>
                  </a:ext>
                </a:extLst>
              </p:cNvPr>
              <p:cNvSpPr/>
              <p:nvPr/>
            </p:nvSpPr>
            <p:spPr>
              <a:xfrm>
                <a:off x="7481885" y="5924550"/>
                <a:ext cx="438151" cy="2194319"/>
              </a:xfrm>
              <a:custGeom>
                <a:avLst/>
                <a:gdLst>
                  <a:gd name="connsiteX0" fmla="*/ 0 w 438151"/>
                  <a:gd name="connsiteY0" fmla="*/ 0 h 2194319"/>
                  <a:gd name="connsiteX1" fmla="*/ 438151 w 438151"/>
                  <a:gd name="connsiteY1" fmla="*/ 0 h 2194319"/>
                  <a:gd name="connsiteX2" fmla="*/ 438151 w 438151"/>
                  <a:gd name="connsiteY2" fmla="*/ 1652587 h 2194319"/>
                  <a:gd name="connsiteX3" fmla="*/ 438151 w 438151"/>
                  <a:gd name="connsiteY3" fmla="*/ 1695451 h 2194319"/>
                  <a:gd name="connsiteX4" fmla="*/ 438151 w 438151"/>
                  <a:gd name="connsiteY4" fmla="*/ 2194319 h 2194319"/>
                  <a:gd name="connsiteX5" fmla="*/ 39056 w 438151"/>
                  <a:gd name="connsiteY5" fmla="*/ 1695451 h 2194319"/>
                  <a:gd name="connsiteX6" fmla="*/ 0 w 438151"/>
                  <a:gd name="connsiteY6" fmla="*/ 1695451 h 2194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8151" h="2194319">
                    <a:moveTo>
                      <a:pt x="0" y="0"/>
                    </a:moveTo>
                    <a:lnTo>
                      <a:pt x="438151" y="0"/>
                    </a:lnTo>
                    <a:lnTo>
                      <a:pt x="438151" y="1652587"/>
                    </a:lnTo>
                    <a:lnTo>
                      <a:pt x="438151" y="1695451"/>
                    </a:lnTo>
                    <a:lnTo>
                      <a:pt x="438151" y="2194319"/>
                    </a:lnTo>
                    <a:lnTo>
                      <a:pt x="39056" y="1695451"/>
                    </a:lnTo>
                    <a:lnTo>
                      <a:pt x="0" y="169545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10" name="Freeform: Shape 509">
                <a:extLst>
                  <a:ext uri="{FF2B5EF4-FFF2-40B4-BE49-F238E27FC236}">
                    <a16:creationId xmlns:a16="http://schemas.microsoft.com/office/drawing/2014/main" id="{364E2529-3F14-6DD8-823A-AF0DE51F261C}"/>
                  </a:ext>
                </a:extLst>
              </p:cNvPr>
              <p:cNvSpPr/>
              <p:nvPr/>
            </p:nvSpPr>
            <p:spPr>
              <a:xfrm>
                <a:off x="7920035" y="5924549"/>
                <a:ext cx="442915" cy="2200274"/>
              </a:xfrm>
              <a:custGeom>
                <a:avLst/>
                <a:gdLst>
                  <a:gd name="connsiteX0" fmla="*/ 442915 w 442915"/>
                  <a:gd name="connsiteY0" fmla="*/ 1652587 h 2200274"/>
                  <a:gd name="connsiteX1" fmla="*/ 442915 w 442915"/>
                  <a:gd name="connsiteY1" fmla="*/ 1695451 h 2200274"/>
                  <a:gd name="connsiteX2" fmla="*/ 408624 w 442915"/>
                  <a:gd name="connsiteY2" fmla="*/ 1695451 h 2200274"/>
                  <a:gd name="connsiteX3" fmla="*/ 0 w 442915"/>
                  <a:gd name="connsiteY3" fmla="*/ 0 h 2200274"/>
                  <a:gd name="connsiteX4" fmla="*/ 4763 w 442915"/>
                  <a:gd name="connsiteY4" fmla="*/ 0 h 2200274"/>
                  <a:gd name="connsiteX5" fmla="*/ 442914 w 442915"/>
                  <a:gd name="connsiteY5" fmla="*/ 0 h 2200274"/>
                  <a:gd name="connsiteX6" fmla="*/ 442914 w 442915"/>
                  <a:gd name="connsiteY6" fmla="*/ 1652587 h 2200274"/>
                  <a:gd name="connsiteX7" fmla="*/ 408623 w 442915"/>
                  <a:gd name="connsiteY7" fmla="*/ 1695451 h 2200274"/>
                  <a:gd name="connsiteX8" fmla="*/ 408624 w 442915"/>
                  <a:gd name="connsiteY8" fmla="*/ 1695451 h 2200274"/>
                  <a:gd name="connsiteX9" fmla="*/ 4765 w 442915"/>
                  <a:gd name="connsiteY9" fmla="*/ 2200274 h 2200274"/>
                  <a:gd name="connsiteX10" fmla="*/ 4764 w 442915"/>
                  <a:gd name="connsiteY10" fmla="*/ 2200273 h 2200274"/>
                  <a:gd name="connsiteX11" fmla="*/ 1 w 442915"/>
                  <a:gd name="connsiteY11" fmla="*/ 2194319 h 2200274"/>
                  <a:gd name="connsiteX12" fmla="*/ 1 w 442915"/>
                  <a:gd name="connsiteY12" fmla="*/ 1695451 h 2200274"/>
                  <a:gd name="connsiteX13" fmla="*/ 0 w 442915"/>
                  <a:gd name="connsiteY13" fmla="*/ 1695451 h 2200274"/>
                  <a:gd name="connsiteX14" fmla="*/ 0 w 442915"/>
                  <a:gd name="connsiteY14" fmla="*/ 1652587 h 2200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42915" h="2200274">
                    <a:moveTo>
                      <a:pt x="442915" y="1652587"/>
                    </a:moveTo>
                    <a:lnTo>
                      <a:pt x="442915" y="1695451"/>
                    </a:lnTo>
                    <a:lnTo>
                      <a:pt x="408624" y="1695451"/>
                    </a:lnTo>
                    <a:close/>
                    <a:moveTo>
                      <a:pt x="0" y="0"/>
                    </a:moveTo>
                    <a:lnTo>
                      <a:pt x="4763" y="0"/>
                    </a:lnTo>
                    <a:lnTo>
                      <a:pt x="442914" y="0"/>
                    </a:lnTo>
                    <a:lnTo>
                      <a:pt x="442914" y="1652587"/>
                    </a:lnTo>
                    <a:lnTo>
                      <a:pt x="408623" y="1695451"/>
                    </a:lnTo>
                    <a:lnTo>
                      <a:pt x="408624" y="1695451"/>
                    </a:lnTo>
                    <a:lnTo>
                      <a:pt x="4765" y="2200274"/>
                    </a:lnTo>
                    <a:lnTo>
                      <a:pt x="4764" y="2200273"/>
                    </a:lnTo>
                    <a:lnTo>
                      <a:pt x="1" y="2194319"/>
                    </a:lnTo>
                    <a:lnTo>
                      <a:pt x="1" y="1695451"/>
                    </a:lnTo>
                    <a:lnTo>
                      <a:pt x="0" y="1695451"/>
                    </a:lnTo>
                    <a:lnTo>
                      <a:pt x="0" y="165258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92" name="Group 491">
              <a:extLst>
                <a:ext uri="{FF2B5EF4-FFF2-40B4-BE49-F238E27FC236}">
                  <a16:creationId xmlns:a16="http://schemas.microsoft.com/office/drawing/2014/main" id="{865708F3-1400-C716-5306-F22DE3B1CA44}"/>
                </a:ext>
              </a:extLst>
            </p:cNvPr>
            <p:cNvGrpSpPr/>
            <p:nvPr/>
          </p:nvGrpSpPr>
          <p:grpSpPr>
            <a:xfrm>
              <a:off x="3392780" y="8096699"/>
              <a:ext cx="8261571" cy="2333034"/>
              <a:chOff x="5715000" y="5924549"/>
              <a:chExt cx="7791451" cy="2200274"/>
            </a:xfrm>
            <a:effectLst>
              <a:outerShdw blurRad="63500" dist="38100" dir="5400000" algn="t" rotWithShape="0">
                <a:prstClr val="black">
                  <a:alpha val="30000"/>
                </a:prstClr>
              </a:outerShdw>
            </a:effectLst>
          </p:grpSpPr>
          <p:sp>
            <p:nvSpPr>
              <p:cNvPr id="503" name="Freeform: Shape 502">
                <a:extLst>
                  <a:ext uri="{FF2B5EF4-FFF2-40B4-BE49-F238E27FC236}">
                    <a16:creationId xmlns:a16="http://schemas.microsoft.com/office/drawing/2014/main" id="{E6606773-DF8F-823B-33FC-C1FB872313A4}"/>
                  </a:ext>
                </a:extLst>
              </p:cNvPr>
              <p:cNvSpPr/>
              <p:nvPr/>
            </p:nvSpPr>
            <p:spPr>
              <a:xfrm>
                <a:off x="8362950" y="5924550"/>
                <a:ext cx="5143501" cy="1695451"/>
              </a:xfrm>
              <a:custGeom>
                <a:avLst/>
                <a:gdLst>
                  <a:gd name="connsiteX0" fmla="*/ 0 w 5143501"/>
                  <a:gd name="connsiteY0" fmla="*/ 0 h 1695451"/>
                  <a:gd name="connsiteX1" fmla="*/ 5143501 w 5143501"/>
                  <a:gd name="connsiteY1" fmla="*/ 0 h 1695451"/>
                  <a:gd name="connsiteX2" fmla="*/ 5143501 w 5143501"/>
                  <a:gd name="connsiteY2" fmla="*/ 1268739 h 1695451"/>
                  <a:gd name="connsiteX3" fmla="*/ 4716789 w 5143501"/>
                  <a:gd name="connsiteY3" fmla="*/ 1695451 h 1695451"/>
                  <a:gd name="connsiteX4" fmla="*/ 0 w 5143501"/>
                  <a:gd name="connsiteY4" fmla="*/ 1695451 h 1695451"/>
                  <a:gd name="connsiteX5" fmla="*/ 0 w 5143501"/>
                  <a:gd name="connsiteY5" fmla="*/ 1652587 h 1695451"/>
                  <a:gd name="connsiteX6" fmla="*/ 0 w 5143501"/>
                  <a:gd name="connsiteY6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3501" h="1695451">
                    <a:moveTo>
                      <a:pt x="0" y="0"/>
                    </a:moveTo>
                    <a:lnTo>
                      <a:pt x="5143501" y="0"/>
                    </a:lnTo>
                    <a:lnTo>
                      <a:pt x="5143501" y="1268739"/>
                    </a:lnTo>
                    <a:cubicBezTo>
                      <a:pt x="5143501" y="1504406"/>
                      <a:pt x="4952456" y="1695451"/>
                      <a:pt x="4716789" y="1695451"/>
                    </a:cubicBezTo>
                    <a:lnTo>
                      <a:pt x="0" y="1695451"/>
                    </a:lnTo>
                    <a:lnTo>
                      <a:pt x="0" y="165258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04" name="Freeform: Shape 503">
                <a:extLst>
                  <a:ext uri="{FF2B5EF4-FFF2-40B4-BE49-F238E27FC236}">
                    <a16:creationId xmlns:a16="http://schemas.microsoft.com/office/drawing/2014/main" id="{A8EEA361-7214-22A7-6115-F841FA5F368D}"/>
                  </a:ext>
                </a:extLst>
              </p:cNvPr>
              <p:cNvSpPr/>
              <p:nvPr/>
            </p:nvSpPr>
            <p:spPr>
              <a:xfrm>
                <a:off x="5715000" y="5924550"/>
                <a:ext cx="1766884" cy="1695451"/>
              </a:xfrm>
              <a:custGeom>
                <a:avLst/>
                <a:gdLst>
                  <a:gd name="connsiteX0" fmla="*/ 0 w 1766884"/>
                  <a:gd name="connsiteY0" fmla="*/ 0 h 1695451"/>
                  <a:gd name="connsiteX1" fmla="*/ 1766884 w 1766884"/>
                  <a:gd name="connsiteY1" fmla="*/ 0 h 1695451"/>
                  <a:gd name="connsiteX2" fmla="*/ 1766884 w 1766884"/>
                  <a:gd name="connsiteY2" fmla="*/ 1695451 h 1695451"/>
                  <a:gd name="connsiteX3" fmla="*/ 426712 w 1766884"/>
                  <a:gd name="connsiteY3" fmla="*/ 1695451 h 1695451"/>
                  <a:gd name="connsiteX4" fmla="*/ 0 w 1766884"/>
                  <a:gd name="connsiteY4" fmla="*/ 1268739 h 1695451"/>
                  <a:gd name="connsiteX5" fmla="*/ 0 w 1766884"/>
                  <a:gd name="connsiteY5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66884" h="1695451">
                    <a:moveTo>
                      <a:pt x="0" y="0"/>
                    </a:moveTo>
                    <a:lnTo>
                      <a:pt x="1766884" y="0"/>
                    </a:lnTo>
                    <a:lnTo>
                      <a:pt x="1766884" y="1695451"/>
                    </a:lnTo>
                    <a:lnTo>
                      <a:pt x="426712" y="1695451"/>
                    </a:lnTo>
                    <a:cubicBezTo>
                      <a:pt x="191045" y="1695451"/>
                      <a:pt x="0" y="1504406"/>
                      <a:pt x="0" y="1268739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05" name="Freeform: Shape 504">
                <a:extLst>
                  <a:ext uri="{FF2B5EF4-FFF2-40B4-BE49-F238E27FC236}">
                    <a16:creationId xmlns:a16="http://schemas.microsoft.com/office/drawing/2014/main" id="{DF99FC4D-8575-E599-5F97-3E39F1A94E02}"/>
                  </a:ext>
                </a:extLst>
              </p:cNvPr>
              <p:cNvSpPr/>
              <p:nvPr/>
            </p:nvSpPr>
            <p:spPr>
              <a:xfrm>
                <a:off x="7481885" y="5924550"/>
                <a:ext cx="438151" cy="2194319"/>
              </a:xfrm>
              <a:custGeom>
                <a:avLst/>
                <a:gdLst>
                  <a:gd name="connsiteX0" fmla="*/ 0 w 438151"/>
                  <a:gd name="connsiteY0" fmla="*/ 0 h 2194319"/>
                  <a:gd name="connsiteX1" fmla="*/ 438151 w 438151"/>
                  <a:gd name="connsiteY1" fmla="*/ 0 h 2194319"/>
                  <a:gd name="connsiteX2" fmla="*/ 438151 w 438151"/>
                  <a:gd name="connsiteY2" fmla="*/ 1652587 h 2194319"/>
                  <a:gd name="connsiteX3" fmla="*/ 438151 w 438151"/>
                  <a:gd name="connsiteY3" fmla="*/ 1695451 h 2194319"/>
                  <a:gd name="connsiteX4" fmla="*/ 438151 w 438151"/>
                  <a:gd name="connsiteY4" fmla="*/ 2194319 h 2194319"/>
                  <a:gd name="connsiteX5" fmla="*/ 39056 w 438151"/>
                  <a:gd name="connsiteY5" fmla="*/ 1695451 h 2194319"/>
                  <a:gd name="connsiteX6" fmla="*/ 0 w 438151"/>
                  <a:gd name="connsiteY6" fmla="*/ 1695451 h 2194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8151" h="2194319">
                    <a:moveTo>
                      <a:pt x="0" y="0"/>
                    </a:moveTo>
                    <a:lnTo>
                      <a:pt x="438151" y="0"/>
                    </a:lnTo>
                    <a:lnTo>
                      <a:pt x="438151" y="1652587"/>
                    </a:lnTo>
                    <a:lnTo>
                      <a:pt x="438151" y="1695451"/>
                    </a:lnTo>
                    <a:lnTo>
                      <a:pt x="438151" y="2194319"/>
                    </a:lnTo>
                    <a:lnTo>
                      <a:pt x="39056" y="1695451"/>
                    </a:lnTo>
                    <a:lnTo>
                      <a:pt x="0" y="169545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06" name="Freeform: Shape 505">
                <a:extLst>
                  <a:ext uri="{FF2B5EF4-FFF2-40B4-BE49-F238E27FC236}">
                    <a16:creationId xmlns:a16="http://schemas.microsoft.com/office/drawing/2014/main" id="{48CB8B4E-D091-DD7A-CC1A-AF62712EB8B2}"/>
                  </a:ext>
                </a:extLst>
              </p:cNvPr>
              <p:cNvSpPr/>
              <p:nvPr/>
            </p:nvSpPr>
            <p:spPr>
              <a:xfrm>
                <a:off x="7920035" y="5924549"/>
                <a:ext cx="442915" cy="2200274"/>
              </a:xfrm>
              <a:custGeom>
                <a:avLst/>
                <a:gdLst>
                  <a:gd name="connsiteX0" fmla="*/ 442915 w 442915"/>
                  <a:gd name="connsiteY0" fmla="*/ 1652587 h 2200274"/>
                  <a:gd name="connsiteX1" fmla="*/ 442915 w 442915"/>
                  <a:gd name="connsiteY1" fmla="*/ 1695451 h 2200274"/>
                  <a:gd name="connsiteX2" fmla="*/ 408624 w 442915"/>
                  <a:gd name="connsiteY2" fmla="*/ 1695451 h 2200274"/>
                  <a:gd name="connsiteX3" fmla="*/ 0 w 442915"/>
                  <a:gd name="connsiteY3" fmla="*/ 0 h 2200274"/>
                  <a:gd name="connsiteX4" fmla="*/ 4763 w 442915"/>
                  <a:gd name="connsiteY4" fmla="*/ 0 h 2200274"/>
                  <a:gd name="connsiteX5" fmla="*/ 442914 w 442915"/>
                  <a:gd name="connsiteY5" fmla="*/ 0 h 2200274"/>
                  <a:gd name="connsiteX6" fmla="*/ 442914 w 442915"/>
                  <a:gd name="connsiteY6" fmla="*/ 1652587 h 2200274"/>
                  <a:gd name="connsiteX7" fmla="*/ 408623 w 442915"/>
                  <a:gd name="connsiteY7" fmla="*/ 1695451 h 2200274"/>
                  <a:gd name="connsiteX8" fmla="*/ 408624 w 442915"/>
                  <a:gd name="connsiteY8" fmla="*/ 1695451 h 2200274"/>
                  <a:gd name="connsiteX9" fmla="*/ 4765 w 442915"/>
                  <a:gd name="connsiteY9" fmla="*/ 2200274 h 2200274"/>
                  <a:gd name="connsiteX10" fmla="*/ 4764 w 442915"/>
                  <a:gd name="connsiteY10" fmla="*/ 2200273 h 2200274"/>
                  <a:gd name="connsiteX11" fmla="*/ 1 w 442915"/>
                  <a:gd name="connsiteY11" fmla="*/ 2194319 h 2200274"/>
                  <a:gd name="connsiteX12" fmla="*/ 1 w 442915"/>
                  <a:gd name="connsiteY12" fmla="*/ 1695451 h 2200274"/>
                  <a:gd name="connsiteX13" fmla="*/ 0 w 442915"/>
                  <a:gd name="connsiteY13" fmla="*/ 1695451 h 2200274"/>
                  <a:gd name="connsiteX14" fmla="*/ 0 w 442915"/>
                  <a:gd name="connsiteY14" fmla="*/ 1652587 h 2200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42915" h="2200274">
                    <a:moveTo>
                      <a:pt x="442915" y="1652587"/>
                    </a:moveTo>
                    <a:lnTo>
                      <a:pt x="442915" y="1695451"/>
                    </a:lnTo>
                    <a:lnTo>
                      <a:pt x="408624" y="1695451"/>
                    </a:lnTo>
                    <a:close/>
                    <a:moveTo>
                      <a:pt x="0" y="0"/>
                    </a:moveTo>
                    <a:lnTo>
                      <a:pt x="4763" y="0"/>
                    </a:lnTo>
                    <a:lnTo>
                      <a:pt x="442914" y="0"/>
                    </a:lnTo>
                    <a:lnTo>
                      <a:pt x="442914" y="1652587"/>
                    </a:lnTo>
                    <a:lnTo>
                      <a:pt x="408623" y="1695451"/>
                    </a:lnTo>
                    <a:lnTo>
                      <a:pt x="408624" y="1695451"/>
                    </a:lnTo>
                    <a:lnTo>
                      <a:pt x="4765" y="2200274"/>
                    </a:lnTo>
                    <a:lnTo>
                      <a:pt x="4764" y="2200273"/>
                    </a:lnTo>
                    <a:lnTo>
                      <a:pt x="1" y="2194319"/>
                    </a:lnTo>
                    <a:lnTo>
                      <a:pt x="1" y="1695451"/>
                    </a:lnTo>
                    <a:lnTo>
                      <a:pt x="0" y="1695451"/>
                    </a:lnTo>
                    <a:lnTo>
                      <a:pt x="0" y="1652587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664" name="Group 663">
            <a:extLst>
              <a:ext uri="{FF2B5EF4-FFF2-40B4-BE49-F238E27FC236}">
                <a16:creationId xmlns:a16="http://schemas.microsoft.com/office/drawing/2014/main" id="{546EE749-1FB8-06CA-37E1-C8BC28B4BB01}"/>
              </a:ext>
            </a:extLst>
          </p:cNvPr>
          <p:cNvGrpSpPr/>
          <p:nvPr/>
        </p:nvGrpSpPr>
        <p:grpSpPr>
          <a:xfrm>
            <a:off x="7063765" y="8536359"/>
            <a:ext cx="3839596" cy="1028069"/>
            <a:chOff x="7063765" y="8536359"/>
            <a:chExt cx="3839596" cy="1028069"/>
          </a:xfrm>
        </p:grpSpPr>
        <p:sp>
          <p:nvSpPr>
            <p:cNvPr id="493" name="Google Shape;611;p22">
              <a:extLst>
                <a:ext uri="{FF2B5EF4-FFF2-40B4-BE49-F238E27FC236}">
                  <a16:creationId xmlns:a16="http://schemas.microsoft.com/office/drawing/2014/main" id="{C4E124CC-8282-E9AF-A747-3EA884A1A6F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45207" y="8536359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TEAM LEAD</a:t>
              </a:r>
              <a:endParaRPr lang="en-US" altLang="en-US" sz="20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endParaRPr>
            </a:p>
          </p:txBody>
        </p:sp>
        <p:sp>
          <p:nvSpPr>
            <p:cNvPr id="494" name="Google Shape;626;p22">
              <a:extLst>
                <a:ext uri="{FF2B5EF4-FFF2-40B4-BE49-F238E27FC236}">
                  <a16:creationId xmlns:a16="http://schemas.microsoft.com/office/drawing/2014/main" id="{D924F277-D4A6-C572-A72C-DE8338AAAF9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063765" y="8890154"/>
              <a:ext cx="3658154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en-US" sz="1600" b="1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Dẫn</a:t>
              </a:r>
              <a:r>
                <a:rPr lang="en-US" sz="1600" b="1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b="1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Dắt</a:t>
              </a:r>
              <a:r>
                <a:rPr lang="en-US" sz="1600" b="1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b="1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Nhóm</a:t>
              </a:r>
              <a:r>
                <a:rPr lang="en-US" sz="1600" b="1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: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Gắn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kết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,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truyền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cảm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hứng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cho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tập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thể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.</a:t>
              </a:r>
              <a:endParaRPr lang="en-US" altLang="en-US" sz="16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495" name="Group 494">
            <a:extLst>
              <a:ext uri="{FF2B5EF4-FFF2-40B4-BE49-F238E27FC236}">
                <a16:creationId xmlns:a16="http://schemas.microsoft.com/office/drawing/2014/main" id="{D2726AD2-F7ED-E64D-19F4-2414937DCDB4}"/>
              </a:ext>
            </a:extLst>
          </p:cNvPr>
          <p:cNvGrpSpPr/>
          <p:nvPr/>
        </p:nvGrpSpPr>
        <p:grpSpPr>
          <a:xfrm>
            <a:off x="4204609" y="8439330"/>
            <a:ext cx="1671266" cy="997533"/>
            <a:chOff x="2093792" y="4580405"/>
            <a:chExt cx="2009551" cy="940769"/>
          </a:xfrm>
        </p:grpSpPr>
        <p:sp>
          <p:nvSpPr>
            <p:cNvPr id="501" name="Google Shape;611;p22">
              <a:extLst>
                <a:ext uri="{FF2B5EF4-FFF2-40B4-BE49-F238E27FC236}">
                  <a16:creationId xmlns:a16="http://schemas.microsoft.com/office/drawing/2014/main" id="{551FDDD3-936E-89AA-B9CA-3D14F9AE0D4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3792" y="4580405"/>
              <a:ext cx="2009551" cy="385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2400" dirty="0">
                  <a:solidFill>
                    <a:schemeClr val="bg1">
                      <a:lumMod val="65000"/>
                    </a:schemeClr>
                  </a:solidFill>
                  <a:latin typeface="+mn-lt"/>
                  <a:cs typeface="Open Sans" panose="020B0606030504020204" pitchFamily="34" charset="0"/>
                  <a:sym typeface="Open Sans" panose="020B0606030504020204" pitchFamily="34" charset="0"/>
                </a:rPr>
                <a:t>STEP</a:t>
              </a:r>
              <a:endParaRPr lang="en-US" altLang="en-US" sz="2000" dirty="0">
                <a:solidFill>
                  <a:schemeClr val="bg1">
                    <a:lumMod val="65000"/>
                  </a:schemeClr>
                </a:solidFill>
                <a:latin typeface="+mn-lt"/>
              </a:endParaRPr>
            </a:p>
          </p:txBody>
        </p:sp>
        <p:sp>
          <p:nvSpPr>
            <p:cNvPr id="502" name="Google Shape;611;p22">
              <a:extLst>
                <a:ext uri="{FF2B5EF4-FFF2-40B4-BE49-F238E27FC236}">
                  <a16:creationId xmlns:a16="http://schemas.microsoft.com/office/drawing/2014/main" id="{D7F852A4-305E-DC78-6054-18CA91973BC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3792" y="4828152"/>
              <a:ext cx="2009551" cy="6930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bg1">
                      <a:lumMod val="65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02</a:t>
              </a:r>
              <a:endParaRPr lang="en-US" altLang="en-US" sz="6000" b="1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591" name="Group 590">
            <a:extLst>
              <a:ext uri="{FF2B5EF4-FFF2-40B4-BE49-F238E27FC236}">
                <a16:creationId xmlns:a16="http://schemas.microsoft.com/office/drawing/2014/main" id="{51D7B672-929A-13BB-AF40-E80785099A1A}"/>
              </a:ext>
            </a:extLst>
          </p:cNvPr>
          <p:cNvGrpSpPr/>
          <p:nvPr/>
        </p:nvGrpSpPr>
        <p:grpSpPr>
          <a:xfrm>
            <a:off x="5606121" y="5986452"/>
            <a:ext cx="8261571" cy="2333034"/>
            <a:chOff x="4996521" y="5986452"/>
            <a:chExt cx="8261571" cy="2333034"/>
          </a:xfrm>
        </p:grpSpPr>
        <p:grpSp>
          <p:nvGrpSpPr>
            <p:cNvPr id="320" name="Group 319">
              <a:extLst>
                <a:ext uri="{FF2B5EF4-FFF2-40B4-BE49-F238E27FC236}">
                  <a16:creationId xmlns:a16="http://schemas.microsoft.com/office/drawing/2014/main" id="{22A69858-FBAC-979C-5AB0-45332DF28D5C}"/>
                </a:ext>
              </a:extLst>
            </p:cNvPr>
            <p:cNvGrpSpPr/>
            <p:nvPr/>
          </p:nvGrpSpPr>
          <p:grpSpPr>
            <a:xfrm>
              <a:off x="4996521" y="5986452"/>
              <a:ext cx="8261571" cy="2333034"/>
              <a:chOff x="5715000" y="5924549"/>
              <a:chExt cx="7791451" cy="2200274"/>
            </a:xfrm>
            <a:solidFill>
              <a:schemeClr val="bg1">
                <a:lumMod val="95000"/>
              </a:schemeClr>
            </a:solidFill>
            <a:effectLst>
              <a:outerShdw blurRad="190500" dist="127000" dir="5400000" algn="t" rotWithShape="0">
                <a:prstClr val="black">
                  <a:alpha val="15000"/>
                </a:prstClr>
              </a:outerShdw>
            </a:effectLst>
          </p:grpSpPr>
          <p:sp>
            <p:nvSpPr>
              <p:cNvPr id="336" name="Freeform: Shape 335">
                <a:extLst>
                  <a:ext uri="{FF2B5EF4-FFF2-40B4-BE49-F238E27FC236}">
                    <a16:creationId xmlns:a16="http://schemas.microsoft.com/office/drawing/2014/main" id="{B533B2DD-E299-823D-6CA0-5894846489D7}"/>
                  </a:ext>
                </a:extLst>
              </p:cNvPr>
              <p:cNvSpPr/>
              <p:nvPr/>
            </p:nvSpPr>
            <p:spPr>
              <a:xfrm>
                <a:off x="8362950" y="5924550"/>
                <a:ext cx="5143501" cy="1695451"/>
              </a:xfrm>
              <a:custGeom>
                <a:avLst/>
                <a:gdLst>
                  <a:gd name="connsiteX0" fmla="*/ 0 w 5143501"/>
                  <a:gd name="connsiteY0" fmla="*/ 0 h 1695451"/>
                  <a:gd name="connsiteX1" fmla="*/ 5143501 w 5143501"/>
                  <a:gd name="connsiteY1" fmla="*/ 0 h 1695451"/>
                  <a:gd name="connsiteX2" fmla="*/ 5143501 w 5143501"/>
                  <a:gd name="connsiteY2" fmla="*/ 1268739 h 1695451"/>
                  <a:gd name="connsiteX3" fmla="*/ 4716789 w 5143501"/>
                  <a:gd name="connsiteY3" fmla="*/ 1695451 h 1695451"/>
                  <a:gd name="connsiteX4" fmla="*/ 0 w 5143501"/>
                  <a:gd name="connsiteY4" fmla="*/ 1695451 h 1695451"/>
                  <a:gd name="connsiteX5" fmla="*/ 0 w 5143501"/>
                  <a:gd name="connsiteY5" fmla="*/ 1652587 h 1695451"/>
                  <a:gd name="connsiteX6" fmla="*/ 0 w 5143501"/>
                  <a:gd name="connsiteY6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3501" h="1695451">
                    <a:moveTo>
                      <a:pt x="0" y="0"/>
                    </a:moveTo>
                    <a:lnTo>
                      <a:pt x="5143501" y="0"/>
                    </a:lnTo>
                    <a:lnTo>
                      <a:pt x="5143501" y="1268739"/>
                    </a:lnTo>
                    <a:cubicBezTo>
                      <a:pt x="5143501" y="1504406"/>
                      <a:pt x="4952456" y="1695451"/>
                      <a:pt x="4716789" y="1695451"/>
                    </a:cubicBezTo>
                    <a:lnTo>
                      <a:pt x="0" y="1695451"/>
                    </a:lnTo>
                    <a:lnTo>
                      <a:pt x="0" y="165258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37" name="Freeform: Shape 336">
                <a:extLst>
                  <a:ext uri="{FF2B5EF4-FFF2-40B4-BE49-F238E27FC236}">
                    <a16:creationId xmlns:a16="http://schemas.microsoft.com/office/drawing/2014/main" id="{38E1B4E0-72BE-826D-F56A-1A12DC341EEF}"/>
                  </a:ext>
                </a:extLst>
              </p:cNvPr>
              <p:cNvSpPr/>
              <p:nvPr/>
            </p:nvSpPr>
            <p:spPr>
              <a:xfrm>
                <a:off x="5715000" y="5924550"/>
                <a:ext cx="1766884" cy="1695451"/>
              </a:xfrm>
              <a:custGeom>
                <a:avLst/>
                <a:gdLst>
                  <a:gd name="connsiteX0" fmla="*/ 0 w 1766884"/>
                  <a:gd name="connsiteY0" fmla="*/ 0 h 1695451"/>
                  <a:gd name="connsiteX1" fmla="*/ 1766884 w 1766884"/>
                  <a:gd name="connsiteY1" fmla="*/ 0 h 1695451"/>
                  <a:gd name="connsiteX2" fmla="*/ 1766884 w 1766884"/>
                  <a:gd name="connsiteY2" fmla="*/ 1695451 h 1695451"/>
                  <a:gd name="connsiteX3" fmla="*/ 426712 w 1766884"/>
                  <a:gd name="connsiteY3" fmla="*/ 1695451 h 1695451"/>
                  <a:gd name="connsiteX4" fmla="*/ 0 w 1766884"/>
                  <a:gd name="connsiteY4" fmla="*/ 1268739 h 1695451"/>
                  <a:gd name="connsiteX5" fmla="*/ 0 w 1766884"/>
                  <a:gd name="connsiteY5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66884" h="1695451">
                    <a:moveTo>
                      <a:pt x="0" y="0"/>
                    </a:moveTo>
                    <a:lnTo>
                      <a:pt x="1766884" y="0"/>
                    </a:lnTo>
                    <a:lnTo>
                      <a:pt x="1766884" y="1695451"/>
                    </a:lnTo>
                    <a:lnTo>
                      <a:pt x="426712" y="1695451"/>
                    </a:lnTo>
                    <a:cubicBezTo>
                      <a:pt x="191045" y="1695451"/>
                      <a:pt x="0" y="1504406"/>
                      <a:pt x="0" y="1268739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38" name="Freeform: Shape 337">
                <a:extLst>
                  <a:ext uri="{FF2B5EF4-FFF2-40B4-BE49-F238E27FC236}">
                    <a16:creationId xmlns:a16="http://schemas.microsoft.com/office/drawing/2014/main" id="{E0DA4FE5-A751-E4E9-6592-2882DE1C9283}"/>
                  </a:ext>
                </a:extLst>
              </p:cNvPr>
              <p:cNvSpPr/>
              <p:nvPr/>
            </p:nvSpPr>
            <p:spPr>
              <a:xfrm>
                <a:off x="7481885" y="5924550"/>
                <a:ext cx="438151" cy="2194319"/>
              </a:xfrm>
              <a:custGeom>
                <a:avLst/>
                <a:gdLst>
                  <a:gd name="connsiteX0" fmla="*/ 0 w 438151"/>
                  <a:gd name="connsiteY0" fmla="*/ 0 h 2194319"/>
                  <a:gd name="connsiteX1" fmla="*/ 438151 w 438151"/>
                  <a:gd name="connsiteY1" fmla="*/ 0 h 2194319"/>
                  <a:gd name="connsiteX2" fmla="*/ 438151 w 438151"/>
                  <a:gd name="connsiteY2" fmla="*/ 1652587 h 2194319"/>
                  <a:gd name="connsiteX3" fmla="*/ 438151 w 438151"/>
                  <a:gd name="connsiteY3" fmla="*/ 1695451 h 2194319"/>
                  <a:gd name="connsiteX4" fmla="*/ 438151 w 438151"/>
                  <a:gd name="connsiteY4" fmla="*/ 2194319 h 2194319"/>
                  <a:gd name="connsiteX5" fmla="*/ 39056 w 438151"/>
                  <a:gd name="connsiteY5" fmla="*/ 1695451 h 2194319"/>
                  <a:gd name="connsiteX6" fmla="*/ 0 w 438151"/>
                  <a:gd name="connsiteY6" fmla="*/ 1695451 h 2194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8151" h="2194319">
                    <a:moveTo>
                      <a:pt x="0" y="0"/>
                    </a:moveTo>
                    <a:lnTo>
                      <a:pt x="438151" y="0"/>
                    </a:lnTo>
                    <a:lnTo>
                      <a:pt x="438151" y="1652587"/>
                    </a:lnTo>
                    <a:lnTo>
                      <a:pt x="438151" y="1695451"/>
                    </a:lnTo>
                    <a:lnTo>
                      <a:pt x="438151" y="2194319"/>
                    </a:lnTo>
                    <a:lnTo>
                      <a:pt x="39056" y="1695451"/>
                    </a:lnTo>
                    <a:lnTo>
                      <a:pt x="0" y="169545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39" name="Freeform: Shape 338">
                <a:extLst>
                  <a:ext uri="{FF2B5EF4-FFF2-40B4-BE49-F238E27FC236}">
                    <a16:creationId xmlns:a16="http://schemas.microsoft.com/office/drawing/2014/main" id="{3FB847FF-4808-A9F4-9276-EC903CA2F0D6}"/>
                  </a:ext>
                </a:extLst>
              </p:cNvPr>
              <p:cNvSpPr/>
              <p:nvPr/>
            </p:nvSpPr>
            <p:spPr>
              <a:xfrm>
                <a:off x="7920035" y="5924549"/>
                <a:ext cx="442915" cy="2200274"/>
              </a:xfrm>
              <a:custGeom>
                <a:avLst/>
                <a:gdLst>
                  <a:gd name="connsiteX0" fmla="*/ 442915 w 442915"/>
                  <a:gd name="connsiteY0" fmla="*/ 1652587 h 2200274"/>
                  <a:gd name="connsiteX1" fmla="*/ 442915 w 442915"/>
                  <a:gd name="connsiteY1" fmla="*/ 1695451 h 2200274"/>
                  <a:gd name="connsiteX2" fmla="*/ 408624 w 442915"/>
                  <a:gd name="connsiteY2" fmla="*/ 1695451 h 2200274"/>
                  <a:gd name="connsiteX3" fmla="*/ 0 w 442915"/>
                  <a:gd name="connsiteY3" fmla="*/ 0 h 2200274"/>
                  <a:gd name="connsiteX4" fmla="*/ 4763 w 442915"/>
                  <a:gd name="connsiteY4" fmla="*/ 0 h 2200274"/>
                  <a:gd name="connsiteX5" fmla="*/ 442914 w 442915"/>
                  <a:gd name="connsiteY5" fmla="*/ 0 h 2200274"/>
                  <a:gd name="connsiteX6" fmla="*/ 442914 w 442915"/>
                  <a:gd name="connsiteY6" fmla="*/ 1652587 h 2200274"/>
                  <a:gd name="connsiteX7" fmla="*/ 408623 w 442915"/>
                  <a:gd name="connsiteY7" fmla="*/ 1695451 h 2200274"/>
                  <a:gd name="connsiteX8" fmla="*/ 408624 w 442915"/>
                  <a:gd name="connsiteY8" fmla="*/ 1695451 h 2200274"/>
                  <a:gd name="connsiteX9" fmla="*/ 4765 w 442915"/>
                  <a:gd name="connsiteY9" fmla="*/ 2200274 h 2200274"/>
                  <a:gd name="connsiteX10" fmla="*/ 4764 w 442915"/>
                  <a:gd name="connsiteY10" fmla="*/ 2200273 h 2200274"/>
                  <a:gd name="connsiteX11" fmla="*/ 1 w 442915"/>
                  <a:gd name="connsiteY11" fmla="*/ 2194319 h 2200274"/>
                  <a:gd name="connsiteX12" fmla="*/ 1 w 442915"/>
                  <a:gd name="connsiteY12" fmla="*/ 1695451 h 2200274"/>
                  <a:gd name="connsiteX13" fmla="*/ 0 w 442915"/>
                  <a:gd name="connsiteY13" fmla="*/ 1695451 h 2200274"/>
                  <a:gd name="connsiteX14" fmla="*/ 0 w 442915"/>
                  <a:gd name="connsiteY14" fmla="*/ 1652587 h 2200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42915" h="2200274">
                    <a:moveTo>
                      <a:pt x="442915" y="1652587"/>
                    </a:moveTo>
                    <a:lnTo>
                      <a:pt x="442915" y="1695451"/>
                    </a:lnTo>
                    <a:lnTo>
                      <a:pt x="408624" y="1695451"/>
                    </a:lnTo>
                    <a:close/>
                    <a:moveTo>
                      <a:pt x="0" y="0"/>
                    </a:moveTo>
                    <a:lnTo>
                      <a:pt x="4763" y="0"/>
                    </a:lnTo>
                    <a:lnTo>
                      <a:pt x="442914" y="0"/>
                    </a:lnTo>
                    <a:lnTo>
                      <a:pt x="442914" y="1652587"/>
                    </a:lnTo>
                    <a:lnTo>
                      <a:pt x="408623" y="1695451"/>
                    </a:lnTo>
                    <a:lnTo>
                      <a:pt x="408624" y="1695451"/>
                    </a:lnTo>
                    <a:lnTo>
                      <a:pt x="4765" y="2200274"/>
                    </a:lnTo>
                    <a:lnTo>
                      <a:pt x="4764" y="2200273"/>
                    </a:lnTo>
                    <a:lnTo>
                      <a:pt x="1" y="2194319"/>
                    </a:lnTo>
                    <a:lnTo>
                      <a:pt x="1" y="1695451"/>
                    </a:lnTo>
                    <a:lnTo>
                      <a:pt x="0" y="1695451"/>
                    </a:lnTo>
                    <a:lnTo>
                      <a:pt x="0" y="165258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21" name="Group 320">
              <a:extLst>
                <a:ext uri="{FF2B5EF4-FFF2-40B4-BE49-F238E27FC236}">
                  <a16:creationId xmlns:a16="http://schemas.microsoft.com/office/drawing/2014/main" id="{C1FE01C3-5DBF-A4D7-CAED-37F2949D2DFE}"/>
                </a:ext>
              </a:extLst>
            </p:cNvPr>
            <p:cNvGrpSpPr/>
            <p:nvPr/>
          </p:nvGrpSpPr>
          <p:grpSpPr>
            <a:xfrm>
              <a:off x="4996521" y="5986452"/>
              <a:ext cx="8261571" cy="2333034"/>
              <a:chOff x="5715000" y="5924549"/>
              <a:chExt cx="7791451" cy="2200274"/>
            </a:xfrm>
            <a:effectLst>
              <a:outerShdw blurRad="63500" dist="38100" dir="5400000" algn="t" rotWithShape="0">
                <a:prstClr val="black">
                  <a:alpha val="30000"/>
                </a:prstClr>
              </a:outerShdw>
            </a:effectLst>
          </p:grpSpPr>
          <p:sp>
            <p:nvSpPr>
              <p:cNvPr id="332" name="Freeform: Shape 331">
                <a:extLst>
                  <a:ext uri="{FF2B5EF4-FFF2-40B4-BE49-F238E27FC236}">
                    <a16:creationId xmlns:a16="http://schemas.microsoft.com/office/drawing/2014/main" id="{77555AC3-9AB0-B711-569B-C648D4EF50FE}"/>
                  </a:ext>
                </a:extLst>
              </p:cNvPr>
              <p:cNvSpPr/>
              <p:nvPr/>
            </p:nvSpPr>
            <p:spPr>
              <a:xfrm>
                <a:off x="8362950" y="5924550"/>
                <a:ext cx="5143501" cy="1695451"/>
              </a:xfrm>
              <a:custGeom>
                <a:avLst/>
                <a:gdLst>
                  <a:gd name="connsiteX0" fmla="*/ 0 w 5143501"/>
                  <a:gd name="connsiteY0" fmla="*/ 0 h 1695451"/>
                  <a:gd name="connsiteX1" fmla="*/ 5143501 w 5143501"/>
                  <a:gd name="connsiteY1" fmla="*/ 0 h 1695451"/>
                  <a:gd name="connsiteX2" fmla="*/ 5143501 w 5143501"/>
                  <a:gd name="connsiteY2" fmla="*/ 1268739 h 1695451"/>
                  <a:gd name="connsiteX3" fmla="*/ 4716789 w 5143501"/>
                  <a:gd name="connsiteY3" fmla="*/ 1695451 h 1695451"/>
                  <a:gd name="connsiteX4" fmla="*/ 0 w 5143501"/>
                  <a:gd name="connsiteY4" fmla="*/ 1695451 h 1695451"/>
                  <a:gd name="connsiteX5" fmla="*/ 0 w 5143501"/>
                  <a:gd name="connsiteY5" fmla="*/ 1652587 h 1695451"/>
                  <a:gd name="connsiteX6" fmla="*/ 0 w 5143501"/>
                  <a:gd name="connsiteY6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3501" h="1695451">
                    <a:moveTo>
                      <a:pt x="0" y="0"/>
                    </a:moveTo>
                    <a:lnTo>
                      <a:pt x="5143501" y="0"/>
                    </a:lnTo>
                    <a:lnTo>
                      <a:pt x="5143501" y="1268739"/>
                    </a:lnTo>
                    <a:cubicBezTo>
                      <a:pt x="5143501" y="1504406"/>
                      <a:pt x="4952456" y="1695451"/>
                      <a:pt x="4716789" y="1695451"/>
                    </a:cubicBezTo>
                    <a:lnTo>
                      <a:pt x="0" y="1695451"/>
                    </a:lnTo>
                    <a:lnTo>
                      <a:pt x="0" y="165258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33" name="Freeform: Shape 332">
                <a:extLst>
                  <a:ext uri="{FF2B5EF4-FFF2-40B4-BE49-F238E27FC236}">
                    <a16:creationId xmlns:a16="http://schemas.microsoft.com/office/drawing/2014/main" id="{98232F46-146A-5A70-0F15-4326501E9B80}"/>
                  </a:ext>
                </a:extLst>
              </p:cNvPr>
              <p:cNvSpPr/>
              <p:nvPr/>
            </p:nvSpPr>
            <p:spPr>
              <a:xfrm>
                <a:off x="5715000" y="5924550"/>
                <a:ext cx="1766884" cy="1695451"/>
              </a:xfrm>
              <a:custGeom>
                <a:avLst/>
                <a:gdLst>
                  <a:gd name="connsiteX0" fmla="*/ 0 w 1766884"/>
                  <a:gd name="connsiteY0" fmla="*/ 0 h 1695451"/>
                  <a:gd name="connsiteX1" fmla="*/ 1766884 w 1766884"/>
                  <a:gd name="connsiteY1" fmla="*/ 0 h 1695451"/>
                  <a:gd name="connsiteX2" fmla="*/ 1766884 w 1766884"/>
                  <a:gd name="connsiteY2" fmla="*/ 1695451 h 1695451"/>
                  <a:gd name="connsiteX3" fmla="*/ 426712 w 1766884"/>
                  <a:gd name="connsiteY3" fmla="*/ 1695451 h 1695451"/>
                  <a:gd name="connsiteX4" fmla="*/ 0 w 1766884"/>
                  <a:gd name="connsiteY4" fmla="*/ 1268739 h 1695451"/>
                  <a:gd name="connsiteX5" fmla="*/ 0 w 1766884"/>
                  <a:gd name="connsiteY5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66884" h="1695451">
                    <a:moveTo>
                      <a:pt x="0" y="0"/>
                    </a:moveTo>
                    <a:lnTo>
                      <a:pt x="1766884" y="0"/>
                    </a:lnTo>
                    <a:lnTo>
                      <a:pt x="1766884" y="1695451"/>
                    </a:lnTo>
                    <a:lnTo>
                      <a:pt x="426712" y="1695451"/>
                    </a:lnTo>
                    <a:cubicBezTo>
                      <a:pt x="191045" y="1695451"/>
                      <a:pt x="0" y="1504406"/>
                      <a:pt x="0" y="1268739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34" name="Freeform: Shape 333">
                <a:extLst>
                  <a:ext uri="{FF2B5EF4-FFF2-40B4-BE49-F238E27FC236}">
                    <a16:creationId xmlns:a16="http://schemas.microsoft.com/office/drawing/2014/main" id="{3B99A1BD-7B67-BE4A-EB42-9AC1842B5D55}"/>
                  </a:ext>
                </a:extLst>
              </p:cNvPr>
              <p:cNvSpPr/>
              <p:nvPr/>
            </p:nvSpPr>
            <p:spPr>
              <a:xfrm>
                <a:off x="7481885" y="5924550"/>
                <a:ext cx="438151" cy="2194319"/>
              </a:xfrm>
              <a:custGeom>
                <a:avLst/>
                <a:gdLst>
                  <a:gd name="connsiteX0" fmla="*/ 0 w 438151"/>
                  <a:gd name="connsiteY0" fmla="*/ 0 h 2194319"/>
                  <a:gd name="connsiteX1" fmla="*/ 438151 w 438151"/>
                  <a:gd name="connsiteY1" fmla="*/ 0 h 2194319"/>
                  <a:gd name="connsiteX2" fmla="*/ 438151 w 438151"/>
                  <a:gd name="connsiteY2" fmla="*/ 1652587 h 2194319"/>
                  <a:gd name="connsiteX3" fmla="*/ 438151 w 438151"/>
                  <a:gd name="connsiteY3" fmla="*/ 1695451 h 2194319"/>
                  <a:gd name="connsiteX4" fmla="*/ 438151 w 438151"/>
                  <a:gd name="connsiteY4" fmla="*/ 2194319 h 2194319"/>
                  <a:gd name="connsiteX5" fmla="*/ 39056 w 438151"/>
                  <a:gd name="connsiteY5" fmla="*/ 1695451 h 2194319"/>
                  <a:gd name="connsiteX6" fmla="*/ 0 w 438151"/>
                  <a:gd name="connsiteY6" fmla="*/ 1695451 h 2194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8151" h="2194319">
                    <a:moveTo>
                      <a:pt x="0" y="0"/>
                    </a:moveTo>
                    <a:lnTo>
                      <a:pt x="438151" y="0"/>
                    </a:lnTo>
                    <a:lnTo>
                      <a:pt x="438151" y="1652587"/>
                    </a:lnTo>
                    <a:lnTo>
                      <a:pt x="438151" y="1695451"/>
                    </a:lnTo>
                    <a:lnTo>
                      <a:pt x="438151" y="2194319"/>
                    </a:lnTo>
                    <a:lnTo>
                      <a:pt x="39056" y="1695451"/>
                    </a:lnTo>
                    <a:lnTo>
                      <a:pt x="0" y="169545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35" name="Freeform: Shape 334">
                <a:extLst>
                  <a:ext uri="{FF2B5EF4-FFF2-40B4-BE49-F238E27FC236}">
                    <a16:creationId xmlns:a16="http://schemas.microsoft.com/office/drawing/2014/main" id="{1B87927D-90B2-C5AD-A368-9D8C63CE1436}"/>
                  </a:ext>
                </a:extLst>
              </p:cNvPr>
              <p:cNvSpPr/>
              <p:nvPr/>
            </p:nvSpPr>
            <p:spPr>
              <a:xfrm>
                <a:off x="7920035" y="5924549"/>
                <a:ext cx="442915" cy="2200274"/>
              </a:xfrm>
              <a:custGeom>
                <a:avLst/>
                <a:gdLst>
                  <a:gd name="connsiteX0" fmla="*/ 442915 w 442915"/>
                  <a:gd name="connsiteY0" fmla="*/ 1652587 h 2200274"/>
                  <a:gd name="connsiteX1" fmla="*/ 442915 w 442915"/>
                  <a:gd name="connsiteY1" fmla="*/ 1695451 h 2200274"/>
                  <a:gd name="connsiteX2" fmla="*/ 408624 w 442915"/>
                  <a:gd name="connsiteY2" fmla="*/ 1695451 h 2200274"/>
                  <a:gd name="connsiteX3" fmla="*/ 0 w 442915"/>
                  <a:gd name="connsiteY3" fmla="*/ 0 h 2200274"/>
                  <a:gd name="connsiteX4" fmla="*/ 4763 w 442915"/>
                  <a:gd name="connsiteY4" fmla="*/ 0 h 2200274"/>
                  <a:gd name="connsiteX5" fmla="*/ 442914 w 442915"/>
                  <a:gd name="connsiteY5" fmla="*/ 0 h 2200274"/>
                  <a:gd name="connsiteX6" fmla="*/ 442914 w 442915"/>
                  <a:gd name="connsiteY6" fmla="*/ 1652587 h 2200274"/>
                  <a:gd name="connsiteX7" fmla="*/ 408623 w 442915"/>
                  <a:gd name="connsiteY7" fmla="*/ 1695451 h 2200274"/>
                  <a:gd name="connsiteX8" fmla="*/ 408624 w 442915"/>
                  <a:gd name="connsiteY8" fmla="*/ 1695451 h 2200274"/>
                  <a:gd name="connsiteX9" fmla="*/ 4765 w 442915"/>
                  <a:gd name="connsiteY9" fmla="*/ 2200274 h 2200274"/>
                  <a:gd name="connsiteX10" fmla="*/ 4764 w 442915"/>
                  <a:gd name="connsiteY10" fmla="*/ 2200273 h 2200274"/>
                  <a:gd name="connsiteX11" fmla="*/ 1 w 442915"/>
                  <a:gd name="connsiteY11" fmla="*/ 2194319 h 2200274"/>
                  <a:gd name="connsiteX12" fmla="*/ 1 w 442915"/>
                  <a:gd name="connsiteY12" fmla="*/ 1695451 h 2200274"/>
                  <a:gd name="connsiteX13" fmla="*/ 0 w 442915"/>
                  <a:gd name="connsiteY13" fmla="*/ 1695451 h 2200274"/>
                  <a:gd name="connsiteX14" fmla="*/ 0 w 442915"/>
                  <a:gd name="connsiteY14" fmla="*/ 1652587 h 2200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42915" h="2200274">
                    <a:moveTo>
                      <a:pt x="442915" y="1652587"/>
                    </a:moveTo>
                    <a:lnTo>
                      <a:pt x="442915" y="1695451"/>
                    </a:lnTo>
                    <a:lnTo>
                      <a:pt x="408624" y="1695451"/>
                    </a:lnTo>
                    <a:close/>
                    <a:moveTo>
                      <a:pt x="0" y="0"/>
                    </a:moveTo>
                    <a:lnTo>
                      <a:pt x="4763" y="0"/>
                    </a:lnTo>
                    <a:lnTo>
                      <a:pt x="442914" y="0"/>
                    </a:lnTo>
                    <a:lnTo>
                      <a:pt x="442914" y="1652587"/>
                    </a:lnTo>
                    <a:lnTo>
                      <a:pt x="408623" y="1695451"/>
                    </a:lnTo>
                    <a:lnTo>
                      <a:pt x="408624" y="1695451"/>
                    </a:lnTo>
                    <a:lnTo>
                      <a:pt x="4765" y="2200274"/>
                    </a:lnTo>
                    <a:lnTo>
                      <a:pt x="4764" y="2200273"/>
                    </a:lnTo>
                    <a:lnTo>
                      <a:pt x="1" y="2194319"/>
                    </a:lnTo>
                    <a:lnTo>
                      <a:pt x="1" y="1695451"/>
                    </a:lnTo>
                    <a:lnTo>
                      <a:pt x="0" y="1695451"/>
                    </a:lnTo>
                    <a:lnTo>
                      <a:pt x="0" y="1652587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665" name="Group 664">
            <a:extLst>
              <a:ext uri="{FF2B5EF4-FFF2-40B4-BE49-F238E27FC236}">
                <a16:creationId xmlns:a16="http://schemas.microsoft.com/office/drawing/2014/main" id="{9203ECC2-FF5F-28CC-D2F1-50739B1D0D0D}"/>
              </a:ext>
            </a:extLst>
          </p:cNvPr>
          <p:cNvGrpSpPr/>
          <p:nvPr/>
        </p:nvGrpSpPr>
        <p:grpSpPr>
          <a:xfrm>
            <a:off x="8667506" y="6426112"/>
            <a:ext cx="3839596" cy="1028069"/>
            <a:chOff x="8667506" y="6426112"/>
            <a:chExt cx="3839596" cy="1028069"/>
          </a:xfrm>
        </p:grpSpPr>
        <p:sp>
          <p:nvSpPr>
            <p:cNvPr id="322" name="Google Shape;611;p22">
              <a:extLst>
                <a:ext uri="{FF2B5EF4-FFF2-40B4-BE49-F238E27FC236}">
                  <a16:creationId xmlns:a16="http://schemas.microsoft.com/office/drawing/2014/main" id="{A8946C8B-ED19-5CC5-AFF4-7E9EA154B27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848948" y="6426112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STRATEGIC THINK</a:t>
              </a:r>
              <a:endParaRPr lang="en-US" altLang="en-US" sz="20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endParaRPr>
            </a:p>
          </p:txBody>
        </p:sp>
        <p:sp>
          <p:nvSpPr>
            <p:cNvPr id="323" name="Google Shape;626;p22">
              <a:extLst>
                <a:ext uri="{FF2B5EF4-FFF2-40B4-BE49-F238E27FC236}">
                  <a16:creationId xmlns:a16="http://schemas.microsoft.com/office/drawing/2014/main" id="{973CBCE1-A91C-2889-D86B-C917BF96170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667506" y="6779907"/>
              <a:ext cx="3658154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vi-VN" sz="1600" b="1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Tư Duy Chiến Lược:</a:t>
              </a:r>
              <a:r>
                <a:rPr lang="vi-VN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Nhìn xa, hành động có trọng tâm.</a:t>
              </a:r>
              <a:endParaRPr lang="en-US" altLang="en-US" sz="16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324" name="Group 323">
            <a:extLst>
              <a:ext uri="{FF2B5EF4-FFF2-40B4-BE49-F238E27FC236}">
                <a16:creationId xmlns:a16="http://schemas.microsoft.com/office/drawing/2014/main" id="{DA0A22AB-32B7-EDD3-7769-6467C00A02CC}"/>
              </a:ext>
            </a:extLst>
          </p:cNvPr>
          <p:cNvGrpSpPr/>
          <p:nvPr/>
        </p:nvGrpSpPr>
        <p:grpSpPr>
          <a:xfrm>
            <a:off x="5808350" y="6329083"/>
            <a:ext cx="1671266" cy="997533"/>
            <a:chOff x="2093792" y="4580405"/>
            <a:chExt cx="2009551" cy="940769"/>
          </a:xfrm>
        </p:grpSpPr>
        <p:sp>
          <p:nvSpPr>
            <p:cNvPr id="330" name="Google Shape;611;p22">
              <a:extLst>
                <a:ext uri="{FF2B5EF4-FFF2-40B4-BE49-F238E27FC236}">
                  <a16:creationId xmlns:a16="http://schemas.microsoft.com/office/drawing/2014/main" id="{D3A21C32-71FF-B3C0-1D8A-A7E0B97A54E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3792" y="4580405"/>
              <a:ext cx="2009551" cy="385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2400" dirty="0">
                  <a:solidFill>
                    <a:schemeClr val="bg1">
                      <a:lumMod val="65000"/>
                    </a:schemeClr>
                  </a:solidFill>
                  <a:latin typeface="+mn-lt"/>
                  <a:cs typeface="Open Sans" panose="020B0606030504020204" pitchFamily="34" charset="0"/>
                  <a:sym typeface="Open Sans" panose="020B0606030504020204" pitchFamily="34" charset="0"/>
                </a:rPr>
                <a:t>STEP</a:t>
              </a:r>
              <a:endParaRPr lang="en-US" altLang="en-US" sz="2000" dirty="0">
                <a:solidFill>
                  <a:schemeClr val="bg1">
                    <a:lumMod val="65000"/>
                  </a:schemeClr>
                </a:solidFill>
                <a:latin typeface="+mn-lt"/>
              </a:endParaRPr>
            </a:p>
          </p:txBody>
        </p:sp>
        <p:sp>
          <p:nvSpPr>
            <p:cNvPr id="331" name="Google Shape;611;p22">
              <a:extLst>
                <a:ext uri="{FF2B5EF4-FFF2-40B4-BE49-F238E27FC236}">
                  <a16:creationId xmlns:a16="http://schemas.microsoft.com/office/drawing/2014/main" id="{B8623600-1523-0FAF-4D26-1610363DA70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3792" y="4828152"/>
              <a:ext cx="2009551" cy="6930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bg1">
                      <a:lumMod val="65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03</a:t>
              </a:r>
              <a:endParaRPr lang="en-US" altLang="en-US" sz="6000" b="1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592" name="Group 591">
            <a:extLst>
              <a:ext uri="{FF2B5EF4-FFF2-40B4-BE49-F238E27FC236}">
                <a16:creationId xmlns:a16="http://schemas.microsoft.com/office/drawing/2014/main" id="{4B5CBA19-0BE4-A37B-3038-B19D292C5CCF}"/>
              </a:ext>
            </a:extLst>
          </p:cNvPr>
          <p:cNvGrpSpPr/>
          <p:nvPr/>
        </p:nvGrpSpPr>
        <p:grpSpPr>
          <a:xfrm>
            <a:off x="7209862" y="3876204"/>
            <a:ext cx="8261571" cy="2333034"/>
            <a:chOff x="6600262" y="3876204"/>
            <a:chExt cx="8261571" cy="2333034"/>
          </a:xfrm>
        </p:grpSpPr>
        <p:grpSp>
          <p:nvGrpSpPr>
            <p:cNvPr id="545" name="Group 544">
              <a:extLst>
                <a:ext uri="{FF2B5EF4-FFF2-40B4-BE49-F238E27FC236}">
                  <a16:creationId xmlns:a16="http://schemas.microsoft.com/office/drawing/2014/main" id="{010C456E-FA15-A0A0-139B-F1D8EE2ADD21}"/>
                </a:ext>
              </a:extLst>
            </p:cNvPr>
            <p:cNvGrpSpPr/>
            <p:nvPr/>
          </p:nvGrpSpPr>
          <p:grpSpPr>
            <a:xfrm>
              <a:off x="6600262" y="3876204"/>
              <a:ext cx="8261571" cy="2333034"/>
              <a:chOff x="5715000" y="5924549"/>
              <a:chExt cx="7791451" cy="2200274"/>
            </a:xfrm>
            <a:solidFill>
              <a:schemeClr val="bg1">
                <a:lumMod val="95000"/>
              </a:schemeClr>
            </a:solidFill>
            <a:effectLst>
              <a:outerShdw blurRad="190500" dist="127000" dir="5400000" algn="t" rotWithShape="0">
                <a:prstClr val="black">
                  <a:alpha val="15000"/>
                </a:prstClr>
              </a:outerShdw>
            </a:effectLst>
          </p:grpSpPr>
          <p:sp>
            <p:nvSpPr>
              <p:cNvPr id="561" name="Freeform: Shape 560">
                <a:extLst>
                  <a:ext uri="{FF2B5EF4-FFF2-40B4-BE49-F238E27FC236}">
                    <a16:creationId xmlns:a16="http://schemas.microsoft.com/office/drawing/2014/main" id="{61CD51B5-65C0-9B03-ACC1-6CC6AC3A161A}"/>
                  </a:ext>
                </a:extLst>
              </p:cNvPr>
              <p:cNvSpPr/>
              <p:nvPr/>
            </p:nvSpPr>
            <p:spPr>
              <a:xfrm>
                <a:off x="8362950" y="5924550"/>
                <a:ext cx="5143501" cy="1695451"/>
              </a:xfrm>
              <a:custGeom>
                <a:avLst/>
                <a:gdLst>
                  <a:gd name="connsiteX0" fmla="*/ 0 w 5143501"/>
                  <a:gd name="connsiteY0" fmla="*/ 0 h 1695451"/>
                  <a:gd name="connsiteX1" fmla="*/ 5143501 w 5143501"/>
                  <a:gd name="connsiteY1" fmla="*/ 0 h 1695451"/>
                  <a:gd name="connsiteX2" fmla="*/ 5143501 w 5143501"/>
                  <a:gd name="connsiteY2" fmla="*/ 1268739 h 1695451"/>
                  <a:gd name="connsiteX3" fmla="*/ 4716789 w 5143501"/>
                  <a:gd name="connsiteY3" fmla="*/ 1695451 h 1695451"/>
                  <a:gd name="connsiteX4" fmla="*/ 0 w 5143501"/>
                  <a:gd name="connsiteY4" fmla="*/ 1695451 h 1695451"/>
                  <a:gd name="connsiteX5" fmla="*/ 0 w 5143501"/>
                  <a:gd name="connsiteY5" fmla="*/ 1652587 h 1695451"/>
                  <a:gd name="connsiteX6" fmla="*/ 0 w 5143501"/>
                  <a:gd name="connsiteY6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3501" h="1695451">
                    <a:moveTo>
                      <a:pt x="0" y="0"/>
                    </a:moveTo>
                    <a:lnTo>
                      <a:pt x="5143501" y="0"/>
                    </a:lnTo>
                    <a:lnTo>
                      <a:pt x="5143501" y="1268739"/>
                    </a:lnTo>
                    <a:cubicBezTo>
                      <a:pt x="5143501" y="1504406"/>
                      <a:pt x="4952456" y="1695451"/>
                      <a:pt x="4716789" y="1695451"/>
                    </a:cubicBezTo>
                    <a:lnTo>
                      <a:pt x="0" y="1695451"/>
                    </a:lnTo>
                    <a:lnTo>
                      <a:pt x="0" y="165258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62" name="Freeform: Shape 561">
                <a:extLst>
                  <a:ext uri="{FF2B5EF4-FFF2-40B4-BE49-F238E27FC236}">
                    <a16:creationId xmlns:a16="http://schemas.microsoft.com/office/drawing/2014/main" id="{2CB66443-1D56-8F51-4786-B3A07A803034}"/>
                  </a:ext>
                </a:extLst>
              </p:cNvPr>
              <p:cNvSpPr/>
              <p:nvPr/>
            </p:nvSpPr>
            <p:spPr>
              <a:xfrm>
                <a:off x="5715000" y="5924550"/>
                <a:ext cx="1766884" cy="1695451"/>
              </a:xfrm>
              <a:custGeom>
                <a:avLst/>
                <a:gdLst>
                  <a:gd name="connsiteX0" fmla="*/ 0 w 1766884"/>
                  <a:gd name="connsiteY0" fmla="*/ 0 h 1695451"/>
                  <a:gd name="connsiteX1" fmla="*/ 1766884 w 1766884"/>
                  <a:gd name="connsiteY1" fmla="*/ 0 h 1695451"/>
                  <a:gd name="connsiteX2" fmla="*/ 1766884 w 1766884"/>
                  <a:gd name="connsiteY2" fmla="*/ 1695451 h 1695451"/>
                  <a:gd name="connsiteX3" fmla="*/ 426712 w 1766884"/>
                  <a:gd name="connsiteY3" fmla="*/ 1695451 h 1695451"/>
                  <a:gd name="connsiteX4" fmla="*/ 0 w 1766884"/>
                  <a:gd name="connsiteY4" fmla="*/ 1268739 h 1695451"/>
                  <a:gd name="connsiteX5" fmla="*/ 0 w 1766884"/>
                  <a:gd name="connsiteY5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66884" h="1695451">
                    <a:moveTo>
                      <a:pt x="0" y="0"/>
                    </a:moveTo>
                    <a:lnTo>
                      <a:pt x="1766884" y="0"/>
                    </a:lnTo>
                    <a:lnTo>
                      <a:pt x="1766884" y="1695451"/>
                    </a:lnTo>
                    <a:lnTo>
                      <a:pt x="426712" y="1695451"/>
                    </a:lnTo>
                    <a:cubicBezTo>
                      <a:pt x="191045" y="1695451"/>
                      <a:pt x="0" y="1504406"/>
                      <a:pt x="0" y="1268739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63" name="Freeform: Shape 562">
                <a:extLst>
                  <a:ext uri="{FF2B5EF4-FFF2-40B4-BE49-F238E27FC236}">
                    <a16:creationId xmlns:a16="http://schemas.microsoft.com/office/drawing/2014/main" id="{0A6A6FD9-E7FD-311C-2FAF-61DCD7C063F4}"/>
                  </a:ext>
                </a:extLst>
              </p:cNvPr>
              <p:cNvSpPr/>
              <p:nvPr/>
            </p:nvSpPr>
            <p:spPr>
              <a:xfrm>
                <a:off x="7481885" y="5924550"/>
                <a:ext cx="438151" cy="2194319"/>
              </a:xfrm>
              <a:custGeom>
                <a:avLst/>
                <a:gdLst>
                  <a:gd name="connsiteX0" fmla="*/ 0 w 438151"/>
                  <a:gd name="connsiteY0" fmla="*/ 0 h 2194319"/>
                  <a:gd name="connsiteX1" fmla="*/ 438151 w 438151"/>
                  <a:gd name="connsiteY1" fmla="*/ 0 h 2194319"/>
                  <a:gd name="connsiteX2" fmla="*/ 438151 w 438151"/>
                  <a:gd name="connsiteY2" fmla="*/ 1652587 h 2194319"/>
                  <a:gd name="connsiteX3" fmla="*/ 438151 w 438151"/>
                  <a:gd name="connsiteY3" fmla="*/ 1695451 h 2194319"/>
                  <a:gd name="connsiteX4" fmla="*/ 438151 w 438151"/>
                  <a:gd name="connsiteY4" fmla="*/ 2194319 h 2194319"/>
                  <a:gd name="connsiteX5" fmla="*/ 39056 w 438151"/>
                  <a:gd name="connsiteY5" fmla="*/ 1695451 h 2194319"/>
                  <a:gd name="connsiteX6" fmla="*/ 0 w 438151"/>
                  <a:gd name="connsiteY6" fmla="*/ 1695451 h 2194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8151" h="2194319">
                    <a:moveTo>
                      <a:pt x="0" y="0"/>
                    </a:moveTo>
                    <a:lnTo>
                      <a:pt x="438151" y="0"/>
                    </a:lnTo>
                    <a:lnTo>
                      <a:pt x="438151" y="1652587"/>
                    </a:lnTo>
                    <a:lnTo>
                      <a:pt x="438151" y="1695451"/>
                    </a:lnTo>
                    <a:lnTo>
                      <a:pt x="438151" y="2194319"/>
                    </a:lnTo>
                    <a:lnTo>
                      <a:pt x="39056" y="1695451"/>
                    </a:lnTo>
                    <a:lnTo>
                      <a:pt x="0" y="169545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64" name="Freeform: Shape 563">
                <a:extLst>
                  <a:ext uri="{FF2B5EF4-FFF2-40B4-BE49-F238E27FC236}">
                    <a16:creationId xmlns:a16="http://schemas.microsoft.com/office/drawing/2014/main" id="{B67E9FBE-8DBE-9E11-4447-64C1F7DC324A}"/>
                  </a:ext>
                </a:extLst>
              </p:cNvPr>
              <p:cNvSpPr/>
              <p:nvPr/>
            </p:nvSpPr>
            <p:spPr>
              <a:xfrm>
                <a:off x="7920035" y="5924549"/>
                <a:ext cx="442915" cy="2200274"/>
              </a:xfrm>
              <a:custGeom>
                <a:avLst/>
                <a:gdLst>
                  <a:gd name="connsiteX0" fmla="*/ 442915 w 442915"/>
                  <a:gd name="connsiteY0" fmla="*/ 1652587 h 2200274"/>
                  <a:gd name="connsiteX1" fmla="*/ 442915 w 442915"/>
                  <a:gd name="connsiteY1" fmla="*/ 1695451 h 2200274"/>
                  <a:gd name="connsiteX2" fmla="*/ 408624 w 442915"/>
                  <a:gd name="connsiteY2" fmla="*/ 1695451 h 2200274"/>
                  <a:gd name="connsiteX3" fmla="*/ 0 w 442915"/>
                  <a:gd name="connsiteY3" fmla="*/ 0 h 2200274"/>
                  <a:gd name="connsiteX4" fmla="*/ 4763 w 442915"/>
                  <a:gd name="connsiteY4" fmla="*/ 0 h 2200274"/>
                  <a:gd name="connsiteX5" fmla="*/ 442914 w 442915"/>
                  <a:gd name="connsiteY5" fmla="*/ 0 h 2200274"/>
                  <a:gd name="connsiteX6" fmla="*/ 442914 w 442915"/>
                  <a:gd name="connsiteY6" fmla="*/ 1652587 h 2200274"/>
                  <a:gd name="connsiteX7" fmla="*/ 408623 w 442915"/>
                  <a:gd name="connsiteY7" fmla="*/ 1695451 h 2200274"/>
                  <a:gd name="connsiteX8" fmla="*/ 408624 w 442915"/>
                  <a:gd name="connsiteY8" fmla="*/ 1695451 h 2200274"/>
                  <a:gd name="connsiteX9" fmla="*/ 4765 w 442915"/>
                  <a:gd name="connsiteY9" fmla="*/ 2200274 h 2200274"/>
                  <a:gd name="connsiteX10" fmla="*/ 4764 w 442915"/>
                  <a:gd name="connsiteY10" fmla="*/ 2200273 h 2200274"/>
                  <a:gd name="connsiteX11" fmla="*/ 1 w 442915"/>
                  <a:gd name="connsiteY11" fmla="*/ 2194319 h 2200274"/>
                  <a:gd name="connsiteX12" fmla="*/ 1 w 442915"/>
                  <a:gd name="connsiteY12" fmla="*/ 1695451 h 2200274"/>
                  <a:gd name="connsiteX13" fmla="*/ 0 w 442915"/>
                  <a:gd name="connsiteY13" fmla="*/ 1695451 h 2200274"/>
                  <a:gd name="connsiteX14" fmla="*/ 0 w 442915"/>
                  <a:gd name="connsiteY14" fmla="*/ 1652587 h 2200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42915" h="2200274">
                    <a:moveTo>
                      <a:pt x="442915" y="1652587"/>
                    </a:moveTo>
                    <a:lnTo>
                      <a:pt x="442915" y="1695451"/>
                    </a:lnTo>
                    <a:lnTo>
                      <a:pt x="408624" y="1695451"/>
                    </a:lnTo>
                    <a:close/>
                    <a:moveTo>
                      <a:pt x="0" y="0"/>
                    </a:moveTo>
                    <a:lnTo>
                      <a:pt x="4763" y="0"/>
                    </a:lnTo>
                    <a:lnTo>
                      <a:pt x="442914" y="0"/>
                    </a:lnTo>
                    <a:lnTo>
                      <a:pt x="442914" y="1652587"/>
                    </a:lnTo>
                    <a:lnTo>
                      <a:pt x="408623" y="1695451"/>
                    </a:lnTo>
                    <a:lnTo>
                      <a:pt x="408624" y="1695451"/>
                    </a:lnTo>
                    <a:lnTo>
                      <a:pt x="4765" y="2200274"/>
                    </a:lnTo>
                    <a:lnTo>
                      <a:pt x="4764" y="2200273"/>
                    </a:lnTo>
                    <a:lnTo>
                      <a:pt x="1" y="2194319"/>
                    </a:lnTo>
                    <a:lnTo>
                      <a:pt x="1" y="1695451"/>
                    </a:lnTo>
                    <a:lnTo>
                      <a:pt x="0" y="1695451"/>
                    </a:lnTo>
                    <a:lnTo>
                      <a:pt x="0" y="165258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46" name="Group 545">
              <a:extLst>
                <a:ext uri="{FF2B5EF4-FFF2-40B4-BE49-F238E27FC236}">
                  <a16:creationId xmlns:a16="http://schemas.microsoft.com/office/drawing/2014/main" id="{8CD76CFC-B685-4CC1-CC80-761FF18F10F1}"/>
                </a:ext>
              </a:extLst>
            </p:cNvPr>
            <p:cNvGrpSpPr/>
            <p:nvPr/>
          </p:nvGrpSpPr>
          <p:grpSpPr>
            <a:xfrm>
              <a:off x="6600262" y="3876204"/>
              <a:ext cx="8261571" cy="2333034"/>
              <a:chOff x="5715000" y="5924549"/>
              <a:chExt cx="7791451" cy="2200274"/>
            </a:xfrm>
            <a:effectLst>
              <a:outerShdw blurRad="63500" dist="38100" dir="5400000" algn="t" rotWithShape="0">
                <a:prstClr val="black">
                  <a:alpha val="30000"/>
                </a:prstClr>
              </a:outerShdw>
            </a:effectLst>
          </p:grpSpPr>
          <p:sp>
            <p:nvSpPr>
              <p:cNvPr id="557" name="Freeform: Shape 556">
                <a:extLst>
                  <a:ext uri="{FF2B5EF4-FFF2-40B4-BE49-F238E27FC236}">
                    <a16:creationId xmlns:a16="http://schemas.microsoft.com/office/drawing/2014/main" id="{4C91B70B-0FC2-21DD-FF91-5763BE4C2757}"/>
                  </a:ext>
                </a:extLst>
              </p:cNvPr>
              <p:cNvSpPr/>
              <p:nvPr/>
            </p:nvSpPr>
            <p:spPr>
              <a:xfrm>
                <a:off x="8362950" y="5924550"/>
                <a:ext cx="5143501" cy="1695451"/>
              </a:xfrm>
              <a:custGeom>
                <a:avLst/>
                <a:gdLst>
                  <a:gd name="connsiteX0" fmla="*/ 0 w 5143501"/>
                  <a:gd name="connsiteY0" fmla="*/ 0 h 1695451"/>
                  <a:gd name="connsiteX1" fmla="*/ 5143501 w 5143501"/>
                  <a:gd name="connsiteY1" fmla="*/ 0 h 1695451"/>
                  <a:gd name="connsiteX2" fmla="*/ 5143501 w 5143501"/>
                  <a:gd name="connsiteY2" fmla="*/ 1268739 h 1695451"/>
                  <a:gd name="connsiteX3" fmla="*/ 4716789 w 5143501"/>
                  <a:gd name="connsiteY3" fmla="*/ 1695451 h 1695451"/>
                  <a:gd name="connsiteX4" fmla="*/ 0 w 5143501"/>
                  <a:gd name="connsiteY4" fmla="*/ 1695451 h 1695451"/>
                  <a:gd name="connsiteX5" fmla="*/ 0 w 5143501"/>
                  <a:gd name="connsiteY5" fmla="*/ 1652587 h 1695451"/>
                  <a:gd name="connsiteX6" fmla="*/ 0 w 5143501"/>
                  <a:gd name="connsiteY6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3501" h="1695451">
                    <a:moveTo>
                      <a:pt x="0" y="0"/>
                    </a:moveTo>
                    <a:lnTo>
                      <a:pt x="5143501" y="0"/>
                    </a:lnTo>
                    <a:lnTo>
                      <a:pt x="5143501" y="1268739"/>
                    </a:lnTo>
                    <a:cubicBezTo>
                      <a:pt x="5143501" y="1504406"/>
                      <a:pt x="4952456" y="1695451"/>
                      <a:pt x="4716789" y="1695451"/>
                    </a:cubicBezTo>
                    <a:lnTo>
                      <a:pt x="0" y="1695451"/>
                    </a:lnTo>
                    <a:lnTo>
                      <a:pt x="0" y="165258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58" name="Freeform: Shape 557">
                <a:extLst>
                  <a:ext uri="{FF2B5EF4-FFF2-40B4-BE49-F238E27FC236}">
                    <a16:creationId xmlns:a16="http://schemas.microsoft.com/office/drawing/2014/main" id="{A2F15F00-24C3-604F-AD6C-502EEE1E347E}"/>
                  </a:ext>
                </a:extLst>
              </p:cNvPr>
              <p:cNvSpPr/>
              <p:nvPr/>
            </p:nvSpPr>
            <p:spPr>
              <a:xfrm>
                <a:off x="5715000" y="5924550"/>
                <a:ext cx="1766884" cy="1695451"/>
              </a:xfrm>
              <a:custGeom>
                <a:avLst/>
                <a:gdLst>
                  <a:gd name="connsiteX0" fmla="*/ 0 w 1766884"/>
                  <a:gd name="connsiteY0" fmla="*/ 0 h 1695451"/>
                  <a:gd name="connsiteX1" fmla="*/ 1766884 w 1766884"/>
                  <a:gd name="connsiteY1" fmla="*/ 0 h 1695451"/>
                  <a:gd name="connsiteX2" fmla="*/ 1766884 w 1766884"/>
                  <a:gd name="connsiteY2" fmla="*/ 1695451 h 1695451"/>
                  <a:gd name="connsiteX3" fmla="*/ 426712 w 1766884"/>
                  <a:gd name="connsiteY3" fmla="*/ 1695451 h 1695451"/>
                  <a:gd name="connsiteX4" fmla="*/ 0 w 1766884"/>
                  <a:gd name="connsiteY4" fmla="*/ 1268739 h 1695451"/>
                  <a:gd name="connsiteX5" fmla="*/ 0 w 1766884"/>
                  <a:gd name="connsiteY5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66884" h="1695451">
                    <a:moveTo>
                      <a:pt x="0" y="0"/>
                    </a:moveTo>
                    <a:lnTo>
                      <a:pt x="1766884" y="0"/>
                    </a:lnTo>
                    <a:lnTo>
                      <a:pt x="1766884" y="1695451"/>
                    </a:lnTo>
                    <a:lnTo>
                      <a:pt x="426712" y="1695451"/>
                    </a:lnTo>
                    <a:cubicBezTo>
                      <a:pt x="191045" y="1695451"/>
                      <a:pt x="0" y="1504406"/>
                      <a:pt x="0" y="1268739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59" name="Freeform: Shape 558">
                <a:extLst>
                  <a:ext uri="{FF2B5EF4-FFF2-40B4-BE49-F238E27FC236}">
                    <a16:creationId xmlns:a16="http://schemas.microsoft.com/office/drawing/2014/main" id="{6DCA943D-A430-1A7E-B282-895129E24C63}"/>
                  </a:ext>
                </a:extLst>
              </p:cNvPr>
              <p:cNvSpPr/>
              <p:nvPr/>
            </p:nvSpPr>
            <p:spPr>
              <a:xfrm>
                <a:off x="7481885" y="5924550"/>
                <a:ext cx="438151" cy="2194319"/>
              </a:xfrm>
              <a:custGeom>
                <a:avLst/>
                <a:gdLst>
                  <a:gd name="connsiteX0" fmla="*/ 0 w 438151"/>
                  <a:gd name="connsiteY0" fmla="*/ 0 h 2194319"/>
                  <a:gd name="connsiteX1" fmla="*/ 438151 w 438151"/>
                  <a:gd name="connsiteY1" fmla="*/ 0 h 2194319"/>
                  <a:gd name="connsiteX2" fmla="*/ 438151 w 438151"/>
                  <a:gd name="connsiteY2" fmla="*/ 1652587 h 2194319"/>
                  <a:gd name="connsiteX3" fmla="*/ 438151 w 438151"/>
                  <a:gd name="connsiteY3" fmla="*/ 1695451 h 2194319"/>
                  <a:gd name="connsiteX4" fmla="*/ 438151 w 438151"/>
                  <a:gd name="connsiteY4" fmla="*/ 2194319 h 2194319"/>
                  <a:gd name="connsiteX5" fmla="*/ 39056 w 438151"/>
                  <a:gd name="connsiteY5" fmla="*/ 1695451 h 2194319"/>
                  <a:gd name="connsiteX6" fmla="*/ 0 w 438151"/>
                  <a:gd name="connsiteY6" fmla="*/ 1695451 h 2194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8151" h="2194319">
                    <a:moveTo>
                      <a:pt x="0" y="0"/>
                    </a:moveTo>
                    <a:lnTo>
                      <a:pt x="438151" y="0"/>
                    </a:lnTo>
                    <a:lnTo>
                      <a:pt x="438151" y="1652587"/>
                    </a:lnTo>
                    <a:lnTo>
                      <a:pt x="438151" y="1695451"/>
                    </a:lnTo>
                    <a:lnTo>
                      <a:pt x="438151" y="2194319"/>
                    </a:lnTo>
                    <a:lnTo>
                      <a:pt x="39056" y="1695451"/>
                    </a:lnTo>
                    <a:lnTo>
                      <a:pt x="0" y="169545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60" name="Freeform: Shape 559">
                <a:extLst>
                  <a:ext uri="{FF2B5EF4-FFF2-40B4-BE49-F238E27FC236}">
                    <a16:creationId xmlns:a16="http://schemas.microsoft.com/office/drawing/2014/main" id="{1BE07783-B225-7FFE-FBB9-A9639B2B4A41}"/>
                  </a:ext>
                </a:extLst>
              </p:cNvPr>
              <p:cNvSpPr/>
              <p:nvPr/>
            </p:nvSpPr>
            <p:spPr>
              <a:xfrm>
                <a:off x="7920035" y="5924549"/>
                <a:ext cx="442915" cy="2200274"/>
              </a:xfrm>
              <a:custGeom>
                <a:avLst/>
                <a:gdLst>
                  <a:gd name="connsiteX0" fmla="*/ 442915 w 442915"/>
                  <a:gd name="connsiteY0" fmla="*/ 1652587 h 2200274"/>
                  <a:gd name="connsiteX1" fmla="*/ 442915 w 442915"/>
                  <a:gd name="connsiteY1" fmla="*/ 1695451 h 2200274"/>
                  <a:gd name="connsiteX2" fmla="*/ 408624 w 442915"/>
                  <a:gd name="connsiteY2" fmla="*/ 1695451 h 2200274"/>
                  <a:gd name="connsiteX3" fmla="*/ 0 w 442915"/>
                  <a:gd name="connsiteY3" fmla="*/ 0 h 2200274"/>
                  <a:gd name="connsiteX4" fmla="*/ 4763 w 442915"/>
                  <a:gd name="connsiteY4" fmla="*/ 0 h 2200274"/>
                  <a:gd name="connsiteX5" fmla="*/ 442914 w 442915"/>
                  <a:gd name="connsiteY5" fmla="*/ 0 h 2200274"/>
                  <a:gd name="connsiteX6" fmla="*/ 442914 w 442915"/>
                  <a:gd name="connsiteY6" fmla="*/ 1652587 h 2200274"/>
                  <a:gd name="connsiteX7" fmla="*/ 408623 w 442915"/>
                  <a:gd name="connsiteY7" fmla="*/ 1695451 h 2200274"/>
                  <a:gd name="connsiteX8" fmla="*/ 408624 w 442915"/>
                  <a:gd name="connsiteY8" fmla="*/ 1695451 h 2200274"/>
                  <a:gd name="connsiteX9" fmla="*/ 4765 w 442915"/>
                  <a:gd name="connsiteY9" fmla="*/ 2200274 h 2200274"/>
                  <a:gd name="connsiteX10" fmla="*/ 4764 w 442915"/>
                  <a:gd name="connsiteY10" fmla="*/ 2200273 h 2200274"/>
                  <a:gd name="connsiteX11" fmla="*/ 1 w 442915"/>
                  <a:gd name="connsiteY11" fmla="*/ 2194319 h 2200274"/>
                  <a:gd name="connsiteX12" fmla="*/ 1 w 442915"/>
                  <a:gd name="connsiteY12" fmla="*/ 1695451 h 2200274"/>
                  <a:gd name="connsiteX13" fmla="*/ 0 w 442915"/>
                  <a:gd name="connsiteY13" fmla="*/ 1695451 h 2200274"/>
                  <a:gd name="connsiteX14" fmla="*/ 0 w 442915"/>
                  <a:gd name="connsiteY14" fmla="*/ 1652587 h 2200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42915" h="2200274">
                    <a:moveTo>
                      <a:pt x="442915" y="1652587"/>
                    </a:moveTo>
                    <a:lnTo>
                      <a:pt x="442915" y="1695451"/>
                    </a:lnTo>
                    <a:lnTo>
                      <a:pt x="408624" y="1695451"/>
                    </a:lnTo>
                    <a:close/>
                    <a:moveTo>
                      <a:pt x="0" y="0"/>
                    </a:moveTo>
                    <a:lnTo>
                      <a:pt x="4763" y="0"/>
                    </a:lnTo>
                    <a:lnTo>
                      <a:pt x="442914" y="0"/>
                    </a:lnTo>
                    <a:lnTo>
                      <a:pt x="442914" y="1652587"/>
                    </a:lnTo>
                    <a:lnTo>
                      <a:pt x="408623" y="1695451"/>
                    </a:lnTo>
                    <a:lnTo>
                      <a:pt x="408624" y="1695451"/>
                    </a:lnTo>
                    <a:lnTo>
                      <a:pt x="4765" y="2200274"/>
                    </a:lnTo>
                    <a:lnTo>
                      <a:pt x="4764" y="2200273"/>
                    </a:lnTo>
                    <a:lnTo>
                      <a:pt x="1" y="2194319"/>
                    </a:lnTo>
                    <a:lnTo>
                      <a:pt x="1" y="1695451"/>
                    </a:lnTo>
                    <a:lnTo>
                      <a:pt x="0" y="1695451"/>
                    </a:lnTo>
                    <a:lnTo>
                      <a:pt x="0" y="165258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666" name="Group 665">
            <a:extLst>
              <a:ext uri="{FF2B5EF4-FFF2-40B4-BE49-F238E27FC236}">
                <a16:creationId xmlns:a16="http://schemas.microsoft.com/office/drawing/2014/main" id="{D8E5F81D-747E-7FEE-4224-07DD700A2950}"/>
              </a:ext>
            </a:extLst>
          </p:cNvPr>
          <p:cNvGrpSpPr/>
          <p:nvPr/>
        </p:nvGrpSpPr>
        <p:grpSpPr>
          <a:xfrm>
            <a:off x="10271247" y="4315864"/>
            <a:ext cx="3839596" cy="1028069"/>
            <a:chOff x="10271247" y="4315864"/>
            <a:chExt cx="3839596" cy="1028069"/>
          </a:xfrm>
        </p:grpSpPr>
        <p:sp>
          <p:nvSpPr>
            <p:cNvPr id="547" name="Google Shape;611;p22">
              <a:extLst>
                <a:ext uri="{FF2B5EF4-FFF2-40B4-BE49-F238E27FC236}">
                  <a16:creationId xmlns:a16="http://schemas.microsoft.com/office/drawing/2014/main" id="{D5241D70-1A11-A451-0D26-56F65BF981E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452689" y="4315864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altLang="en-US" sz="2000" b="1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INFLUENCE</a:t>
              </a:r>
            </a:p>
          </p:txBody>
        </p:sp>
        <p:sp>
          <p:nvSpPr>
            <p:cNvPr id="548" name="Google Shape;626;p22">
              <a:extLst>
                <a:ext uri="{FF2B5EF4-FFF2-40B4-BE49-F238E27FC236}">
                  <a16:creationId xmlns:a16="http://schemas.microsoft.com/office/drawing/2014/main" id="{0BCFBDA9-F3FC-B731-539E-790DE403397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271247" y="4669659"/>
              <a:ext cx="3658154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vi-VN" sz="1600" b="1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Ảnh Hưởng:</a:t>
              </a:r>
              <a:r>
                <a:rPr lang="vi-VN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Tạo tác động tích cực đến người khác.</a:t>
              </a:r>
              <a:endParaRPr lang="en-US" altLang="en-US" sz="16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549" name="Group 548">
            <a:extLst>
              <a:ext uri="{FF2B5EF4-FFF2-40B4-BE49-F238E27FC236}">
                <a16:creationId xmlns:a16="http://schemas.microsoft.com/office/drawing/2014/main" id="{F4058565-3C11-6696-34FE-42221457AE79}"/>
              </a:ext>
            </a:extLst>
          </p:cNvPr>
          <p:cNvGrpSpPr/>
          <p:nvPr/>
        </p:nvGrpSpPr>
        <p:grpSpPr>
          <a:xfrm>
            <a:off x="7412091" y="4218835"/>
            <a:ext cx="1671266" cy="997533"/>
            <a:chOff x="2093792" y="4580405"/>
            <a:chExt cx="2009551" cy="940769"/>
          </a:xfrm>
        </p:grpSpPr>
        <p:sp>
          <p:nvSpPr>
            <p:cNvPr id="555" name="Google Shape;611;p22">
              <a:extLst>
                <a:ext uri="{FF2B5EF4-FFF2-40B4-BE49-F238E27FC236}">
                  <a16:creationId xmlns:a16="http://schemas.microsoft.com/office/drawing/2014/main" id="{9323EEDA-A517-86AE-EA95-660295C66D0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3792" y="4580405"/>
              <a:ext cx="2009551" cy="385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2400" dirty="0">
                  <a:solidFill>
                    <a:schemeClr val="bg1">
                      <a:lumMod val="65000"/>
                    </a:schemeClr>
                  </a:solidFill>
                  <a:latin typeface="+mn-lt"/>
                  <a:cs typeface="Open Sans" panose="020B0606030504020204" pitchFamily="34" charset="0"/>
                  <a:sym typeface="Open Sans" panose="020B0606030504020204" pitchFamily="34" charset="0"/>
                </a:rPr>
                <a:t>STEP</a:t>
              </a:r>
              <a:endParaRPr lang="en-US" altLang="en-US" sz="2000" dirty="0">
                <a:solidFill>
                  <a:schemeClr val="bg1">
                    <a:lumMod val="65000"/>
                  </a:schemeClr>
                </a:solidFill>
                <a:latin typeface="+mn-lt"/>
              </a:endParaRPr>
            </a:p>
          </p:txBody>
        </p:sp>
        <p:sp>
          <p:nvSpPr>
            <p:cNvPr id="556" name="Google Shape;611;p22">
              <a:extLst>
                <a:ext uri="{FF2B5EF4-FFF2-40B4-BE49-F238E27FC236}">
                  <a16:creationId xmlns:a16="http://schemas.microsoft.com/office/drawing/2014/main" id="{E68AFE0A-8D77-1716-E2AF-F515174EAE5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3792" y="4828152"/>
              <a:ext cx="2009551" cy="6930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bg1">
                      <a:lumMod val="65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04</a:t>
              </a:r>
              <a:endParaRPr lang="en-US" altLang="en-US" sz="6000" b="1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593" name="Group 592">
            <a:extLst>
              <a:ext uri="{FF2B5EF4-FFF2-40B4-BE49-F238E27FC236}">
                <a16:creationId xmlns:a16="http://schemas.microsoft.com/office/drawing/2014/main" id="{8AD4C455-5F3C-3F91-0482-C0B6995D4EE6}"/>
              </a:ext>
            </a:extLst>
          </p:cNvPr>
          <p:cNvGrpSpPr/>
          <p:nvPr/>
        </p:nvGrpSpPr>
        <p:grpSpPr>
          <a:xfrm>
            <a:off x="8813600" y="1765957"/>
            <a:ext cx="8261571" cy="2333034"/>
            <a:chOff x="8204000" y="1765957"/>
            <a:chExt cx="8261571" cy="2333034"/>
          </a:xfrm>
        </p:grpSpPr>
        <p:grpSp>
          <p:nvGrpSpPr>
            <p:cNvPr id="566" name="Group 565">
              <a:extLst>
                <a:ext uri="{FF2B5EF4-FFF2-40B4-BE49-F238E27FC236}">
                  <a16:creationId xmlns:a16="http://schemas.microsoft.com/office/drawing/2014/main" id="{CC1297B3-18E6-670A-CB55-7A6F71591B71}"/>
                </a:ext>
              </a:extLst>
            </p:cNvPr>
            <p:cNvGrpSpPr/>
            <p:nvPr/>
          </p:nvGrpSpPr>
          <p:grpSpPr>
            <a:xfrm>
              <a:off x="8204000" y="1765957"/>
              <a:ext cx="8261571" cy="2333034"/>
              <a:chOff x="5715000" y="5924549"/>
              <a:chExt cx="7791451" cy="2200274"/>
            </a:xfrm>
            <a:solidFill>
              <a:schemeClr val="bg1">
                <a:lumMod val="95000"/>
              </a:schemeClr>
            </a:solidFill>
            <a:effectLst>
              <a:outerShdw blurRad="190500" dist="127000" dir="5400000" algn="t" rotWithShape="0">
                <a:prstClr val="black">
                  <a:alpha val="15000"/>
                </a:prstClr>
              </a:outerShdw>
            </a:effectLst>
          </p:grpSpPr>
          <p:sp>
            <p:nvSpPr>
              <p:cNvPr id="582" name="Freeform: Shape 581">
                <a:extLst>
                  <a:ext uri="{FF2B5EF4-FFF2-40B4-BE49-F238E27FC236}">
                    <a16:creationId xmlns:a16="http://schemas.microsoft.com/office/drawing/2014/main" id="{E5120EA7-31B3-1DCD-FAF9-76E40F344EF1}"/>
                  </a:ext>
                </a:extLst>
              </p:cNvPr>
              <p:cNvSpPr/>
              <p:nvPr/>
            </p:nvSpPr>
            <p:spPr>
              <a:xfrm>
                <a:off x="8362950" y="5924550"/>
                <a:ext cx="5143501" cy="1695451"/>
              </a:xfrm>
              <a:custGeom>
                <a:avLst/>
                <a:gdLst>
                  <a:gd name="connsiteX0" fmla="*/ 0 w 5143501"/>
                  <a:gd name="connsiteY0" fmla="*/ 0 h 1695451"/>
                  <a:gd name="connsiteX1" fmla="*/ 5143501 w 5143501"/>
                  <a:gd name="connsiteY1" fmla="*/ 0 h 1695451"/>
                  <a:gd name="connsiteX2" fmla="*/ 5143501 w 5143501"/>
                  <a:gd name="connsiteY2" fmla="*/ 1268739 h 1695451"/>
                  <a:gd name="connsiteX3" fmla="*/ 4716789 w 5143501"/>
                  <a:gd name="connsiteY3" fmla="*/ 1695451 h 1695451"/>
                  <a:gd name="connsiteX4" fmla="*/ 0 w 5143501"/>
                  <a:gd name="connsiteY4" fmla="*/ 1695451 h 1695451"/>
                  <a:gd name="connsiteX5" fmla="*/ 0 w 5143501"/>
                  <a:gd name="connsiteY5" fmla="*/ 1652587 h 1695451"/>
                  <a:gd name="connsiteX6" fmla="*/ 0 w 5143501"/>
                  <a:gd name="connsiteY6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3501" h="1695451">
                    <a:moveTo>
                      <a:pt x="0" y="0"/>
                    </a:moveTo>
                    <a:lnTo>
                      <a:pt x="5143501" y="0"/>
                    </a:lnTo>
                    <a:lnTo>
                      <a:pt x="5143501" y="1268739"/>
                    </a:lnTo>
                    <a:cubicBezTo>
                      <a:pt x="5143501" y="1504406"/>
                      <a:pt x="4952456" y="1695451"/>
                      <a:pt x="4716789" y="1695451"/>
                    </a:cubicBezTo>
                    <a:lnTo>
                      <a:pt x="0" y="1695451"/>
                    </a:lnTo>
                    <a:lnTo>
                      <a:pt x="0" y="165258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83" name="Freeform: Shape 582">
                <a:extLst>
                  <a:ext uri="{FF2B5EF4-FFF2-40B4-BE49-F238E27FC236}">
                    <a16:creationId xmlns:a16="http://schemas.microsoft.com/office/drawing/2014/main" id="{FDF4A40C-8D0C-2D53-D625-EA1E23936258}"/>
                  </a:ext>
                </a:extLst>
              </p:cNvPr>
              <p:cNvSpPr/>
              <p:nvPr/>
            </p:nvSpPr>
            <p:spPr>
              <a:xfrm>
                <a:off x="5715000" y="5924550"/>
                <a:ext cx="1766884" cy="1695451"/>
              </a:xfrm>
              <a:custGeom>
                <a:avLst/>
                <a:gdLst>
                  <a:gd name="connsiteX0" fmla="*/ 0 w 1766884"/>
                  <a:gd name="connsiteY0" fmla="*/ 0 h 1695451"/>
                  <a:gd name="connsiteX1" fmla="*/ 1766884 w 1766884"/>
                  <a:gd name="connsiteY1" fmla="*/ 0 h 1695451"/>
                  <a:gd name="connsiteX2" fmla="*/ 1766884 w 1766884"/>
                  <a:gd name="connsiteY2" fmla="*/ 1695451 h 1695451"/>
                  <a:gd name="connsiteX3" fmla="*/ 426712 w 1766884"/>
                  <a:gd name="connsiteY3" fmla="*/ 1695451 h 1695451"/>
                  <a:gd name="connsiteX4" fmla="*/ 0 w 1766884"/>
                  <a:gd name="connsiteY4" fmla="*/ 1268739 h 1695451"/>
                  <a:gd name="connsiteX5" fmla="*/ 0 w 1766884"/>
                  <a:gd name="connsiteY5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66884" h="1695451">
                    <a:moveTo>
                      <a:pt x="0" y="0"/>
                    </a:moveTo>
                    <a:lnTo>
                      <a:pt x="1766884" y="0"/>
                    </a:lnTo>
                    <a:lnTo>
                      <a:pt x="1766884" y="1695451"/>
                    </a:lnTo>
                    <a:lnTo>
                      <a:pt x="426712" y="1695451"/>
                    </a:lnTo>
                    <a:cubicBezTo>
                      <a:pt x="191045" y="1695451"/>
                      <a:pt x="0" y="1504406"/>
                      <a:pt x="0" y="1268739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84" name="Freeform: Shape 583">
                <a:extLst>
                  <a:ext uri="{FF2B5EF4-FFF2-40B4-BE49-F238E27FC236}">
                    <a16:creationId xmlns:a16="http://schemas.microsoft.com/office/drawing/2014/main" id="{87C3BBD9-232E-E6E1-E511-2417CEE4E99B}"/>
                  </a:ext>
                </a:extLst>
              </p:cNvPr>
              <p:cNvSpPr/>
              <p:nvPr/>
            </p:nvSpPr>
            <p:spPr>
              <a:xfrm>
                <a:off x="7481885" y="5924550"/>
                <a:ext cx="438151" cy="2194319"/>
              </a:xfrm>
              <a:custGeom>
                <a:avLst/>
                <a:gdLst>
                  <a:gd name="connsiteX0" fmla="*/ 0 w 438151"/>
                  <a:gd name="connsiteY0" fmla="*/ 0 h 2194319"/>
                  <a:gd name="connsiteX1" fmla="*/ 438151 w 438151"/>
                  <a:gd name="connsiteY1" fmla="*/ 0 h 2194319"/>
                  <a:gd name="connsiteX2" fmla="*/ 438151 w 438151"/>
                  <a:gd name="connsiteY2" fmla="*/ 1652587 h 2194319"/>
                  <a:gd name="connsiteX3" fmla="*/ 438151 w 438151"/>
                  <a:gd name="connsiteY3" fmla="*/ 1695451 h 2194319"/>
                  <a:gd name="connsiteX4" fmla="*/ 438151 w 438151"/>
                  <a:gd name="connsiteY4" fmla="*/ 2194319 h 2194319"/>
                  <a:gd name="connsiteX5" fmla="*/ 39056 w 438151"/>
                  <a:gd name="connsiteY5" fmla="*/ 1695451 h 2194319"/>
                  <a:gd name="connsiteX6" fmla="*/ 0 w 438151"/>
                  <a:gd name="connsiteY6" fmla="*/ 1695451 h 2194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8151" h="2194319">
                    <a:moveTo>
                      <a:pt x="0" y="0"/>
                    </a:moveTo>
                    <a:lnTo>
                      <a:pt x="438151" y="0"/>
                    </a:lnTo>
                    <a:lnTo>
                      <a:pt x="438151" y="1652587"/>
                    </a:lnTo>
                    <a:lnTo>
                      <a:pt x="438151" y="1695451"/>
                    </a:lnTo>
                    <a:lnTo>
                      <a:pt x="438151" y="2194319"/>
                    </a:lnTo>
                    <a:lnTo>
                      <a:pt x="39056" y="1695451"/>
                    </a:lnTo>
                    <a:lnTo>
                      <a:pt x="0" y="169545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85" name="Freeform: Shape 584">
                <a:extLst>
                  <a:ext uri="{FF2B5EF4-FFF2-40B4-BE49-F238E27FC236}">
                    <a16:creationId xmlns:a16="http://schemas.microsoft.com/office/drawing/2014/main" id="{CA82D085-26D6-CA9C-2E80-0649C5657D8B}"/>
                  </a:ext>
                </a:extLst>
              </p:cNvPr>
              <p:cNvSpPr/>
              <p:nvPr/>
            </p:nvSpPr>
            <p:spPr>
              <a:xfrm>
                <a:off x="7920035" y="5924549"/>
                <a:ext cx="442915" cy="2200274"/>
              </a:xfrm>
              <a:custGeom>
                <a:avLst/>
                <a:gdLst>
                  <a:gd name="connsiteX0" fmla="*/ 442915 w 442915"/>
                  <a:gd name="connsiteY0" fmla="*/ 1652587 h 2200274"/>
                  <a:gd name="connsiteX1" fmla="*/ 442915 w 442915"/>
                  <a:gd name="connsiteY1" fmla="*/ 1695451 h 2200274"/>
                  <a:gd name="connsiteX2" fmla="*/ 408624 w 442915"/>
                  <a:gd name="connsiteY2" fmla="*/ 1695451 h 2200274"/>
                  <a:gd name="connsiteX3" fmla="*/ 0 w 442915"/>
                  <a:gd name="connsiteY3" fmla="*/ 0 h 2200274"/>
                  <a:gd name="connsiteX4" fmla="*/ 4763 w 442915"/>
                  <a:gd name="connsiteY4" fmla="*/ 0 h 2200274"/>
                  <a:gd name="connsiteX5" fmla="*/ 442914 w 442915"/>
                  <a:gd name="connsiteY5" fmla="*/ 0 h 2200274"/>
                  <a:gd name="connsiteX6" fmla="*/ 442914 w 442915"/>
                  <a:gd name="connsiteY6" fmla="*/ 1652587 h 2200274"/>
                  <a:gd name="connsiteX7" fmla="*/ 408623 w 442915"/>
                  <a:gd name="connsiteY7" fmla="*/ 1695451 h 2200274"/>
                  <a:gd name="connsiteX8" fmla="*/ 408624 w 442915"/>
                  <a:gd name="connsiteY8" fmla="*/ 1695451 h 2200274"/>
                  <a:gd name="connsiteX9" fmla="*/ 4765 w 442915"/>
                  <a:gd name="connsiteY9" fmla="*/ 2200274 h 2200274"/>
                  <a:gd name="connsiteX10" fmla="*/ 4764 w 442915"/>
                  <a:gd name="connsiteY10" fmla="*/ 2200273 h 2200274"/>
                  <a:gd name="connsiteX11" fmla="*/ 1 w 442915"/>
                  <a:gd name="connsiteY11" fmla="*/ 2194319 h 2200274"/>
                  <a:gd name="connsiteX12" fmla="*/ 1 w 442915"/>
                  <a:gd name="connsiteY12" fmla="*/ 1695451 h 2200274"/>
                  <a:gd name="connsiteX13" fmla="*/ 0 w 442915"/>
                  <a:gd name="connsiteY13" fmla="*/ 1695451 h 2200274"/>
                  <a:gd name="connsiteX14" fmla="*/ 0 w 442915"/>
                  <a:gd name="connsiteY14" fmla="*/ 1652587 h 2200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42915" h="2200274">
                    <a:moveTo>
                      <a:pt x="442915" y="1652587"/>
                    </a:moveTo>
                    <a:lnTo>
                      <a:pt x="442915" y="1695451"/>
                    </a:lnTo>
                    <a:lnTo>
                      <a:pt x="408624" y="1695451"/>
                    </a:lnTo>
                    <a:close/>
                    <a:moveTo>
                      <a:pt x="0" y="0"/>
                    </a:moveTo>
                    <a:lnTo>
                      <a:pt x="4763" y="0"/>
                    </a:lnTo>
                    <a:lnTo>
                      <a:pt x="442914" y="0"/>
                    </a:lnTo>
                    <a:lnTo>
                      <a:pt x="442914" y="1652587"/>
                    </a:lnTo>
                    <a:lnTo>
                      <a:pt x="408623" y="1695451"/>
                    </a:lnTo>
                    <a:lnTo>
                      <a:pt x="408624" y="1695451"/>
                    </a:lnTo>
                    <a:lnTo>
                      <a:pt x="4765" y="2200274"/>
                    </a:lnTo>
                    <a:lnTo>
                      <a:pt x="4764" y="2200273"/>
                    </a:lnTo>
                    <a:lnTo>
                      <a:pt x="1" y="2194319"/>
                    </a:lnTo>
                    <a:lnTo>
                      <a:pt x="1" y="1695451"/>
                    </a:lnTo>
                    <a:lnTo>
                      <a:pt x="0" y="1695451"/>
                    </a:lnTo>
                    <a:lnTo>
                      <a:pt x="0" y="165258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67" name="Group 566">
              <a:extLst>
                <a:ext uri="{FF2B5EF4-FFF2-40B4-BE49-F238E27FC236}">
                  <a16:creationId xmlns:a16="http://schemas.microsoft.com/office/drawing/2014/main" id="{B6C0DD74-AACD-4D26-1C92-87174F7A783E}"/>
                </a:ext>
              </a:extLst>
            </p:cNvPr>
            <p:cNvGrpSpPr/>
            <p:nvPr/>
          </p:nvGrpSpPr>
          <p:grpSpPr>
            <a:xfrm>
              <a:off x="8204000" y="1765957"/>
              <a:ext cx="8261571" cy="2333034"/>
              <a:chOff x="5715000" y="5924549"/>
              <a:chExt cx="7791451" cy="2200274"/>
            </a:xfrm>
            <a:effectLst>
              <a:outerShdw blurRad="63500" dist="38100" dir="5400000" algn="t" rotWithShape="0">
                <a:prstClr val="black">
                  <a:alpha val="30000"/>
                </a:prstClr>
              </a:outerShdw>
            </a:effectLst>
          </p:grpSpPr>
          <p:sp>
            <p:nvSpPr>
              <p:cNvPr id="578" name="Freeform: Shape 577">
                <a:extLst>
                  <a:ext uri="{FF2B5EF4-FFF2-40B4-BE49-F238E27FC236}">
                    <a16:creationId xmlns:a16="http://schemas.microsoft.com/office/drawing/2014/main" id="{7CD60041-A0A8-163C-B9C3-999DB5328BA6}"/>
                  </a:ext>
                </a:extLst>
              </p:cNvPr>
              <p:cNvSpPr/>
              <p:nvPr/>
            </p:nvSpPr>
            <p:spPr>
              <a:xfrm>
                <a:off x="8362950" y="5924550"/>
                <a:ext cx="5143501" cy="1695451"/>
              </a:xfrm>
              <a:custGeom>
                <a:avLst/>
                <a:gdLst>
                  <a:gd name="connsiteX0" fmla="*/ 0 w 5143501"/>
                  <a:gd name="connsiteY0" fmla="*/ 0 h 1695451"/>
                  <a:gd name="connsiteX1" fmla="*/ 5143501 w 5143501"/>
                  <a:gd name="connsiteY1" fmla="*/ 0 h 1695451"/>
                  <a:gd name="connsiteX2" fmla="*/ 5143501 w 5143501"/>
                  <a:gd name="connsiteY2" fmla="*/ 1268739 h 1695451"/>
                  <a:gd name="connsiteX3" fmla="*/ 4716789 w 5143501"/>
                  <a:gd name="connsiteY3" fmla="*/ 1695451 h 1695451"/>
                  <a:gd name="connsiteX4" fmla="*/ 0 w 5143501"/>
                  <a:gd name="connsiteY4" fmla="*/ 1695451 h 1695451"/>
                  <a:gd name="connsiteX5" fmla="*/ 0 w 5143501"/>
                  <a:gd name="connsiteY5" fmla="*/ 1652587 h 1695451"/>
                  <a:gd name="connsiteX6" fmla="*/ 0 w 5143501"/>
                  <a:gd name="connsiteY6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3501" h="1695451">
                    <a:moveTo>
                      <a:pt x="0" y="0"/>
                    </a:moveTo>
                    <a:lnTo>
                      <a:pt x="5143501" y="0"/>
                    </a:lnTo>
                    <a:lnTo>
                      <a:pt x="5143501" y="1268739"/>
                    </a:lnTo>
                    <a:cubicBezTo>
                      <a:pt x="5143501" y="1504406"/>
                      <a:pt x="4952456" y="1695451"/>
                      <a:pt x="4716789" y="1695451"/>
                    </a:cubicBezTo>
                    <a:lnTo>
                      <a:pt x="0" y="1695451"/>
                    </a:lnTo>
                    <a:lnTo>
                      <a:pt x="0" y="165258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79" name="Freeform: Shape 578">
                <a:extLst>
                  <a:ext uri="{FF2B5EF4-FFF2-40B4-BE49-F238E27FC236}">
                    <a16:creationId xmlns:a16="http://schemas.microsoft.com/office/drawing/2014/main" id="{1D829E15-76C6-B364-6BA1-F315868151E1}"/>
                  </a:ext>
                </a:extLst>
              </p:cNvPr>
              <p:cNvSpPr/>
              <p:nvPr/>
            </p:nvSpPr>
            <p:spPr>
              <a:xfrm>
                <a:off x="5715000" y="5924550"/>
                <a:ext cx="1766884" cy="1695451"/>
              </a:xfrm>
              <a:custGeom>
                <a:avLst/>
                <a:gdLst>
                  <a:gd name="connsiteX0" fmla="*/ 0 w 1766884"/>
                  <a:gd name="connsiteY0" fmla="*/ 0 h 1695451"/>
                  <a:gd name="connsiteX1" fmla="*/ 1766884 w 1766884"/>
                  <a:gd name="connsiteY1" fmla="*/ 0 h 1695451"/>
                  <a:gd name="connsiteX2" fmla="*/ 1766884 w 1766884"/>
                  <a:gd name="connsiteY2" fmla="*/ 1695451 h 1695451"/>
                  <a:gd name="connsiteX3" fmla="*/ 426712 w 1766884"/>
                  <a:gd name="connsiteY3" fmla="*/ 1695451 h 1695451"/>
                  <a:gd name="connsiteX4" fmla="*/ 0 w 1766884"/>
                  <a:gd name="connsiteY4" fmla="*/ 1268739 h 1695451"/>
                  <a:gd name="connsiteX5" fmla="*/ 0 w 1766884"/>
                  <a:gd name="connsiteY5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66884" h="1695451">
                    <a:moveTo>
                      <a:pt x="0" y="0"/>
                    </a:moveTo>
                    <a:lnTo>
                      <a:pt x="1766884" y="0"/>
                    </a:lnTo>
                    <a:lnTo>
                      <a:pt x="1766884" y="1695451"/>
                    </a:lnTo>
                    <a:lnTo>
                      <a:pt x="426712" y="1695451"/>
                    </a:lnTo>
                    <a:cubicBezTo>
                      <a:pt x="191045" y="1695451"/>
                      <a:pt x="0" y="1504406"/>
                      <a:pt x="0" y="1268739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80" name="Freeform: Shape 579">
                <a:extLst>
                  <a:ext uri="{FF2B5EF4-FFF2-40B4-BE49-F238E27FC236}">
                    <a16:creationId xmlns:a16="http://schemas.microsoft.com/office/drawing/2014/main" id="{C2EAF1C2-F882-B10C-5211-5E12B909100C}"/>
                  </a:ext>
                </a:extLst>
              </p:cNvPr>
              <p:cNvSpPr/>
              <p:nvPr/>
            </p:nvSpPr>
            <p:spPr>
              <a:xfrm>
                <a:off x="7481885" y="5924550"/>
                <a:ext cx="438151" cy="2194319"/>
              </a:xfrm>
              <a:custGeom>
                <a:avLst/>
                <a:gdLst>
                  <a:gd name="connsiteX0" fmla="*/ 0 w 438151"/>
                  <a:gd name="connsiteY0" fmla="*/ 0 h 2194319"/>
                  <a:gd name="connsiteX1" fmla="*/ 438151 w 438151"/>
                  <a:gd name="connsiteY1" fmla="*/ 0 h 2194319"/>
                  <a:gd name="connsiteX2" fmla="*/ 438151 w 438151"/>
                  <a:gd name="connsiteY2" fmla="*/ 1652587 h 2194319"/>
                  <a:gd name="connsiteX3" fmla="*/ 438151 w 438151"/>
                  <a:gd name="connsiteY3" fmla="*/ 1695451 h 2194319"/>
                  <a:gd name="connsiteX4" fmla="*/ 438151 w 438151"/>
                  <a:gd name="connsiteY4" fmla="*/ 2194319 h 2194319"/>
                  <a:gd name="connsiteX5" fmla="*/ 39056 w 438151"/>
                  <a:gd name="connsiteY5" fmla="*/ 1695451 h 2194319"/>
                  <a:gd name="connsiteX6" fmla="*/ 0 w 438151"/>
                  <a:gd name="connsiteY6" fmla="*/ 1695451 h 2194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8151" h="2194319">
                    <a:moveTo>
                      <a:pt x="0" y="0"/>
                    </a:moveTo>
                    <a:lnTo>
                      <a:pt x="438151" y="0"/>
                    </a:lnTo>
                    <a:lnTo>
                      <a:pt x="438151" y="1652587"/>
                    </a:lnTo>
                    <a:lnTo>
                      <a:pt x="438151" y="1695451"/>
                    </a:lnTo>
                    <a:lnTo>
                      <a:pt x="438151" y="2194319"/>
                    </a:lnTo>
                    <a:lnTo>
                      <a:pt x="39056" y="1695451"/>
                    </a:lnTo>
                    <a:lnTo>
                      <a:pt x="0" y="169545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81" name="Freeform: Shape 580">
                <a:extLst>
                  <a:ext uri="{FF2B5EF4-FFF2-40B4-BE49-F238E27FC236}">
                    <a16:creationId xmlns:a16="http://schemas.microsoft.com/office/drawing/2014/main" id="{D382F1A3-44C9-06E5-106B-3B582AB6B6D6}"/>
                  </a:ext>
                </a:extLst>
              </p:cNvPr>
              <p:cNvSpPr/>
              <p:nvPr/>
            </p:nvSpPr>
            <p:spPr>
              <a:xfrm>
                <a:off x="7920035" y="5924549"/>
                <a:ext cx="442915" cy="2200274"/>
              </a:xfrm>
              <a:custGeom>
                <a:avLst/>
                <a:gdLst>
                  <a:gd name="connsiteX0" fmla="*/ 442915 w 442915"/>
                  <a:gd name="connsiteY0" fmla="*/ 1652587 h 2200274"/>
                  <a:gd name="connsiteX1" fmla="*/ 442915 w 442915"/>
                  <a:gd name="connsiteY1" fmla="*/ 1695451 h 2200274"/>
                  <a:gd name="connsiteX2" fmla="*/ 408624 w 442915"/>
                  <a:gd name="connsiteY2" fmla="*/ 1695451 h 2200274"/>
                  <a:gd name="connsiteX3" fmla="*/ 0 w 442915"/>
                  <a:gd name="connsiteY3" fmla="*/ 0 h 2200274"/>
                  <a:gd name="connsiteX4" fmla="*/ 4763 w 442915"/>
                  <a:gd name="connsiteY4" fmla="*/ 0 h 2200274"/>
                  <a:gd name="connsiteX5" fmla="*/ 442914 w 442915"/>
                  <a:gd name="connsiteY5" fmla="*/ 0 h 2200274"/>
                  <a:gd name="connsiteX6" fmla="*/ 442914 w 442915"/>
                  <a:gd name="connsiteY6" fmla="*/ 1652587 h 2200274"/>
                  <a:gd name="connsiteX7" fmla="*/ 408623 w 442915"/>
                  <a:gd name="connsiteY7" fmla="*/ 1695451 h 2200274"/>
                  <a:gd name="connsiteX8" fmla="*/ 408624 w 442915"/>
                  <a:gd name="connsiteY8" fmla="*/ 1695451 h 2200274"/>
                  <a:gd name="connsiteX9" fmla="*/ 4765 w 442915"/>
                  <a:gd name="connsiteY9" fmla="*/ 2200274 h 2200274"/>
                  <a:gd name="connsiteX10" fmla="*/ 4764 w 442915"/>
                  <a:gd name="connsiteY10" fmla="*/ 2200273 h 2200274"/>
                  <a:gd name="connsiteX11" fmla="*/ 1 w 442915"/>
                  <a:gd name="connsiteY11" fmla="*/ 2194319 h 2200274"/>
                  <a:gd name="connsiteX12" fmla="*/ 1 w 442915"/>
                  <a:gd name="connsiteY12" fmla="*/ 1695451 h 2200274"/>
                  <a:gd name="connsiteX13" fmla="*/ 0 w 442915"/>
                  <a:gd name="connsiteY13" fmla="*/ 1695451 h 2200274"/>
                  <a:gd name="connsiteX14" fmla="*/ 0 w 442915"/>
                  <a:gd name="connsiteY14" fmla="*/ 1652587 h 2200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42915" h="2200274">
                    <a:moveTo>
                      <a:pt x="442915" y="1652587"/>
                    </a:moveTo>
                    <a:lnTo>
                      <a:pt x="442915" y="1695451"/>
                    </a:lnTo>
                    <a:lnTo>
                      <a:pt x="408624" y="1695451"/>
                    </a:lnTo>
                    <a:close/>
                    <a:moveTo>
                      <a:pt x="0" y="0"/>
                    </a:moveTo>
                    <a:lnTo>
                      <a:pt x="4763" y="0"/>
                    </a:lnTo>
                    <a:lnTo>
                      <a:pt x="442914" y="0"/>
                    </a:lnTo>
                    <a:lnTo>
                      <a:pt x="442914" y="1652587"/>
                    </a:lnTo>
                    <a:lnTo>
                      <a:pt x="408623" y="1695451"/>
                    </a:lnTo>
                    <a:lnTo>
                      <a:pt x="408624" y="1695451"/>
                    </a:lnTo>
                    <a:lnTo>
                      <a:pt x="4765" y="2200274"/>
                    </a:lnTo>
                    <a:lnTo>
                      <a:pt x="4764" y="2200273"/>
                    </a:lnTo>
                    <a:lnTo>
                      <a:pt x="1" y="2194319"/>
                    </a:lnTo>
                    <a:lnTo>
                      <a:pt x="1" y="1695451"/>
                    </a:lnTo>
                    <a:lnTo>
                      <a:pt x="0" y="1695451"/>
                    </a:lnTo>
                    <a:lnTo>
                      <a:pt x="0" y="1652587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667" name="Group 666">
            <a:extLst>
              <a:ext uri="{FF2B5EF4-FFF2-40B4-BE49-F238E27FC236}">
                <a16:creationId xmlns:a16="http://schemas.microsoft.com/office/drawing/2014/main" id="{0C54BB13-108E-938C-8A6F-F44268DFA60C}"/>
              </a:ext>
            </a:extLst>
          </p:cNvPr>
          <p:cNvGrpSpPr/>
          <p:nvPr/>
        </p:nvGrpSpPr>
        <p:grpSpPr>
          <a:xfrm>
            <a:off x="11874985" y="2205617"/>
            <a:ext cx="3839596" cy="1028069"/>
            <a:chOff x="11874985" y="2205617"/>
            <a:chExt cx="3839596" cy="1028069"/>
          </a:xfrm>
        </p:grpSpPr>
        <p:sp>
          <p:nvSpPr>
            <p:cNvPr id="568" name="Google Shape;611;p22">
              <a:extLst>
                <a:ext uri="{FF2B5EF4-FFF2-40B4-BE49-F238E27FC236}">
                  <a16:creationId xmlns:a16="http://schemas.microsoft.com/office/drawing/2014/main" id="{41DC7FC7-4058-1AF2-658D-E2DFF9E4663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056427" y="2205617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LEGACY</a:t>
              </a:r>
              <a:endParaRPr lang="en-US" altLang="en-US" sz="20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endParaRPr>
            </a:p>
          </p:txBody>
        </p:sp>
        <p:sp>
          <p:nvSpPr>
            <p:cNvPr id="569" name="Google Shape;626;p22">
              <a:extLst>
                <a:ext uri="{FF2B5EF4-FFF2-40B4-BE49-F238E27FC236}">
                  <a16:creationId xmlns:a16="http://schemas.microsoft.com/office/drawing/2014/main" id="{0318DFAA-8C01-368E-5990-4CCBBADA15B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874985" y="2559412"/>
              <a:ext cx="3658154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en-US" sz="1600" b="1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Dấu</a:t>
              </a:r>
              <a:r>
                <a:rPr lang="en-US" sz="1600" b="1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b="1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Ấn</a:t>
              </a:r>
              <a:r>
                <a:rPr lang="en-US" sz="1600" b="1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: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Để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lại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giá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trị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bền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vững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qua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hành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động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lãnh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đạo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.</a:t>
              </a:r>
              <a:endParaRPr lang="en-US" altLang="en-US" sz="16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570" name="Group 569">
            <a:extLst>
              <a:ext uri="{FF2B5EF4-FFF2-40B4-BE49-F238E27FC236}">
                <a16:creationId xmlns:a16="http://schemas.microsoft.com/office/drawing/2014/main" id="{88A9F666-56FD-B6AB-E150-D6341535A95C}"/>
              </a:ext>
            </a:extLst>
          </p:cNvPr>
          <p:cNvGrpSpPr/>
          <p:nvPr/>
        </p:nvGrpSpPr>
        <p:grpSpPr>
          <a:xfrm>
            <a:off x="9015829" y="2108588"/>
            <a:ext cx="1671266" cy="997533"/>
            <a:chOff x="2093792" y="4580405"/>
            <a:chExt cx="2009551" cy="940769"/>
          </a:xfrm>
        </p:grpSpPr>
        <p:sp>
          <p:nvSpPr>
            <p:cNvPr id="576" name="Google Shape;611;p22">
              <a:extLst>
                <a:ext uri="{FF2B5EF4-FFF2-40B4-BE49-F238E27FC236}">
                  <a16:creationId xmlns:a16="http://schemas.microsoft.com/office/drawing/2014/main" id="{98F0C94E-B541-AA3B-148D-6688A28D3A4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3792" y="4580405"/>
              <a:ext cx="2009551" cy="385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2400" dirty="0">
                  <a:solidFill>
                    <a:schemeClr val="bg1">
                      <a:lumMod val="65000"/>
                    </a:schemeClr>
                  </a:solidFill>
                  <a:latin typeface="+mn-lt"/>
                  <a:cs typeface="Open Sans" panose="020B0606030504020204" pitchFamily="34" charset="0"/>
                  <a:sym typeface="Open Sans" panose="020B0606030504020204" pitchFamily="34" charset="0"/>
                </a:rPr>
                <a:t>STEP</a:t>
              </a:r>
              <a:endParaRPr lang="en-US" altLang="en-US" sz="2000" dirty="0">
                <a:solidFill>
                  <a:schemeClr val="bg1">
                    <a:lumMod val="65000"/>
                  </a:schemeClr>
                </a:solidFill>
                <a:latin typeface="+mn-lt"/>
              </a:endParaRPr>
            </a:p>
          </p:txBody>
        </p:sp>
        <p:sp>
          <p:nvSpPr>
            <p:cNvPr id="577" name="Google Shape;611;p22">
              <a:extLst>
                <a:ext uri="{FF2B5EF4-FFF2-40B4-BE49-F238E27FC236}">
                  <a16:creationId xmlns:a16="http://schemas.microsoft.com/office/drawing/2014/main" id="{5F2D2BD0-A071-7765-E7C2-CFDC467619D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3792" y="4828152"/>
              <a:ext cx="2009551" cy="6930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bg1">
                      <a:lumMod val="65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05</a:t>
              </a:r>
              <a:endParaRPr lang="en-US" altLang="en-US" sz="6000" b="1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</p:grpSp>
      <p:sp>
        <p:nvSpPr>
          <p:cNvPr id="587" name="!!SubTitle">
            <a:extLst>
              <a:ext uri="{FF2B5EF4-FFF2-40B4-BE49-F238E27FC236}">
                <a16:creationId xmlns:a16="http://schemas.microsoft.com/office/drawing/2014/main" id="{5C66D9C1-41D9-9899-3F45-646092E0D806}"/>
              </a:ext>
            </a:extLst>
          </p:cNvPr>
          <p:cNvSpPr txBox="1"/>
          <p:nvPr/>
        </p:nvSpPr>
        <p:spPr>
          <a:xfrm>
            <a:off x="17537929" y="8890154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588" name="!!MainTitle1">
            <a:extLst>
              <a:ext uri="{FF2B5EF4-FFF2-40B4-BE49-F238E27FC236}">
                <a16:creationId xmlns:a16="http://schemas.microsoft.com/office/drawing/2014/main" id="{E1FFEC70-DFF2-C082-3B80-6C73EBFEB9C2}"/>
              </a:ext>
            </a:extLst>
          </p:cNvPr>
          <p:cNvSpPr txBox="1"/>
          <p:nvPr/>
        </p:nvSpPr>
        <p:spPr>
          <a:xfrm>
            <a:off x="16937060" y="9207908"/>
            <a:ext cx="5625258" cy="240065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Leadership</a:t>
            </a:r>
          </a:p>
          <a:p>
            <a:pPr lvl="0" algn="r">
              <a:defRPr/>
            </a:pP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Ascent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594" name="Group 593">
            <a:extLst>
              <a:ext uri="{FF2B5EF4-FFF2-40B4-BE49-F238E27FC236}">
                <a16:creationId xmlns:a16="http://schemas.microsoft.com/office/drawing/2014/main" id="{B12BFCC1-2689-EEB3-A804-B74A7A34CCE3}"/>
              </a:ext>
            </a:extLst>
          </p:cNvPr>
          <p:cNvGrpSpPr/>
          <p:nvPr/>
        </p:nvGrpSpPr>
        <p:grpSpPr>
          <a:xfrm>
            <a:off x="9500652" y="10638342"/>
            <a:ext cx="770595" cy="886497"/>
            <a:chOff x="998817" y="1278569"/>
            <a:chExt cx="477107" cy="548866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595" name="Freeform: Shape 594">
              <a:extLst>
                <a:ext uri="{FF2B5EF4-FFF2-40B4-BE49-F238E27FC236}">
                  <a16:creationId xmlns:a16="http://schemas.microsoft.com/office/drawing/2014/main" id="{067F670B-BFB1-1EC0-1122-72422FCFA35B}"/>
                </a:ext>
              </a:extLst>
            </p:cNvPr>
            <p:cNvSpPr/>
            <p:nvPr/>
          </p:nvSpPr>
          <p:spPr>
            <a:xfrm>
              <a:off x="998817" y="1278569"/>
              <a:ext cx="477107" cy="548866"/>
            </a:xfrm>
            <a:custGeom>
              <a:avLst/>
              <a:gdLst>
                <a:gd name="connsiteX0" fmla="*/ 448184 w 477107"/>
                <a:gd name="connsiteY0" fmla="*/ 357091 h 548866"/>
                <a:gd name="connsiteX1" fmla="*/ 423323 w 477107"/>
                <a:gd name="connsiteY1" fmla="*/ 328992 h 548866"/>
                <a:gd name="connsiteX2" fmla="*/ 323882 w 477107"/>
                <a:gd name="connsiteY2" fmla="*/ 293178 h 548866"/>
                <a:gd name="connsiteX3" fmla="*/ 318167 w 477107"/>
                <a:gd name="connsiteY3" fmla="*/ 293178 h 548866"/>
                <a:gd name="connsiteX4" fmla="*/ 318167 w 477107"/>
                <a:gd name="connsiteY4" fmla="*/ 293178 h 548866"/>
                <a:gd name="connsiteX5" fmla="*/ 294450 w 477107"/>
                <a:gd name="connsiteY5" fmla="*/ 265365 h 548866"/>
                <a:gd name="connsiteX6" fmla="*/ 297022 w 477107"/>
                <a:gd name="connsiteY6" fmla="*/ 263079 h 548866"/>
                <a:gd name="connsiteX7" fmla="*/ 299879 w 477107"/>
                <a:gd name="connsiteY7" fmla="*/ 259936 h 548866"/>
                <a:gd name="connsiteX8" fmla="*/ 302070 w 477107"/>
                <a:gd name="connsiteY8" fmla="*/ 257554 h 548866"/>
                <a:gd name="connsiteX9" fmla="*/ 304547 w 477107"/>
                <a:gd name="connsiteY9" fmla="*/ 254506 h 548866"/>
                <a:gd name="connsiteX10" fmla="*/ 306928 w 477107"/>
                <a:gd name="connsiteY10" fmla="*/ 251458 h 548866"/>
                <a:gd name="connsiteX11" fmla="*/ 308357 w 477107"/>
                <a:gd name="connsiteY11" fmla="*/ 249458 h 548866"/>
                <a:gd name="connsiteX12" fmla="*/ 311500 w 477107"/>
                <a:gd name="connsiteY12" fmla="*/ 244886 h 548866"/>
                <a:gd name="connsiteX13" fmla="*/ 312071 w 477107"/>
                <a:gd name="connsiteY13" fmla="*/ 243838 h 548866"/>
                <a:gd name="connsiteX14" fmla="*/ 327121 w 477107"/>
                <a:gd name="connsiteY14" fmla="*/ 212501 h 548866"/>
                <a:gd name="connsiteX15" fmla="*/ 327121 w 477107"/>
                <a:gd name="connsiteY15" fmla="*/ 212501 h 548866"/>
                <a:gd name="connsiteX16" fmla="*/ 332455 w 477107"/>
                <a:gd name="connsiteY16" fmla="*/ 210691 h 548866"/>
                <a:gd name="connsiteX17" fmla="*/ 333884 w 477107"/>
                <a:gd name="connsiteY17" fmla="*/ 210025 h 548866"/>
                <a:gd name="connsiteX18" fmla="*/ 338646 w 477107"/>
                <a:gd name="connsiteY18" fmla="*/ 206691 h 548866"/>
                <a:gd name="connsiteX19" fmla="*/ 339694 w 477107"/>
                <a:gd name="connsiteY19" fmla="*/ 205738 h 548866"/>
                <a:gd name="connsiteX20" fmla="*/ 343123 w 477107"/>
                <a:gd name="connsiteY20" fmla="*/ 202119 h 548866"/>
                <a:gd name="connsiteX21" fmla="*/ 344361 w 477107"/>
                <a:gd name="connsiteY21" fmla="*/ 200500 h 548866"/>
                <a:gd name="connsiteX22" fmla="*/ 347028 w 477107"/>
                <a:gd name="connsiteY22" fmla="*/ 196594 h 548866"/>
                <a:gd name="connsiteX23" fmla="*/ 348171 w 477107"/>
                <a:gd name="connsiteY23" fmla="*/ 194594 h 548866"/>
                <a:gd name="connsiteX24" fmla="*/ 350362 w 477107"/>
                <a:gd name="connsiteY24" fmla="*/ 190403 h 548866"/>
                <a:gd name="connsiteX25" fmla="*/ 351791 w 477107"/>
                <a:gd name="connsiteY25" fmla="*/ 187355 h 548866"/>
                <a:gd name="connsiteX26" fmla="*/ 353886 w 477107"/>
                <a:gd name="connsiteY26" fmla="*/ 182116 h 548866"/>
                <a:gd name="connsiteX27" fmla="*/ 356363 w 477107"/>
                <a:gd name="connsiteY27" fmla="*/ 174973 h 548866"/>
                <a:gd name="connsiteX28" fmla="*/ 356363 w 477107"/>
                <a:gd name="connsiteY28" fmla="*/ 174973 h 548866"/>
                <a:gd name="connsiteX29" fmla="*/ 359030 w 477107"/>
                <a:gd name="connsiteY29" fmla="*/ 163924 h 548866"/>
                <a:gd name="connsiteX30" fmla="*/ 359030 w 477107"/>
                <a:gd name="connsiteY30" fmla="*/ 162971 h 548866"/>
                <a:gd name="connsiteX31" fmla="*/ 359792 w 477107"/>
                <a:gd name="connsiteY31" fmla="*/ 155351 h 548866"/>
                <a:gd name="connsiteX32" fmla="*/ 356267 w 477107"/>
                <a:gd name="connsiteY32" fmla="*/ 136301 h 548866"/>
                <a:gd name="connsiteX33" fmla="*/ 346742 w 477107"/>
                <a:gd name="connsiteY33" fmla="*/ 126776 h 548866"/>
                <a:gd name="connsiteX34" fmla="*/ 343218 w 477107"/>
                <a:gd name="connsiteY34" fmla="*/ 124490 h 548866"/>
                <a:gd name="connsiteX35" fmla="*/ 339599 w 477107"/>
                <a:gd name="connsiteY35" fmla="*/ 61530 h 548866"/>
                <a:gd name="connsiteX36" fmla="*/ 319596 w 477107"/>
                <a:gd name="connsiteY36" fmla="*/ 41051 h 548866"/>
                <a:gd name="connsiteX37" fmla="*/ 252921 w 477107"/>
                <a:gd name="connsiteY37" fmla="*/ 4475 h 548866"/>
                <a:gd name="connsiteX38" fmla="*/ 174435 w 477107"/>
                <a:gd name="connsiteY38" fmla="*/ 12190 h 548866"/>
                <a:gd name="connsiteX39" fmla="*/ 158243 w 477107"/>
                <a:gd name="connsiteY39" fmla="*/ 38479 h 548866"/>
                <a:gd name="connsiteX40" fmla="*/ 145098 w 477107"/>
                <a:gd name="connsiteY40" fmla="*/ 43051 h 548866"/>
                <a:gd name="connsiteX41" fmla="*/ 133859 w 477107"/>
                <a:gd name="connsiteY41" fmla="*/ 64292 h 548866"/>
                <a:gd name="connsiteX42" fmla="*/ 133859 w 477107"/>
                <a:gd name="connsiteY42" fmla="*/ 124204 h 548866"/>
                <a:gd name="connsiteX43" fmla="*/ 122048 w 477107"/>
                <a:gd name="connsiteY43" fmla="*/ 134587 h 548866"/>
                <a:gd name="connsiteX44" fmla="*/ 121095 w 477107"/>
                <a:gd name="connsiteY44" fmla="*/ 136968 h 548866"/>
                <a:gd name="connsiteX45" fmla="*/ 121095 w 477107"/>
                <a:gd name="connsiteY45" fmla="*/ 136968 h 548866"/>
                <a:gd name="connsiteX46" fmla="*/ 118809 w 477107"/>
                <a:gd name="connsiteY46" fmla="*/ 143159 h 548866"/>
                <a:gd name="connsiteX47" fmla="*/ 121190 w 477107"/>
                <a:gd name="connsiteY47" fmla="*/ 174877 h 548866"/>
                <a:gd name="connsiteX48" fmla="*/ 121190 w 477107"/>
                <a:gd name="connsiteY48" fmla="*/ 174877 h 548866"/>
                <a:gd name="connsiteX49" fmla="*/ 121190 w 477107"/>
                <a:gd name="connsiteY49" fmla="*/ 174877 h 548866"/>
                <a:gd name="connsiteX50" fmla="*/ 121190 w 477107"/>
                <a:gd name="connsiteY50" fmla="*/ 175735 h 548866"/>
                <a:gd name="connsiteX51" fmla="*/ 133382 w 477107"/>
                <a:gd name="connsiteY51" fmla="*/ 201166 h 548866"/>
                <a:gd name="connsiteX52" fmla="*/ 133382 w 477107"/>
                <a:gd name="connsiteY52" fmla="*/ 201738 h 548866"/>
                <a:gd name="connsiteX53" fmla="*/ 136335 w 477107"/>
                <a:gd name="connsiteY53" fmla="*/ 205072 h 548866"/>
                <a:gd name="connsiteX54" fmla="*/ 137478 w 477107"/>
                <a:gd name="connsiteY54" fmla="*/ 206215 h 548866"/>
                <a:gd name="connsiteX55" fmla="*/ 139955 w 477107"/>
                <a:gd name="connsiteY55" fmla="*/ 208120 h 548866"/>
                <a:gd name="connsiteX56" fmla="*/ 141764 w 477107"/>
                <a:gd name="connsiteY56" fmla="*/ 209358 h 548866"/>
                <a:gd name="connsiteX57" fmla="*/ 143955 w 477107"/>
                <a:gd name="connsiteY57" fmla="*/ 210501 h 548866"/>
                <a:gd name="connsiteX58" fmla="*/ 145955 w 477107"/>
                <a:gd name="connsiteY58" fmla="*/ 211453 h 548866"/>
                <a:gd name="connsiteX59" fmla="*/ 149099 w 477107"/>
                <a:gd name="connsiteY59" fmla="*/ 212311 h 548866"/>
                <a:gd name="connsiteX60" fmla="*/ 149956 w 477107"/>
                <a:gd name="connsiteY60" fmla="*/ 212311 h 548866"/>
                <a:gd name="connsiteX61" fmla="*/ 157195 w 477107"/>
                <a:gd name="connsiteY61" fmla="*/ 229360 h 548866"/>
                <a:gd name="connsiteX62" fmla="*/ 184246 w 477107"/>
                <a:gd name="connsiteY62" fmla="*/ 266222 h 548866"/>
                <a:gd name="connsiteX63" fmla="*/ 183579 w 477107"/>
                <a:gd name="connsiteY63" fmla="*/ 266222 h 548866"/>
                <a:gd name="connsiteX64" fmla="*/ 158052 w 477107"/>
                <a:gd name="connsiteY64" fmla="*/ 292130 h 548866"/>
                <a:gd name="connsiteX65" fmla="*/ 152813 w 477107"/>
                <a:gd name="connsiteY65" fmla="*/ 292130 h 548866"/>
                <a:gd name="connsiteX66" fmla="*/ 54325 w 477107"/>
                <a:gd name="connsiteY66" fmla="*/ 329278 h 548866"/>
                <a:gd name="connsiteX67" fmla="*/ 28988 w 477107"/>
                <a:gd name="connsiteY67" fmla="*/ 357853 h 548866"/>
                <a:gd name="connsiteX68" fmla="*/ -63 w 477107"/>
                <a:gd name="connsiteY68" fmla="*/ 546829 h 548866"/>
                <a:gd name="connsiteX69" fmla="*/ 14129 w 477107"/>
                <a:gd name="connsiteY69" fmla="*/ 548734 h 548866"/>
                <a:gd name="connsiteX70" fmla="*/ 42704 w 477107"/>
                <a:gd name="connsiteY70" fmla="*/ 360901 h 548866"/>
                <a:gd name="connsiteX71" fmla="*/ 58992 w 477107"/>
                <a:gd name="connsiteY71" fmla="*/ 342613 h 548866"/>
                <a:gd name="connsiteX72" fmla="*/ 150908 w 477107"/>
                <a:gd name="connsiteY72" fmla="*/ 309466 h 548866"/>
                <a:gd name="connsiteX73" fmla="*/ 195581 w 477107"/>
                <a:gd name="connsiteY73" fmla="*/ 461866 h 548866"/>
                <a:gd name="connsiteX74" fmla="*/ 202724 w 477107"/>
                <a:gd name="connsiteY74" fmla="*/ 467009 h 548866"/>
                <a:gd name="connsiteX75" fmla="*/ 209392 w 477107"/>
                <a:gd name="connsiteY75" fmla="*/ 461389 h 548866"/>
                <a:gd name="connsiteX76" fmla="*/ 231776 w 477107"/>
                <a:gd name="connsiteY76" fmla="*/ 360424 h 548866"/>
                <a:gd name="connsiteX77" fmla="*/ 231014 w 477107"/>
                <a:gd name="connsiteY77" fmla="*/ 355281 h 548866"/>
                <a:gd name="connsiteX78" fmla="*/ 213488 w 477107"/>
                <a:gd name="connsiteY78" fmla="*/ 324515 h 548866"/>
                <a:gd name="connsiteX79" fmla="*/ 227585 w 477107"/>
                <a:gd name="connsiteY79" fmla="*/ 313180 h 548866"/>
                <a:gd name="connsiteX80" fmla="*/ 248825 w 477107"/>
                <a:gd name="connsiteY80" fmla="*/ 313180 h 548866"/>
                <a:gd name="connsiteX81" fmla="*/ 263684 w 477107"/>
                <a:gd name="connsiteY81" fmla="*/ 324610 h 548866"/>
                <a:gd name="connsiteX82" fmla="*/ 246063 w 477107"/>
                <a:gd name="connsiteY82" fmla="*/ 355281 h 548866"/>
                <a:gd name="connsiteX83" fmla="*/ 245301 w 477107"/>
                <a:gd name="connsiteY83" fmla="*/ 360424 h 548866"/>
                <a:gd name="connsiteX84" fmla="*/ 267590 w 477107"/>
                <a:gd name="connsiteY84" fmla="*/ 461389 h 548866"/>
                <a:gd name="connsiteX85" fmla="*/ 274352 w 477107"/>
                <a:gd name="connsiteY85" fmla="*/ 467009 h 548866"/>
                <a:gd name="connsiteX86" fmla="*/ 281401 w 477107"/>
                <a:gd name="connsiteY86" fmla="*/ 461866 h 548866"/>
                <a:gd name="connsiteX87" fmla="*/ 326168 w 477107"/>
                <a:gd name="connsiteY87" fmla="*/ 309466 h 548866"/>
                <a:gd name="connsiteX88" fmla="*/ 418466 w 477107"/>
                <a:gd name="connsiteY88" fmla="*/ 342708 h 548866"/>
                <a:gd name="connsiteX89" fmla="*/ 434277 w 477107"/>
                <a:gd name="connsiteY89" fmla="*/ 360520 h 548866"/>
                <a:gd name="connsiteX90" fmla="*/ 462852 w 477107"/>
                <a:gd name="connsiteY90" fmla="*/ 548734 h 548866"/>
                <a:gd name="connsiteX91" fmla="*/ 477044 w 477107"/>
                <a:gd name="connsiteY91" fmla="*/ 546829 h 548866"/>
                <a:gd name="connsiteX92" fmla="*/ 448184 w 477107"/>
                <a:gd name="connsiteY92" fmla="*/ 357091 h 548866"/>
                <a:gd name="connsiteX93" fmla="*/ 162434 w 477107"/>
                <a:gd name="connsiteY93" fmla="*/ 204024 h 548866"/>
                <a:gd name="connsiteX94" fmla="*/ 155671 w 477107"/>
                <a:gd name="connsiteY94" fmla="*/ 199166 h 548866"/>
                <a:gd name="connsiteX95" fmla="*/ 155099 w 477107"/>
                <a:gd name="connsiteY95" fmla="*/ 199166 h 548866"/>
                <a:gd name="connsiteX96" fmla="*/ 151480 w 477107"/>
                <a:gd name="connsiteY96" fmla="*/ 198595 h 548866"/>
                <a:gd name="connsiteX97" fmla="*/ 151480 w 477107"/>
                <a:gd name="connsiteY97" fmla="*/ 198595 h 548866"/>
                <a:gd name="connsiteX98" fmla="*/ 135097 w 477107"/>
                <a:gd name="connsiteY98" fmla="*/ 171544 h 548866"/>
                <a:gd name="connsiteX99" fmla="*/ 135097 w 477107"/>
                <a:gd name="connsiteY99" fmla="*/ 171544 h 548866"/>
                <a:gd name="connsiteX100" fmla="*/ 133573 w 477107"/>
                <a:gd name="connsiteY100" fmla="*/ 165352 h 548866"/>
                <a:gd name="connsiteX101" fmla="*/ 132144 w 477107"/>
                <a:gd name="connsiteY101" fmla="*/ 152875 h 548866"/>
                <a:gd name="connsiteX102" fmla="*/ 132144 w 477107"/>
                <a:gd name="connsiteY102" fmla="*/ 151541 h 548866"/>
                <a:gd name="connsiteX103" fmla="*/ 132144 w 477107"/>
                <a:gd name="connsiteY103" fmla="*/ 148588 h 548866"/>
                <a:gd name="connsiteX104" fmla="*/ 133573 w 477107"/>
                <a:gd name="connsiteY104" fmla="*/ 144302 h 548866"/>
                <a:gd name="connsiteX105" fmla="*/ 143098 w 477107"/>
                <a:gd name="connsiteY105" fmla="*/ 137349 h 548866"/>
                <a:gd name="connsiteX106" fmla="*/ 143860 w 477107"/>
                <a:gd name="connsiteY106" fmla="*/ 137349 h 548866"/>
                <a:gd name="connsiteX107" fmla="*/ 157766 w 477107"/>
                <a:gd name="connsiteY107" fmla="*/ 146874 h 548866"/>
                <a:gd name="connsiteX108" fmla="*/ 166053 w 477107"/>
                <a:gd name="connsiteY108" fmla="*/ 151160 h 548866"/>
                <a:gd name="connsiteX109" fmla="*/ 171482 w 477107"/>
                <a:gd name="connsiteY109" fmla="*/ 143445 h 548866"/>
                <a:gd name="connsiteX110" fmla="*/ 178245 w 477107"/>
                <a:gd name="connsiteY110" fmla="*/ 93153 h 548866"/>
                <a:gd name="connsiteX111" fmla="*/ 182912 w 477107"/>
                <a:gd name="connsiteY111" fmla="*/ 91438 h 548866"/>
                <a:gd name="connsiteX112" fmla="*/ 285116 w 477107"/>
                <a:gd name="connsiteY112" fmla="*/ 102678 h 548866"/>
                <a:gd name="connsiteX113" fmla="*/ 304166 w 477107"/>
                <a:gd name="connsiteY113" fmla="*/ 88867 h 548866"/>
                <a:gd name="connsiteX114" fmla="*/ 304166 w 477107"/>
                <a:gd name="connsiteY114" fmla="*/ 149350 h 548866"/>
                <a:gd name="connsiteX115" fmla="*/ 309309 w 477107"/>
                <a:gd name="connsiteY115" fmla="*/ 157637 h 548866"/>
                <a:gd name="connsiteX116" fmla="*/ 317977 w 477107"/>
                <a:gd name="connsiteY116" fmla="*/ 153160 h 548866"/>
                <a:gd name="connsiteX117" fmla="*/ 333693 w 477107"/>
                <a:gd name="connsiteY117" fmla="*/ 137063 h 548866"/>
                <a:gd name="connsiteX118" fmla="*/ 333693 w 477107"/>
                <a:gd name="connsiteY118" fmla="*/ 137063 h 548866"/>
                <a:gd name="connsiteX119" fmla="*/ 338837 w 477107"/>
                <a:gd name="connsiteY119" fmla="*/ 139349 h 548866"/>
                <a:gd name="connsiteX120" fmla="*/ 345123 w 477107"/>
                <a:gd name="connsiteY120" fmla="*/ 157732 h 548866"/>
                <a:gd name="connsiteX121" fmla="*/ 344647 w 477107"/>
                <a:gd name="connsiteY121" fmla="*/ 161638 h 548866"/>
                <a:gd name="connsiteX122" fmla="*/ 344647 w 477107"/>
                <a:gd name="connsiteY122" fmla="*/ 163257 h 548866"/>
                <a:gd name="connsiteX123" fmla="*/ 342551 w 477107"/>
                <a:gd name="connsiteY123" fmla="*/ 171544 h 548866"/>
                <a:gd name="connsiteX124" fmla="*/ 325692 w 477107"/>
                <a:gd name="connsiteY124" fmla="*/ 198880 h 548866"/>
                <a:gd name="connsiteX125" fmla="*/ 325692 w 477107"/>
                <a:gd name="connsiteY125" fmla="*/ 198880 h 548866"/>
                <a:gd name="connsiteX126" fmla="*/ 322263 w 477107"/>
                <a:gd name="connsiteY126" fmla="*/ 198880 h 548866"/>
                <a:gd name="connsiteX127" fmla="*/ 315024 w 477107"/>
                <a:gd name="connsiteY127" fmla="*/ 203643 h 548866"/>
                <a:gd name="connsiteX128" fmla="*/ 238824 w 477107"/>
                <a:gd name="connsiteY128" fmla="*/ 272604 h 548866"/>
                <a:gd name="connsiteX129" fmla="*/ 162529 w 477107"/>
                <a:gd name="connsiteY129" fmla="*/ 204024 h 548866"/>
                <a:gd name="connsiteX130" fmla="*/ 148718 w 477107"/>
                <a:gd name="connsiteY130" fmla="*/ 65911 h 548866"/>
                <a:gd name="connsiteX131" fmla="*/ 153861 w 477107"/>
                <a:gd name="connsiteY131" fmla="*/ 54767 h 548866"/>
                <a:gd name="connsiteX132" fmla="*/ 163386 w 477107"/>
                <a:gd name="connsiteY132" fmla="*/ 52862 h 548866"/>
                <a:gd name="connsiteX133" fmla="*/ 172577 w 477107"/>
                <a:gd name="connsiteY133" fmla="*/ 48052 h 548866"/>
                <a:gd name="connsiteX134" fmla="*/ 172911 w 477107"/>
                <a:gd name="connsiteY134" fmla="*/ 46004 h 548866"/>
                <a:gd name="connsiteX135" fmla="*/ 172911 w 477107"/>
                <a:gd name="connsiteY135" fmla="*/ 46004 h 548866"/>
                <a:gd name="connsiteX136" fmla="*/ 185103 w 477107"/>
                <a:gd name="connsiteY136" fmla="*/ 24287 h 548866"/>
                <a:gd name="connsiteX137" fmla="*/ 251778 w 477107"/>
                <a:gd name="connsiteY137" fmla="*/ 19429 h 548866"/>
                <a:gd name="connsiteX138" fmla="*/ 310166 w 477107"/>
                <a:gd name="connsiteY138" fmla="*/ 51719 h 548866"/>
                <a:gd name="connsiteX139" fmla="*/ 315596 w 477107"/>
                <a:gd name="connsiteY139" fmla="*/ 55434 h 548866"/>
                <a:gd name="connsiteX140" fmla="*/ 327502 w 477107"/>
                <a:gd name="connsiteY140" fmla="*/ 67245 h 548866"/>
                <a:gd name="connsiteX141" fmla="*/ 330455 w 477107"/>
                <a:gd name="connsiteY141" fmla="*/ 123347 h 548866"/>
                <a:gd name="connsiteX142" fmla="*/ 322644 w 477107"/>
                <a:gd name="connsiteY142" fmla="*/ 126395 h 548866"/>
                <a:gd name="connsiteX143" fmla="*/ 311309 w 477107"/>
                <a:gd name="connsiteY143" fmla="*/ 69245 h 548866"/>
                <a:gd name="connsiteX144" fmla="*/ 304737 w 477107"/>
                <a:gd name="connsiteY144" fmla="*/ 66959 h 548866"/>
                <a:gd name="connsiteX145" fmla="*/ 299403 w 477107"/>
                <a:gd name="connsiteY145" fmla="*/ 71341 h 548866"/>
                <a:gd name="connsiteX146" fmla="*/ 280925 w 477107"/>
                <a:gd name="connsiteY146" fmla="*/ 89629 h 548866"/>
                <a:gd name="connsiteX147" fmla="*/ 188723 w 477107"/>
                <a:gd name="connsiteY147" fmla="*/ 78103 h 548866"/>
                <a:gd name="connsiteX148" fmla="*/ 186818 w 477107"/>
                <a:gd name="connsiteY148" fmla="*/ 77532 h 548866"/>
                <a:gd name="connsiteX149" fmla="*/ 169387 w 477107"/>
                <a:gd name="connsiteY149" fmla="*/ 83152 h 548866"/>
                <a:gd name="connsiteX150" fmla="*/ 157576 w 477107"/>
                <a:gd name="connsiteY150" fmla="*/ 125919 h 548866"/>
                <a:gd name="connsiteX151" fmla="*/ 149003 w 477107"/>
                <a:gd name="connsiteY151" fmla="*/ 123157 h 548866"/>
                <a:gd name="connsiteX152" fmla="*/ 148718 w 477107"/>
                <a:gd name="connsiteY152" fmla="*/ 65911 h 548866"/>
                <a:gd name="connsiteX153" fmla="*/ 276067 w 477107"/>
                <a:gd name="connsiteY153" fmla="*/ 431100 h 548866"/>
                <a:gd name="connsiteX154" fmla="*/ 260351 w 477107"/>
                <a:gd name="connsiteY154" fmla="*/ 360043 h 548866"/>
                <a:gd name="connsiteX155" fmla="*/ 279401 w 477107"/>
                <a:gd name="connsiteY155" fmla="*/ 326325 h 548866"/>
                <a:gd name="connsiteX156" fmla="*/ 277591 w 477107"/>
                <a:gd name="connsiteY156" fmla="*/ 316800 h 548866"/>
                <a:gd name="connsiteX157" fmla="*/ 255588 w 477107"/>
                <a:gd name="connsiteY157" fmla="*/ 300703 h 548866"/>
                <a:gd name="connsiteX158" fmla="*/ 251207 w 477107"/>
                <a:gd name="connsiteY158" fmla="*/ 299274 h 548866"/>
                <a:gd name="connsiteX159" fmla="*/ 224918 w 477107"/>
                <a:gd name="connsiteY159" fmla="*/ 299274 h 548866"/>
                <a:gd name="connsiteX160" fmla="*/ 220441 w 477107"/>
                <a:gd name="connsiteY160" fmla="*/ 300798 h 548866"/>
                <a:gd name="connsiteX161" fmla="*/ 199581 w 477107"/>
                <a:gd name="connsiteY161" fmla="*/ 317562 h 548866"/>
                <a:gd name="connsiteX162" fmla="*/ 197867 w 477107"/>
                <a:gd name="connsiteY162" fmla="*/ 327087 h 548866"/>
                <a:gd name="connsiteX163" fmla="*/ 216917 w 477107"/>
                <a:gd name="connsiteY163" fmla="*/ 360805 h 548866"/>
                <a:gd name="connsiteX164" fmla="*/ 201200 w 477107"/>
                <a:gd name="connsiteY164" fmla="*/ 431862 h 548866"/>
                <a:gd name="connsiteX165" fmla="*/ 164624 w 477107"/>
                <a:gd name="connsiteY165" fmla="*/ 306894 h 548866"/>
                <a:gd name="connsiteX166" fmla="*/ 196628 w 477107"/>
                <a:gd name="connsiteY166" fmla="*/ 278319 h 548866"/>
                <a:gd name="connsiteX167" fmla="*/ 196628 w 477107"/>
                <a:gd name="connsiteY167" fmla="*/ 277081 h 548866"/>
                <a:gd name="connsiteX168" fmla="*/ 237776 w 477107"/>
                <a:gd name="connsiteY168" fmla="*/ 287939 h 548866"/>
                <a:gd name="connsiteX169" fmla="*/ 256826 w 477107"/>
                <a:gd name="connsiteY169" fmla="*/ 285844 h 548866"/>
                <a:gd name="connsiteX170" fmla="*/ 260446 w 477107"/>
                <a:gd name="connsiteY170" fmla="*/ 284986 h 548866"/>
                <a:gd name="connsiteX171" fmla="*/ 269971 w 477107"/>
                <a:gd name="connsiteY171" fmla="*/ 281938 h 548866"/>
                <a:gd name="connsiteX172" fmla="*/ 281591 w 477107"/>
                <a:gd name="connsiteY172" fmla="*/ 275938 h 548866"/>
                <a:gd name="connsiteX173" fmla="*/ 311500 w 477107"/>
                <a:gd name="connsiteY173" fmla="*/ 307751 h 548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</a:cxnLst>
              <a:rect l="l" t="t" r="r" b="b"/>
              <a:pathLst>
                <a:path w="477107" h="548866">
                  <a:moveTo>
                    <a:pt x="448184" y="357091"/>
                  </a:moveTo>
                  <a:cubicBezTo>
                    <a:pt x="445279" y="344070"/>
                    <a:pt x="435896" y="333459"/>
                    <a:pt x="423323" y="328992"/>
                  </a:cubicBezTo>
                  <a:lnTo>
                    <a:pt x="323882" y="293178"/>
                  </a:lnTo>
                  <a:cubicBezTo>
                    <a:pt x="322063" y="292368"/>
                    <a:pt x="319987" y="292368"/>
                    <a:pt x="318167" y="293178"/>
                  </a:cubicBezTo>
                  <a:lnTo>
                    <a:pt x="318167" y="293178"/>
                  </a:lnTo>
                  <a:cubicBezTo>
                    <a:pt x="305928" y="288711"/>
                    <a:pt x="296936" y="278157"/>
                    <a:pt x="294450" y="265365"/>
                  </a:cubicBezTo>
                  <a:lnTo>
                    <a:pt x="297022" y="263079"/>
                  </a:lnTo>
                  <a:lnTo>
                    <a:pt x="299879" y="259936"/>
                  </a:lnTo>
                  <a:cubicBezTo>
                    <a:pt x="300661" y="259193"/>
                    <a:pt x="301394" y="258393"/>
                    <a:pt x="302070" y="257554"/>
                  </a:cubicBezTo>
                  <a:cubicBezTo>
                    <a:pt x="302927" y="256602"/>
                    <a:pt x="303785" y="255459"/>
                    <a:pt x="304547" y="254506"/>
                  </a:cubicBezTo>
                  <a:lnTo>
                    <a:pt x="306928" y="251458"/>
                  </a:lnTo>
                  <a:cubicBezTo>
                    <a:pt x="307404" y="250887"/>
                    <a:pt x="307880" y="250125"/>
                    <a:pt x="308357" y="249458"/>
                  </a:cubicBezTo>
                  <a:cubicBezTo>
                    <a:pt x="308833" y="248791"/>
                    <a:pt x="310547" y="246410"/>
                    <a:pt x="311500" y="244886"/>
                  </a:cubicBezTo>
                  <a:lnTo>
                    <a:pt x="312071" y="243838"/>
                  </a:lnTo>
                  <a:cubicBezTo>
                    <a:pt x="318215" y="233970"/>
                    <a:pt x="323263" y="223464"/>
                    <a:pt x="327121" y="212501"/>
                  </a:cubicBezTo>
                  <a:lnTo>
                    <a:pt x="327121" y="212501"/>
                  </a:lnTo>
                  <a:cubicBezTo>
                    <a:pt x="328959" y="212101"/>
                    <a:pt x="330750" y="211491"/>
                    <a:pt x="332455" y="210691"/>
                  </a:cubicBezTo>
                  <a:lnTo>
                    <a:pt x="333884" y="210025"/>
                  </a:lnTo>
                  <a:cubicBezTo>
                    <a:pt x="335589" y="209091"/>
                    <a:pt x="337179" y="207967"/>
                    <a:pt x="338646" y="206691"/>
                  </a:cubicBezTo>
                  <a:lnTo>
                    <a:pt x="339694" y="205738"/>
                  </a:lnTo>
                  <a:cubicBezTo>
                    <a:pt x="340904" y="204605"/>
                    <a:pt x="342056" y="203395"/>
                    <a:pt x="343123" y="202119"/>
                  </a:cubicBezTo>
                  <a:lnTo>
                    <a:pt x="344361" y="200500"/>
                  </a:lnTo>
                  <a:cubicBezTo>
                    <a:pt x="345218" y="199261"/>
                    <a:pt x="346171" y="198023"/>
                    <a:pt x="347028" y="196594"/>
                  </a:cubicBezTo>
                  <a:lnTo>
                    <a:pt x="348171" y="194594"/>
                  </a:lnTo>
                  <a:cubicBezTo>
                    <a:pt x="348981" y="193242"/>
                    <a:pt x="349705" y="191841"/>
                    <a:pt x="350362" y="190403"/>
                  </a:cubicBezTo>
                  <a:cubicBezTo>
                    <a:pt x="350933" y="189355"/>
                    <a:pt x="351314" y="188403"/>
                    <a:pt x="351791" y="187355"/>
                  </a:cubicBezTo>
                  <a:cubicBezTo>
                    <a:pt x="352267" y="186307"/>
                    <a:pt x="353219" y="184021"/>
                    <a:pt x="353886" y="182116"/>
                  </a:cubicBezTo>
                  <a:cubicBezTo>
                    <a:pt x="354553" y="180211"/>
                    <a:pt x="355791" y="176782"/>
                    <a:pt x="356363" y="174973"/>
                  </a:cubicBezTo>
                  <a:lnTo>
                    <a:pt x="356363" y="174973"/>
                  </a:lnTo>
                  <a:cubicBezTo>
                    <a:pt x="357506" y="171353"/>
                    <a:pt x="358392" y="167667"/>
                    <a:pt x="359030" y="163924"/>
                  </a:cubicBezTo>
                  <a:cubicBezTo>
                    <a:pt x="359077" y="163609"/>
                    <a:pt x="359077" y="163285"/>
                    <a:pt x="359030" y="162971"/>
                  </a:cubicBezTo>
                  <a:cubicBezTo>
                    <a:pt x="359458" y="160447"/>
                    <a:pt x="359715" y="157904"/>
                    <a:pt x="359792" y="155351"/>
                  </a:cubicBezTo>
                  <a:cubicBezTo>
                    <a:pt x="360344" y="148798"/>
                    <a:pt x="359125" y="142226"/>
                    <a:pt x="356267" y="136301"/>
                  </a:cubicBezTo>
                  <a:cubicBezTo>
                    <a:pt x="353962" y="132358"/>
                    <a:pt x="350686" y="129081"/>
                    <a:pt x="346742" y="126776"/>
                  </a:cubicBezTo>
                  <a:lnTo>
                    <a:pt x="343218" y="124490"/>
                  </a:lnTo>
                  <a:cubicBezTo>
                    <a:pt x="344456" y="112108"/>
                    <a:pt x="346552" y="80580"/>
                    <a:pt x="339599" y="61530"/>
                  </a:cubicBezTo>
                  <a:cubicBezTo>
                    <a:pt x="336922" y="51700"/>
                    <a:pt x="329359" y="43956"/>
                    <a:pt x="319596" y="41051"/>
                  </a:cubicBezTo>
                  <a:cubicBezTo>
                    <a:pt x="304166" y="16286"/>
                    <a:pt x="271971" y="8761"/>
                    <a:pt x="252921" y="4475"/>
                  </a:cubicBezTo>
                  <a:cubicBezTo>
                    <a:pt x="217869" y="-3621"/>
                    <a:pt x="191390" y="-1049"/>
                    <a:pt x="174435" y="12190"/>
                  </a:cubicBezTo>
                  <a:cubicBezTo>
                    <a:pt x="166194" y="18848"/>
                    <a:pt x="160480" y="28126"/>
                    <a:pt x="158243" y="38479"/>
                  </a:cubicBezTo>
                  <a:cubicBezTo>
                    <a:pt x="153518" y="38736"/>
                    <a:pt x="148962" y="40318"/>
                    <a:pt x="145098" y="43051"/>
                  </a:cubicBezTo>
                  <a:cubicBezTo>
                    <a:pt x="138412" y="48138"/>
                    <a:pt x="134302" y="55900"/>
                    <a:pt x="133859" y="64292"/>
                  </a:cubicBezTo>
                  <a:cubicBezTo>
                    <a:pt x="132436" y="84237"/>
                    <a:pt x="132436" y="104259"/>
                    <a:pt x="133859" y="124204"/>
                  </a:cubicBezTo>
                  <a:cubicBezTo>
                    <a:pt x="128961" y="126386"/>
                    <a:pt x="124842" y="130005"/>
                    <a:pt x="122048" y="134587"/>
                  </a:cubicBezTo>
                  <a:cubicBezTo>
                    <a:pt x="122048" y="135253"/>
                    <a:pt x="121476" y="136206"/>
                    <a:pt x="121095" y="136968"/>
                  </a:cubicBezTo>
                  <a:lnTo>
                    <a:pt x="121095" y="136968"/>
                  </a:lnTo>
                  <a:cubicBezTo>
                    <a:pt x="120065" y="138920"/>
                    <a:pt x="119296" y="141006"/>
                    <a:pt x="118809" y="143159"/>
                  </a:cubicBezTo>
                  <a:cubicBezTo>
                    <a:pt x="116637" y="153751"/>
                    <a:pt x="117461" y="164733"/>
                    <a:pt x="121190" y="174877"/>
                  </a:cubicBezTo>
                  <a:lnTo>
                    <a:pt x="121190" y="174877"/>
                  </a:lnTo>
                  <a:lnTo>
                    <a:pt x="121190" y="174877"/>
                  </a:lnTo>
                  <a:lnTo>
                    <a:pt x="121190" y="175735"/>
                  </a:lnTo>
                  <a:cubicBezTo>
                    <a:pt x="123636" y="184898"/>
                    <a:pt x="127771" y="193518"/>
                    <a:pt x="133382" y="201166"/>
                  </a:cubicBezTo>
                  <a:lnTo>
                    <a:pt x="133382" y="201738"/>
                  </a:lnTo>
                  <a:cubicBezTo>
                    <a:pt x="134292" y="202909"/>
                    <a:pt x="135278" y="204024"/>
                    <a:pt x="136335" y="205072"/>
                  </a:cubicBezTo>
                  <a:lnTo>
                    <a:pt x="137478" y="206215"/>
                  </a:lnTo>
                  <a:lnTo>
                    <a:pt x="139955" y="208120"/>
                  </a:lnTo>
                  <a:lnTo>
                    <a:pt x="141764" y="209358"/>
                  </a:lnTo>
                  <a:cubicBezTo>
                    <a:pt x="142454" y="209815"/>
                    <a:pt x="143187" y="210196"/>
                    <a:pt x="143955" y="210501"/>
                  </a:cubicBezTo>
                  <a:lnTo>
                    <a:pt x="145955" y="211453"/>
                  </a:lnTo>
                  <a:cubicBezTo>
                    <a:pt x="146976" y="211825"/>
                    <a:pt x="148028" y="212111"/>
                    <a:pt x="149099" y="212311"/>
                  </a:cubicBezTo>
                  <a:lnTo>
                    <a:pt x="149956" y="212311"/>
                  </a:lnTo>
                  <a:cubicBezTo>
                    <a:pt x="152242" y="218311"/>
                    <a:pt x="154623" y="224026"/>
                    <a:pt x="157195" y="229360"/>
                  </a:cubicBezTo>
                  <a:cubicBezTo>
                    <a:pt x="163680" y="243314"/>
                    <a:pt x="172875" y="255849"/>
                    <a:pt x="184246" y="266222"/>
                  </a:cubicBezTo>
                  <a:lnTo>
                    <a:pt x="183579" y="266222"/>
                  </a:lnTo>
                  <a:cubicBezTo>
                    <a:pt x="183579" y="266222"/>
                    <a:pt x="187389" y="278128"/>
                    <a:pt x="158052" y="292130"/>
                  </a:cubicBezTo>
                  <a:cubicBezTo>
                    <a:pt x="156369" y="291463"/>
                    <a:pt x="154496" y="291463"/>
                    <a:pt x="152813" y="292130"/>
                  </a:cubicBezTo>
                  <a:lnTo>
                    <a:pt x="54325" y="329278"/>
                  </a:lnTo>
                  <a:cubicBezTo>
                    <a:pt x="41512" y="333792"/>
                    <a:pt x="31934" y="344594"/>
                    <a:pt x="28988" y="357853"/>
                  </a:cubicBezTo>
                  <a:cubicBezTo>
                    <a:pt x="18511" y="405478"/>
                    <a:pt x="413" y="541114"/>
                    <a:pt x="-63" y="546829"/>
                  </a:cubicBezTo>
                  <a:lnTo>
                    <a:pt x="14129" y="548734"/>
                  </a:lnTo>
                  <a:cubicBezTo>
                    <a:pt x="14129" y="547305"/>
                    <a:pt x="32608" y="407573"/>
                    <a:pt x="42704" y="360901"/>
                  </a:cubicBezTo>
                  <a:cubicBezTo>
                    <a:pt x="44615" y="352404"/>
                    <a:pt x="50771" y="345489"/>
                    <a:pt x="58992" y="342613"/>
                  </a:cubicBezTo>
                  <a:lnTo>
                    <a:pt x="150908" y="309466"/>
                  </a:lnTo>
                  <a:lnTo>
                    <a:pt x="195581" y="461866"/>
                  </a:lnTo>
                  <a:cubicBezTo>
                    <a:pt x="196467" y="465037"/>
                    <a:pt x="199434" y="467171"/>
                    <a:pt x="202724" y="467009"/>
                  </a:cubicBezTo>
                  <a:cubicBezTo>
                    <a:pt x="205952" y="466838"/>
                    <a:pt x="208674" y="464542"/>
                    <a:pt x="209392" y="461389"/>
                  </a:cubicBezTo>
                  <a:lnTo>
                    <a:pt x="231776" y="360424"/>
                  </a:lnTo>
                  <a:cubicBezTo>
                    <a:pt x="232159" y="358672"/>
                    <a:pt x="231887" y="356843"/>
                    <a:pt x="231014" y="355281"/>
                  </a:cubicBezTo>
                  <a:lnTo>
                    <a:pt x="213488" y="324515"/>
                  </a:lnTo>
                  <a:lnTo>
                    <a:pt x="227585" y="313180"/>
                  </a:lnTo>
                  <a:lnTo>
                    <a:pt x="248825" y="313180"/>
                  </a:lnTo>
                  <a:lnTo>
                    <a:pt x="263684" y="324610"/>
                  </a:lnTo>
                  <a:lnTo>
                    <a:pt x="246063" y="355281"/>
                  </a:lnTo>
                  <a:cubicBezTo>
                    <a:pt x="245190" y="356843"/>
                    <a:pt x="244918" y="358672"/>
                    <a:pt x="245301" y="360424"/>
                  </a:cubicBezTo>
                  <a:lnTo>
                    <a:pt x="267590" y="461389"/>
                  </a:lnTo>
                  <a:cubicBezTo>
                    <a:pt x="268371" y="464542"/>
                    <a:pt x="271114" y="466819"/>
                    <a:pt x="274352" y="467009"/>
                  </a:cubicBezTo>
                  <a:cubicBezTo>
                    <a:pt x="277619" y="467161"/>
                    <a:pt x="280553" y="465028"/>
                    <a:pt x="281401" y="461866"/>
                  </a:cubicBezTo>
                  <a:lnTo>
                    <a:pt x="326168" y="309466"/>
                  </a:lnTo>
                  <a:lnTo>
                    <a:pt x="418466" y="342708"/>
                  </a:lnTo>
                  <a:cubicBezTo>
                    <a:pt x="426400" y="345603"/>
                    <a:pt x="432344" y="352300"/>
                    <a:pt x="434277" y="360520"/>
                  </a:cubicBezTo>
                  <a:cubicBezTo>
                    <a:pt x="444564" y="407002"/>
                    <a:pt x="462852" y="547305"/>
                    <a:pt x="462852" y="548734"/>
                  </a:cubicBezTo>
                  <a:lnTo>
                    <a:pt x="477044" y="546829"/>
                  </a:lnTo>
                  <a:cubicBezTo>
                    <a:pt x="476568" y="540733"/>
                    <a:pt x="458661" y="404144"/>
                    <a:pt x="448184" y="357091"/>
                  </a:cubicBezTo>
                  <a:close/>
                  <a:moveTo>
                    <a:pt x="162434" y="204024"/>
                  </a:moveTo>
                  <a:cubicBezTo>
                    <a:pt x="161430" y="201138"/>
                    <a:pt x="158724" y="199195"/>
                    <a:pt x="155671" y="199166"/>
                  </a:cubicBezTo>
                  <a:lnTo>
                    <a:pt x="155099" y="199166"/>
                  </a:lnTo>
                  <a:cubicBezTo>
                    <a:pt x="153867" y="199214"/>
                    <a:pt x="152638" y="199014"/>
                    <a:pt x="151480" y="198595"/>
                  </a:cubicBezTo>
                  <a:lnTo>
                    <a:pt x="151480" y="198595"/>
                  </a:lnTo>
                  <a:cubicBezTo>
                    <a:pt x="143193" y="194880"/>
                    <a:pt x="137383" y="178973"/>
                    <a:pt x="135097" y="171544"/>
                  </a:cubicBezTo>
                  <a:lnTo>
                    <a:pt x="135097" y="171544"/>
                  </a:lnTo>
                  <a:cubicBezTo>
                    <a:pt x="134477" y="169505"/>
                    <a:pt x="133968" y="167438"/>
                    <a:pt x="133573" y="165352"/>
                  </a:cubicBezTo>
                  <a:cubicBezTo>
                    <a:pt x="132579" y="161266"/>
                    <a:pt x="132098" y="157075"/>
                    <a:pt x="132144" y="152875"/>
                  </a:cubicBezTo>
                  <a:cubicBezTo>
                    <a:pt x="132093" y="152436"/>
                    <a:pt x="132093" y="151989"/>
                    <a:pt x="132144" y="151541"/>
                  </a:cubicBezTo>
                  <a:cubicBezTo>
                    <a:pt x="132040" y="150560"/>
                    <a:pt x="132040" y="149569"/>
                    <a:pt x="132144" y="148588"/>
                  </a:cubicBezTo>
                  <a:cubicBezTo>
                    <a:pt x="132433" y="147102"/>
                    <a:pt x="132913" y="145664"/>
                    <a:pt x="133573" y="144302"/>
                  </a:cubicBezTo>
                  <a:cubicBezTo>
                    <a:pt x="135669" y="140787"/>
                    <a:pt x="139109" y="138273"/>
                    <a:pt x="143098" y="137349"/>
                  </a:cubicBezTo>
                  <a:cubicBezTo>
                    <a:pt x="143098" y="137349"/>
                    <a:pt x="143098" y="137349"/>
                    <a:pt x="143860" y="137349"/>
                  </a:cubicBezTo>
                  <a:cubicBezTo>
                    <a:pt x="149878" y="137777"/>
                    <a:pt x="155196" y="141416"/>
                    <a:pt x="157766" y="146874"/>
                  </a:cubicBezTo>
                  <a:cubicBezTo>
                    <a:pt x="159052" y="150188"/>
                    <a:pt x="162605" y="152027"/>
                    <a:pt x="166053" y="151160"/>
                  </a:cubicBezTo>
                  <a:cubicBezTo>
                    <a:pt x="169545" y="150322"/>
                    <a:pt x="171870" y="147017"/>
                    <a:pt x="171482" y="143445"/>
                  </a:cubicBezTo>
                  <a:cubicBezTo>
                    <a:pt x="169863" y="128110"/>
                    <a:pt x="170244" y="100963"/>
                    <a:pt x="178245" y="93153"/>
                  </a:cubicBezTo>
                  <a:cubicBezTo>
                    <a:pt x="179480" y="91934"/>
                    <a:pt x="181182" y="91305"/>
                    <a:pt x="182912" y="91438"/>
                  </a:cubicBezTo>
                  <a:cubicBezTo>
                    <a:pt x="191675" y="95058"/>
                    <a:pt x="248540" y="117632"/>
                    <a:pt x="285116" y="102678"/>
                  </a:cubicBezTo>
                  <a:cubicBezTo>
                    <a:pt x="292545" y="99792"/>
                    <a:pt x="299108" y="95029"/>
                    <a:pt x="304166" y="88867"/>
                  </a:cubicBezTo>
                  <a:cubicBezTo>
                    <a:pt x="309166" y="108717"/>
                    <a:pt x="309166" y="129500"/>
                    <a:pt x="304166" y="149350"/>
                  </a:cubicBezTo>
                  <a:cubicBezTo>
                    <a:pt x="303480" y="153027"/>
                    <a:pt x="305709" y="156618"/>
                    <a:pt x="309309" y="157637"/>
                  </a:cubicBezTo>
                  <a:cubicBezTo>
                    <a:pt x="312929" y="158656"/>
                    <a:pt x="316720" y="156704"/>
                    <a:pt x="317977" y="153160"/>
                  </a:cubicBezTo>
                  <a:cubicBezTo>
                    <a:pt x="319815" y="145293"/>
                    <a:pt x="325864" y="139082"/>
                    <a:pt x="333693" y="137063"/>
                  </a:cubicBezTo>
                  <a:lnTo>
                    <a:pt x="333693" y="137063"/>
                  </a:lnTo>
                  <a:cubicBezTo>
                    <a:pt x="335512" y="137558"/>
                    <a:pt x="337246" y="138330"/>
                    <a:pt x="338837" y="139349"/>
                  </a:cubicBezTo>
                  <a:cubicBezTo>
                    <a:pt x="343933" y="143997"/>
                    <a:pt x="346304" y="150931"/>
                    <a:pt x="345123" y="157732"/>
                  </a:cubicBezTo>
                  <a:cubicBezTo>
                    <a:pt x="345056" y="159047"/>
                    <a:pt x="344895" y="160352"/>
                    <a:pt x="344647" y="161638"/>
                  </a:cubicBezTo>
                  <a:lnTo>
                    <a:pt x="344647" y="163257"/>
                  </a:lnTo>
                  <a:cubicBezTo>
                    <a:pt x="344142" y="166067"/>
                    <a:pt x="343437" y="168829"/>
                    <a:pt x="342551" y="171544"/>
                  </a:cubicBezTo>
                  <a:cubicBezTo>
                    <a:pt x="339503" y="181069"/>
                    <a:pt x="333026" y="195832"/>
                    <a:pt x="325692" y="198880"/>
                  </a:cubicBezTo>
                  <a:lnTo>
                    <a:pt x="325692" y="198880"/>
                  </a:lnTo>
                  <a:cubicBezTo>
                    <a:pt x="324559" y="199119"/>
                    <a:pt x="323397" y="199119"/>
                    <a:pt x="322263" y="198880"/>
                  </a:cubicBezTo>
                  <a:cubicBezTo>
                    <a:pt x="319044" y="198623"/>
                    <a:pt x="316062" y="200585"/>
                    <a:pt x="315024" y="203643"/>
                  </a:cubicBezTo>
                  <a:cubicBezTo>
                    <a:pt x="299498" y="249458"/>
                    <a:pt x="273876" y="272604"/>
                    <a:pt x="238824" y="272604"/>
                  </a:cubicBezTo>
                  <a:cubicBezTo>
                    <a:pt x="203772" y="272604"/>
                    <a:pt x="177959" y="249839"/>
                    <a:pt x="162529" y="204024"/>
                  </a:cubicBezTo>
                  <a:close/>
                  <a:moveTo>
                    <a:pt x="148718" y="65911"/>
                  </a:moveTo>
                  <a:cubicBezTo>
                    <a:pt x="148818" y="61644"/>
                    <a:pt x="150680" y="57615"/>
                    <a:pt x="153861" y="54767"/>
                  </a:cubicBezTo>
                  <a:cubicBezTo>
                    <a:pt x="156691" y="52976"/>
                    <a:pt x="160085" y="52300"/>
                    <a:pt x="163386" y="52862"/>
                  </a:cubicBezTo>
                  <a:cubicBezTo>
                    <a:pt x="167251" y="54072"/>
                    <a:pt x="171366" y="51919"/>
                    <a:pt x="172577" y="48052"/>
                  </a:cubicBezTo>
                  <a:cubicBezTo>
                    <a:pt x="172785" y="47395"/>
                    <a:pt x="172898" y="46699"/>
                    <a:pt x="172911" y="46004"/>
                  </a:cubicBezTo>
                  <a:lnTo>
                    <a:pt x="172911" y="46004"/>
                  </a:lnTo>
                  <a:cubicBezTo>
                    <a:pt x="173907" y="37422"/>
                    <a:pt x="178298" y="29602"/>
                    <a:pt x="185103" y="24287"/>
                  </a:cubicBezTo>
                  <a:cubicBezTo>
                    <a:pt x="198248" y="14000"/>
                    <a:pt x="221298" y="12286"/>
                    <a:pt x="251778" y="19429"/>
                  </a:cubicBezTo>
                  <a:cubicBezTo>
                    <a:pt x="268161" y="23144"/>
                    <a:pt x="298546" y="30288"/>
                    <a:pt x="310166" y="51719"/>
                  </a:cubicBezTo>
                  <a:cubicBezTo>
                    <a:pt x="311252" y="53776"/>
                    <a:pt x="313281" y="55167"/>
                    <a:pt x="315596" y="55434"/>
                  </a:cubicBezTo>
                  <a:cubicBezTo>
                    <a:pt x="317596" y="55434"/>
                    <a:pt x="323597" y="56386"/>
                    <a:pt x="327502" y="67245"/>
                  </a:cubicBezTo>
                  <a:cubicBezTo>
                    <a:pt x="333312" y="83247"/>
                    <a:pt x="331502" y="111536"/>
                    <a:pt x="330455" y="123347"/>
                  </a:cubicBezTo>
                  <a:cubicBezTo>
                    <a:pt x="327731" y="124023"/>
                    <a:pt x="325111" y="125052"/>
                    <a:pt x="322644" y="126395"/>
                  </a:cubicBezTo>
                  <a:cubicBezTo>
                    <a:pt x="325597" y="86485"/>
                    <a:pt x="313119" y="70960"/>
                    <a:pt x="311309" y="69245"/>
                  </a:cubicBezTo>
                  <a:cubicBezTo>
                    <a:pt x="309671" y="67378"/>
                    <a:pt x="307176" y="66511"/>
                    <a:pt x="304737" y="66959"/>
                  </a:cubicBezTo>
                  <a:cubicBezTo>
                    <a:pt x="302327" y="67407"/>
                    <a:pt x="300308" y="69064"/>
                    <a:pt x="299403" y="71341"/>
                  </a:cubicBezTo>
                  <a:cubicBezTo>
                    <a:pt x="296069" y="79751"/>
                    <a:pt x="289364" y="86380"/>
                    <a:pt x="280925" y="89629"/>
                  </a:cubicBezTo>
                  <a:cubicBezTo>
                    <a:pt x="247587" y="103249"/>
                    <a:pt x="189294" y="78294"/>
                    <a:pt x="188723" y="78103"/>
                  </a:cubicBezTo>
                  <a:cubicBezTo>
                    <a:pt x="188117" y="77827"/>
                    <a:pt x="187476" y="77637"/>
                    <a:pt x="186818" y="77532"/>
                  </a:cubicBezTo>
                  <a:cubicBezTo>
                    <a:pt x="180445" y="76541"/>
                    <a:pt x="173981" y="78627"/>
                    <a:pt x="169387" y="83152"/>
                  </a:cubicBezTo>
                  <a:cubicBezTo>
                    <a:pt x="159862" y="92677"/>
                    <a:pt x="157766" y="111727"/>
                    <a:pt x="157576" y="125919"/>
                  </a:cubicBezTo>
                  <a:cubicBezTo>
                    <a:pt x="154856" y="124614"/>
                    <a:pt x="151972" y="123690"/>
                    <a:pt x="149003" y="123157"/>
                  </a:cubicBezTo>
                  <a:cubicBezTo>
                    <a:pt x="147550" y="104107"/>
                    <a:pt x="147455" y="84980"/>
                    <a:pt x="148718" y="65911"/>
                  </a:cubicBezTo>
                  <a:close/>
                  <a:moveTo>
                    <a:pt x="276067" y="431100"/>
                  </a:moveTo>
                  <a:lnTo>
                    <a:pt x="260351" y="360043"/>
                  </a:lnTo>
                  <a:lnTo>
                    <a:pt x="279401" y="326325"/>
                  </a:lnTo>
                  <a:cubicBezTo>
                    <a:pt x="281325" y="323153"/>
                    <a:pt x="280544" y="319038"/>
                    <a:pt x="277591" y="316800"/>
                  </a:cubicBezTo>
                  <a:lnTo>
                    <a:pt x="255588" y="300703"/>
                  </a:lnTo>
                  <a:cubicBezTo>
                    <a:pt x="254325" y="299760"/>
                    <a:pt x="252785" y="299255"/>
                    <a:pt x="251207" y="299274"/>
                  </a:cubicBezTo>
                  <a:lnTo>
                    <a:pt x="224918" y="299274"/>
                  </a:lnTo>
                  <a:cubicBezTo>
                    <a:pt x="223302" y="299302"/>
                    <a:pt x="221737" y="299836"/>
                    <a:pt x="220441" y="300798"/>
                  </a:cubicBezTo>
                  <a:lnTo>
                    <a:pt x="199581" y="317562"/>
                  </a:lnTo>
                  <a:cubicBezTo>
                    <a:pt x="196576" y="319781"/>
                    <a:pt x="195824" y="323963"/>
                    <a:pt x="197867" y="327087"/>
                  </a:cubicBezTo>
                  <a:lnTo>
                    <a:pt x="216917" y="360805"/>
                  </a:lnTo>
                  <a:lnTo>
                    <a:pt x="201200" y="431862"/>
                  </a:lnTo>
                  <a:lnTo>
                    <a:pt x="164624" y="306894"/>
                  </a:lnTo>
                  <a:cubicBezTo>
                    <a:pt x="181865" y="298607"/>
                    <a:pt x="193199" y="288987"/>
                    <a:pt x="196628" y="278319"/>
                  </a:cubicBezTo>
                  <a:cubicBezTo>
                    <a:pt x="196669" y="277909"/>
                    <a:pt x="196669" y="277490"/>
                    <a:pt x="196628" y="277081"/>
                  </a:cubicBezTo>
                  <a:cubicBezTo>
                    <a:pt x="209117" y="284339"/>
                    <a:pt x="223333" y="288091"/>
                    <a:pt x="237776" y="287939"/>
                  </a:cubicBezTo>
                  <a:cubicBezTo>
                    <a:pt x="244184" y="287939"/>
                    <a:pt x="250572" y="287234"/>
                    <a:pt x="256826" y="285844"/>
                  </a:cubicBezTo>
                  <a:lnTo>
                    <a:pt x="260446" y="284986"/>
                  </a:lnTo>
                  <a:cubicBezTo>
                    <a:pt x="263694" y="284224"/>
                    <a:pt x="266885" y="283205"/>
                    <a:pt x="269971" y="281938"/>
                  </a:cubicBezTo>
                  <a:cubicBezTo>
                    <a:pt x="274019" y="280300"/>
                    <a:pt x="277915" y="278290"/>
                    <a:pt x="281591" y="275938"/>
                  </a:cubicBezTo>
                  <a:cubicBezTo>
                    <a:pt x="286068" y="290616"/>
                    <a:pt x="297127" y="302379"/>
                    <a:pt x="311500" y="3077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596" name="Freeform: Shape 595">
              <a:extLst>
                <a:ext uri="{FF2B5EF4-FFF2-40B4-BE49-F238E27FC236}">
                  <a16:creationId xmlns:a16="http://schemas.microsoft.com/office/drawing/2014/main" id="{5BE31A4E-A050-0C18-1CF2-12B5B6F72971}"/>
                </a:ext>
              </a:extLst>
            </p:cNvPr>
            <p:cNvSpPr/>
            <p:nvPr/>
          </p:nvSpPr>
          <p:spPr>
            <a:xfrm>
              <a:off x="1324572" y="1695324"/>
              <a:ext cx="90392" cy="14287"/>
            </a:xfrm>
            <a:custGeom>
              <a:avLst/>
              <a:gdLst>
                <a:gd name="connsiteX0" fmla="*/ 0 w 90392"/>
                <a:gd name="connsiteY0" fmla="*/ 0 h 14287"/>
                <a:gd name="connsiteX1" fmla="*/ 90392 w 90392"/>
                <a:gd name="connsiteY1" fmla="*/ 0 h 14287"/>
                <a:gd name="connsiteX2" fmla="*/ 90392 w 90392"/>
                <a:gd name="connsiteY2" fmla="*/ 14287 h 14287"/>
                <a:gd name="connsiteX3" fmla="*/ 0 w 90392"/>
                <a:gd name="connsiteY3" fmla="*/ 14287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0392" h="14287">
                  <a:moveTo>
                    <a:pt x="0" y="0"/>
                  </a:moveTo>
                  <a:lnTo>
                    <a:pt x="90392" y="0"/>
                  </a:lnTo>
                  <a:lnTo>
                    <a:pt x="90392" y="14287"/>
                  </a:lnTo>
                  <a:lnTo>
                    <a:pt x="0" y="1428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</p:grpSp>
      <p:grpSp>
        <p:nvGrpSpPr>
          <p:cNvPr id="597" name="Group 596">
            <a:extLst>
              <a:ext uri="{FF2B5EF4-FFF2-40B4-BE49-F238E27FC236}">
                <a16:creationId xmlns:a16="http://schemas.microsoft.com/office/drawing/2014/main" id="{AD7E0FE8-A7E7-1C5F-A2EF-547E596CA0A1}"/>
              </a:ext>
            </a:extLst>
          </p:cNvPr>
          <p:cNvGrpSpPr/>
          <p:nvPr/>
        </p:nvGrpSpPr>
        <p:grpSpPr>
          <a:xfrm>
            <a:off x="10963661" y="8528086"/>
            <a:ext cx="895515" cy="893363"/>
            <a:chOff x="3582474" y="1277176"/>
            <a:chExt cx="554450" cy="553117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598" name="Freeform: Shape 597">
              <a:extLst>
                <a:ext uri="{FF2B5EF4-FFF2-40B4-BE49-F238E27FC236}">
                  <a16:creationId xmlns:a16="http://schemas.microsoft.com/office/drawing/2014/main" id="{9DDFBAAA-CF23-5DAE-7956-EA5CF9E98E50}"/>
                </a:ext>
              </a:extLst>
            </p:cNvPr>
            <p:cNvSpPr/>
            <p:nvPr/>
          </p:nvSpPr>
          <p:spPr>
            <a:xfrm>
              <a:off x="4012242" y="1452436"/>
              <a:ext cx="124682" cy="204216"/>
            </a:xfrm>
            <a:custGeom>
              <a:avLst/>
              <a:gdLst>
                <a:gd name="connsiteX0" fmla="*/ 102236 w 124682"/>
                <a:gd name="connsiteY0" fmla="*/ 204083 h 204216"/>
                <a:gd name="connsiteX1" fmla="*/ 95187 w 124682"/>
                <a:gd name="connsiteY1" fmla="*/ 198368 h 204216"/>
                <a:gd name="connsiteX2" fmla="*/ 100807 w 124682"/>
                <a:gd name="connsiteY2" fmla="*/ 189986 h 204216"/>
                <a:gd name="connsiteX3" fmla="*/ 110332 w 124682"/>
                <a:gd name="connsiteY3" fmla="*/ 177889 h 204216"/>
                <a:gd name="connsiteX4" fmla="*/ 110332 w 124682"/>
                <a:gd name="connsiteY4" fmla="*/ 55778 h 204216"/>
                <a:gd name="connsiteX5" fmla="*/ 73756 w 124682"/>
                <a:gd name="connsiteY5" fmla="*/ 14154 h 204216"/>
                <a:gd name="connsiteX6" fmla="*/ 7081 w 124682"/>
                <a:gd name="connsiteY6" fmla="*/ 14154 h 204216"/>
                <a:gd name="connsiteX7" fmla="*/ -63 w 124682"/>
                <a:gd name="connsiteY7" fmla="*/ 7010 h 204216"/>
                <a:gd name="connsiteX8" fmla="*/ 7081 w 124682"/>
                <a:gd name="connsiteY8" fmla="*/ -133 h 204216"/>
                <a:gd name="connsiteX9" fmla="*/ 73756 w 124682"/>
                <a:gd name="connsiteY9" fmla="*/ -133 h 204216"/>
                <a:gd name="connsiteX10" fmla="*/ 124619 w 124682"/>
                <a:gd name="connsiteY10" fmla="*/ 55302 h 204216"/>
                <a:gd name="connsiteX11" fmla="*/ 124619 w 124682"/>
                <a:gd name="connsiteY11" fmla="*/ 177889 h 204216"/>
                <a:gd name="connsiteX12" fmla="*/ 103378 w 124682"/>
                <a:gd name="connsiteY12" fmla="*/ 203988 h 20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4682" h="204216">
                  <a:moveTo>
                    <a:pt x="102236" y="204083"/>
                  </a:moveTo>
                  <a:cubicBezTo>
                    <a:pt x="98835" y="204073"/>
                    <a:pt x="95902" y="201692"/>
                    <a:pt x="95187" y="198368"/>
                  </a:cubicBezTo>
                  <a:cubicBezTo>
                    <a:pt x="94425" y="194501"/>
                    <a:pt x="96940" y="190748"/>
                    <a:pt x="100807" y="189986"/>
                  </a:cubicBezTo>
                  <a:cubicBezTo>
                    <a:pt x="106408" y="188662"/>
                    <a:pt x="110351" y="183642"/>
                    <a:pt x="110332" y="177889"/>
                  </a:cubicBezTo>
                  <a:lnTo>
                    <a:pt x="110332" y="55778"/>
                  </a:lnTo>
                  <a:cubicBezTo>
                    <a:pt x="109665" y="36728"/>
                    <a:pt x="93568" y="14154"/>
                    <a:pt x="73756" y="14154"/>
                  </a:cubicBezTo>
                  <a:lnTo>
                    <a:pt x="7081" y="14154"/>
                  </a:lnTo>
                  <a:cubicBezTo>
                    <a:pt x="3138" y="14154"/>
                    <a:pt x="-63" y="10954"/>
                    <a:pt x="-63" y="7010"/>
                  </a:cubicBezTo>
                  <a:cubicBezTo>
                    <a:pt x="-63" y="3067"/>
                    <a:pt x="3138" y="-133"/>
                    <a:pt x="7081" y="-133"/>
                  </a:cubicBezTo>
                  <a:lnTo>
                    <a:pt x="73756" y="-133"/>
                  </a:lnTo>
                  <a:cubicBezTo>
                    <a:pt x="101759" y="-133"/>
                    <a:pt x="123667" y="29109"/>
                    <a:pt x="124619" y="55302"/>
                  </a:cubicBezTo>
                  <a:lnTo>
                    <a:pt x="124619" y="177889"/>
                  </a:lnTo>
                  <a:cubicBezTo>
                    <a:pt x="124581" y="190510"/>
                    <a:pt x="115723" y="201387"/>
                    <a:pt x="103378" y="2039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599" name="Freeform: Shape 598">
              <a:extLst>
                <a:ext uri="{FF2B5EF4-FFF2-40B4-BE49-F238E27FC236}">
                  <a16:creationId xmlns:a16="http://schemas.microsoft.com/office/drawing/2014/main" id="{65A3D52F-54B7-70AC-9F33-02549C0DDA3C}"/>
                </a:ext>
              </a:extLst>
            </p:cNvPr>
            <p:cNvSpPr/>
            <p:nvPr/>
          </p:nvSpPr>
          <p:spPr>
            <a:xfrm>
              <a:off x="3987953" y="1333469"/>
              <a:ext cx="101536" cy="101536"/>
            </a:xfrm>
            <a:custGeom>
              <a:avLst/>
              <a:gdLst>
                <a:gd name="connsiteX0" fmla="*/ 50705 w 101536"/>
                <a:gd name="connsiteY0" fmla="*/ 101403 h 101536"/>
                <a:gd name="connsiteX1" fmla="*/ -63 w 101536"/>
                <a:gd name="connsiteY1" fmla="*/ 50635 h 101536"/>
                <a:gd name="connsiteX2" fmla="*/ 50705 w 101536"/>
                <a:gd name="connsiteY2" fmla="*/ -133 h 101536"/>
                <a:gd name="connsiteX3" fmla="*/ 101473 w 101536"/>
                <a:gd name="connsiteY3" fmla="*/ 50635 h 101536"/>
                <a:gd name="connsiteX4" fmla="*/ 50705 w 101536"/>
                <a:gd name="connsiteY4" fmla="*/ 101403 h 101536"/>
                <a:gd name="connsiteX5" fmla="*/ 50705 w 101536"/>
                <a:gd name="connsiteY5" fmla="*/ 14154 h 101536"/>
                <a:gd name="connsiteX6" fmla="*/ 14225 w 101536"/>
                <a:gd name="connsiteY6" fmla="*/ 50635 h 101536"/>
                <a:gd name="connsiteX7" fmla="*/ 50705 w 101536"/>
                <a:gd name="connsiteY7" fmla="*/ 87116 h 101536"/>
                <a:gd name="connsiteX8" fmla="*/ 87186 w 101536"/>
                <a:gd name="connsiteY8" fmla="*/ 50635 h 101536"/>
                <a:gd name="connsiteX9" fmla="*/ 50705 w 101536"/>
                <a:gd name="connsiteY9" fmla="*/ 14154 h 1015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1536" h="101536">
                  <a:moveTo>
                    <a:pt x="50705" y="101403"/>
                  </a:moveTo>
                  <a:cubicBezTo>
                    <a:pt x="22664" y="101403"/>
                    <a:pt x="-63" y="78677"/>
                    <a:pt x="-63" y="50635"/>
                  </a:cubicBezTo>
                  <a:cubicBezTo>
                    <a:pt x="-63" y="22593"/>
                    <a:pt x="22664" y="-133"/>
                    <a:pt x="50705" y="-133"/>
                  </a:cubicBezTo>
                  <a:cubicBezTo>
                    <a:pt x="78747" y="-133"/>
                    <a:pt x="101473" y="22593"/>
                    <a:pt x="101473" y="50635"/>
                  </a:cubicBezTo>
                  <a:cubicBezTo>
                    <a:pt x="101473" y="78677"/>
                    <a:pt x="78747" y="101403"/>
                    <a:pt x="50705" y="101403"/>
                  </a:cubicBezTo>
                  <a:close/>
                  <a:moveTo>
                    <a:pt x="50705" y="14154"/>
                  </a:moveTo>
                  <a:cubicBezTo>
                    <a:pt x="30560" y="14154"/>
                    <a:pt x="14225" y="30490"/>
                    <a:pt x="14225" y="50635"/>
                  </a:cubicBezTo>
                  <a:cubicBezTo>
                    <a:pt x="14225" y="70780"/>
                    <a:pt x="30560" y="87116"/>
                    <a:pt x="50705" y="87116"/>
                  </a:cubicBezTo>
                  <a:cubicBezTo>
                    <a:pt x="70851" y="87116"/>
                    <a:pt x="87186" y="70780"/>
                    <a:pt x="87186" y="50635"/>
                  </a:cubicBezTo>
                  <a:cubicBezTo>
                    <a:pt x="87129" y="30509"/>
                    <a:pt x="70832" y="14202"/>
                    <a:pt x="50705" y="1415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600" name="Freeform: Shape 599">
              <a:extLst>
                <a:ext uri="{FF2B5EF4-FFF2-40B4-BE49-F238E27FC236}">
                  <a16:creationId xmlns:a16="http://schemas.microsoft.com/office/drawing/2014/main" id="{377C44A1-671B-CA15-00A1-007F893C9A5F}"/>
                </a:ext>
              </a:extLst>
            </p:cNvPr>
            <p:cNvSpPr/>
            <p:nvPr/>
          </p:nvSpPr>
          <p:spPr>
            <a:xfrm>
              <a:off x="4081679" y="1526064"/>
              <a:ext cx="14287" cy="77628"/>
            </a:xfrm>
            <a:custGeom>
              <a:avLst/>
              <a:gdLst>
                <a:gd name="connsiteX0" fmla="*/ 7081 w 14287"/>
                <a:gd name="connsiteY0" fmla="*/ 77496 h 77628"/>
                <a:gd name="connsiteX1" fmla="*/ -63 w 14287"/>
                <a:gd name="connsiteY1" fmla="*/ 70352 h 77628"/>
                <a:gd name="connsiteX2" fmla="*/ -63 w 14287"/>
                <a:gd name="connsiteY2" fmla="*/ 7010 h 77628"/>
                <a:gd name="connsiteX3" fmla="*/ 7081 w 14287"/>
                <a:gd name="connsiteY3" fmla="*/ -133 h 77628"/>
                <a:gd name="connsiteX4" fmla="*/ 14225 w 14287"/>
                <a:gd name="connsiteY4" fmla="*/ 7010 h 77628"/>
                <a:gd name="connsiteX5" fmla="*/ 14225 w 14287"/>
                <a:gd name="connsiteY5" fmla="*/ 70352 h 77628"/>
                <a:gd name="connsiteX6" fmla="*/ 7081 w 14287"/>
                <a:gd name="connsiteY6" fmla="*/ 77496 h 77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287" h="77628">
                  <a:moveTo>
                    <a:pt x="7081" y="77496"/>
                  </a:moveTo>
                  <a:cubicBezTo>
                    <a:pt x="3156" y="77448"/>
                    <a:pt x="-15" y="74276"/>
                    <a:pt x="-63" y="70352"/>
                  </a:cubicBezTo>
                  <a:lnTo>
                    <a:pt x="-63" y="7010"/>
                  </a:lnTo>
                  <a:cubicBezTo>
                    <a:pt x="-63" y="3067"/>
                    <a:pt x="3138" y="-133"/>
                    <a:pt x="7081" y="-133"/>
                  </a:cubicBezTo>
                  <a:cubicBezTo>
                    <a:pt x="11024" y="-133"/>
                    <a:pt x="14225" y="3067"/>
                    <a:pt x="14225" y="7010"/>
                  </a:cubicBezTo>
                  <a:lnTo>
                    <a:pt x="14225" y="70352"/>
                  </a:lnTo>
                  <a:cubicBezTo>
                    <a:pt x="14177" y="74276"/>
                    <a:pt x="11005" y="77448"/>
                    <a:pt x="7081" y="7749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601" name="Freeform: Shape 600">
              <a:extLst>
                <a:ext uri="{FF2B5EF4-FFF2-40B4-BE49-F238E27FC236}">
                  <a16:creationId xmlns:a16="http://schemas.microsoft.com/office/drawing/2014/main" id="{378E5F5C-E475-9280-A4DF-5F9B34C05268}"/>
                </a:ext>
              </a:extLst>
            </p:cNvPr>
            <p:cNvSpPr/>
            <p:nvPr/>
          </p:nvSpPr>
          <p:spPr>
            <a:xfrm>
              <a:off x="3582474" y="1452436"/>
              <a:ext cx="124967" cy="204318"/>
            </a:xfrm>
            <a:custGeom>
              <a:avLst/>
              <a:gdLst>
                <a:gd name="connsiteX0" fmla="*/ 22987 w 124967"/>
                <a:gd name="connsiteY0" fmla="*/ 204178 h 204318"/>
                <a:gd name="connsiteX1" fmla="*/ 21654 w 124967"/>
                <a:gd name="connsiteY1" fmla="*/ 204178 h 204318"/>
                <a:gd name="connsiteX2" fmla="*/ -63 w 124967"/>
                <a:gd name="connsiteY2" fmla="*/ 177984 h 204318"/>
                <a:gd name="connsiteX3" fmla="*/ -63 w 124967"/>
                <a:gd name="connsiteY3" fmla="*/ 62351 h 204318"/>
                <a:gd name="connsiteX4" fmla="*/ -63 w 124967"/>
                <a:gd name="connsiteY4" fmla="*/ 55302 h 204318"/>
                <a:gd name="connsiteX5" fmla="*/ 50705 w 124967"/>
                <a:gd name="connsiteY5" fmla="*/ -133 h 204318"/>
                <a:gd name="connsiteX6" fmla="*/ 117761 w 124967"/>
                <a:gd name="connsiteY6" fmla="*/ -133 h 204318"/>
                <a:gd name="connsiteX7" fmla="*/ 124905 w 124967"/>
                <a:gd name="connsiteY7" fmla="*/ 7010 h 204318"/>
                <a:gd name="connsiteX8" fmla="*/ 117761 w 124967"/>
                <a:gd name="connsiteY8" fmla="*/ 14154 h 204318"/>
                <a:gd name="connsiteX9" fmla="*/ 51086 w 124967"/>
                <a:gd name="connsiteY9" fmla="*/ 14154 h 204318"/>
                <a:gd name="connsiteX10" fmla="*/ 14606 w 124967"/>
                <a:gd name="connsiteY10" fmla="*/ 55778 h 204318"/>
                <a:gd name="connsiteX11" fmla="*/ 14606 w 124967"/>
                <a:gd name="connsiteY11" fmla="*/ 177889 h 204318"/>
                <a:gd name="connsiteX12" fmla="*/ 24702 w 124967"/>
                <a:gd name="connsiteY12" fmla="*/ 189986 h 204318"/>
                <a:gd name="connsiteX13" fmla="*/ 30417 w 124967"/>
                <a:gd name="connsiteY13" fmla="*/ 198368 h 204318"/>
                <a:gd name="connsiteX14" fmla="*/ 22987 w 124967"/>
                <a:gd name="connsiteY14" fmla="*/ 204178 h 204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24967" h="204318">
                  <a:moveTo>
                    <a:pt x="22987" y="204178"/>
                  </a:moveTo>
                  <a:lnTo>
                    <a:pt x="21654" y="204178"/>
                  </a:lnTo>
                  <a:cubicBezTo>
                    <a:pt x="9081" y="201768"/>
                    <a:pt x="-15" y="190786"/>
                    <a:pt x="-63" y="177984"/>
                  </a:cubicBezTo>
                  <a:lnTo>
                    <a:pt x="-63" y="62351"/>
                  </a:lnTo>
                  <a:cubicBezTo>
                    <a:pt x="-63" y="62351"/>
                    <a:pt x="-63" y="55493"/>
                    <a:pt x="-63" y="55302"/>
                  </a:cubicBezTo>
                  <a:cubicBezTo>
                    <a:pt x="890" y="29109"/>
                    <a:pt x="22797" y="-133"/>
                    <a:pt x="50705" y="-133"/>
                  </a:cubicBezTo>
                  <a:lnTo>
                    <a:pt x="117761" y="-133"/>
                  </a:lnTo>
                  <a:cubicBezTo>
                    <a:pt x="121705" y="-133"/>
                    <a:pt x="124905" y="3067"/>
                    <a:pt x="124905" y="7010"/>
                  </a:cubicBezTo>
                  <a:cubicBezTo>
                    <a:pt x="124905" y="10954"/>
                    <a:pt x="121705" y="14154"/>
                    <a:pt x="117761" y="14154"/>
                  </a:cubicBezTo>
                  <a:lnTo>
                    <a:pt x="51086" y="14154"/>
                  </a:lnTo>
                  <a:cubicBezTo>
                    <a:pt x="31370" y="14154"/>
                    <a:pt x="15272" y="36538"/>
                    <a:pt x="14606" y="55778"/>
                  </a:cubicBezTo>
                  <a:lnTo>
                    <a:pt x="14606" y="177889"/>
                  </a:lnTo>
                  <a:cubicBezTo>
                    <a:pt x="14606" y="183833"/>
                    <a:pt x="18854" y="188928"/>
                    <a:pt x="24702" y="189986"/>
                  </a:cubicBezTo>
                  <a:cubicBezTo>
                    <a:pt x="28541" y="190795"/>
                    <a:pt x="31065" y="194491"/>
                    <a:pt x="30417" y="198368"/>
                  </a:cubicBezTo>
                  <a:cubicBezTo>
                    <a:pt x="29712" y="201873"/>
                    <a:pt x="26559" y="204340"/>
                    <a:pt x="22987" y="2041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602" name="Freeform: Shape 601">
              <a:extLst>
                <a:ext uri="{FF2B5EF4-FFF2-40B4-BE49-F238E27FC236}">
                  <a16:creationId xmlns:a16="http://schemas.microsoft.com/office/drawing/2014/main" id="{F6B760BA-1F81-3B30-74B2-5FE8067BBD58}"/>
                </a:ext>
              </a:extLst>
            </p:cNvPr>
            <p:cNvSpPr/>
            <p:nvPr/>
          </p:nvSpPr>
          <p:spPr>
            <a:xfrm>
              <a:off x="3630480" y="1333469"/>
              <a:ext cx="101536" cy="101536"/>
            </a:xfrm>
            <a:custGeom>
              <a:avLst/>
              <a:gdLst>
                <a:gd name="connsiteX0" fmla="*/ 50705 w 101536"/>
                <a:gd name="connsiteY0" fmla="*/ 101403 h 101536"/>
                <a:gd name="connsiteX1" fmla="*/ -63 w 101536"/>
                <a:gd name="connsiteY1" fmla="*/ 50635 h 101536"/>
                <a:gd name="connsiteX2" fmla="*/ 50705 w 101536"/>
                <a:gd name="connsiteY2" fmla="*/ -133 h 101536"/>
                <a:gd name="connsiteX3" fmla="*/ 101473 w 101536"/>
                <a:gd name="connsiteY3" fmla="*/ 50635 h 101536"/>
                <a:gd name="connsiteX4" fmla="*/ 50705 w 101536"/>
                <a:gd name="connsiteY4" fmla="*/ 101403 h 101536"/>
                <a:gd name="connsiteX5" fmla="*/ 50705 w 101536"/>
                <a:gd name="connsiteY5" fmla="*/ 14154 h 101536"/>
                <a:gd name="connsiteX6" fmla="*/ 14225 w 101536"/>
                <a:gd name="connsiteY6" fmla="*/ 50635 h 101536"/>
                <a:gd name="connsiteX7" fmla="*/ 50705 w 101536"/>
                <a:gd name="connsiteY7" fmla="*/ 87116 h 101536"/>
                <a:gd name="connsiteX8" fmla="*/ 87186 w 101536"/>
                <a:gd name="connsiteY8" fmla="*/ 50635 h 101536"/>
                <a:gd name="connsiteX9" fmla="*/ 50705 w 101536"/>
                <a:gd name="connsiteY9" fmla="*/ 14154 h 1015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1536" h="101536">
                  <a:moveTo>
                    <a:pt x="50705" y="101403"/>
                  </a:moveTo>
                  <a:cubicBezTo>
                    <a:pt x="22664" y="101403"/>
                    <a:pt x="-63" y="78677"/>
                    <a:pt x="-63" y="50635"/>
                  </a:cubicBezTo>
                  <a:cubicBezTo>
                    <a:pt x="-63" y="22593"/>
                    <a:pt x="22664" y="-133"/>
                    <a:pt x="50705" y="-133"/>
                  </a:cubicBezTo>
                  <a:cubicBezTo>
                    <a:pt x="78747" y="-133"/>
                    <a:pt x="101473" y="22593"/>
                    <a:pt x="101473" y="50635"/>
                  </a:cubicBezTo>
                  <a:cubicBezTo>
                    <a:pt x="101473" y="78677"/>
                    <a:pt x="78747" y="101403"/>
                    <a:pt x="50705" y="101403"/>
                  </a:cubicBezTo>
                  <a:close/>
                  <a:moveTo>
                    <a:pt x="50705" y="14154"/>
                  </a:moveTo>
                  <a:cubicBezTo>
                    <a:pt x="30560" y="14154"/>
                    <a:pt x="14225" y="30490"/>
                    <a:pt x="14225" y="50635"/>
                  </a:cubicBezTo>
                  <a:cubicBezTo>
                    <a:pt x="14225" y="70780"/>
                    <a:pt x="30560" y="87116"/>
                    <a:pt x="50705" y="87116"/>
                  </a:cubicBezTo>
                  <a:cubicBezTo>
                    <a:pt x="70851" y="87116"/>
                    <a:pt x="87186" y="70780"/>
                    <a:pt x="87186" y="50635"/>
                  </a:cubicBezTo>
                  <a:cubicBezTo>
                    <a:pt x="87129" y="30509"/>
                    <a:pt x="70832" y="14202"/>
                    <a:pt x="50705" y="1415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603" name="Freeform: Shape 602">
              <a:extLst>
                <a:ext uri="{FF2B5EF4-FFF2-40B4-BE49-F238E27FC236}">
                  <a16:creationId xmlns:a16="http://schemas.microsoft.com/office/drawing/2014/main" id="{02514057-531D-46CD-EDDF-95B9608B0612}"/>
                </a:ext>
              </a:extLst>
            </p:cNvPr>
            <p:cNvSpPr/>
            <p:nvPr/>
          </p:nvSpPr>
          <p:spPr>
            <a:xfrm>
              <a:off x="3623717" y="1526064"/>
              <a:ext cx="14287" cy="77628"/>
            </a:xfrm>
            <a:custGeom>
              <a:avLst/>
              <a:gdLst>
                <a:gd name="connsiteX0" fmla="*/ 7081 w 14287"/>
                <a:gd name="connsiteY0" fmla="*/ 77496 h 77628"/>
                <a:gd name="connsiteX1" fmla="*/ -63 w 14287"/>
                <a:gd name="connsiteY1" fmla="*/ 70352 h 77628"/>
                <a:gd name="connsiteX2" fmla="*/ -63 w 14287"/>
                <a:gd name="connsiteY2" fmla="*/ 7010 h 77628"/>
                <a:gd name="connsiteX3" fmla="*/ 7081 w 14287"/>
                <a:gd name="connsiteY3" fmla="*/ -133 h 77628"/>
                <a:gd name="connsiteX4" fmla="*/ 14225 w 14287"/>
                <a:gd name="connsiteY4" fmla="*/ 7010 h 77628"/>
                <a:gd name="connsiteX5" fmla="*/ 14225 w 14287"/>
                <a:gd name="connsiteY5" fmla="*/ 70352 h 77628"/>
                <a:gd name="connsiteX6" fmla="*/ 7081 w 14287"/>
                <a:gd name="connsiteY6" fmla="*/ 77496 h 77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287" h="77628">
                  <a:moveTo>
                    <a:pt x="7081" y="77496"/>
                  </a:moveTo>
                  <a:cubicBezTo>
                    <a:pt x="3138" y="77496"/>
                    <a:pt x="-63" y="74295"/>
                    <a:pt x="-63" y="70352"/>
                  </a:cubicBezTo>
                  <a:lnTo>
                    <a:pt x="-63" y="7010"/>
                  </a:lnTo>
                  <a:cubicBezTo>
                    <a:pt x="-63" y="3067"/>
                    <a:pt x="3138" y="-133"/>
                    <a:pt x="7081" y="-133"/>
                  </a:cubicBezTo>
                  <a:cubicBezTo>
                    <a:pt x="11024" y="-133"/>
                    <a:pt x="14225" y="3067"/>
                    <a:pt x="14225" y="7010"/>
                  </a:cubicBezTo>
                  <a:lnTo>
                    <a:pt x="14225" y="70352"/>
                  </a:lnTo>
                  <a:cubicBezTo>
                    <a:pt x="14177" y="74276"/>
                    <a:pt x="11005" y="77448"/>
                    <a:pt x="7081" y="7749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604" name="Freeform: Shape 603">
              <a:extLst>
                <a:ext uri="{FF2B5EF4-FFF2-40B4-BE49-F238E27FC236}">
                  <a16:creationId xmlns:a16="http://schemas.microsoft.com/office/drawing/2014/main" id="{98EE2944-DF3F-836C-23EB-5137B63801AA}"/>
                </a:ext>
              </a:extLst>
            </p:cNvPr>
            <p:cNvSpPr/>
            <p:nvPr/>
          </p:nvSpPr>
          <p:spPr>
            <a:xfrm>
              <a:off x="3731218" y="1421671"/>
              <a:ext cx="256293" cy="167270"/>
            </a:xfrm>
            <a:custGeom>
              <a:avLst/>
              <a:gdLst>
                <a:gd name="connsiteX0" fmla="*/ 7117 w 256293"/>
                <a:gd name="connsiteY0" fmla="*/ 167126 h 167270"/>
                <a:gd name="connsiteX1" fmla="*/ -27 w 256293"/>
                <a:gd name="connsiteY1" fmla="*/ 159982 h 167270"/>
                <a:gd name="connsiteX2" fmla="*/ -27 w 256293"/>
                <a:gd name="connsiteY2" fmla="*/ 80448 h 167270"/>
                <a:gd name="connsiteX3" fmla="*/ -27 w 256293"/>
                <a:gd name="connsiteY3" fmla="*/ 79400 h 167270"/>
                <a:gd name="connsiteX4" fmla="*/ -27 w 256293"/>
                <a:gd name="connsiteY4" fmla="*/ 71018 h 167270"/>
                <a:gd name="connsiteX5" fmla="*/ 65029 w 256293"/>
                <a:gd name="connsiteY5" fmla="*/ -133 h 167270"/>
                <a:gd name="connsiteX6" fmla="*/ 191140 w 256293"/>
                <a:gd name="connsiteY6" fmla="*/ -133 h 167270"/>
                <a:gd name="connsiteX7" fmla="*/ 256195 w 256293"/>
                <a:gd name="connsiteY7" fmla="*/ 71114 h 167270"/>
                <a:gd name="connsiteX8" fmla="*/ 256195 w 256293"/>
                <a:gd name="connsiteY8" fmla="*/ 79400 h 167270"/>
                <a:gd name="connsiteX9" fmla="*/ 256195 w 256293"/>
                <a:gd name="connsiteY9" fmla="*/ 80448 h 167270"/>
                <a:gd name="connsiteX10" fmla="*/ 256195 w 256293"/>
                <a:gd name="connsiteY10" fmla="*/ 159029 h 167270"/>
                <a:gd name="connsiteX11" fmla="*/ 249052 w 256293"/>
                <a:gd name="connsiteY11" fmla="*/ 166173 h 167270"/>
                <a:gd name="connsiteX12" fmla="*/ 241908 w 256293"/>
                <a:gd name="connsiteY12" fmla="*/ 159029 h 167270"/>
                <a:gd name="connsiteX13" fmla="*/ 241908 w 256293"/>
                <a:gd name="connsiteY13" fmla="*/ 84735 h 167270"/>
                <a:gd name="connsiteX14" fmla="*/ 241908 w 256293"/>
                <a:gd name="connsiteY14" fmla="*/ 71590 h 167270"/>
                <a:gd name="connsiteX15" fmla="*/ 191140 w 256293"/>
                <a:gd name="connsiteY15" fmla="*/ 14440 h 167270"/>
                <a:gd name="connsiteX16" fmla="*/ 65505 w 256293"/>
                <a:gd name="connsiteY16" fmla="*/ 14440 h 167270"/>
                <a:gd name="connsiteX17" fmla="*/ 14737 w 256293"/>
                <a:gd name="connsiteY17" fmla="*/ 71590 h 167270"/>
                <a:gd name="connsiteX18" fmla="*/ 14737 w 256293"/>
                <a:gd name="connsiteY18" fmla="*/ 84735 h 167270"/>
                <a:gd name="connsiteX19" fmla="*/ 14737 w 256293"/>
                <a:gd name="connsiteY19" fmla="*/ 160363 h 167270"/>
                <a:gd name="connsiteX20" fmla="*/ 7117 w 256293"/>
                <a:gd name="connsiteY20" fmla="*/ 167126 h 167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56293" h="167270">
                  <a:moveTo>
                    <a:pt x="7117" y="167126"/>
                  </a:moveTo>
                  <a:cubicBezTo>
                    <a:pt x="3192" y="167078"/>
                    <a:pt x="21" y="163906"/>
                    <a:pt x="-27" y="159982"/>
                  </a:cubicBezTo>
                  <a:lnTo>
                    <a:pt x="-27" y="80448"/>
                  </a:lnTo>
                  <a:cubicBezTo>
                    <a:pt x="-75" y="80096"/>
                    <a:pt x="-75" y="79743"/>
                    <a:pt x="-27" y="79400"/>
                  </a:cubicBezTo>
                  <a:cubicBezTo>
                    <a:pt x="-27" y="75590"/>
                    <a:pt x="-27" y="71209"/>
                    <a:pt x="-27" y="71018"/>
                  </a:cubicBezTo>
                  <a:cubicBezTo>
                    <a:pt x="1116" y="37490"/>
                    <a:pt x="29215" y="-133"/>
                    <a:pt x="65029" y="-133"/>
                  </a:cubicBezTo>
                  <a:lnTo>
                    <a:pt x="191140" y="-133"/>
                  </a:lnTo>
                  <a:cubicBezTo>
                    <a:pt x="226954" y="-133"/>
                    <a:pt x="255052" y="37490"/>
                    <a:pt x="256195" y="71114"/>
                  </a:cubicBezTo>
                  <a:cubicBezTo>
                    <a:pt x="256195" y="71114"/>
                    <a:pt x="256195" y="75686"/>
                    <a:pt x="256195" y="79400"/>
                  </a:cubicBezTo>
                  <a:cubicBezTo>
                    <a:pt x="256243" y="79743"/>
                    <a:pt x="256243" y="80096"/>
                    <a:pt x="256195" y="80448"/>
                  </a:cubicBezTo>
                  <a:lnTo>
                    <a:pt x="256195" y="159029"/>
                  </a:lnTo>
                  <a:cubicBezTo>
                    <a:pt x="256195" y="162973"/>
                    <a:pt x="252995" y="166173"/>
                    <a:pt x="249052" y="166173"/>
                  </a:cubicBezTo>
                  <a:cubicBezTo>
                    <a:pt x="245108" y="166173"/>
                    <a:pt x="241908" y="162973"/>
                    <a:pt x="241908" y="159029"/>
                  </a:cubicBezTo>
                  <a:lnTo>
                    <a:pt x="241908" y="84735"/>
                  </a:lnTo>
                  <a:cubicBezTo>
                    <a:pt x="241908" y="84068"/>
                    <a:pt x="241908" y="72447"/>
                    <a:pt x="241908" y="71590"/>
                  </a:cubicBezTo>
                  <a:cubicBezTo>
                    <a:pt x="240955" y="45015"/>
                    <a:pt x="218572" y="14440"/>
                    <a:pt x="191140" y="14440"/>
                  </a:cubicBezTo>
                  <a:lnTo>
                    <a:pt x="65505" y="14440"/>
                  </a:lnTo>
                  <a:cubicBezTo>
                    <a:pt x="37978" y="14440"/>
                    <a:pt x="15689" y="45301"/>
                    <a:pt x="14737" y="71590"/>
                  </a:cubicBezTo>
                  <a:cubicBezTo>
                    <a:pt x="14737" y="72447"/>
                    <a:pt x="14737" y="83972"/>
                    <a:pt x="14737" y="84735"/>
                  </a:cubicBezTo>
                  <a:lnTo>
                    <a:pt x="14737" y="160363"/>
                  </a:lnTo>
                  <a:cubicBezTo>
                    <a:pt x="14480" y="164325"/>
                    <a:pt x="11079" y="167345"/>
                    <a:pt x="7117" y="16712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605" name="Freeform: Shape 604">
              <a:extLst>
                <a:ext uri="{FF2B5EF4-FFF2-40B4-BE49-F238E27FC236}">
                  <a16:creationId xmlns:a16="http://schemas.microsoft.com/office/drawing/2014/main" id="{A3318D0E-5CD6-6142-2A13-500DC258747F}"/>
                </a:ext>
              </a:extLst>
            </p:cNvPr>
            <p:cNvSpPr/>
            <p:nvPr/>
          </p:nvSpPr>
          <p:spPr>
            <a:xfrm>
              <a:off x="3794690" y="1277176"/>
              <a:ext cx="130111" cy="130111"/>
            </a:xfrm>
            <a:custGeom>
              <a:avLst/>
              <a:gdLst>
                <a:gd name="connsiteX0" fmla="*/ 65088 w 130111"/>
                <a:gd name="connsiteY0" fmla="*/ 129978 h 130111"/>
                <a:gd name="connsiteX1" fmla="*/ -63 w 130111"/>
                <a:gd name="connsiteY1" fmla="*/ 65018 h 130111"/>
                <a:gd name="connsiteX2" fmla="*/ 64898 w 130111"/>
                <a:gd name="connsiteY2" fmla="*/ -133 h 130111"/>
                <a:gd name="connsiteX3" fmla="*/ 130049 w 130111"/>
                <a:gd name="connsiteY3" fmla="*/ 64827 h 130111"/>
                <a:gd name="connsiteX4" fmla="*/ 130049 w 130111"/>
                <a:gd name="connsiteY4" fmla="*/ 64923 h 130111"/>
                <a:gd name="connsiteX5" fmla="*/ 65088 w 130111"/>
                <a:gd name="connsiteY5" fmla="*/ 129978 h 130111"/>
                <a:gd name="connsiteX6" fmla="*/ 65088 w 130111"/>
                <a:gd name="connsiteY6" fmla="*/ 14250 h 130111"/>
                <a:gd name="connsiteX7" fmla="*/ 14225 w 130111"/>
                <a:gd name="connsiteY7" fmla="*/ 64923 h 130111"/>
                <a:gd name="connsiteX8" fmla="*/ 64898 w 130111"/>
                <a:gd name="connsiteY8" fmla="*/ 115786 h 130111"/>
                <a:gd name="connsiteX9" fmla="*/ 115761 w 130111"/>
                <a:gd name="connsiteY9" fmla="*/ 65113 h 130111"/>
                <a:gd name="connsiteX10" fmla="*/ 115761 w 130111"/>
                <a:gd name="connsiteY10" fmla="*/ 64923 h 130111"/>
                <a:gd name="connsiteX11" fmla="*/ 65088 w 130111"/>
                <a:gd name="connsiteY11" fmla="*/ 14250 h 1301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0111" h="130111">
                  <a:moveTo>
                    <a:pt x="65088" y="129978"/>
                  </a:moveTo>
                  <a:cubicBezTo>
                    <a:pt x="29160" y="130035"/>
                    <a:pt x="-6" y="100946"/>
                    <a:pt x="-63" y="65018"/>
                  </a:cubicBezTo>
                  <a:cubicBezTo>
                    <a:pt x="-120" y="29089"/>
                    <a:pt x="28969" y="-76"/>
                    <a:pt x="64898" y="-133"/>
                  </a:cubicBezTo>
                  <a:cubicBezTo>
                    <a:pt x="100826" y="-190"/>
                    <a:pt x="129991" y="28899"/>
                    <a:pt x="130049" y="64827"/>
                  </a:cubicBezTo>
                  <a:cubicBezTo>
                    <a:pt x="130049" y="64856"/>
                    <a:pt x="130049" y="64894"/>
                    <a:pt x="130049" y="64923"/>
                  </a:cubicBezTo>
                  <a:cubicBezTo>
                    <a:pt x="129944" y="100775"/>
                    <a:pt x="100940" y="129826"/>
                    <a:pt x="65088" y="129978"/>
                  </a:cubicBezTo>
                  <a:close/>
                  <a:moveTo>
                    <a:pt x="65088" y="14250"/>
                  </a:moveTo>
                  <a:cubicBezTo>
                    <a:pt x="37047" y="14192"/>
                    <a:pt x="14282" y="36881"/>
                    <a:pt x="14225" y="64923"/>
                  </a:cubicBezTo>
                  <a:cubicBezTo>
                    <a:pt x="14167" y="92964"/>
                    <a:pt x="36856" y="115729"/>
                    <a:pt x="64898" y="115786"/>
                  </a:cubicBezTo>
                  <a:cubicBezTo>
                    <a:pt x="92939" y="115843"/>
                    <a:pt x="115704" y="93155"/>
                    <a:pt x="115761" y="65113"/>
                  </a:cubicBezTo>
                  <a:cubicBezTo>
                    <a:pt x="115761" y="65046"/>
                    <a:pt x="115761" y="64989"/>
                    <a:pt x="115761" y="64923"/>
                  </a:cubicBezTo>
                  <a:cubicBezTo>
                    <a:pt x="115714" y="36957"/>
                    <a:pt x="93054" y="14307"/>
                    <a:pt x="65088" y="142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606" name="Freeform: Shape 605">
              <a:extLst>
                <a:ext uri="{FF2B5EF4-FFF2-40B4-BE49-F238E27FC236}">
                  <a16:creationId xmlns:a16="http://schemas.microsoft.com/office/drawing/2014/main" id="{3318F6A1-B532-72E6-1B8F-4C957E9613C9}"/>
                </a:ext>
              </a:extLst>
            </p:cNvPr>
            <p:cNvSpPr/>
            <p:nvPr/>
          </p:nvSpPr>
          <p:spPr>
            <a:xfrm>
              <a:off x="3786499" y="1498442"/>
              <a:ext cx="14287" cy="42863"/>
            </a:xfrm>
            <a:custGeom>
              <a:avLst/>
              <a:gdLst>
                <a:gd name="connsiteX0" fmla="*/ 7081 w 14287"/>
                <a:gd name="connsiteY0" fmla="*/ 42729 h 42863"/>
                <a:gd name="connsiteX1" fmla="*/ -63 w 14287"/>
                <a:gd name="connsiteY1" fmla="*/ 35776 h 42863"/>
                <a:gd name="connsiteX2" fmla="*/ -63 w 14287"/>
                <a:gd name="connsiteY2" fmla="*/ 35585 h 42863"/>
                <a:gd name="connsiteX3" fmla="*/ -63 w 14287"/>
                <a:gd name="connsiteY3" fmla="*/ 7010 h 42863"/>
                <a:gd name="connsiteX4" fmla="*/ 7081 w 14287"/>
                <a:gd name="connsiteY4" fmla="*/ -133 h 42863"/>
                <a:gd name="connsiteX5" fmla="*/ 14225 w 14287"/>
                <a:gd name="connsiteY5" fmla="*/ 7010 h 42863"/>
                <a:gd name="connsiteX6" fmla="*/ 14225 w 14287"/>
                <a:gd name="connsiteY6" fmla="*/ 35585 h 42863"/>
                <a:gd name="connsiteX7" fmla="*/ 7081 w 14287"/>
                <a:gd name="connsiteY7" fmla="*/ 42729 h 42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287" h="42863">
                  <a:moveTo>
                    <a:pt x="7081" y="42729"/>
                  </a:moveTo>
                  <a:cubicBezTo>
                    <a:pt x="3185" y="42786"/>
                    <a:pt x="-6" y="39672"/>
                    <a:pt x="-63" y="35776"/>
                  </a:cubicBezTo>
                  <a:cubicBezTo>
                    <a:pt x="-63" y="35709"/>
                    <a:pt x="-63" y="35652"/>
                    <a:pt x="-63" y="35585"/>
                  </a:cubicBezTo>
                  <a:lnTo>
                    <a:pt x="-63" y="7010"/>
                  </a:lnTo>
                  <a:cubicBezTo>
                    <a:pt x="-63" y="3067"/>
                    <a:pt x="3138" y="-133"/>
                    <a:pt x="7081" y="-133"/>
                  </a:cubicBezTo>
                  <a:cubicBezTo>
                    <a:pt x="11024" y="-133"/>
                    <a:pt x="14225" y="3067"/>
                    <a:pt x="14225" y="7010"/>
                  </a:cubicBezTo>
                  <a:lnTo>
                    <a:pt x="14225" y="35585"/>
                  </a:lnTo>
                  <a:cubicBezTo>
                    <a:pt x="14225" y="39529"/>
                    <a:pt x="11024" y="42729"/>
                    <a:pt x="7081" y="4272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607" name="Freeform: Shape 606">
              <a:extLst>
                <a:ext uri="{FF2B5EF4-FFF2-40B4-BE49-F238E27FC236}">
                  <a16:creationId xmlns:a16="http://schemas.microsoft.com/office/drawing/2014/main" id="{33EA4DD9-2EE0-D54A-CC69-F990573A82B4}"/>
                </a:ext>
              </a:extLst>
            </p:cNvPr>
            <p:cNvSpPr/>
            <p:nvPr/>
          </p:nvSpPr>
          <p:spPr>
            <a:xfrm>
              <a:off x="3919373" y="1497966"/>
              <a:ext cx="14287" cy="40491"/>
            </a:xfrm>
            <a:custGeom>
              <a:avLst/>
              <a:gdLst>
                <a:gd name="connsiteX0" fmla="*/ 6795 w 14287"/>
                <a:gd name="connsiteY0" fmla="*/ 40348 h 40491"/>
                <a:gd name="connsiteX1" fmla="*/ -63 w 14287"/>
                <a:gd name="connsiteY1" fmla="*/ 33681 h 40491"/>
                <a:gd name="connsiteX2" fmla="*/ -63 w 14287"/>
                <a:gd name="connsiteY2" fmla="*/ 7010 h 40491"/>
                <a:gd name="connsiteX3" fmla="*/ 7081 w 14287"/>
                <a:gd name="connsiteY3" fmla="*/ -133 h 40491"/>
                <a:gd name="connsiteX4" fmla="*/ 14225 w 14287"/>
                <a:gd name="connsiteY4" fmla="*/ 7010 h 40491"/>
                <a:gd name="connsiteX5" fmla="*/ 14225 w 14287"/>
                <a:gd name="connsiteY5" fmla="*/ 33681 h 40491"/>
                <a:gd name="connsiteX6" fmla="*/ 6814 w 14287"/>
                <a:gd name="connsiteY6" fmla="*/ 40348 h 40491"/>
                <a:gd name="connsiteX7" fmla="*/ 6795 w 14287"/>
                <a:gd name="connsiteY7" fmla="*/ 40348 h 40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287" h="40491">
                  <a:moveTo>
                    <a:pt x="6795" y="40348"/>
                  </a:moveTo>
                  <a:cubicBezTo>
                    <a:pt x="3138" y="40205"/>
                    <a:pt x="175" y="37329"/>
                    <a:pt x="-63" y="33681"/>
                  </a:cubicBezTo>
                  <a:lnTo>
                    <a:pt x="-63" y="7010"/>
                  </a:lnTo>
                  <a:cubicBezTo>
                    <a:pt x="-63" y="3067"/>
                    <a:pt x="3138" y="-133"/>
                    <a:pt x="7081" y="-133"/>
                  </a:cubicBezTo>
                  <a:cubicBezTo>
                    <a:pt x="11024" y="-133"/>
                    <a:pt x="14225" y="3067"/>
                    <a:pt x="14225" y="7010"/>
                  </a:cubicBezTo>
                  <a:lnTo>
                    <a:pt x="14225" y="33681"/>
                  </a:lnTo>
                  <a:cubicBezTo>
                    <a:pt x="14025" y="37567"/>
                    <a:pt x="10700" y="40558"/>
                    <a:pt x="6814" y="40348"/>
                  </a:cubicBezTo>
                  <a:cubicBezTo>
                    <a:pt x="6805" y="40348"/>
                    <a:pt x="6805" y="40348"/>
                    <a:pt x="6795" y="403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608" name="Freeform: Shape 607">
              <a:extLst>
                <a:ext uri="{FF2B5EF4-FFF2-40B4-BE49-F238E27FC236}">
                  <a16:creationId xmlns:a16="http://schemas.microsoft.com/office/drawing/2014/main" id="{F76A3B79-636D-261F-B816-92460CFD6CAB}"/>
                </a:ext>
              </a:extLst>
            </p:cNvPr>
            <p:cNvSpPr/>
            <p:nvPr/>
          </p:nvSpPr>
          <p:spPr>
            <a:xfrm>
              <a:off x="3583331" y="1535772"/>
              <a:ext cx="552926" cy="294521"/>
            </a:xfrm>
            <a:custGeom>
              <a:avLst/>
              <a:gdLst>
                <a:gd name="connsiteX0" fmla="*/ 122619 w 552926"/>
                <a:gd name="connsiteY0" fmla="*/ 294388 h 294521"/>
                <a:gd name="connsiteX1" fmla="*/ 276686 w 552926"/>
                <a:gd name="connsiteY1" fmla="*/ 145998 h 294521"/>
                <a:gd name="connsiteX2" fmla="*/ 425038 w 552926"/>
                <a:gd name="connsiteY2" fmla="*/ 292673 h 294521"/>
                <a:gd name="connsiteX3" fmla="*/ 410750 w 552926"/>
                <a:gd name="connsiteY3" fmla="*/ 292673 h 294521"/>
                <a:gd name="connsiteX4" fmla="*/ 274067 w 552926"/>
                <a:gd name="connsiteY4" fmla="*/ 156656 h 294521"/>
                <a:gd name="connsiteX5" fmla="*/ 273495 w 552926"/>
                <a:gd name="connsiteY5" fmla="*/ 156656 h 294521"/>
                <a:gd name="connsiteX6" fmla="*/ 136907 w 552926"/>
                <a:gd name="connsiteY6" fmla="*/ 293626 h 294521"/>
                <a:gd name="connsiteX7" fmla="*/ 136907 w 552926"/>
                <a:gd name="connsiteY7" fmla="*/ 294197 h 294521"/>
                <a:gd name="connsiteX8" fmla="*/ 551816 w 552926"/>
                <a:gd name="connsiteY8" fmla="*/ 291911 h 294521"/>
                <a:gd name="connsiteX9" fmla="*/ 537528 w 552926"/>
                <a:gd name="connsiteY9" fmla="*/ 291435 h 294521"/>
                <a:gd name="connsiteX10" fmla="*/ 537528 w 552926"/>
                <a:gd name="connsiteY10" fmla="*/ 255240 h 294521"/>
                <a:gd name="connsiteX11" fmla="*/ 526670 w 552926"/>
                <a:gd name="connsiteY11" fmla="*/ 241905 h 294521"/>
                <a:gd name="connsiteX12" fmla="*/ 496857 w 552926"/>
                <a:gd name="connsiteY12" fmla="*/ 232380 h 294521"/>
                <a:gd name="connsiteX13" fmla="*/ 471234 w 552926"/>
                <a:gd name="connsiteY13" fmla="*/ 207996 h 294521"/>
                <a:gd name="connsiteX14" fmla="*/ 461709 w 552926"/>
                <a:gd name="connsiteY14" fmla="*/ 186660 h 294521"/>
                <a:gd name="connsiteX15" fmla="*/ 462281 w 552926"/>
                <a:gd name="connsiteY15" fmla="*/ 157609 h 294521"/>
                <a:gd name="connsiteX16" fmla="*/ 467043 w 552926"/>
                <a:gd name="connsiteY16" fmla="*/ 149036 h 294521"/>
                <a:gd name="connsiteX17" fmla="*/ 479140 w 552926"/>
                <a:gd name="connsiteY17" fmla="*/ 126748 h 294521"/>
                <a:gd name="connsiteX18" fmla="*/ 477711 w 552926"/>
                <a:gd name="connsiteY18" fmla="*/ 108746 h 294521"/>
                <a:gd name="connsiteX19" fmla="*/ 446564 w 552926"/>
                <a:gd name="connsiteY19" fmla="*/ 77123 h 294521"/>
                <a:gd name="connsiteX20" fmla="*/ 426467 w 552926"/>
                <a:gd name="connsiteY20" fmla="*/ 75122 h 294521"/>
                <a:gd name="connsiteX21" fmla="*/ 417418 w 552926"/>
                <a:gd name="connsiteY21" fmla="*/ 79980 h 294521"/>
                <a:gd name="connsiteX22" fmla="*/ 398368 w 552926"/>
                <a:gd name="connsiteY22" fmla="*/ 90077 h 294521"/>
                <a:gd name="connsiteX23" fmla="*/ 366935 w 552926"/>
                <a:gd name="connsiteY23" fmla="*/ 91220 h 294521"/>
                <a:gd name="connsiteX24" fmla="*/ 345218 w 552926"/>
                <a:gd name="connsiteY24" fmla="*/ 81695 h 294521"/>
                <a:gd name="connsiteX25" fmla="*/ 323025 w 552926"/>
                <a:gd name="connsiteY25" fmla="*/ 57311 h 294521"/>
                <a:gd name="connsiteX26" fmla="*/ 320549 w 552926"/>
                <a:gd name="connsiteY26" fmla="*/ 48262 h 294521"/>
                <a:gd name="connsiteX27" fmla="*/ 313881 w 552926"/>
                <a:gd name="connsiteY27" fmla="*/ 25592 h 294521"/>
                <a:gd name="connsiteX28" fmla="*/ 301403 w 552926"/>
                <a:gd name="connsiteY28" fmla="*/ 14639 h 294521"/>
                <a:gd name="connsiteX29" fmla="*/ 255493 w 552926"/>
                <a:gd name="connsiteY29" fmla="*/ 13877 h 294521"/>
                <a:gd name="connsiteX30" fmla="*/ 240253 w 552926"/>
                <a:gd name="connsiteY30" fmla="*/ 26164 h 294521"/>
                <a:gd name="connsiteX31" fmla="*/ 230728 w 552926"/>
                <a:gd name="connsiteY31" fmla="*/ 56453 h 294521"/>
                <a:gd name="connsiteX32" fmla="*/ 207868 w 552926"/>
                <a:gd name="connsiteY32" fmla="*/ 80933 h 294521"/>
                <a:gd name="connsiteX33" fmla="*/ 186913 w 552926"/>
                <a:gd name="connsiteY33" fmla="*/ 89410 h 294521"/>
                <a:gd name="connsiteX34" fmla="*/ 154052 w 552926"/>
                <a:gd name="connsiteY34" fmla="*/ 87695 h 294521"/>
                <a:gd name="connsiteX35" fmla="*/ 148908 w 552926"/>
                <a:gd name="connsiteY35" fmla="*/ 84838 h 294521"/>
                <a:gd name="connsiteX36" fmla="*/ 126429 w 552926"/>
                <a:gd name="connsiteY36" fmla="*/ 72741 h 294521"/>
                <a:gd name="connsiteX37" fmla="*/ 108332 w 552926"/>
                <a:gd name="connsiteY37" fmla="*/ 74360 h 294521"/>
                <a:gd name="connsiteX38" fmla="*/ 76137 w 552926"/>
                <a:gd name="connsiteY38" fmla="*/ 106364 h 294521"/>
                <a:gd name="connsiteX39" fmla="*/ 74423 w 552926"/>
                <a:gd name="connsiteY39" fmla="*/ 124843 h 294521"/>
                <a:gd name="connsiteX40" fmla="*/ 88805 w 552926"/>
                <a:gd name="connsiteY40" fmla="*/ 151894 h 294521"/>
                <a:gd name="connsiteX41" fmla="*/ 89567 w 552926"/>
                <a:gd name="connsiteY41" fmla="*/ 187803 h 294521"/>
                <a:gd name="connsiteX42" fmla="*/ 81852 w 552926"/>
                <a:gd name="connsiteY42" fmla="*/ 205901 h 294521"/>
                <a:gd name="connsiteX43" fmla="*/ 55753 w 552926"/>
                <a:gd name="connsiteY43" fmla="*/ 229713 h 294521"/>
                <a:gd name="connsiteX44" fmla="*/ 26226 w 552926"/>
                <a:gd name="connsiteY44" fmla="*/ 238190 h 294521"/>
                <a:gd name="connsiteX45" fmla="*/ 14225 w 552926"/>
                <a:gd name="connsiteY45" fmla="*/ 252764 h 294521"/>
                <a:gd name="connsiteX46" fmla="*/ 14225 w 552926"/>
                <a:gd name="connsiteY46" fmla="*/ 290197 h 294521"/>
                <a:gd name="connsiteX47" fmla="*/ -63 w 552926"/>
                <a:gd name="connsiteY47" fmla="*/ 290197 h 294521"/>
                <a:gd name="connsiteX48" fmla="*/ -63 w 552926"/>
                <a:gd name="connsiteY48" fmla="*/ 252097 h 294521"/>
                <a:gd name="connsiteX49" fmla="*/ 22226 w 552926"/>
                <a:gd name="connsiteY49" fmla="*/ 224189 h 294521"/>
                <a:gd name="connsiteX50" fmla="*/ 51848 w 552926"/>
                <a:gd name="connsiteY50" fmla="*/ 215711 h 294521"/>
                <a:gd name="connsiteX51" fmla="*/ 68612 w 552926"/>
                <a:gd name="connsiteY51" fmla="*/ 200281 h 294521"/>
                <a:gd name="connsiteX52" fmla="*/ 76613 w 552926"/>
                <a:gd name="connsiteY52" fmla="*/ 181231 h 294521"/>
                <a:gd name="connsiteX53" fmla="*/ 76613 w 552926"/>
                <a:gd name="connsiteY53" fmla="*/ 158180 h 294521"/>
                <a:gd name="connsiteX54" fmla="*/ 62326 w 552926"/>
                <a:gd name="connsiteY54" fmla="*/ 131606 h 294521"/>
                <a:gd name="connsiteX55" fmla="*/ 66041 w 552926"/>
                <a:gd name="connsiteY55" fmla="*/ 95982 h 294521"/>
                <a:gd name="connsiteX56" fmla="*/ 98902 w 552926"/>
                <a:gd name="connsiteY56" fmla="*/ 63311 h 294521"/>
                <a:gd name="connsiteX57" fmla="*/ 133478 w 552926"/>
                <a:gd name="connsiteY57" fmla="*/ 59597 h 294521"/>
                <a:gd name="connsiteX58" fmla="*/ 157100 w 552926"/>
                <a:gd name="connsiteY58" fmla="*/ 72646 h 294521"/>
                <a:gd name="connsiteX59" fmla="*/ 162243 w 552926"/>
                <a:gd name="connsiteY59" fmla="*/ 75503 h 294521"/>
                <a:gd name="connsiteX60" fmla="*/ 182912 w 552926"/>
                <a:gd name="connsiteY60" fmla="*/ 76361 h 294521"/>
                <a:gd name="connsiteX61" fmla="*/ 203677 w 552926"/>
                <a:gd name="connsiteY61" fmla="*/ 67979 h 294521"/>
                <a:gd name="connsiteX62" fmla="*/ 218250 w 552926"/>
                <a:gd name="connsiteY62" fmla="*/ 52643 h 294521"/>
                <a:gd name="connsiteX63" fmla="*/ 227775 w 552926"/>
                <a:gd name="connsiteY63" fmla="*/ 22259 h 294521"/>
                <a:gd name="connsiteX64" fmla="*/ 256350 w 552926"/>
                <a:gd name="connsiteY64" fmla="*/ -125 h 294521"/>
                <a:gd name="connsiteX65" fmla="*/ 303213 w 552926"/>
                <a:gd name="connsiteY65" fmla="*/ 637 h 294521"/>
                <a:gd name="connsiteX66" fmla="*/ 328550 w 552926"/>
                <a:gd name="connsiteY66" fmla="*/ 21592 h 294521"/>
                <a:gd name="connsiteX67" fmla="*/ 335312 w 552926"/>
                <a:gd name="connsiteY67" fmla="*/ 44642 h 294521"/>
                <a:gd name="connsiteX68" fmla="*/ 337884 w 552926"/>
                <a:gd name="connsiteY68" fmla="*/ 53596 h 294521"/>
                <a:gd name="connsiteX69" fmla="*/ 351981 w 552926"/>
                <a:gd name="connsiteY69" fmla="*/ 68836 h 294521"/>
                <a:gd name="connsiteX70" fmla="*/ 373317 w 552926"/>
                <a:gd name="connsiteY70" fmla="*/ 77885 h 294521"/>
                <a:gd name="connsiteX71" fmla="*/ 392939 w 552926"/>
                <a:gd name="connsiteY71" fmla="*/ 77313 h 294521"/>
                <a:gd name="connsiteX72" fmla="*/ 411989 w 552926"/>
                <a:gd name="connsiteY72" fmla="*/ 67312 h 294521"/>
                <a:gd name="connsiteX73" fmla="*/ 421037 w 552926"/>
                <a:gd name="connsiteY73" fmla="*/ 62454 h 294521"/>
                <a:gd name="connsiteX74" fmla="*/ 457613 w 552926"/>
                <a:gd name="connsiteY74" fmla="*/ 66645 h 294521"/>
                <a:gd name="connsiteX75" fmla="*/ 489522 w 552926"/>
                <a:gd name="connsiteY75" fmla="*/ 98935 h 294521"/>
                <a:gd name="connsiteX76" fmla="*/ 493046 w 552926"/>
                <a:gd name="connsiteY76" fmla="*/ 133511 h 294521"/>
                <a:gd name="connsiteX77" fmla="*/ 480854 w 552926"/>
                <a:gd name="connsiteY77" fmla="*/ 155799 h 294521"/>
                <a:gd name="connsiteX78" fmla="*/ 476187 w 552926"/>
                <a:gd name="connsiteY78" fmla="*/ 164372 h 294521"/>
                <a:gd name="connsiteX79" fmla="*/ 475520 w 552926"/>
                <a:gd name="connsiteY79" fmla="*/ 179707 h 294521"/>
                <a:gd name="connsiteX80" fmla="*/ 475997 w 552926"/>
                <a:gd name="connsiteY80" fmla="*/ 180564 h 294521"/>
                <a:gd name="connsiteX81" fmla="*/ 485522 w 552926"/>
                <a:gd name="connsiteY81" fmla="*/ 202567 h 294521"/>
                <a:gd name="connsiteX82" fmla="*/ 501905 w 552926"/>
                <a:gd name="connsiteY82" fmla="*/ 218569 h 294521"/>
                <a:gd name="connsiteX83" fmla="*/ 531908 w 552926"/>
                <a:gd name="connsiteY83" fmla="*/ 228094 h 294521"/>
                <a:gd name="connsiteX84" fmla="*/ 552863 w 552926"/>
                <a:gd name="connsiteY84" fmla="*/ 254764 h 294521"/>
                <a:gd name="connsiteX85" fmla="*/ 551816 w 552926"/>
                <a:gd name="connsiteY85" fmla="*/ 291911 h 294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</a:cxnLst>
              <a:rect l="l" t="t" r="r" b="b"/>
              <a:pathLst>
                <a:path w="552926" h="294521">
                  <a:moveTo>
                    <a:pt x="122619" y="294388"/>
                  </a:moveTo>
                  <a:cubicBezTo>
                    <a:pt x="124191" y="210863"/>
                    <a:pt x="193171" y="144426"/>
                    <a:pt x="276686" y="145998"/>
                  </a:cubicBezTo>
                  <a:cubicBezTo>
                    <a:pt x="357334" y="147512"/>
                    <a:pt x="422609" y="212044"/>
                    <a:pt x="425038" y="292673"/>
                  </a:cubicBezTo>
                  <a:lnTo>
                    <a:pt x="410750" y="292673"/>
                  </a:lnTo>
                  <a:cubicBezTo>
                    <a:pt x="410227" y="217512"/>
                    <a:pt x="349228" y="156809"/>
                    <a:pt x="274067" y="156656"/>
                  </a:cubicBezTo>
                  <a:lnTo>
                    <a:pt x="273495" y="156656"/>
                  </a:lnTo>
                  <a:cubicBezTo>
                    <a:pt x="197952" y="156761"/>
                    <a:pt x="136802" y="218083"/>
                    <a:pt x="136907" y="293626"/>
                  </a:cubicBezTo>
                  <a:cubicBezTo>
                    <a:pt x="136907" y="293816"/>
                    <a:pt x="136907" y="294007"/>
                    <a:pt x="136907" y="294197"/>
                  </a:cubicBezTo>
                  <a:close/>
                  <a:moveTo>
                    <a:pt x="551816" y="291911"/>
                  </a:moveTo>
                  <a:lnTo>
                    <a:pt x="537528" y="291435"/>
                  </a:lnTo>
                  <a:cubicBezTo>
                    <a:pt x="538100" y="276005"/>
                    <a:pt x="538195" y="270575"/>
                    <a:pt x="537528" y="255240"/>
                  </a:cubicBezTo>
                  <a:cubicBezTo>
                    <a:pt x="537357" y="248849"/>
                    <a:pt x="532899" y="243372"/>
                    <a:pt x="526670" y="241905"/>
                  </a:cubicBezTo>
                  <a:lnTo>
                    <a:pt x="496857" y="232380"/>
                  </a:lnTo>
                  <a:cubicBezTo>
                    <a:pt x="484836" y="228951"/>
                    <a:pt x="475254" y="219836"/>
                    <a:pt x="471234" y="207996"/>
                  </a:cubicBezTo>
                  <a:lnTo>
                    <a:pt x="461709" y="186660"/>
                  </a:lnTo>
                  <a:cubicBezTo>
                    <a:pt x="456404" y="177640"/>
                    <a:pt x="456623" y="166410"/>
                    <a:pt x="462281" y="157609"/>
                  </a:cubicBezTo>
                  <a:lnTo>
                    <a:pt x="467043" y="149036"/>
                  </a:lnTo>
                  <a:lnTo>
                    <a:pt x="479140" y="126748"/>
                  </a:lnTo>
                  <a:cubicBezTo>
                    <a:pt x="482816" y="121119"/>
                    <a:pt x="482226" y="113718"/>
                    <a:pt x="477711" y="108746"/>
                  </a:cubicBezTo>
                  <a:cubicBezTo>
                    <a:pt x="466757" y="96839"/>
                    <a:pt x="456470" y="86457"/>
                    <a:pt x="446564" y="77123"/>
                  </a:cubicBezTo>
                  <a:cubicBezTo>
                    <a:pt x="441297" y="71551"/>
                    <a:pt x="432734" y="70703"/>
                    <a:pt x="426467" y="75122"/>
                  </a:cubicBezTo>
                  <a:lnTo>
                    <a:pt x="417418" y="79980"/>
                  </a:lnTo>
                  <a:cubicBezTo>
                    <a:pt x="411036" y="83409"/>
                    <a:pt x="404750" y="86838"/>
                    <a:pt x="398368" y="90077"/>
                  </a:cubicBezTo>
                  <a:cubicBezTo>
                    <a:pt x="388586" y="95115"/>
                    <a:pt x="377060" y="95534"/>
                    <a:pt x="366935" y="91220"/>
                  </a:cubicBezTo>
                  <a:cubicBezTo>
                    <a:pt x="359696" y="88362"/>
                    <a:pt x="352457" y="85219"/>
                    <a:pt x="345218" y="81695"/>
                  </a:cubicBezTo>
                  <a:cubicBezTo>
                    <a:pt x="334417" y="77475"/>
                    <a:pt x="326216" y="68455"/>
                    <a:pt x="323025" y="57311"/>
                  </a:cubicBezTo>
                  <a:lnTo>
                    <a:pt x="320549" y="48262"/>
                  </a:lnTo>
                  <a:cubicBezTo>
                    <a:pt x="318358" y="40737"/>
                    <a:pt x="316262" y="33117"/>
                    <a:pt x="313881" y="25592"/>
                  </a:cubicBezTo>
                  <a:cubicBezTo>
                    <a:pt x="310547" y="15020"/>
                    <a:pt x="303594" y="14734"/>
                    <a:pt x="301403" y="14639"/>
                  </a:cubicBezTo>
                  <a:cubicBezTo>
                    <a:pt x="286830" y="13877"/>
                    <a:pt x="271876" y="13591"/>
                    <a:pt x="255493" y="13877"/>
                  </a:cubicBezTo>
                  <a:cubicBezTo>
                    <a:pt x="248035" y="13534"/>
                    <a:pt x="241501" y="18801"/>
                    <a:pt x="240253" y="26164"/>
                  </a:cubicBezTo>
                  <a:cubicBezTo>
                    <a:pt x="237081" y="36260"/>
                    <a:pt x="233900" y="46357"/>
                    <a:pt x="230728" y="56453"/>
                  </a:cubicBezTo>
                  <a:cubicBezTo>
                    <a:pt x="227385" y="67760"/>
                    <a:pt x="218917" y="76827"/>
                    <a:pt x="207868" y="80933"/>
                  </a:cubicBezTo>
                  <a:lnTo>
                    <a:pt x="186913" y="89410"/>
                  </a:lnTo>
                  <a:cubicBezTo>
                    <a:pt x="176302" y="94029"/>
                    <a:pt x="164129" y="93391"/>
                    <a:pt x="154052" y="87695"/>
                  </a:cubicBezTo>
                  <a:lnTo>
                    <a:pt x="148908" y="84838"/>
                  </a:lnTo>
                  <a:lnTo>
                    <a:pt x="126429" y="72741"/>
                  </a:lnTo>
                  <a:cubicBezTo>
                    <a:pt x="120733" y="69103"/>
                    <a:pt x="113294" y="69769"/>
                    <a:pt x="108332" y="74360"/>
                  </a:cubicBezTo>
                  <a:cubicBezTo>
                    <a:pt x="97187" y="84743"/>
                    <a:pt x="86329" y="95506"/>
                    <a:pt x="76137" y="106364"/>
                  </a:cubicBezTo>
                  <a:cubicBezTo>
                    <a:pt x="71384" y="111394"/>
                    <a:pt x="70679" y="119023"/>
                    <a:pt x="74423" y="124843"/>
                  </a:cubicBezTo>
                  <a:cubicBezTo>
                    <a:pt x="79376" y="134368"/>
                    <a:pt x="83948" y="143131"/>
                    <a:pt x="88805" y="151894"/>
                  </a:cubicBezTo>
                  <a:cubicBezTo>
                    <a:pt x="95035" y="162981"/>
                    <a:pt x="95321" y="176459"/>
                    <a:pt x="89567" y="187803"/>
                  </a:cubicBezTo>
                  <a:cubicBezTo>
                    <a:pt x="86805" y="193709"/>
                    <a:pt x="84328" y="199805"/>
                    <a:pt x="81852" y="205901"/>
                  </a:cubicBezTo>
                  <a:cubicBezTo>
                    <a:pt x="77585" y="217635"/>
                    <a:pt x="67831" y="226532"/>
                    <a:pt x="55753" y="229713"/>
                  </a:cubicBezTo>
                  <a:lnTo>
                    <a:pt x="26226" y="238190"/>
                  </a:lnTo>
                  <a:cubicBezTo>
                    <a:pt x="19339" y="239686"/>
                    <a:pt x="14377" y="245715"/>
                    <a:pt x="14225" y="252764"/>
                  </a:cubicBezTo>
                  <a:cubicBezTo>
                    <a:pt x="14225" y="267527"/>
                    <a:pt x="14225" y="275147"/>
                    <a:pt x="14225" y="290197"/>
                  </a:cubicBezTo>
                  <a:lnTo>
                    <a:pt x="-63" y="290197"/>
                  </a:lnTo>
                  <a:cubicBezTo>
                    <a:pt x="-63" y="274862"/>
                    <a:pt x="-63" y="267051"/>
                    <a:pt x="-63" y="252097"/>
                  </a:cubicBezTo>
                  <a:cubicBezTo>
                    <a:pt x="166" y="238810"/>
                    <a:pt x="9319" y="227351"/>
                    <a:pt x="22226" y="224189"/>
                  </a:cubicBezTo>
                  <a:lnTo>
                    <a:pt x="51848" y="215711"/>
                  </a:lnTo>
                  <a:cubicBezTo>
                    <a:pt x="59668" y="213702"/>
                    <a:pt x="65964" y="207910"/>
                    <a:pt x="68612" y="200281"/>
                  </a:cubicBezTo>
                  <a:cubicBezTo>
                    <a:pt x="71184" y="193994"/>
                    <a:pt x="73756" y="187708"/>
                    <a:pt x="76613" y="181231"/>
                  </a:cubicBezTo>
                  <a:cubicBezTo>
                    <a:pt x="80614" y="174068"/>
                    <a:pt x="80614" y="165343"/>
                    <a:pt x="76613" y="158180"/>
                  </a:cubicBezTo>
                  <a:cubicBezTo>
                    <a:pt x="71756" y="149417"/>
                    <a:pt x="67088" y="140464"/>
                    <a:pt x="62326" y="131606"/>
                  </a:cubicBezTo>
                  <a:cubicBezTo>
                    <a:pt x="55468" y="120233"/>
                    <a:pt x="56982" y="105688"/>
                    <a:pt x="66041" y="95982"/>
                  </a:cubicBezTo>
                  <a:cubicBezTo>
                    <a:pt x="76423" y="84933"/>
                    <a:pt x="87472" y="73979"/>
                    <a:pt x="98902" y="63311"/>
                  </a:cubicBezTo>
                  <a:cubicBezTo>
                    <a:pt x="108256" y="54396"/>
                    <a:pt x="122438" y="52872"/>
                    <a:pt x="133478" y="59597"/>
                  </a:cubicBezTo>
                  <a:lnTo>
                    <a:pt x="157100" y="72646"/>
                  </a:lnTo>
                  <a:lnTo>
                    <a:pt x="162243" y="75503"/>
                  </a:lnTo>
                  <a:cubicBezTo>
                    <a:pt x="168587" y="79132"/>
                    <a:pt x="176292" y="79447"/>
                    <a:pt x="182912" y="76361"/>
                  </a:cubicBezTo>
                  <a:cubicBezTo>
                    <a:pt x="189866" y="73694"/>
                    <a:pt x="196819" y="70836"/>
                    <a:pt x="203677" y="67979"/>
                  </a:cubicBezTo>
                  <a:cubicBezTo>
                    <a:pt x="210744" y="65540"/>
                    <a:pt x="216174" y="59825"/>
                    <a:pt x="218250" y="52643"/>
                  </a:cubicBezTo>
                  <a:cubicBezTo>
                    <a:pt x="221298" y="42547"/>
                    <a:pt x="224346" y="32355"/>
                    <a:pt x="227775" y="22259"/>
                  </a:cubicBezTo>
                  <a:cubicBezTo>
                    <a:pt x="230728" y="8933"/>
                    <a:pt x="242701" y="-449"/>
                    <a:pt x="256350" y="-125"/>
                  </a:cubicBezTo>
                  <a:cubicBezTo>
                    <a:pt x="272924" y="-125"/>
                    <a:pt x="288259" y="-125"/>
                    <a:pt x="303213" y="637"/>
                  </a:cubicBezTo>
                  <a:cubicBezTo>
                    <a:pt x="315348" y="1285"/>
                    <a:pt x="325635" y="9790"/>
                    <a:pt x="328550" y="21592"/>
                  </a:cubicBezTo>
                  <a:cubicBezTo>
                    <a:pt x="330931" y="29212"/>
                    <a:pt x="333122" y="36927"/>
                    <a:pt x="335312" y="44642"/>
                  </a:cubicBezTo>
                  <a:lnTo>
                    <a:pt x="337884" y="53596"/>
                  </a:lnTo>
                  <a:cubicBezTo>
                    <a:pt x="339818" y="60673"/>
                    <a:pt x="345075" y="66359"/>
                    <a:pt x="351981" y="68836"/>
                  </a:cubicBezTo>
                  <a:cubicBezTo>
                    <a:pt x="359030" y="71979"/>
                    <a:pt x="366174" y="75027"/>
                    <a:pt x="373317" y="77885"/>
                  </a:cubicBezTo>
                  <a:cubicBezTo>
                    <a:pt x="379604" y="80666"/>
                    <a:pt x="386824" y="80456"/>
                    <a:pt x="392939" y="77313"/>
                  </a:cubicBezTo>
                  <a:cubicBezTo>
                    <a:pt x="399225" y="74075"/>
                    <a:pt x="405512" y="70646"/>
                    <a:pt x="411989" y="67312"/>
                  </a:cubicBezTo>
                  <a:lnTo>
                    <a:pt x="421037" y="62454"/>
                  </a:lnTo>
                  <a:cubicBezTo>
                    <a:pt x="432696" y="55072"/>
                    <a:pt x="447926" y="56815"/>
                    <a:pt x="457613" y="66645"/>
                  </a:cubicBezTo>
                  <a:cubicBezTo>
                    <a:pt x="467900" y="76170"/>
                    <a:pt x="478283" y="86743"/>
                    <a:pt x="489522" y="98935"/>
                  </a:cubicBezTo>
                  <a:cubicBezTo>
                    <a:pt x="498380" y="108336"/>
                    <a:pt x="499819" y="122509"/>
                    <a:pt x="493046" y="133511"/>
                  </a:cubicBezTo>
                  <a:cubicBezTo>
                    <a:pt x="489046" y="140940"/>
                    <a:pt x="484950" y="148370"/>
                    <a:pt x="480854" y="155799"/>
                  </a:cubicBezTo>
                  <a:lnTo>
                    <a:pt x="476187" y="164372"/>
                  </a:lnTo>
                  <a:cubicBezTo>
                    <a:pt x="472777" y="168839"/>
                    <a:pt x="472511" y="174963"/>
                    <a:pt x="475520" y="179707"/>
                  </a:cubicBezTo>
                  <a:lnTo>
                    <a:pt x="475997" y="180564"/>
                  </a:lnTo>
                  <a:lnTo>
                    <a:pt x="485522" y="202567"/>
                  </a:lnTo>
                  <a:cubicBezTo>
                    <a:pt x="487903" y="210339"/>
                    <a:pt x="494075" y="216369"/>
                    <a:pt x="501905" y="218569"/>
                  </a:cubicBezTo>
                  <a:cubicBezTo>
                    <a:pt x="512001" y="221550"/>
                    <a:pt x="522002" y="224731"/>
                    <a:pt x="531908" y="228094"/>
                  </a:cubicBezTo>
                  <a:cubicBezTo>
                    <a:pt x="543986" y="231428"/>
                    <a:pt x="552483" y="242239"/>
                    <a:pt x="552863" y="254764"/>
                  </a:cubicBezTo>
                  <a:cubicBezTo>
                    <a:pt x="552483" y="270480"/>
                    <a:pt x="552387" y="276290"/>
                    <a:pt x="551816" y="29191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</p:grpSp>
      <p:grpSp>
        <p:nvGrpSpPr>
          <p:cNvPr id="609" name="Group 608">
            <a:extLst>
              <a:ext uri="{FF2B5EF4-FFF2-40B4-BE49-F238E27FC236}">
                <a16:creationId xmlns:a16="http://schemas.microsoft.com/office/drawing/2014/main" id="{F32DBA8C-0132-DADF-BE23-556211D54D8E}"/>
              </a:ext>
            </a:extLst>
          </p:cNvPr>
          <p:cNvGrpSpPr/>
          <p:nvPr/>
        </p:nvGrpSpPr>
        <p:grpSpPr>
          <a:xfrm>
            <a:off x="12551590" y="6428292"/>
            <a:ext cx="882746" cy="882900"/>
            <a:chOff x="959479" y="3043683"/>
            <a:chExt cx="546544" cy="546639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610" name="Freeform: Shape 609">
              <a:extLst>
                <a:ext uri="{FF2B5EF4-FFF2-40B4-BE49-F238E27FC236}">
                  <a16:creationId xmlns:a16="http://schemas.microsoft.com/office/drawing/2014/main" id="{FA517433-49EF-1E05-1DF0-4F465EF50188}"/>
                </a:ext>
              </a:extLst>
            </p:cNvPr>
            <p:cNvSpPr/>
            <p:nvPr/>
          </p:nvSpPr>
          <p:spPr>
            <a:xfrm>
              <a:off x="1225512" y="3043683"/>
              <a:ext cx="14288" cy="66199"/>
            </a:xfrm>
            <a:custGeom>
              <a:avLst/>
              <a:gdLst>
                <a:gd name="connsiteX0" fmla="*/ 7082 w 14288"/>
                <a:gd name="connsiteY0" fmla="*/ 66065 h 66199"/>
                <a:gd name="connsiteX1" fmla="*/ -62 w 14288"/>
                <a:gd name="connsiteY1" fmla="*/ 59112 h 66199"/>
                <a:gd name="connsiteX2" fmla="*/ -62 w 14288"/>
                <a:gd name="connsiteY2" fmla="*/ 58922 h 66199"/>
                <a:gd name="connsiteX3" fmla="*/ -62 w 14288"/>
                <a:gd name="connsiteY3" fmla="*/ 7010 h 66199"/>
                <a:gd name="connsiteX4" fmla="*/ 7082 w 14288"/>
                <a:gd name="connsiteY4" fmla="*/ -133 h 66199"/>
                <a:gd name="connsiteX5" fmla="*/ 14225 w 14288"/>
                <a:gd name="connsiteY5" fmla="*/ 7010 h 66199"/>
                <a:gd name="connsiteX6" fmla="*/ 14225 w 14288"/>
                <a:gd name="connsiteY6" fmla="*/ 58922 h 66199"/>
                <a:gd name="connsiteX7" fmla="*/ 7082 w 14288"/>
                <a:gd name="connsiteY7" fmla="*/ 66065 h 661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288" h="66199">
                  <a:moveTo>
                    <a:pt x="7082" y="66065"/>
                  </a:moveTo>
                  <a:cubicBezTo>
                    <a:pt x="3189" y="66123"/>
                    <a:pt x="-9" y="63008"/>
                    <a:pt x="-62" y="59112"/>
                  </a:cubicBezTo>
                  <a:cubicBezTo>
                    <a:pt x="-63" y="59045"/>
                    <a:pt x="-63" y="58988"/>
                    <a:pt x="-62" y="58922"/>
                  </a:cubicBezTo>
                  <a:lnTo>
                    <a:pt x="-62" y="7010"/>
                  </a:lnTo>
                  <a:cubicBezTo>
                    <a:pt x="-62" y="3067"/>
                    <a:pt x="3136" y="-133"/>
                    <a:pt x="7082" y="-133"/>
                  </a:cubicBezTo>
                  <a:cubicBezTo>
                    <a:pt x="11027" y="-133"/>
                    <a:pt x="14225" y="3067"/>
                    <a:pt x="14225" y="7010"/>
                  </a:cubicBezTo>
                  <a:lnTo>
                    <a:pt x="14225" y="58922"/>
                  </a:lnTo>
                  <a:cubicBezTo>
                    <a:pt x="14225" y="62865"/>
                    <a:pt x="11027" y="66065"/>
                    <a:pt x="7082" y="6606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611" name="Freeform: Shape 610">
              <a:extLst>
                <a:ext uri="{FF2B5EF4-FFF2-40B4-BE49-F238E27FC236}">
                  <a16:creationId xmlns:a16="http://schemas.microsoft.com/office/drawing/2014/main" id="{C5607E05-8CB8-AE37-DC17-674E0EAF591F}"/>
                </a:ext>
              </a:extLst>
            </p:cNvPr>
            <p:cNvSpPr/>
            <p:nvPr/>
          </p:nvSpPr>
          <p:spPr>
            <a:xfrm>
              <a:off x="1432110" y="3286570"/>
              <a:ext cx="73913" cy="14287"/>
            </a:xfrm>
            <a:custGeom>
              <a:avLst/>
              <a:gdLst>
                <a:gd name="connsiteX0" fmla="*/ 66707 w 73913"/>
                <a:gd name="connsiteY0" fmla="*/ 14154 h 14287"/>
                <a:gd name="connsiteX1" fmla="*/ 7081 w 73913"/>
                <a:gd name="connsiteY1" fmla="*/ 14154 h 14287"/>
                <a:gd name="connsiteX2" fmla="*/ -63 w 73913"/>
                <a:gd name="connsiteY2" fmla="*/ 7010 h 14287"/>
                <a:gd name="connsiteX3" fmla="*/ 7081 w 73913"/>
                <a:gd name="connsiteY3" fmla="*/ -133 h 14287"/>
                <a:gd name="connsiteX4" fmla="*/ 66707 w 73913"/>
                <a:gd name="connsiteY4" fmla="*/ -133 h 14287"/>
                <a:gd name="connsiteX5" fmla="*/ 73851 w 73913"/>
                <a:gd name="connsiteY5" fmla="*/ 7010 h 14287"/>
                <a:gd name="connsiteX6" fmla="*/ 66707 w 73913"/>
                <a:gd name="connsiteY6" fmla="*/ 14154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913" h="14287">
                  <a:moveTo>
                    <a:pt x="66707" y="14154"/>
                  </a:moveTo>
                  <a:lnTo>
                    <a:pt x="7081" y="14154"/>
                  </a:lnTo>
                  <a:cubicBezTo>
                    <a:pt x="3138" y="14154"/>
                    <a:pt x="-63" y="10954"/>
                    <a:pt x="-63" y="7010"/>
                  </a:cubicBezTo>
                  <a:cubicBezTo>
                    <a:pt x="-63" y="3067"/>
                    <a:pt x="3138" y="-133"/>
                    <a:pt x="7081" y="-133"/>
                  </a:cubicBezTo>
                  <a:lnTo>
                    <a:pt x="66707" y="-133"/>
                  </a:lnTo>
                  <a:cubicBezTo>
                    <a:pt x="70651" y="-133"/>
                    <a:pt x="73851" y="3067"/>
                    <a:pt x="73851" y="7010"/>
                  </a:cubicBezTo>
                  <a:cubicBezTo>
                    <a:pt x="73851" y="10954"/>
                    <a:pt x="70651" y="14154"/>
                    <a:pt x="66707" y="1415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612" name="Freeform: Shape 611">
              <a:extLst>
                <a:ext uri="{FF2B5EF4-FFF2-40B4-BE49-F238E27FC236}">
                  <a16:creationId xmlns:a16="http://schemas.microsoft.com/office/drawing/2014/main" id="{C521380D-45CA-6EC2-0172-878ECEFD8FED}"/>
                </a:ext>
              </a:extLst>
            </p:cNvPr>
            <p:cNvSpPr/>
            <p:nvPr/>
          </p:nvSpPr>
          <p:spPr>
            <a:xfrm>
              <a:off x="959479" y="3285808"/>
              <a:ext cx="74009" cy="14287"/>
            </a:xfrm>
            <a:custGeom>
              <a:avLst/>
              <a:gdLst>
                <a:gd name="connsiteX0" fmla="*/ 66517 w 74009"/>
                <a:gd name="connsiteY0" fmla="*/ 14154 h 14287"/>
                <a:gd name="connsiteX1" fmla="*/ 7081 w 74009"/>
                <a:gd name="connsiteY1" fmla="*/ 14154 h 14287"/>
                <a:gd name="connsiteX2" fmla="*/ -63 w 74009"/>
                <a:gd name="connsiteY2" fmla="*/ 7010 h 14287"/>
                <a:gd name="connsiteX3" fmla="*/ 7081 w 74009"/>
                <a:gd name="connsiteY3" fmla="*/ -133 h 14287"/>
                <a:gd name="connsiteX4" fmla="*/ 66803 w 74009"/>
                <a:gd name="connsiteY4" fmla="*/ -133 h 14287"/>
                <a:gd name="connsiteX5" fmla="*/ 73946 w 74009"/>
                <a:gd name="connsiteY5" fmla="*/ 7010 h 14287"/>
                <a:gd name="connsiteX6" fmla="*/ 66803 w 74009"/>
                <a:gd name="connsiteY6" fmla="*/ 14154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009" h="14287">
                  <a:moveTo>
                    <a:pt x="66517" y="14154"/>
                  </a:moveTo>
                  <a:lnTo>
                    <a:pt x="7081" y="14154"/>
                  </a:lnTo>
                  <a:cubicBezTo>
                    <a:pt x="3136" y="14154"/>
                    <a:pt x="-63" y="10954"/>
                    <a:pt x="-63" y="7010"/>
                  </a:cubicBezTo>
                  <a:cubicBezTo>
                    <a:pt x="-63" y="3067"/>
                    <a:pt x="3136" y="-133"/>
                    <a:pt x="7081" y="-133"/>
                  </a:cubicBezTo>
                  <a:lnTo>
                    <a:pt x="66803" y="-133"/>
                  </a:lnTo>
                  <a:cubicBezTo>
                    <a:pt x="70748" y="-133"/>
                    <a:pt x="73946" y="3067"/>
                    <a:pt x="73946" y="7010"/>
                  </a:cubicBezTo>
                  <a:cubicBezTo>
                    <a:pt x="73946" y="10954"/>
                    <a:pt x="70748" y="14154"/>
                    <a:pt x="66803" y="1415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613" name="Freeform: Shape 612">
              <a:extLst>
                <a:ext uri="{FF2B5EF4-FFF2-40B4-BE49-F238E27FC236}">
                  <a16:creationId xmlns:a16="http://schemas.microsoft.com/office/drawing/2014/main" id="{BB17EB74-F22D-8CA8-117C-0E5B0293855F}"/>
                </a:ext>
              </a:extLst>
            </p:cNvPr>
            <p:cNvSpPr/>
            <p:nvPr/>
          </p:nvSpPr>
          <p:spPr>
            <a:xfrm>
              <a:off x="1378361" y="3102843"/>
              <a:ext cx="58070" cy="55044"/>
            </a:xfrm>
            <a:custGeom>
              <a:avLst/>
              <a:gdLst>
                <a:gd name="connsiteX0" fmla="*/ 7299 w 58070"/>
                <a:gd name="connsiteY0" fmla="*/ 54912 h 55044"/>
                <a:gd name="connsiteX1" fmla="*/ 2060 w 58070"/>
                <a:gd name="connsiteY1" fmla="*/ 52530 h 55044"/>
                <a:gd name="connsiteX2" fmla="*/ 1888 w 58070"/>
                <a:gd name="connsiteY2" fmla="*/ 42700 h 55044"/>
                <a:gd name="connsiteX3" fmla="*/ 2060 w 58070"/>
                <a:gd name="connsiteY3" fmla="*/ 42529 h 55044"/>
                <a:gd name="connsiteX4" fmla="*/ 45780 w 58070"/>
                <a:gd name="connsiteY4" fmla="*/ 1953 h 55044"/>
                <a:gd name="connsiteX5" fmla="*/ 55876 w 58070"/>
                <a:gd name="connsiteY5" fmla="*/ 1953 h 55044"/>
                <a:gd name="connsiteX6" fmla="*/ 56009 w 58070"/>
                <a:gd name="connsiteY6" fmla="*/ 11916 h 55044"/>
                <a:gd name="connsiteX7" fmla="*/ 55876 w 58070"/>
                <a:gd name="connsiteY7" fmla="*/ 12049 h 55044"/>
                <a:gd name="connsiteX8" fmla="*/ 12156 w 58070"/>
                <a:gd name="connsiteY8" fmla="*/ 52626 h 55044"/>
                <a:gd name="connsiteX9" fmla="*/ 7299 w 58070"/>
                <a:gd name="connsiteY9" fmla="*/ 54912 h 55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8070" h="55044">
                  <a:moveTo>
                    <a:pt x="7299" y="54912"/>
                  </a:moveTo>
                  <a:cubicBezTo>
                    <a:pt x="5298" y="54874"/>
                    <a:pt x="3403" y="54016"/>
                    <a:pt x="2060" y="52530"/>
                  </a:cubicBezTo>
                  <a:cubicBezTo>
                    <a:pt x="-702" y="49863"/>
                    <a:pt x="-779" y="45463"/>
                    <a:pt x="1888" y="42700"/>
                  </a:cubicBezTo>
                  <a:cubicBezTo>
                    <a:pt x="1946" y="42643"/>
                    <a:pt x="2003" y="42586"/>
                    <a:pt x="2060" y="42529"/>
                  </a:cubicBezTo>
                  <a:lnTo>
                    <a:pt x="45780" y="1953"/>
                  </a:lnTo>
                  <a:cubicBezTo>
                    <a:pt x="48570" y="-829"/>
                    <a:pt x="53085" y="-829"/>
                    <a:pt x="55876" y="1953"/>
                  </a:cubicBezTo>
                  <a:cubicBezTo>
                    <a:pt x="58667" y="4667"/>
                    <a:pt x="58724" y="9134"/>
                    <a:pt x="56009" y="11916"/>
                  </a:cubicBezTo>
                  <a:cubicBezTo>
                    <a:pt x="55962" y="11963"/>
                    <a:pt x="55924" y="12011"/>
                    <a:pt x="55876" y="12049"/>
                  </a:cubicBezTo>
                  <a:lnTo>
                    <a:pt x="12156" y="52626"/>
                  </a:lnTo>
                  <a:cubicBezTo>
                    <a:pt x="10880" y="53969"/>
                    <a:pt x="9146" y="54778"/>
                    <a:pt x="7299" y="54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614" name="Freeform: Shape 613">
              <a:extLst>
                <a:ext uri="{FF2B5EF4-FFF2-40B4-BE49-F238E27FC236}">
                  <a16:creationId xmlns:a16="http://schemas.microsoft.com/office/drawing/2014/main" id="{6476C95F-D184-7E53-833D-F1C1ACEC881A}"/>
                </a:ext>
              </a:extLst>
            </p:cNvPr>
            <p:cNvSpPr/>
            <p:nvPr/>
          </p:nvSpPr>
          <p:spPr>
            <a:xfrm>
              <a:off x="1030916" y="3424370"/>
              <a:ext cx="57303" cy="54128"/>
            </a:xfrm>
            <a:custGeom>
              <a:avLst/>
              <a:gdLst>
                <a:gd name="connsiteX0" fmla="*/ 7082 w 57303"/>
                <a:gd name="connsiteY0" fmla="*/ 53995 h 54128"/>
                <a:gd name="connsiteX1" fmla="*/ -63 w 57303"/>
                <a:gd name="connsiteY1" fmla="*/ 46852 h 54128"/>
                <a:gd name="connsiteX2" fmla="*/ 2224 w 57303"/>
                <a:gd name="connsiteY2" fmla="*/ 41613 h 54128"/>
                <a:gd name="connsiteX3" fmla="*/ 46039 w 57303"/>
                <a:gd name="connsiteY3" fmla="*/ 1131 h 54128"/>
                <a:gd name="connsiteX4" fmla="*/ 55977 w 57303"/>
                <a:gd name="connsiteY4" fmla="*/ 2951 h 54128"/>
                <a:gd name="connsiteX5" fmla="*/ 55564 w 57303"/>
                <a:gd name="connsiteY5" fmla="*/ 11609 h 54128"/>
                <a:gd name="connsiteX6" fmla="*/ 11844 w 57303"/>
                <a:gd name="connsiteY6" fmla="*/ 52090 h 54128"/>
                <a:gd name="connsiteX7" fmla="*/ 7082 w 57303"/>
                <a:gd name="connsiteY7" fmla="*/ 53995 h 54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303" h="54128">
                  <a:moveTo>
                    <a:pt x="7082" y="53995"/>
                  </a:moveTo>
                  <a:cubicBezTo>
                    <a:pt x="3137" y="53995"/>
                    <a:pt x="-62" y="50795"/>
                    <a:pt x="-63" y="46852"/>
                  </a:cubicBezTo>
                  <a:cubicBezTo>
                    <a:pt x="-63" y="44861"/>
                    <a:pt x="766" y="42965"/>
                    <a:pt x="2224" y="41613"/>
                  </a:cubicBezTo>
                  <a:lnTo>
                    <a:pt x="46039" y="1131"/>
                  </a:lnTo>
                  <a:cubicBezTo>
                    <a:pt x="49286" y="-1107"/>
                    <a:pt x="53735" y="-297"/>
                    <a:pt x="55977" y="2951"/>
                  </a:cubicBezTo>
                  <a:cubicBezTo>
                    <a:pt x="57804" y="5599"/>
                    <a:pt x="57636" y="9142"/>
                    <a:pt x="55564" y="11609"/>
                  </a:cubicBezTo>
                  <a:lnTo>
                    <a:pt x="11844" y="52090"/>
                  </a:lnTo>
                  <a:cubicBezTo>
                    <a:pt x="10553" y="53300"/>
                    <a:pt x="8853" y="53976"/>
                    <a:pt x="7082" y="5399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615" name="Freeform: Shape 614">
              <a:extLst>
                <a:ext uri="{FF2B5EF4-FFF2-40B4-BE49-F238E27FC236}">
                  <a16:creationId xmlns:a16="http://schemas.microsoft.com/office/drawing/2014/main" id="{F72B49CE-B7EA-9BA3-6C46-A1C349FC40F1}"/>
                </a:ext>
              </a:extLst>
            </p:cNvPr>
            <p:cNvSpPr/>
            <p:nvPr/>
          </p:nvSpPr>
          <p:spPr>
            <a:xfrm>
              <a:off x="1069859" y="3135349"/>
              <a:ext cx="325389" cy="365312"/>
            </a:xfrm>
            <a:custGeom>
              <a:avLst/>
              <a:gdLst>
                <a:gd name="connsiteX0" fmla="*/ 230553 w 325389"/>
                <a:gd name="connsiteY0" fmla="*/ 365115 h 365312"/>
                <a:gd name="connsiteX1" fmla="*/ 94821 w 325389"/>
                <a:gd name="connsiteY1" fmla="*/ 365115 h 365312"/>
                <a:gd name="connsiteX2" fmla="*/ 87678 w 325389"/>
                <a:gd name="connsiteY2" fmla="*/ 357971 h 365312"/>
                <a:gd name="connsiteX3" fmla="*/ 87678 w 325389"/>
                <a:gd name="connsiteY3" fmla="*/ 349779 h 365312"/>
                <a:gd name="connsiteX4" fmla="*/ 70342 w 325389"/>
                <a:gd name="connsiteY4" fmla="*/ 297392 h 365312"/>
                <a:gd name="connsiteX5" fmla="*/ 70342 w 325389"/>
                <a:gd name="connsiteY5" fmla="*/ 297392 h 365312"/>
                <a:gd name="connsiteX6" fmla="*/ 29003 w 325389"/>
                <a:gd name="connsiteY6" fmla="*/ 255768 h 365312"/>
                <a:gd name="connsiteX7" fmla="*/ 28241 w 325389"/>
                <a:gd name="connsiteY7" fmla="*/ 254244 h 365312"/>
                <a:gd name="connsiteX8" fmla="*/ 70966 w 325389"/>
                <a:gd name="connsiteY8" fmla="*/ 28168 h 365312"/>
                <a:gd name="connsiteX9" fmla="*/ 297037 w 325389"/>
                <a:gd name="connsiteY9" fmla="*/ 70897 h 365312"/>
                <a:gd name="connsiteX10" fmla="*/ 325326 w 325389"/>
                <a:gd name="connsiteY10" fmla="*/ 162994 h 365312"/>
                <a:gd name="connsiteX11" fmla="*/ 324564 w 325389"/>
                <a:gd name="connsiteY11" fmla="*/ 177948 h 365312"/>
                <a:gd name="connsiteX12" fmla="*/ 324564 w 325389"/>
                <a:gd name="connsiteY12" fmla="*/ 180806 h 365312"/>
                <a:gd name="connsiteX13" fmla="*/ 322374 w 325389"/>
                <a:gd name="connsiteY13" fmla="*/ 195189 h 365312"/>
                <a:gd name="connsiteX14" fmla="*/ 322374 w 325389"/>
                <a:gd name="connsiteY14" fmla="*/ 196237 h 365312"/>
                <a:gd name="connsiteX15" fmla="*/ 318564 w 325389"/>
                <a:gd name="connsiteY15" fmla="*/ 210905 h 365312"/>
                <a:gd name="connsiteX16" fmla="*/ 313134 w 325389"/>
                <a:gd name="connsiteY16" fmla="*/ 225954 h 365312"/>
                <a:gd name="connsiteX17" fmla="*/ 313134 w 325389"/>
                <a:gd name="connsiteY17" fmla="*/ 226621 h 365312"/>
                <a:gd name="connsiteX18" fmla="*/ 255984 w 325389"/>
                <a:gd name="connsiteY18" fmla="*/ 297202 h 365312"/>
                <a:gd name="connsiteX19" fmla="*/ 255984 w 325389"/>
                <a:gd name="connsiteY19" fmla="*/ 297202 h 365312"/>
                <a:gd name="connsiteX20" fmla="*/ 238649 w 325389"/>
                <a:gd name="connsiteY20" fmla="*/ 349208 h 365312"/>
                <a:gd name="connsiteX21" fmla="*/ 238649 w 325389"/>
                <a:gd name="connsiteY21" fmla="*/ 357780 h 365312"/>
                <a:gd name="connsiteX22" fmla="*/ 231762 w 325389"/>
                <a:gd name="connsiteY22" fmla="*/ 365172 h 365312"/>
                <a:gd name="connsiteX23" fmla="*/ 230553 w 325389"/>
                <a:gd name="connsiteY23" fmla="*/ 365115 h 365312"/>
                <a:gd name="connsiteX24" fmla="*/ 101965 w 325389"/>
                <a:gd name="connsiteY24" fmla="*/ 350827 h 365312"/>
                <a:gd name="connsiteX25" fmla="*/ 223409 w 325389"/>
                <a:gd name="connsiteY25" fmla="*/ 350827 h 365312"/>
                <a:gd name="connsiteX26" fmla="*/ 223409 w 325389"/>
                <a:gd name="connsiteY26" fmla="*/ 349779 h 365312"/>
                <a:gd name="connsiteX27" fmla="*/ 245888 w 325389"/>
                <a:gd name="connsiteY27" fmla="*/ 286438 h 365312"/>
                <a:gd name="connsiteX28" fmla="*/ 246650 w 325389"/>
                <a:gd name="connsiteY28" fmla="*/ 285771 h 365312"/>
                <a:gd name="connsiteX29" fmla="*/ 299323 w 325389"/>
                <a:gd name="connsiteY29" fmla="*/ 221097 h 365312"/>
                <a:gd name="connsiteX30" fmla="*/ 299323 w 325389"/>
                <a:gd name="connsiteY30" fmla="*/ 221097 h 365312"/>
                <a:gd name="connsiteX31" fmla="*/ 305895 w 325389"/>
                <a:gd name="connsiteY31" fmla="*/ 223859 h 365312"/>
                <a:gd name="connsiteX32" fmla="*/ 299609 w 325389"/>
                <a:gd name="connsiteY32" fmla="*/ 220430 h 365312"/>
                <a:gd name="connsiteX33" fmla="*/ 304371 w 325389"/>
                <a:gd name="connsiteY33" fmla="*/ 207286 h 365312"/>
                <a:gd name="connsiteX34" fmla="*/ 307800 w 325389"/>
                <a:gd name="connsiteY34" fmla="*/ 193951 h 365312"/>
                <a:gd name="connsiteX35" fmla="*/ 315230 w 325389"/>
                <a:gd name="connsiteY35" fmla="*/ 193951 h 365312"/>
                <a:gd name="connsiteX36" fmla="*/ 308181 w 325389"/>
                <a:gd name="connsiteY36" fmla="*/ 192522 h 365312"/>
                <a:gd name="connsiteX37" fmla="*/ 310182 w 325389"/>
                <a:gd name="connsiteY37" fmla="*/ 179472 h 365312"/>
                <a:gd name="connsiteX38" fmla="*/ 310182 w 325389"/>
                <a:gd name="connsiteY38" fmla="*/ 177472 h 365312"/>
                <a:gd name="connsiteX39" fmla="*/ 310943 w 325389"/>
                <a:gd name="connsiteY39" fmla="*/ 163185 h 365312"/>
                <a:gd name="connsiteX40" fmla="*/ 162829 w 325389"/>
                <a:gd name="connsiteY40" fmla="*/ 14309 h 365312"/>
                <a:gd name="connsiteX41" fmla="*/ 13955 w 325389"/>
                <a:gd name="connsiteY41" fmla="*/ 162423 h 365312"/>
                <a:gd name="connsiteX42" fmla="*/ 40529 w 325389"/>
                <a:gd name="connsiteY42" fmla="*/ 247576 h 365312"/>
                <a:gd name="connsiteX43" fmla="*/ 41291 w 325389"/>
                <a:gd name="connsiteY43" fmla="*/ 249005 h 365312"/>
                <a:gd name="connsiteX44" fmla="*/ 78533 w 325389"/>
                <a:gd name="connsiteY44" fmla="*/ 285962 h 365312"/>
                <a:gd name="connsiteX45" fmla="*/ 79295 w 325389"/>
                <a:gd name="connsiteY45" fmla="*/ 286629 h 365312"/>
                <a:gd name="connsiteX46" fmla="*/ 101774 w 325389"/>
                <a:gd name="connsiteY46" fmla="*/ 350256 h 365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325389" h="365312">
                  <a:moveTo>
                    <a:pt x="230553" y="365115"/>
                  </a:moveTo>
                  <a:lnTo>
                    <a:pt x="94821" y="365115"/>
                  </a:lnTo>
                  <a:cubicBezTo>
                    <a:pt x="90876" y="365115"/>
                    <a:pt x="87678" y="361915"/>
                    <a:pt x="87678" y="357971"/>
                  </a:cubicBezTo>
                  <a:lnTo>
                    <a:pt x="87678" y="349779"/>
                  </a:lnTo>
                  <a:cubicBezTo>
                    <a:pt x="87678" y="349018"/>
                    <a:pt x="89201" y="311679"/>
                    <a:pt x="70342" y="297392"/>
                  </a:cubicBezTo>
                  <a:lnTo>
                    <a:pt x="70342" y="297392"/>
                  </a:lnTo>
                  <a:cubicBezTo>
                    <a:pt x="54188" y="286095"/>
                    <a:pt x="40187" y="271998"/>
                    <a:pt x="29003" y="255768"/>
                  </a:cubicBezTo>
                  <a:lnTo>
                    <a:pt x="28241" y="254244"/>
                  </a:lnTo>
                  <a:cubicBezTo>
                    <a:pt x="-22389" y="180015"/>
                    <a:pt x="-3261" y="78803"/>
                    <a:pt x="70966" y="28168"/>
                  </a:cubicBezTo>
                  <a:cubicBezTo>
                    <a:pt x="145191" y="-22457"/>
                    <a:pt x="246412" y="-3331"/>
                    <a:pt x="297037" y="70897"/>
                  </a:cubicBezTo>
                  <a:cubicBezTo>
                    <a:pt x="315554" y="98034"/>
                    <a:pt x="325412" y="130143"/>
                    <a:pt x="325326" y="162994"/>
                  </a:cubicBezTo>
                  <a:cubicBezTo>
                    <a:pt x="325326" y="167566"/>
                    <a:pt x="325326" y="172519"/>
                    <a:pt x="324564" y="177948"/>
                  </a:cubicBezTo>
                  <a:lnTo>
                    <a:pt x="324564" y="180806"/>
                  </a:lnTo>
                  <a:cubicBezTo>
                    <a:pt x="323993" y="185759"/>
                    <a:pt x="323326" y="190331"/>
                    <a:pt x="322374" y="195189"/>
                  </a:cubicBezTo>
                  <a:lnTo>
                    <a:pt x="322374" y="196237"/>
                  </a:lnTo>
                  <a:cubicBezTo>
                    <a:pt x="321135" y="201761"/>
                    <a:pt x="319992" y="206428"/>
                    <a:pt x="318564" y="210905"/>
                  </a:cubicBezTo>
                  <a:cubicBezTo>
                    <a:pt x="317030" y="216020"/>
                    <a:pt x="315211" y="221040"/>
                    <a:pt x="313134" y="225954"/>
                  </a:cubicBezTo>
                  <a:lnTo>
                    <a:pt x="313134" y="226621"/>
                  </a:lnTo>
                  <a:cubicBezTo>
                    <a:pt x="301095" y="255053"/>
                    <a:pt x="281283" y="279514"/>
                    <a:pt x="255984" y="297202"/>
                  </a:cubicBezTo>
                  <a:lnTo>
                    <a:pt x="255984" y="297202"/>
                  </a:lnTo>
                  <a:cubicBezTo>
                    <a:pt x="236934" y="311489"/>
                    <a:pt x="238649" y="348827"/>
                    <a:pt x="238649" y="349208"/>
                  </a:cubicBezTo>
                  <a:lnTo>
                    <a:pt x="238649" y="357780"/>
                  </a:lnTo>
                  <a:cubicBezTo>
                    <a:pt x="238792" y="361724"/>
                    <a:pt x="235706" y="365029"/>
                    <a:pt x="231762" y="365172"/>
                  </a:cubicBezTo>
                  <a:cubicBezTo>
                    <a:pt x="231362" y="365191"/>
                    <a:pt x="230953" y="365172"/>
                    <a:pt x="230553" y="365115"/>
                  </a:cubicBezTo>
                  <a:close/>
                  <a:moveTo>
                    <a:pt x="101965" y="350827"/>
                  </a:moveTo>
                  <a:lnTo>
                    <a:pt x="223409" y="350827"/>
                  </a:lnTo>
                  <a:lnTo>
                    <a:pt x="223409" y="349779"/>
                  </a:lnTo>
                  <a:cubicBezTo>
                    <a:pt x="223409" y="348255"/>
                    <a:pt x="221599" y="305488"/>
                    <a:pt x="245888" y="286438"/>
                  </a:cubicBezTo>
                  <a:cubicBezTo>
                    <a:pt x="246097" y="286171"/>
                    <a:pt x="246354" y="285943"/>
                    <a:pt x="246650" y="285771"/>
                  </a:cubicBezTo>
                  <a:cubicBezTo>
                    <a:pt x="269948" y="269598"/>
                    <a:pt x="288207" y="247186"/>
                    <a:pt x="299323" y="221097"/>
                  </a:cubicBezTo>
                  <a:lnTo>
                    <a:pt x="299323" y="221097"/>
                  </a:lnTo>
                  <a:lnTo>
                    <a:pt x="305895" y="223859"/>
                  </a:lnTo>
                  <a:lnTo>
                    <a:pt x="299609" y="220430"/>
                  </a:lnTo>
                  <a:cubicBezTo>
                    <a:pt x="301514" y="215858"/>
                    <a:pt x="303038" y="211572"/>
                    <a:pt x="304371" y="207286"/>
                  </a:cubicBezTo>
                  <a:cubicBezTo>
                    <a:pt x="305705" y="202999"/>
                    <a:pt x="306943" y="198237"/>
                    <a:pt x="307800" y="193951"/>
                  </a:cubicBezTo>
                  <a:lnTo>
                    <a:pt x="315230" y="193951"/>
                  </a:lnTo>
                  <a:lnTo>
                    <a:pt x="308181" y="192522"/>
                  </a:lnTo>
                  <a:cubicBezTo>
                    <a:pt x="309039" y="188236"/>
                    <a:pt x="309705" y="183854"/>
                    <a:pt x="310182" y="179472"/>
                  </a:cubicBezTo>
                  <a:lnTo>
                    <a:pt x="310182" y="177472"/>
                  </a:lnTo>
                  <a:cubicBezTo>
                    <a:pt x="310677" y="172729"/>
                    <a:pt x="310934" y="167957"/>
                    <a:pt x="310943" y="163185"/>
                  </a:cubicBezTo>
                  <a:cubicBezTo>
                    <a:pt x="311153" y="81175"/>
                    <a:pt x="244840" y="14519"/>
                    <a:pt x="162829" y="14309"/>
                  </a:cubicBezTo>
                  <a:cubicBezTo>
                    <a:pt x="80818" y="14099"/>
                    <a:pt x="14164" y="80412"/>
                    <a:pt x="13955" y="162423"/>
                  </a:cubicBezTo>
                  <a:cubicBezTo>
                    <a:pt x="13877" y="192865"/>
                    <a:pt x="23154" y="222583"/>
                    <a:pt x="40529" y="247576"/>
                  </a:cubicBezTo>
                  <a:cubicBezTo>
                    <a:pt x="40819" y="248033"/>
                    <a:pt x="41075" y="248510"/>
                    <a:pt x="41291" y="249005"/>
                  </a:cubicBezTo>
                  <a:cubicBezTo>
                    <a:pt x="51425" y="263426"/>
                    <a:pt x="64035" y="275942"/>
                    <a:pt x="78533" y="285962"/>
                  </a:cubicBezTo>
                  <a:cubicBezTo>
                    <a:pt x="78830" y="286133"/>
                    <a:pt x="79088" y="286362"/>
                    <a:pt x="79295" y="286629"/>
                  </a:cubicBezTo>
                  <a:cubicBezTo>
                    <a:pt x="103584" y="305679"/>
                    <a:pt x="101870" y="348446"/>
                    <a:pt x="101774" y="35025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616" name="Freeform: Shape 615">
              <a:extLst>
                <a:ext uri="{FF2B5EF4-FFF2-40B4-BE49-F238E27FC236}">
                  <a16:creationId xmlns:a16="http://schemas.microsoft.com/office/drawing/2014/main" id="{42FA3D39-3CFC-AEB5-601F-1AA592E3DCF2}"/>
                </a:ext>
              </a:extLst>
            </p:cNvPr>
            <p:cNvSpPr/>
            <p:nvPr/>
          </p:nvSpPr>
          <p:spPr>
            <a:xfrm>
              <a:off x="1069874" y="3134839"/>
              <a:ext cx="230570" cy="170781"/>
            </a:xfrm>
            <a:custGeom>
              <a:avLst/>
              <a:gdLst>
                <a:gd name="connsiteX0" fmla="*/ 7081 w 230570"/>
                <a:gd name="connsiteY0" fmla="*/ 170648 h 170781"/>
                <a:gd name="connsiteX1" fmla="*/ -63 w 230570"/>
                <a:gd name="connsiteY1" fmla="*/ 163504 h 170781"/>
                <a:gd name="connsiteX2" fmla="*/ 160529 w 230570"/>
                <a:gd name="connsiteY2" fmla="*/ -40 h 170781"/>
                <a:gd name="connsiteX3" fmla="*/ 162719 w 230570"/>
                <a:gd name="connsiteY3" fmla="*/ -40 h 170781"/>
                <a:gd name="connsiteX4" fmla="*/ 163386 w 230570"/>
                <a:gd name="connsiteY4" fmla="*/ -40 h 170781"/>
                <a:gd name="connsiteX5" fmla="*/ 165386 w 230570"/>
                <a:gd name="connsiteY5" fmla="*/ -40 h 170781"/>
                <a:gd name="connsiteX6" fmla="*/ 226156 w 230570"/>
                <a:gd name="connsiteY6" fmla="*/ 13104 h 170781"/>
                <a:gd name="connsiteX7" fmla="*/ 229937 w 230570"/>
                <a:gd name="connsiteY7" fmla="*/ 22467 h 170781"/>
                <a:gd name="connsiteX8" fmla="*/ 229871 w 230570"/>
                <a:gd name="connsiteY8" fmla="*/ 22629 h 170781"/>
                <a:gd name="connsiteX9" fmla="*/ 220346 w 230570"/>
                <a:gd name="connsiteY9" fmla="*/ 26344 h 170781"/>
                <a:gd name="connsiteX10" fmla="*/ 164148 w 230570"/>
                <a:gd name="connsiteY10" fmla="*/ 14247 h 170781"/>
                <a:gd name="connsiteX11" fmla="*/ 160529 w 230570"/>
                <a:gd name="connsiteY11" fmla="*/ 14247 h 170781"/>
                <a:gd name="connsiteX12" fmla="*/ 13844 w 230570"/>
                <a:gd name="connsiteY12" fmla="*/ 163504 h 170781"/>
                <a:gd name="connsiteX13" fmla="*/ 7081 w 230570"/>
                <a:gd name="connsiteY13" fmla="*/ 170648 h 170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30570" h="170781">
                  <a:moveTo>
                    <a:pt x="7081" y="170648"/>
                  </a:moveTo>
                  <a:cubicBezTo>
                    <a:pt x="3157" y="170600"/>
                    <a:pt x="-11" y="167428"/>
                    <a:pt x="-63" y="163504"/>
                  </a:cubicBezTo>
                  <a:cubicBezTo>
                    <a:pt x="428" y="74531"/>
                    <a:pt x="71578" y="2074"/>
                    <a:pt x="160529" y="-40"/>
                  </a:cubicBezTo>
                  <a:cubicBezTo>
                    <a:pt x="161254" y="-164"/>
                    <a:pt x="161994" y="-164"/>
                    <a:pt x="162719" y="-40"/>
                  </a:cubicBezTo>
                  <a:lnTo>
                    <a:pt x="163386" y="-40"/>
                  </a:lnTo>
                  <a:lnTo>
                    <a:pt x="165386" y="-40"/>
                  </a:lnTo>
                  <a:cubicBezTo>
                    <a:pt x="186308" y="321"/>
                    <a:pt x="206953" y="4789"/>
                    <a:pt x="226156" y="13104"/>
                  </a:cubicBezTo>
                  <a:cubicBezTo>
                    <a:pt x="229785" y="14647"/>
                    <a:pt x="231480" y="18838"/>
                    <a:pt x="229937" y="22467"/>
                  </a:cubicBezTo>
                  <a:cubicBezTo>
                    <a:pt x="229918" y="22524"/>
                    <a:pt x="229890" y="22581"/>
                    <a:pt x="229871" y="22629"/>
                  </a:cubicBezTo>
                  <a:cubicBezTo>
                    <a:pt x="228223" y="26239"/>
                    <a:pt x="224003" y="27887"/>
                    <a:pt x="220346" y="26344"/>
                  </a:cubicBezTo>
                  <a:cubicBezTo>
                    <a:pt x="202572" y="18705"/>
                    <a:pt x="183488" y="14599"/>
                    <a:pt x="164148" y="14247"/>
                  </a:cubicBezTo>
                  <a:lnTo>
                    <a:pt x="160529" y="14247"/>
                  </a:lnTo>
                  <a:cubicBezTo>
                    <a:pt x="79298" y="16105"/>
                    <a:pt x="14287" y="82256"/>
                    <a:pt x="13844" y="163504"/>
                  </a:cubicBezTo>
                  <a:cubicBezTo>
                    <a:pt x="13849" y="167304"/>
                    <a:pt x="10877" y="170448"/>
                    <a:pt x="7081" y="1706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617" name="Freeform: Shape 616">
              <a:extLst>
                <a:ext uri="{FF2B5EF4-FFF2-40B4-BE49-F238E27FC236}">
                  <a16:creationId xmlns:a16="http://schemas.microsoft.com/office/drawing/2014/main" id="{C8E2ED25-1475-4E41-2E9F-28B1902E84B4}"/>
                </a:ext>
              </a:extLst>
            </p:cNvPr>
            <p:cNvSpPr/>
            <p:nvPr/>
          </p:nvSpPr>
          <p:spPr>
            <a:xfrm>
              <a:off x="1160552" y="3516218"/>
              <a:ext cx="145351" cy="14287"/>
            </a:xfrm>
            <a:custGeom>
              <a:avLst/>
              <a:gdLst>
                <a:gd name="connsiteX0" fmla="*/ 0 w 145351"/>
                <a:gd name="connsiteY0" fmla="*/ 0 h 14287"/>
                <a:gd name="connsiteX1" fmla="*/ 145352 w 145351"/>
                <a:gd name="connsiteY1" fmla="*/ 0 h 14287"/>
                <a:gd name="connsiteX2" fmla="*/ 145352 w 145351"/>
                <a:gd name="connsiteY2" fmla="*/ 14287 h 14287"/>
                <a:gd name="connsiteX3" fmla="*/ 0 w 145351"/>
                <a:gd name="connsiteY3" fmla="*/ 14287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5351" h="14287">
                  <a:moveTo>
                    <a:pt x="0" y="0"/>
                  </a:moveTo>
                  <a:lnTo>
                    <a:pt x="145352" y="0"/>
                  </a:lnTo>
                  <a:lnTo>
                    <a:pt x="145352" y="14287"/>
                  </a:lnTo>
                  <a:lnTo>
                    <a:pt x="0" y="1428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618" name="Freeform: Shape 617">
              <a:extLst>
                <a:ext uri="{FF2B5EF4-FFF2-40B4-BE49-F238E27FC236}">
                  <a16:creationId xmlns:a16="http://schemas.microsoft.com/office/drawing/2014/main" id="{11C15404-D7C4-0D06-BAEB-3123DEC5F337}"/>
                </a:ext>
              </a:extLst>
            </p:cNvPr>
            <p:cNvSpPr/>
            <p:nvPr/>
          </p:nvSpPr>
          <p:spPr>
            <a:xfrm>
              <a:off x="1160552" y="3546127"/>
              <a:ext cx="145351" cy="14287"/>
            </a:xfrm>
            <a:custGeom>
              <a:avLst/>
              <a:gdLst>
                <a:gd name="connsiteX0" fmla="*/ 0 w 145351"/>
                <a:gd name="connsiteY0" fmla="*/ 0 h 14287"/>
                <a:gd name="connsiteX1" fmla="*/ 145352 w 145351"/>
                <a:gd name="connsiteY1" fmla="*/ 0 h 14287"/>
                <a:gd name="connsiteX2" fmla="*/ 145352 w 145351"/>
                <a:gd name="connsiteY2" fmla="*/ 14287 h 14287"/>
                <a:gd name="connsiteX3" fmla="*/ 0 w 145351"/>
                <a:gd name="connsiteY3" fmla="*/ 14287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5351" h="14287">
                  <a:moveTo>
                    <a:pt x="0" y="0"/>
                  </a:moveTo>
                  <a:lnTo>
                    <a:pt x="145352" y="0"/>
                  </a:lnTo>
                  <a:lnTo>
                    <a:pt x="145352" y="14287"/>
                  </a:lnTo>
                  <a:lnTo>
                    <a:pt x="0" y="1428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619" name="Freeform: Shape 618">
              <a:extLst>
                <a:ext uri="{FF2B5EF4-FFF2-40B4-BE49-F238E27FC236}">
                  <a16:creationId xmlns:a16="http://schemas.microsoft.com/office/drawing/2014/main" id="{CA61725D-0BDC-DA56-3ED8-8CD67AB21206}"/>
                </a:ext>
              </a:extLst>
            </p:cNvPr>
            <p:cNvSpPr/>
            <p:nvPr/>
          </p:nvSpPr>
          <p:spPr>
            <a:xfrm>
              <a:off x="1190460" y="3576035"/>
              <a:ext cx="85534" cy="14287"/>
            </a:xfrm>
            <a:custGeom>
              <a:avLst/>
              <a:gdLst>
                <a:gd name="connsiteX0" fmla="*/ 0 w 85534"/>
                <a:gd name="connsiteY0" fmla="*/ 0 h 14287"/>
                <a:gd name="connsiteX1" fmla="*/ 85535 w 85534"/>
                <a:gd name="connsiteY1" fmla="*/ 0 h 14287"/>
                <a:gd name="connsiteX2" fmla="*/ 85535 w 85534"/>
                <a:gd name="connsiteY2" fmla="*/ 14287 h 14287"/>
                <a:gd name="connsiteX3" fmla="*/ 0 w 85534"/>
                <a:gd name="connsiteY3" fmla="*/ 14287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534" h="14287">
                  <a:moveTo>
                    <a:pt x="0" y="0"/>
                  </a:moveTo>
                  <a:lnTo>
                    <a:pt x="85535" y="0"/>
                  </a:lnTo>
                  <a:lnTo>
                    <a:pt x="85535" y="14287"/>
                  </a:lnTo>
                  <a:lnTo>
                    <a:pt x="0" y="1428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620" name="Freeform: Shape 619">
              <a:extLst>
                <a:ext uri="{FF2B5EF4-FFF2-40B4-BE49-F238E27FC236}">
                  <a16:creationId xmlns:a16="http://schemas.microsoft.com/office/drawing/2014/main" id="{33622591-9427-83EF-570E-73E7258520A7}"/>
                </a:ext>
              </a:extLst>
            </p:cNvPr>
            <p:cNvSpPr/>
            <p:nvPr/>
          </p:nvSpPr>
          <p:spPr>
            <a:xfrm>
              <a:off x="1030211" y="3102381"/>
              <a:ext cx="58507" cy="55506"/>
            </a:xfrm>
            <a:custGeom>
              <a:avLst/>
              <a:gdLst>
                <a:gd name="connsiteX0" fmla="*/ 51601 w 58507"/>
                <a:gd name="connsiteY0" fmla="*/ 55373 h 55506"/>
                <a:gd name="connsiteX1" fmla="*/ 46743 w 58507"/>
                <a:gd name="connsiteY1" fmla="*/ 53468 h 55506"/>
                <a:gd name="connsiteX2" fmla="*/ 3024 w 58507"/>
                <a:gd name="connsiteY2" fmla="*/ 12892 h 55506"/>
                <a:gd name="connsiteX3" fmla="*/ 1202 w 58507"/>
                <a:gd name="connsiteY3" fmla="*/ 2957 h 55506"/>
                <a:gd name="connsiteX4" fmla="*/ 11139 w 58507"/>
                <a:gd name="connsiteY4" fmla="*/ 1128 h 55506"/>
                <a:gd name="connsiteX5" fmla="*/ 12549 w 58507"/>
                <a:gd name="connsiteY5" fmla="*/ 2414 h 55506"/>
                <a:gd name="connsiteX6" fmla="*/ 56364 w 58507"/>
                <a:gd name="connsiteY6" fmla="*/ 42991 h 55506"/>
                <a:gd name="connsiteX7" fmla="*/ 56397 w 58507"/>
                <a:gd name="connsiteY7" fmla="*/ 52964 h 55506"/>
                <a:gd name="connsiteX8" fmla="*/ 56364 w 58507"/>
                <a:gd name="connsiteY8" fmla="*/ 52992 h 55506"/>
                <a:gd name="connsiteX9" fmla="*/ 51601 w 58507"/>
                <a:gd name="connsiteY9" fmla="*/ 55373 h 55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8507" h="55506">
                  <a:moveTo>
                    <a:pt x="51601" y="55373"/>
                  </a:moveTo>
                  <a:cubicBezTo>
                    <a:pt x="49798" y="55383"/>
                    <a:pt x="48060" y="54697"/>
                    <a:pt x="46743" y="53468"/>
                  </a:cubicBezTo>
                  <a:lnTo>
                    <a:pt x="3024" y="12892"/>
                  </a:lnTo>
                  <a:cubicBezTo>
                    <a:pt x="-223" y="10653"/>
                    <a:pt x="-1039" y="6205"/>
                    <a:pt x="1202" y="2957"/>
                  </a:cubicBezTo>
                  <a:cubicBezTo>
                    <a:pt x="3443" y="-291"/>
                    <a:pt x="7892" y="-1110"/>
                    <a:pt x="11139" y="1128"/>
                  </a:cubicBezTo>
                  <a:cubicBezTo>
                    <a:pt x="11664" y="1500"/>
                    <a:pt x="12138" y="1929"/>
                    <a:pt x="12549" y="2414"/>
                  </a:cubicBezTo>
                  <a:lnTo>
                    <a:pt x="56364" y="42991"/>
                  </a:lnTo>
                  <a:cubicBezTo>
                    <a:pt x="59125" y="45734"/>
                    <a:pt x="59140" y="50201"/>
                    <a:pt x="56397" y="52964"/>
                  </a:cubicBezTo>
                  <a:cubicBezTo>
                    <a:pt x="56386" y="52973"/>
                    <a:pt x="56375" y="52982"/>
                    <a:pt x="56364" y="52992"/>
                  </a:cubicBezTo>
                  <a:cubicBezTo>
                    <a:pt x="55136" y="54364"/>
                    <a:pt x="53434" y="55211"/>
                    <a:pt x="51601" y="553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621" name="Freeform: Shape 620">
              <a:extLst>
                <a:ext uri="{FF2B5EF4-FFF2-40B4-BE49-F238E27FC236}">
                  <a16:creationId xmlns:a16="http://schemas.microsoft.com/office/drawing/2014/main" id="{A175DCD4-2828-7DF4-E31D-FF609BE016D4}"/>
                </a:ext>
              </a:extLst>
            </p:cNvPr>
            <p:cNvSpPr/>
            <p:nvPr/>
          </p:nvSpPr>
          <p:spPr>
            <a:xfrm>
              <a:off x="1378684" y="3423930"/>
              <a:ext cx="58034" cy="54585"/>
            </a:xfrm>
            <a:custGeom>
              <a:avLst/>
              <a:gdLst>
                <a:gd name="connsiteX0" fmla="*/ 50601 w 58034"/>
                <a:gd name="connsiteY0" fmla="*/ 54435 h 54585"/>
                <a:gd name="connsiteX1" fmla="*/ 45743 w 58034"/>
                <a:gd name="connsiteY1" fmla="*/ 52530 h 54585"/>
                <a:gd name="connsiteX2" fmla="*/ 2023 w 58034"/>
                <a:gd name="connsiteY2" fmla="*/ 12049 h 54585"/>
                <a:gd name="connsiteX3" fmla="*/ 2023 w 58034"/>
                <a:gd name="connsiteY3" fmla="*/ 1953 h 54585"/>
                <a:gd name="connsiteX4" fmla="*/ 12120 w 58034"/>
                <a:gd name="connsiteY4" fmla="*/ 1953 h 54585"/>
                <a:gd name="connsiteX5" fmla="*/ 55839 w 58034"/>
                <a:gd name="connsiteY5" fmla="*/ 42434 h 54585"/>
                <a:gd name="connsiteX6" fmla="*/ 55973 w 58034"/>
                <a:gd name="connsiteY6" fmla="*/ 52397 h 54585"/>
                <a:gd name="connsiteX7" fmla="*/ 55839 w 58034"/>
                <a:gd name="connsiteY7" fmla="*/ 52530 h 54585"/>
                <a:gd name="connsiteX8" fmla="*/ 50601 w 58034"/>
                <a:gd name="connsiteY8" fmla="*/ 54435 h 54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8034" h="54585">
                  <a:moveTo>
                    <a:pt x="50601" y="54435"/>
                  </a:moveTo>
                  <a:cubicBezTo>
                    <a:pt x="48800" y="54407"/>
                    <a:pt x="47076" y="53731"/>
                    <a:pt x="45743" y="52530"/>
                  </a:cubicBezTo>
                  <a:lnTo>
                    <a:pt x="2023" y="12049"/>
                  </a:lnTo>
                  <a:cubicBezTo>
                    <a:pt x="-758" y="9258"/>
                    <a:pt x="-758" y="4743"/>
                    <a:pt x="2023" y="1953"/>
                  </a:cubicBezTo>
                  <a:cubicBezTo>
                    <a:pt x="4814" y="-829"/>
                    <a:pt x="9329" y="-829"/>
                    <a:pt x="12120" y="1953"/>
                  </a:cubicBezTo>
                  <a:lnTo>
                    <a:pt x="55839" y="42434"/>
                  </a:lnTo>
                  <a:cubicBezTo>
                    <a:pt x="58630" y="45149"/>
                    <a:pt x="58687" y="49616"/>
                    <a:pt x="55973" y="52397"/>
                  </a:cubicBezTo>
                  <a:cubicBezTo>
                    <a:pt x="55925" y="52445"/>
                    <a:pt x="55887" y="52492"/>
                    <a:pt x="55839" y="52530"/>
                  </a:cubicBezTo>
                  <a:cubicBezTo>
                    <a:pt x="54439" y="53883"/>
                    <a:pt x="52534" y="54569"/>
                    <a:pt x="50601" y="5443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622" name="Freeform: Shape 621">
              <a:extLst>
                <a:ext uri="{FF2B5EF4-FFF2-40B4-BE49-F238E27FC236}">
                  <a16:creationId xmlns:a16="http://schemas.microsoft.com/office/drawing/2014/main" id="{05ECD043-AFA9-03F6-76AE-885878244A9E}"/>
                </a:ext>
              </a:extLst>
            </p:cNvPr>
            <p:cNvSpPr/>
            <p:nvPr/>
          </p:nvSpPr>
          <p:spPr>
            <a:xfrm>
              <a:off x="1217130" y="3197226"/>
              <a:ext cx="80010" cy="54387"/>
            </a:xfrm>
            <a:custGeom>
              <a:avLst/>
              <a:gdLst>
                <a:gd name="connsiteX0" fmla="*/ 68580 w 80010"/>
                <a:gd name="connsiteY0" fmla="*/ 54388 h 54387"/>
                <a:gd name="connsiteX1" fmla="*/ 42958 w 80010"/>
                <a:gd name="connsiteY1" fmla="*/ 20002 h 54387"/>
                <a:gd name="connsiteX2" fmla="*/ 8573 w 80010"/>
                <a:gd name="connsiteY2" fmla="*/ 45625 h 54387"/>
                <a:gd name="connsiteX3" fmla="*/ 0 w 80010"/>
                <a:gd name="connsiteY3" fmla="*/ 34195 h 54387"/>
                <a:gd name="connsiteX4" fmla="*/ 45815 w 80010"/>
                <a:gd name="connsiteY4" fmla="*/ 0 h 54387"/>
                <a:gd name="connsiteX5" fmla="*/ 80010 w 80010"/>
                <a:gd name="connsiteY5" fmla="*/ 45815 h 54387"/>
                <a:gd name="connsiteX6" fmla="*/ 68580 w 80010"/>
                <a:gd name="connsiteY6" fmla="*/ 54388 h 54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0010" h="54387">
                  <a:moveTo>
                    <a:pt x="68580" y="54388"/>
                  </a:moveTo>
                  <a:lnTo>
                    <a:pt x="42958" y="20002"/>
                  </a:lnTo>
                  <a:lnTo>
                    <a:pt x="8573" y="45625"/>
                  </a:lnTo>
                  <a:lnTo>
                    <a:pt x="0" y="34195"/>
                  </a:lnTo>
                  <a:lnTo>
                    <a:pt x="45815" y="0"/>
                  </a:lnTo>
                  <a:lnTo>
                    <a:pt x="80010" y="45815"/>
                  </a:lnTo>
                  <a:lnTo>
                    <a:pt x="68580" y="5438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623" name="Freeform: Shape 622">
              <a:extLst>
                <a:ext uri="{FF2B5EF4-FFF2-40B4-BE49-F238E27FC236}">
                  <a16:creationId xmlns:a16="http://schemas.microsoft.com/office/drawing/2014/main" id="{C53A72C9-83EC-7C12-A11A-B5E6638A02A7}"/>
                </a:ext>
              </a:extLst>
            </p:cNvPr>
            <p:cNvSpPr/>
            <p:nvPr/>
          </p:nvSpPr>
          <p:spPr>
            <a:xfrm>
              <a:off x="1155980" y="3207227"/>
              <a:ext cx="113157" cy="92868"/>
            </a:xfrm>
            <a:custGeom>
              <a:avLst/>
              <a:gdLst>
                <a:gd name="connsiteX0" fmla="*/ -63 w 113157"/>
                <a:gd name="connsiteY0" fmla="*/ 92735 h 92868"/>
                <a:gd name="connsiteX1" fmla="*/ -63 w 113157"/>
                <a:gd name="connsiteY1" fmla="*/ 78448 h 92868"/>
                <a:gd name="connsiteX2" fmla="*/ 76137 w 113157"/>
                <a:gd name="connsiteY2" fmla="*/ 52540 h 92868"/>
                <a:gd name="connsiteX3" fmla="*/ 98807 w 113157"/>
                <a:gd name="connsiteY3" fmla="*/ -133 h 92868"/>
                <a:gd name="connsiteX4" fmla="*/ 113094 w 113157"/>
                <a:gd name="connsiteY4" fmla="*/ -133 h 92868"/>
                <a:gd name="connsiteX5" fmla="*/ 86234 w 113157"/>
                <a:gd name="connsiteY5" fmla="*/ 62732 h 92868"/>
                <a:gd name="connsiteX6" fmla="*/ -63 w 113157"/>
                <a:gd name="connsiteY6" fmla="*/ 92735 h 92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3157" h="92868">
                  <a:moveTo>
                    <a:pt x="-63" y="92735"/>
                  </a:moveTo>
                  <a:lnTo>
                    <a:pt x="-63" y="78448"/>
                  </a:lnTo>
                  <a:cubicBezTo>
                    <a:pt x="33084" y="78448"/>
                    <a:pt x="58611" y="69780"/>
                    <a:pt x="76137" y="52540"/>
                  </a:cubicBezTo>
                  <a:cubicBezTo>
                    <a:pt x="89837" y="38319"/>
                    <a:pt x="97895" y="19593"/>
                    <a:pt x="98807" y="-133"/>
                  </a:cubicBezTo>
                  <a:lnTo>
                    <a:pt x="113094" y="-133"/>
                  </a:lnTo>
                  <a:cubicBezTo>
                    <a:pt x="112227" y="23422"/>
                    <a:pt x="102658" y="45825"/>
                    <a:pt x="86234" y="62732"/>
                  </a:cubicBezTo>
                  <a:cubicBezTo>
                    <a:pt x="65945" y="82639"/>
                    <a:pt x="37085" y="92735"/>
                    <a:pt x="-63" y="9273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624" name="Freeform: Shape 623">
              <a:extLst>
                <a:ext uri="{FF2B5EF4-FFF2-40B4-BE49-F238E27FC236}">
                  <a16:creationId xmlns:a16="http://schemas.microsoft.com/office/drawing/2014/main" id="{2729E708-3B2E-3B11-6B02-C19D7540FA38}"/>
                </a:ext>
              </a:extLst>
            </p:cNvPr>
            <p:cNvSpPr/>
            <p:nvPr/>
          </p:nvSpPr>
          <p:spPr>
            <a:xfrm>
              <a:off x="1290187" y="3266758"/>
              <a:ext cx="14287" cy="111252"/>
            </a:xfrm>
            <a:custGeom>
              <a:avLst/>
              <a:gdLst>
                <a:gd name="connsiteX0" fmla="*/ 0 w 14287"/>
                <a:gd name="connsiteY0" fmla="*/ 0 h 111252"/>
                <a:gd name="connsiteX1" fmla="*/ 14287 w 14287"/>
                <a:gd name="connsiteY1" fmla="*/ 0 h 111252"/>
                <a:gd name="connsiteX2" fmla="*/ 14287 w 14287"/>
                <a:gd name="connsiteY2" fmla="*/ 111252 h 111252"/>
                <a:gd name="connsiteX3" fmla="*/ 0 w 14287"/>
                <a:gd name="connsiteY3" fmla="*/ 111252 h 111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" h="111252">
                  <a:moveTo>
                    <a:pt x="0" y="0"/>
                  </a:moveTo>
                  <a:lnTo>
                    <a:pt x="14287" y="0"/>
                  </a:lnTo>
                  <a:lnTo>
                    <a:pt x="14287" y="111252"/>
                  </a:lnTo>
                  <a:lnTo>
                    <a:pt x="0" y="1112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625" name="Freeform: Shape 624">
              <a:extLst>
                <a:ext uri="{FF2B5EF4-FFF2-40B4-BE49-F238E27FC236}">
                  <a16:creationId xmlns:a16="http://schemas.microsoft.com/office/drawing/2014/main" id="{6556330A-426E-7DC2-FC84-53C29C70DEC7}"/>
                </a:ext>
              </a:extLst>
            </p:cNvPr>
            <p:cNvSpPr/>
            <p:nvPr/>
          </p:nvSpPr>
          <p:spPr>
            <a:xfrm>
              <a:off x="1225227" y="3304477"/>
              <a:ext cx="14287" cy="73532"/>
            </a:xfrm>
            <a:custGeom>
              <a:avLst/>
              <a:gdLst>
                <a:gd name="connsiteX0" fmla="*/ 0 w 14287"/>
                <a:gd name="connsiteY0" fmla="*/ 0 h 73532"/>
                <a:gd name="connsiteX1" fmla="*/ 14287 w 14287"/>
                <a:gd name="connsiteY1" fmla="*/ 0 h 73532"/>
                <a:gd name="connsiteX2" fmla="*/ 14287 w 14287"/>
                <a:gd name="connsiteY2" fmla="*/ 73533 h 73532"/>
                <a:gd name="connsiteX3" fmla="*/ 0 w 14287"/>
                <a:gd name="connsiteY3" fmla="*/ 73533 h 73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" h="73532">
                  <a:moveTo>
                    <a:pt x="0" y="0"/>
                  </a:moveTo>
                  <a:lnTo>
                    <a:pt x="14287" y="0"/>
                  </a:lnTo>
                  <a:lnTo>
                    <a:pt x="14287" y="73533"/>
                  </a:lnTo>
                  <a:lnTo>
                    <a:pt x="0" y="7353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626" name="Freeform: Shape 625">
              <a:extLst>
                <a:ext uri="{FF2B5EF4-FFF2-40B4-BE49-F238E27FC236}">
                  <a16:creationId xmlns:a16="http://schemas.microsoft.com/office/drawing/2014/main" id="{B456E373-E570-55BA-5002-32402BA8B122}"/>
                </a:ext>
              </a:extLst>
            </p:cNvPr>
            <p:cNvSpPr/>
            <p:nvPr/>
          </p:nvSpPr>
          <p:spPr>
            <a:xfrm>
              <a:off x="1257707" y="3283999"/>
              <a:ext cx="14287" cy="94011"/>
            </a:xfrm>
            <a:custGeom>
              <a:avLst/>
              <a:gdLst>
                <a:gd name="connsiteX0" fmla="*/ 0 w 14287"/>
                <a:gd name="connsiteY0" fmla="*/ 0 h 94011"/>
                <a:gd name="connsiteX1" fmla="*/ 14287 w 14287"/>
                <a:gd name="connsiteY1" fmla="*/ 0 h 94011"/>
                <a:gd name="connsiteX2" fmla="*/ 14287 w 14287"/>
                <a:gd name="connsiteY2" fmla="*/ 94012 h 94011"/>
                <a:gd name="connsiteX3" fmla="*/ 0 w 14287"/>
                <a:gd name="connsiteY3" fmla="*/ 94012 h 94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" h="94011">
                  <a:moveTo>
                    <a:pt x="0" y="0"/>
                  </a:moveTo>
                  <a:lnTo>
                    <a:pt x="14287" y="0"/>
                  </a:lnTo>
                  <a:lnTo>
                    <a:pt x="14287" y="94012"/>
                  </a:lnTo>
                  <a:lnTo>
                    <a:pt x="0" y="9401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627" name="Freeform: Shape 626">
              <a:extLst>
                <a:ext uri="{FF2B5EF4-FFF2-40B4-BE49-F238E27FC236}">
                  <a16:creationId xmlns:a16="http://schemas.microsoft.com/office/drawing/2014/main" id="{1E307412-D5B5-0F9F-956A-63488A8805E5}"/>
                </a:ext>
              </a:extLst>
            </p:cNvPr>
            <p:cNvSpPr/>
            <p:nvPr/>
          </p:nvSpPr>
          <p:spPr>
            <a:xfrm>
              <a:off x="1192937" y="3318193"/>
              <a:ext cx="14287" cy="59817"/>
            </a:xfrm>
            <a:custGeom>
              <a:avLst/>
              <a:gdLst>
                <a:gd name="connsiteX0" fmla="*/ 0 w 14287"/>
                <a:gd name="connsiteY0" fmla="*/ 0 h 59817"/>
                <a:gd name="connsiteX1" fmla="*/ 14287 w 14287"/>
                <a:gd name="connsiteY1" fmla="*/ 0 h 59817"/>
                <a:gd name="connsiteX2" fmla="*/ 14287 w 14287"/>
                <a:gd name="connsiteY2" fmla="*/ 59817 h 59817"/>
                <a:gd name="connsiteX3" fmla="*/ 0 w 14287"/>
                <a:gd name="connsiteY3" fmla="*/ 59817 h 598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" h="59817">
                  <a:moveTo>
                    <a:pt x="0" y="0"/>
                  </a:moveTo>
                  <a:lnTo>
                    <a:pt x="14287" y="0"/>
                  </a:lnTo>
                  <a:lnTo>
                    <a:pt x="14287" y="59817"/>
                  </a:lnTo>
                  <a:lnTo>
                    <a:pt x="0" y="5981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628" name="Freeform: Shape 627">
              <a:extLst>
                <a:ext uri="{FF2B5EF4-FFF2-40B4-BE49-F238E27FC236}">
                  <a16:creationId xmlns:a16="http://schemas.microsoft.com/office/drawing/2014/main" id="{8AF2D2FB-4493-C594-09D6-F75FF3A518A0}"/>
                </a:ext>
              </a:extLst>
            </p:cNvPr>
            <p:cNvSpPr/>
            <p:nvPr/>
          </p:nvSpPr>
          <p:spPr>
            <a:xfrm>
              <a:off x="1160742" y="3334957"/>
              <a:ext cx="14287" cy="42957"/>
            </a:xfrm>
            <a:custGeom>
              <a:avLst/>
              <a:gdLst>
                <a:gd name="connsiteX0" fmla="*/ 0 w 14287"/>
                <a:gd name="connsiteY0" fmla="*/ 0 h 42957"/>
                <a:gd name="connsiteX1" fmla="*/ 14288 w 14287"/>
                <a:gd name="connsiteY1" fmla="*/ 0 h 42957"/>
                <a:gd name="connsiteX2" fmla="*/ 14288 w 14287"/>
                <a:gd name="connsiteY2" fmla="*/ 42958 h 42957"/>
                <a:gd name="connsiteX3" fmla="*/ 0 w 14287"/>
                <a:gd name="connsiteY3" fmla="*/ 42958 h 42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" h="42957">
                  <a:moveTo>
                    <a:pt x="0" y="0"/>
                  </a:moveTo>
                  <a:lnTo>
                    <a:pt x="14288" y="0"/>
                  </a:lnTo>
                  <a:lnTo>
                    <a:pt x="14288" y="42958"/>
                  </a:lnTo>
                  <a:lnTo>
                    <a:pt x="0" y="429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</p:grpSp>
      <p:grpSp>
        <p:nvGrpSpPr>
          <p:cNvPr id="642" name="Group 641">
            <a:extLst>
              <a:ext uri="{FF2B5EF4-FFF2-40B4-BE49-F238E27FC236}">
                <a16:creationId xmlns:a16="http://schemas.microsoft.com/office/drawing/2014/main" id="{2889E67D-5364-053C-57AC-B9C1027D44BF}"/>
              </a:ext>
            </a:extLst>
          </p:cNvPr>
          <p:cNvGrpSpPr/>
          <p:nvPr/>
        </p:nvGrpSpPr>
        <p:grpSpPr>
          <a:xfrm>
            <a:off x="15715910" y="2205617"/>
            <a:ext cx="896890" cy="895525"/>
            <a:chOff x="4454154" y="2152422"/>
            <a:chExt cx="555301" cy="554456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643" name="Freeform: Shape 642">
              <a:extLst>
                <a:ext uri="{FF2B5EF4-FFF2-40B4-BE49-F238E27FC236}">
                  <a16:creationId xmlns:a16="http://schemas.microsoft.com/office/drawing/2014/main" id="{9E072C7C-92F3-306B-3415-916AB7F0EDDF}"/>
                </a:ext>
              </a:extLst>
            </p:cNvPr>
            <p:cNvSpPr/>
            <p:nvPr/>
          </p:nvSpPr>
          <p:spPr>
            <a:xfrm>
              <a:off x="4454154" y="2224914"/>
              <a:ext cx="481562" cy="481964"/>
            </a:xfrm>
            <a:custGeom>
              <a:avLst/>
              <a:gdLst>
                <a:gd name="connsiteX0" fmla="*/ 240682 w 481562"/>
                <a:gd name="connsiteY0" fmla="*/ 481641 h 481964"/>
                <a:gd name="connsiteX1" fmla="*/ -63 w 481562"/>
                <a:gd name="connsiteY1" fmla="*/ 240611 h 481964"/>
                <a:gd name="connsiteX2" fmla="*/ 240977 w 481562"/>
                <a:gd name="connsiteY2" fmla="*/ -133 h 481964"/>
                <a:gd name="connsiteX3" fmla="*/ 331264 w 481562"/>
                <a:gd name="connsiteY3" fmla="*/ 17488 h 481964"/>
                <a:gd name="connsiteX4" fmla="*/ 335313 w 481562"/>
                <a:gd name="connsiteY4" fmla="*/ 26889 h 481964"/>
                <a:gd name="connsiteX5" fmla="*/ 335265 w 481562"/>
                <a:gd name="connsiteY5" fmla="*/ 27013 h 481964"/>
                <a:gd name="connsiteX6" fmla="*/ 325988 w 481562"/>
                <a:gd name="connsiteY6" fmla="*/ 31023 h 481964"/>
                <a:gd name="connsiteX7" fmla="*/ 325740 w 481562"/>
                <a:gd name="connsiteY7" fmla="*/ 30918 h 481964"/>
                <a:gd name="connsiteX8" fmla="*/ 30570 w 481562"/>
                <a:gd name="connsiteY8" fmla="*/ 155696 h 481964"/>
                <a:gd name="connsiteX9" fmla="*/ 155347 w 481562"/>
                <a:gd name="connsiteY9" fmla="*/ 450866 h 481964"/>
                <a:gd name="connsiteX10" fmla="*/ 450518 w 481562"/>
                <a:gd name="connsiteY10" fmla="*/ 326089 h 481964"/>
                <a:gd name="connsiteX11" fmla="*/ 450518 w 481562"/>
                <a:gd name="connsiteY11" fmla="*/ 155696 h 481964"/>
                <a:gd name="connsiteX12" fmla="*/ 454061 w 481562"/>
                <a:gd name="connsiteY12" fmla="*/ 146237 h 481964"/>
                <a:gd name="connsiteX13" fmla="*/ 463519 w 481562"/>
                <a:gd name="connsiteY13" fmla="*/ 149781 h 481964"/>
                <a:gd name="connsiteX14" fmla="*/ 463757 w 481562"/>
                <a:gd name="connsiteY14" fmla="*/ 150362 h 481964"/>
                <a:gd name="connsiteX15" fmla="*/ 331131 w 481562"/>
                <a:gd name="connsiteY15" fmla="*/ 464153 h 481964"/>
                <a:gd name="connsiteX16" fmla="*/ 240491 w 481562"/>
                <a:gd name="connsiteY16" fmla="*/ 481832 h 481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81562" h="481964">
                  <a:moveTo>
                    <a:pt x="240682" y="481641"/>
                  </a:moveTo>
                  <a:cubicBezTo>
                    <a:pt x="107646" y="481565"/>
                    <a:pt x="-139" y="373647"/>
                    <a:pt x="-63" y="240611"/>
                  </a:cubicBezTo>
                  <a:cubicBezTo>
                    <a:pt x="23" y="107566"/>
                    <a:pt x="107932" y="-210"/>
                    <a:pt x="240977" y="-133"/>
                  </a:cubicBezTo>
                  <a:cubicBezTo>
                    <a:pt x="271924" y="-114"/>
                    <a:pt x="302575" y="5867"/>
                    <a:pt x="331264" y="17488"/>
                  </a:cubicBezTo>
                  <a:cubicBezTo>
                    <a:pt x="334979" y="18964"/>
                    <a:pt x="336789" y="23174"/>
                    <a:pt x="335313" y="26889"/>
                  </a:cubicBezTo>
                  <a:cubicBezTo>
                    <a:pt x="335303" y="26927"/>
                    <a:pt x="335284" y="26975"/>
                    <a:pt x="335265" y="27013"/>
                  </a:cubicBezTo>
                  <a:cubicBezTo>
                    <a:pt x="333808" y="30680"/>
                    <a:pt x="329664" y="32480"/>
                    <a:pt x="325988" y="31023"/>
                  </a:cubicBezTo>
                  <a:cubicBezTo>
                    <a:pt x="325911" y="30994"/>
                    <a:pt x="325826" y="30956"/>
                    <a:pt x="325740" y="30918"/>
                  </a:cubicBezTo>
                  <a:cubicBezTo>
                    <a:pt x="209773" y="-16135"/>
                    <a:pt x="77623" y="39729"/>
                    <a:pt x="30570" y="155696"/>
                  </a:cubicBezTo>
                  <a:cubicBezTo>
                    <a:pt x="-16484" y="271663"/>
                    <a:pt x="39380" y="403812"/>
                    <a:pt x="155347" y="450866"/>
                  </a:cubicBezTo>
                  <a:cubicBezTo>
                    <a:pt x="271314" y="497919"/>
                    <a:pt x="403464" y="442055"/>
                    <a:pt x="450518" y="326089"/>
                  </a:cubicBezTo>
                  <a:cubicBezTo>
                    <a:pt x="472682" y="271453"/>
                    <a:pt x="472682" y="210331"/>
                    <a:pt x="450518" y="155696"/>
                  </a:cubicBezTo>
                  <a:cubicBezTo>
                    <a:pt x="448889" y="152105"/>
                    <a:pt x="450470" y="147866"/>
                    <a:pt x="454061" y="146237"/>
                  </a:cubicBezTo>
                  <a:cubicBezTo>
                    <a:pt x="457652" y="144599"/>
                    <a:pt x="461890" y="146190"/>
                    <a:pt x="463519" y="149781"/>
                  </a:cubicBezTo>
                  <a:cubicBezTo>
                    <a:pt x="463614" y="149971"/>
                    <a:pt x="463691" y="150162"/>
                    <a:pt x="463757" y="150362"/>
                  </a:cubicBezTo>
                  <a:cubicBezTo>
                    <a:pt x="513783" y="273634"/>
                    <a:pt x="454404" y="414128"/>
                    <a:pt x="331131" y="464153"/>
                  </a:cubicBezTo>
                  <a:cubicBezTo>
                    <a:pt x="302337" y="475831"/>
                    <a:pt x="271562" y="481841"/>
                    <a:pt x="240491" y="48183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644" name="Freeform: Shape 643">
              <a:extLst>
                <a:ext uri="{FF2B5EF4-FFF2-40B4-BE49-F238E27FC236}">
                  <a16:creationId xmlns:a16="http://schemas.microsoft.com/office/drawing/2014/main" id="{E18190B1-31F4-3D8F-CBED-87356BD9475B}"/>
                </a:ext>
              </a:extLst>
            </p:cNvPr>
            <p:cNvSpPr/>
            <p:nvPr/>
          </p:nvSpPr>
          <p:spPr>
            <a:xfrm>
              <a:off x="4533960" y="2303308"/>
              <a:ext cx="322586" cy="325372"/>
            </a:xfrm>
            <a:custGeom>
              <a:avLst/>
              <a:gdLst>
                <a:gd name="connsiteX0" fmla="*/ 160304 w 322586"/>
                <a:gd name="connsiteY0" fmla="*/ 325237 h 325372"/>
                <a:gd name="connsiteX1" fmla="*/ 137825 w 322586"/>
                <a:gd name="connsiteY1" fmla="*/ 323713 h 325372"/>
                <a:gd name="connsiteX2" fmla="*/ 2103 w 322586"/>
                <a:gd name="connsiteY2" fmla="*/ 135109 h 325372"/>
                <a:gd name="connsiteX3" fmla="*/ 46004 w 322586"/>
                <a:gd name="connsiteY3" fmla="*/ 47488 h 325372"/>
                <a:gd name="connsiteX4" fmla="*/ 240695 w 322586"/>
                <a:gd name="connsiteY4" fmla="*/ 20437 h 325372"/>
                <a:gd name="connsiteX5" fmla="*/ 243667 w 322586"/>
                <a:gd name="connsiteY5" fmla="*/ 30096 h 325372"/>
                <a:gd name="connsiteX6" fmla="*/ 234008 w 322586"/>
                <a:gd name="connsiteY6" fmla="*/ 33058 h 325372"/>
                <a:gd name="connsiteX7" fmla="*/ 233742 w 322586"/>
                <a:gd name="connsiteY7" fmla="*/ 32915 h 325372"/>
                <a:gd name="connsiteX8" fmla="*/ 55720 w 322586"/>
                <a:gd name="connsiteY8" fmla="*/ 57013 h 325372"/>
                <a:gd name="connsiteX9" fmla="*/ 57691 w 322586"/>
                <a:gd name="connsiteY9" fmla="*/ 265792 h 325372"/>
                <a:gd name="connsiteX10" fmla="*/ 266470 w 322586"/>
                <a:gd name="connsiteY10" fmla="*/ 263830 h 325372"/>
                <a:gd name="connsiteX11" fmla="*/ 289082 w 322586"/>
                <a:gd name="connsiteY11" fmla="*/ 86827 h 325372"/>
                <a:gd name="connsiteX12" fmla="*/ 291016 w 322586"/>
                <a:gd name="connsiteY12" fmla="*/ 76911 h 325372"/>
                <a:gd name="connsiteX13" fmla="*/ 300931 w 322586"/>
                <a:gd name="connsiteY13" fmla="*/ 78845 h 325372"/>
                <a:gd name="connsiteX14" fmla="*/ 301369 w 322586"/>
                <a:gd name="connsiteY14" fmla="*/ 79587 h 325372"/>
                <a:gd name="connsiteX15" fmla="*/ 238504 w 322586"/>
                <a:gd name="connsiteY15" fmla="*/ 303844 h 325372"/>
                <a:gd name="connsiteX16" fmla="*/ 160304 w 322586"/>
                <a:gd name="connsiteY16" fmla="*/ 324952 h 325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22586" h="325372">
                  <a:moveTo>
                    <a:pt x="160304" y="325237"/>
                  </a:moveTo>
                  <a:cubicBezTo>
                    <a:pt x="152779" y="325275"/>
                    <a:pt x="145274" y="324761"/>
                    <a:pt x="137825" y="323713"/>
                  </a:cubicBezTo>
                  <a:cubicBezTo>
                    <a:pt x="48261" y="309112"/>
                    <a:pt x="-12499" y="224663"/>
                    <a:pt x="2103" y="135109"/>
                  </a:cubicBezTo>
                  <a:cubicBezTo>
                    <a:pt x="7485" y="102114"/>
                    <a:pt x="22801" y="71548"/>
                    <a:pt x="46004" y="47488"/>
                  </a:cubicBezTo>
                  <a:cubicBezTo>
                    <a:pt x="97620" y="-3899"/>
                    <a:pt x="177020" y="-14939"/>
                    <a:pt x="240695" y="20437"/>
                  </a:cubicBezTo>
                  <a:cubicBezTo>
                    <a:pt x="244181" y="22285"/>
                    <a:pt x="245505" y="26609"/>
                    <a:pt x="243667" y="30096"/>
                  </a:cubicBezTo>
                  <a:cubicBezTo>
                    <a:pt x="241819" y="33582"/>
                    <a:pt x="237495" y="34906"/>
                    <a:pt x="234008" y="33058"/>
                  </a:cubicBezTo>
                  <a:cubicBezTo>
                    <a:pt x="233913" y="33010"/>
                    <a:pt x="233828" y="32963"/>
                    <a:pt x="233742" y="32915"/>
                  </a:cubicBezTo>
                  <a:cubicBezTo>
                    <a:pt x="175677" y="301"/>
                    <a:pt x="103030" y="10141"/>
                    <a:pt x="55720" y="57013"/>
                  </a:cubicBezTo>
                  <a:cubicBezTo>
                    <a:pt x="-1392" y="115211"/>
                    <a:pt x="-507" y="208689"/>
                    <a:pt x="57691" y="265792"/>
                  </a:cubicBezTo>
                  <a:cubicBezTo>
                    <a:pt x="115889" y="322904"/>
                    <a:pt x="209358" y="322027"/>
                    <a:pt x="266470" y="263830"/>
                  </a:cubicBezTo>
                  <a:cubicBezTo>
                    <a:pt x="312847" y="216567"/>
                    <a:pt x="322086" y="144224"/>
                    <a:pt x="289082" y="86827"/>
                  </a:cubicBezTo>
                  <a:cubicBezTo>
                    <a:pt x="286872" y="83559"/>
                    <a:pt x="287739" y="79111"/>
                    <a:pt x="291016" y="76911"/>
                  </a:cubicBezTo>
                  <a:cubicBezTo>
                    <a:pt x="294283" y="74701"/>
                    <a:pt x="298721" y="75568"/>
                    <a:pt x="300931" y="78845"/>
                  </a:cubicBezTo>
                  <a:cubicBezTo>
                    <a:pt x="301093" y="79083"/>
                    <a:pt x="301236" y="79330"/>
                    <a:pt x="301369" y="79587"/>
                  </a:cubicBezTo>
                  <a:cubicBezTo>
                    <a:pt x="345937" y="158874"/>
                    <a:pt x="317791" y="259276"/>
                    <a:pt x="238504" y="303844"/>
                  </a:cubicBezTo>
                  <a:cubicBezTo>
                    <a:pt x="214597" y="317284"/>
                    <a:pt x="187717" y="324532"/>
                    <a:pt x="160304" y="32495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645" name="Freeform: Shape 644">
              <a:extLst>
                <a:ext uri="{FF2B5EF4-FFF2-40B4-BE49-F238E27FC236}">
                  <a16:creationId xmlns:a16="http://schemas.microsoft.com/office/drawing/2014/main" id="{323983BC-0B22-AF22-F1D5-515AB54ECDD4}"/>
                </a:ext>
              </a:extLst>
            </p:cNvPr>
            <p:cNvSpPr/>
            <p:nvPr/>
          </p:nvSpPr>
          <p:spPr>
            <a:xfrm>
              <a:off x="4611097" y="2382361"/>
              <a:ext cx="167169" cy="166879"/>
            </a:xfrm>
            <a:custGeom>
              <a:avLst/>
              <a:gdLst>
                <a:gd name="connsiteX0" fmla="*/ 83739 w 167169"/>
                <a:gd name="connsiteY0" fmla="*/ 166745 h 166879"/>
                <a:gd name="connsiteX1" fmla="*/ -62 w 167169"/>
                <a:gd name="connsiteY1" fmla="*/ 83668 h 166879"/>
                <a:gd name="connsiteX2" fmla="*/ 83015 w 167169"/>
                <a:gd name="connsiteY2" fmla="*/ -133 h 166879"/>
                <a:gd name="connsiteX3" fmla="*/ 103932 w 167169"/>
                <a:gd name="connsiteY3" fmla="*/ 2439 h 166879"/>
                <a:gd name="connsiteX4" fmla="*/ 109085 w 167169"/>
                <a:gd name="connsiteY4" fmla="*/ 10974 h 166879"/>
                <a:gd name="connsiteX5" fmla="*/ 109075 w 167169"/>
                <a:gd name="connsiteY5" fmla="*/ 11012 h 166879"/>
                <a:gd name="connsiteX6" fmla="*/ 100446 w 167169"/>
                <a:gd name="connsiteY6" fmla="*/ 16260 h 166879"/>
                <a:gd name="connsiteX7" fmla="*/ 100408 w 167169"/>
                <a:gd name="connsiteY7" fmla="*/ 16250 h 166879"/>
                <a:gd name="connsiteX8" fmla="*/ 16778 w 167169"/>
                <a:gd name="connsiteY8" fmla="*/ 66695 h 166879"/>
                <a:gd name="connsiteX9" fmla="*/ 67222 w 167169"/>
                <a:gd name="connsiteY9" fmla="*/ 150315 h 166879"/>
                <a:gd name="connsiteX10" fmla="*/ 150852 w 167169"/>
                <a:gd name="connsiteY10" fmla="*/ 99880 h 166879"/>
                <a:gd name="connsiteX11" fmla="*/ 151462 w 167169"/>
                <a:gd name="connsiteY11" fmla="*/ 69400 h 166879"/>
                <a:gd name="connsiteX12" fmla="*/ 156091 w 167169"/>
                <a:gd name="connsiteY12" fmla="*/ 60418 h 166879"/>
                <a:gd name="connsiteX13" fmla="*/ 165073 w 167169"/>
                <a:gd name="connsiteY13" fmla="*/ 65057 h 166879"/>
                <a:gd name="connsiteX14" fmla="*/ 165368 w 167169"/>
                <a:gd name="connsiteY14" fmla="*/ 66447 h 166879"/>
                <a:gd name="connsiteX15" fmla="*/ 100512 w 167169"/>
                <a:gd name="connsiteY15" fmla="*/ 165021 h 166879"/>
                <a:gd name="connsiteX16" fmla="*/ 83739 w 167169"/>
                <a:gd name="connsiteY16" fmla="*/ 166745 h 166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67169" h="166879">
                  <a:moveTo>
                    <a:pt x="83739" y="166745"/>
                  </a:moveTo>
                  <a:cubicBezTo>
                    <a:pt x="37657" y="166945"/>
                    <a:pt x="138" y="129750"/>
                    <a:pt x="-62" y="83668"/>
                  </a:cubicBezTo>
                  <a:cubicBezTo>
                    <a:pt x="-262" y="37586"/>
                    <a:pt x="36933" y="67"/>
                    <a:pt x="83015" y="-133"/>
                  </a:cubicBezTo>
                  <a:cubicBezTo>
                    <a:pt x="90073" y="-161"/>
                    <a:pt x="97093" y="706"/>
                    <a:pt x="103932" y="2439"/>
                  </a:cubicBezTo>
                  <a:cubicBezTo>
                    <a:pt x="107713" y="3373"/>
                    <a:pt x="110018" y="7192"/>
                    <a:pt x="109085" y="10974"/>
                  </a:cubicBezTo>
                  <a:cubicBezTo>
                    <a:pt x="109085" y="10983"/>
                    <a:pt x="109075" y="11002"/>
                    <a:pt x="109075" y="11012"/>
                  </a:cubicBezTo>
                  <a:cubicBezTo>
                    <a:pt x="108142" y="14841"/>
                    <a:pt x="104275" y="17193"/>
                    <a:pt x="100446" y="16260"/>
                  </a:cubicBezTo>
                  <a:cubicBezTo>
                    <a:pt x="100427" y="16260"/>
                    <a:pt x="100417" y="16250"/>
                    <a:pt x="100408" y="16250"/>
                  </a:cubicBezTo>
                  <a:cubicBezTo>
                    <a:pt x="63384" y="7087"/>
                    <a:pt x="25941" y="29671"/>
                    <a:pt x="16778" y="66695"/>
                  </a:cubicBezTo>
                  <a:cubicBezTo>
                    <a:pt x="7615" y="103709"/>
                    <a:pt x="30199" y="141152"/>
                    <a:pt x="67222" y="150315"/>
                  </a:cubicBezTo>
                  <a:cubicBezTo>
                    <a:pt x="104246" y="159478"/>
                    <a:pt x="141689" y="136894"/>
                    <a:pt x="150852" y="99880"/>
                  </a:cubicBezTo>
                  <a:cubicBezTo>
                    <a:pt x="153319" y="89888"/>
                    <a:pt x="153529" y="79477"/>
                    <a:pt x="151462" y="69400"/>
                  </a:cubicBezTo>
                  <a:cubicBezTo>
                    <a:pt x="150261" y="65637"/>
                    <a:pt x="152338" y="61618"/>
                    <a:pt x="156091" y="60418"/>
                  </a:cubicBezTo>
                  <a:cubicBezTo>
                    <a:pt x="159853" y="59227"/>
                    <a:pt x="163873" y="61294"/>
                    <a:pt x="165073" y="65057"/>
                  </a:cubicBezTo>
                  <a:cubicBezTo>
                    <a:pt x="165216" y="65504"/>
                    <a:pt x="165320" y="65971"/>
                    <a:pt x="165368" y="66447"/>
                  </a:cubicBezTo>
                  <a:cubicBezTo>
                    <a:pt x="174683" y="111577"/>
                    <a:pt x="145642" y="155715"/>
                    <a:pt x="100512" y="165021"/>
                  </a:cubicBezTo>
                  <a:cubicBezTo>
                    <a:pt x="94988" y="166164"/>
                    <a:pt x="89368" y="166736"/>
                    <a:pt x="83739" y="1667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646" name="Freeform: Shape 645">
              <a:extLst>
                <a:ext uri="{FF2B5EF4-FFF2-40B4-BE49-F238E27FC236}">
                  <a16:creationId xmlns:a16="http://schemas.microsoft.com/office/drawing/2014/main" id="{E9EFDACD-12A6-221C-4721-58B42C7BF800}"/>
                </a:ext>
              </a:extLst>
            </p:cNvPr>
            <p:cNvSpPr/>
            <p:nvPr/>
          </p:nvSpPr>
          <p:spPr>
            <a:xfrm>
              <a:off x="4688145" y="2330555"/>
              <a:ext cx="140827" cy="143627"/>
            </a:xfrm>
            <a:custGeom>
              <a:avLst/>
              <a:gdLst>
                <a:gd name="connsiteX0" fmla="*/ 6976 w 140827"/>
                <a:gd name="connsiteY0" fmla="*/ 143494 h 143627"/>
                <a:gd name="connsiteX1" fmla="*/ 2023 w 140827"/>
                <a:gd name="connsiteY1" fmla="*/ 141399 h 143627"/>
                <a:gd name="connsiteX2" fmla="*/ 2023 w 140827"/>
                <a:gd name="connsiteY2" fmla="*/ 131302 h 143627"/>
                <a:gd name="connsiteX3" fmla="*/ 128610 w 140827"/>
                <a:gd name="connsiteY3" fmla="*/ 1953 h 143627"/>
                <a:gd name="connsiteX4" fmla="*/ 138707 w 140827"/>
                <a:gd name="connsiteY4" fmla="*/ 1953 h 143627"/>
                <a:gd name="connsiteX5" fmla="*/ 138707 w 140827"/>
                <a:gd name="connsiteY5" fmla="*/ 12144 h 143627"/>
                <a:gd name="connsiteX6" fmla="*/ 12215 w 140827"/>
                <a:gd name="connsiteY6" fmla="*/ 141303 h 143627"/>
                <a:gd name="connsiteX7" fmla="*/ 6976 w 140827"/>
                <a:gd name="connsiteY7" fmla="*/ 143494 h 1436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0827" h="143627">
                  <a:moveTo>
                    <a:pt x="6976" y="143494"/>
                  </a:moveTo>
                  <a:cubicBezTo>
                    <a:pt x="5109" y="143504"/>
                    <a:pt x="3319" y="142742"/>
                    <a:pt x="2023" y="141399"/>
                  </a:cubicBezTo>
                  <a:cubicBezTo>
                    <a:pt x="-758" y="138608"/>
                    <a:pt x="-758" y="134093"/>
                    <a:pt x="2023" y="131302"/>
                  </a:cubicBezTo>
                  <a:lnTo>
                    <a:pt x="128610" y="1953"/>
                  </a:lnTo>
                  <a:cubicBezTo>
                    <a:pt x="131401" y="-829"/>
                    <a:pt x="135916" y="-829"/>
                    <a:pt x="138707" y="1953"/>
                  </a:cubicBezTo>
                  <a:cubicBezTo>
                    <a:pt x="141450" y="4791"/>
                    <a:pt x="141450" y="9306"/>
                    <a:pt x="138707" y="12144"/>
                  </a:cubicBezTo>
                  <a:lnTo>
                    <a:pt x="12215" y="141303"/>
                  </a:lnTo>
                  <a:cubicBezTo>
                    <a:pt x="10843" y="142713"/>
                    <a:pt x="8948" y="143504"/>
                    <a:pt x="6976" y="14349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647" name="Freeform: Shape 646">
              <a:extLst>
                <a:ext uri="{FF2B5EF4-FFF2-40B4-BE49-F238E27FC236}">
                  <a16:creationId xmlns:a16="http://schemas.microsoft.com/office/drawing/2014/main" id="{A3BE1256-BB13-AC9E-7365-6B38A85922B9}"/>
                </a:ext>
              </a:extLst>
            </p:cNvPr>
            <p:cNvSpPr/>
            <p:nvPr/>
          </p:nvSpPr>
          <p:spPr>
            <a:xfrm>
              <a:off x="4815008" y="2152422"/>
              <a:ext cx="194447" cy="196221"/>
            </a:xfrm>
            <a:custGeom>
              <a:avLst/>
              <a:gdLst>
                <a:gd name="connsiteX0" fmla="*/ 77757 w 194447"/>
                <a:gd name="connsiteY0" fmla="*/ 196088 h 196221"/>
                <a:gd name="connsiteX1" fmla="*/ 77757 w 194447"/>
                <a:gd name="connsiteY1" fmla="*/ 196088 h 196221"/>
                <a:gd name="connsiteX2" fmla="*/ 6700 w 194447"/>
                <a:gd name="connsiteY2" fmla="*/ 192183 h 196221"/>
                <a:gd name="connsiteX3" fmla="*/ -63 w 194447"/>
                <a:gd name="connsiteY3" fmla="*/ 185039 h 196221"/>
                <a:gd name="connsiteX4" fmla="*/ -63 w 194447"/>
                <a:gd name="connsiteY4" fmla="*/ 112649 h 196221"/>
                <a:gd name="connsiteX5" fmla="*/ 1937 w 194447"/>
                <a:gd name="connsiteY5" fmla="*/ 107791 h 196221"/>
                <a:gd name="connsiteX6" fmla="*/ 102236 w 194447"/>
                <a:gd name="connsiteY6" fmla="*/ 2064 h 196221"/>
                <a:gd name="connsiteX7" fmla="*/ 110141 w 194447"/>
                <a:gd name="connsiteY7" fmla="*/ 349 h 196221"/>
                <a:gd name="connsiteX8" fmla="*/ 114618 w 194447"/>
                <a:gd name="connsiteY8" fmla="*/ 7017 h 196221"/>
                <a:gd name="connsiteX9" fmla="*/ 114618 w 194447"/>
                <a:gd name="connsiteY9" fmla="*/ 80836 h 196221"/>
                <a:gd name="connsiteX10" fmla="*/ 187675 w 194447"/>
                <a:gd name="connsiteY10" fmla="*/ 85693 h 196221"/>
                <a:gd name="connsiteX11" fmla="*/ 194371 w 194447"/>
                <a:gd name="connsiteY11" fmla="*/ 93256 h 196221"/>
                <a:gd name="connsiteX12" fmla="*/ 191866 w 194447"/>
                <a:gd name="connsiteY12" fmla="*/ 98266 h 196221"/>
                <a:gd name="connsiteX13" fmla="*/ 82519 w 194447"/>
                <a:gd name="connsiteY13" fmla="*/ 194278 h 196221"/>
                <a:gd name="connsiteX14" fmla="*/ 77757 w 194447"/>
                <a:gd name="connsiteY14" fmla="*/ 196088 h 196221"/>
                <a:gd name="connsiteX15" fmla="*/ 13844 w 194447"/>
                <a:gd name="connsiteY15" fmla="*/ 178276 h 196221"/>
                <a:gd name="connsiteX16" fmla="*/ 75185 w 194447"/>
                <a:gd name="connsiteY16" fmla="*/ 181705 h 196221"/>
                <a:gd name="connsiteX17" fmla="*/ 169196 w 194447"/>
                <a:gd name="connsiteY17" fmla="*/ 98742 h 196221"/>
                <a:gd name="connsiteX18" fmla="*/ 106617 w 194447"/>
                <a:gd name="connsiteY18" fmla="*/ 94552 h 196221"/>
                <a:gd name="connsiteX19" fmla="*/ 99950 w 194447"/>
                <a:gd name="connsiteY19" fmla="*/ 87408 h 196221"/>
                <a:gd name="connsiteX20" fmla="*/ 99950 w 194447"/>
                <a:gd name="connsiteY20" fmla="*/ 24828 h 196221"/>
                <a:gd name="connsiteX21" fmla="*/ 14225 w 194447"/>
                <a:gd name="connsiteY21" fmla="*/ 115411 h 1962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94447" h="196221">
                  <a:moveTo>
                    <a:pt x="77757" y="196088"/>
                  </a:moveTo>
                  <a:lnTo>
                    <a:pt x="77757" y="196088"/>
                  </a:lnTo>
                  <a:lnTo>
                    <a:pt x="6700" y="192183"/>
                  </a:lnTo>
                  <a:cubicBezTo>
                    <a:pt x="2928" y="191935"/>
                    <a:pt x="-25" y="188820"/>
                    <a:pt x="-63" y="185039"/>
                  </a:cubicBezTo>
                  <a:lnTo>
                    <a:pt x="-63" y="112649"/>
                  </a:lnTo>
                  <a:cubicBezTo>
                    <a:pt x="-34" y="110830"/>
                    <a:pt x="680" y="109096"/>
                    <a:pt x="1937" y="107791"/>
                  </a:cubicBezTo>
                  <a:lnTo>
                    <a:pt x="102236" y="2064"/>
                  </a:lnTo>
                  <a:cubicBezTo>
                    <a:pt x="104303" y="-22"/>
                    <a:pt x="107398" y="-689"/>
                    <a:pt x="110141" y="349"/>
                  </a:cubicBezTo>
                  <a:cubicBezTo>
                    <a:pt x="112847" y="1464"/>
                    <a:pt x="114609" y="4093"/>
                    <a:pt x="114618" y="7017"/>
                  </a:cubicBezTo>
                  <a:lnTo>
                    <a:pt x="114618" y="80836"/>
                  </a:lnTo>
                  <a:lnTo>
                    <a:pt x="187675" y="85693"/>
                  </a:lnTo>
                  <a:cubicBezTo>
                    <a:pt x="191609" y="85931"/>
                    <a:pt x="194609" y="89322"/>
                    <a:pt x="194371" y="93256"/>
                  </a:cubicBezTo>
                  <a:cubicBezTo>
                    <a:pt x="194247" y="95199"/>
                    <a:pt x="193342" y="97009"/>
                    <a:pt x="191866" y="98266"/>
                  </a:cubicBezTo>
                  <a:lnTo>
                    <a:pt x="82519" y="194278"/>
                  </a:lnTo>
                  <a:cubicBezTo>
                    <a:pt x="81214" y="195459"/>
                    <a:pt x="79519" y="196107"/>
                    <a:pt x="77757" y="196088"/>
                  </a:cubicBezTo>
                  <a:close/>
                  <a:moveTo>
                    <a:pt x="13844" y="178276"/>
                  </a:moveTo>
                  <a:lnTo>
                    <a:pt x="75185" y="181705"/>
                  </a:lnTo>
                  <a:lnTo>
                    <a:pt x="169196" y="98742"/>
                  </a:lnTo>
                  <a:lnTo>
                    <a:pt x="106617" y="94552"/>
                  </a:lnTo>
                  <a:cubicBezTo>
                    <a:pt x="102855" y="94304"/>
                    <a:pt x="99940" y="91170"/>
                    <a:pt x="99950" y="87408"/>
                  </a:cubicBezTo>
                  <a:lnTo>
                    <a:pt x="99950" y="24828"/>
                  </a:lnTo>
                  <a:lnTo>
                    <a:pt x="14225" y="11541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</p:grpSp>
      <p:grpSp>
        <p:nvGrpSpPr>
          <p:cNvPr id="648" name="Group 647">
            <a:extLst>
              <a:ext uri="{FF2B5EF4-FFF2-40B4-BE49-F238E27FC236}">
                <a16:creationId xmlns:a16="http://schemas.microsoft.com/office/drawing/2014/main" id="{798E167C-102B-A967-3026-94EE609A13FD}"/>
              </a:ext>
            </a:extLst>
          </p:cNvPr>
          <p:cNvGrpSpPr/>
          <p:nvPr/>
        </p:nvGrpSpPr>
        <p:grpSpPr>
          <a:xfrm>
            <a:off x="14126750" y="4318036"/>
            <a:ext cx="896745" cy="893362"/>
            <a:chOff x="10475625" y="3812013"/>
            <a:chExt cx="896745" cy="893362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649" name="Freeform: Shape 648">
              <a:extLst>
                <a:ext uri="{FF2B5EF4-FFF2-40B4-BE49-F238E27FC236}">
                  <a16:creationId xmlns:a16="http://schemas.microsoft.com/office/drawing/2014/main" id="{365311A3-963E-31E0-9BCF-CD91A48DC4AB}"/>
                </a:ext>
              </a:extLst>
            </p:cNvPr>
            <p:cNvSpPr/>
            <p:nvPr/>
          </p:nvSpPr>
          <p:spPr>
            <a:xfrm>
              <a:off x="10475625" y="4031393"/>
              <a:ext cx="390142" cy="673982"/>
            </a:xfrm>
            <a:custGeom>
              <a:avLst/>
              <a:gdLst>
                <a:gd name="connsiteX0" fmla="*/ 158814 w 241553"/>
                <a:gd name="connsiteY0" fmla="*/ 417157 h 417290"/>
                <a:gd name="connsiteX1" fmla="*/ 145193 w 241553"/>
                <a:gd name="connsiteY1" fmla="*/ 417157 h 417290"/>
                <a:gd name="connsiteX2" fmla="*/ 120904 w 241553"/>
                <a:gd name="connsiteY2" fmla="*/ 405727 h 417290"/>
                <a:gd name="connsiteX3" fmla="*/ 96616 w 241553"/>
                <a:gd name="connsiteY3" fmla="*/ 417157 h 417290"/>
                <a:gd name="connsiteX4" fmla="*/ 82995 w 241553"/>
                <a:gd name="connsiteY4" fmla="*/ 417157 h 417290"/>
                <a:gd name="connsiteX5" fmla="*/ 51562 w 241553"/>
                <a:gd name="connsiteY5" fmla="*/ 385724 h 417290"/>
                <a:gd name="connsiteX6" fmla="*/ 51562 w 241553"/>
                <a:gd name="connsiteY6" fmla="*/ 246278 h 417290"/>
                <a:gd name="connsiteX7" fmla="*/ 34418 w 241553"/>
                <a:gd name="connsiteY7" fmla="*/ 251422 h 417290"/>
                <a:gd name="connsiteX8" fmla="*/ 31370 w 241553"/>
                <a:gd name="connsiteY8" fmla="*/ 251422 h 417290"/>
                <a:gd name="connsiteX9" fmla="*/ -63 w 241553"/>
                <a:gd name="connsiteY9" fmla="*/ 219989 h 417290"/>
                <a:gd name="connsiteX10" fmla="*/ -63 w 241553"/>
                <a:gd name="connsiteY10" fmla="*/ 75971 h 417290"/>
                <a:gd name="connsiteX11" fmla="*/ -63 w 241553"/>
                <a:gd name="connsiteY11" fmla="*/ 67304 h 417290"/>
                <a:gd name="connsiteX12" fmla="*/ 61469 w 241553"/>
                <a:gd name="connsiteY12" fmla="*/ -133 h 417290"/>
                <a:gd name="connsiteX13" fmla="*/ 179960 w 241553"/>
                <a:gd name="connsiteY13" fmla="*/ -133 h 417290"/>
                <a:gd name="connsiteX14" fmla="*/ 241491 w 241553"/>
                <a:gd name="connsiteY14" fmla="*/ 67208 h 417290"/>
                <a:gd name="connsiteX15" fmla="*/ 241491 w 241553"/>
                <a:gd name="connsiteY15" fmla="*/ 67208 h 417290"/>
                <a:gd name="connsiteX16" fmla="*/ 241491 w 241553"/>
                <a:gd name="connsiteY16" fmla="*/ 75876 h 417290"/>
                <a:gd name="connsiteX17" fmla="*/ 241491 w 241553"/>
                <a:gd name="connsiteY17" fmla="*/ 75876 h 417290"/>
                <a:gd name="connsiteX18" fmla="*/ 241491 w 241553"/>
                <a:gd name="connsiteY18" fmla="*/ 219894 h 417290"/>
                <a:gd name="connsiteX19" fmla="*/ 210059 w 241553"/>
                <a:gd name="connsiteY19" fmla="*/ 251327 h 417290"/>
                <a:gd name="connsiteX20" fmla="*/ 207011 w 241553"/>
                <a:gd name="connsiteY20" fmla="*/ 251327 h 417290"/>
                <a:gd name="connsiteX21" fmla="*/ 189866 w 241553"/>
                <a:gd name="connsiteY21" fmla="*/ 246183 h 417290"/>
                <a:gd name="connsiteX22" fmla="*/ 189866 w 241553"/>
                <a:gd name="connsiteY22" fmla="*/ 385629 h 417290"/>
                <a:gd name="connsiteX23" fmla="*/ 158814 w 241553"/>
                <a:gd name="connsiteY23" fmla="*/ 417157 h 417290"/>
                <a:gd name="connsiteX24" fmla="*/ 113761 w 241553"/>
                <a:gd name="connsiteY24" fmla="*/ 385724 h 417290"/>
                <a:gd name="connsiteX25" fmla="*/ 128048 w 241553"/>
                <a:gd name="connsiteY25" fmla="*/ 385724 h 417290"/>
                <a:gd name="connsiteX26" fmla="*/ 145193 w 241553"/>
                <a:gd name="connsiteY26" fmla="*/ 402869 h 417290"/>
                <a:gd name="connsiteX27" fmla="*/ 158814 w 241553"/>
                <a:gd name="connsiteY27" fmla="*/ 402869 h 417290"/>
                <a:gd name="connsiteX28" fmla="*/ 175959 w 241553"/>
                <a:gd name="connsiteY28" fmla="*/ 385724 h 417290"/>
                <a:gd name="connsiteX29" fmla="*/ 175959 w 241553"/>
                <a:gd name="connsiteY29" fmla="*/ 219989 h 417290"/>
                <a:gd name="connsiteX30" fmla="*/ 190246 w 241553"/>
                <a:gd name="connsiteY30" fmla="*/ 219989 h 417290"/>
                <a:gd name="connsiteX31" fmla="*/ 207392 w 241553"/>
                <a:gd name="connsiteY31" fmla="*/ 237134 h 417290"/>
                <a:gd name="connsiteX32" fmla="*/ 210440 w 241553"/>
                <a:gd name="connsiteY32" fmla="*/ 237134 h 417290"/>
                <a:gd name="connsiteX33" fmla="*/ 227585 w 241553"/>
                <a:gd name="connsiteY33" fmla="*/ 219989 h 417290"/>
                <a:gd name="connsiteX34" fmla="*/ 227585 w 241553"/>
                <a:gd name="connsiteY34" fmla="*/ 79972 h 417290"/>
                <a:gd name="connsiteX35" fmla="*/ 227585 w 241553"/>
                <a:gd name="connsiteY35" fmla="*/ 67685 h 417290"/>
                <a:gd name="connsiteX36" fmla="*/ 179960 w 241553"/>
                <a:gd name="connsiteY36" fmla="*/ 14154 h 417290"/>
                <a:gd name="connsiteX37" fmla="*/ 61659 w 241553"/>
                <a:gd name="connsiteY37" fmla="*/ 14154 h 417290"/>
                <a:gd name="connsiteX38" fmla="*/ 14034 w 241553"/>
                <a:gd name="connsiteY38" fmla="*/ 67685 h 417290"/>
                <a:gd name="connsiteX39" fmla="*/ 14034 w 241553"/>
                <a:gd name="connsiteY39" fmla="*/ 80067 h 417290"/>
                <a:gd name="connsiteX40" fmla="*/ 14034 w 241553"/>
                <a:gd name="connsiteY40" fmla="*/ 219989 h 417290"/>
                <a:gd name="connsiteX41" fmla="*/ 31179 w 241553"/>
                <a:gd name="connsiteY41" fmla="*/ 237134 h 417290"/>
                <a:gd name="connsiteX42" fmla="*/ 34227 w 241553"/>
                <a:gd name="connsiteY42" fmla="*/ 237134 h 417290"/>
                <a:gd name="connsiteX43" fmla="*/ 51372 w 241553"/>
                <a:gd name="connsiteY43" fmla="*/ 219989 h 417290"/>
                <a:gd name="connsiteX44" fmla="*/ 65660 w 241553"/>
                <a:gd name="connsiteY44" fmla="*/ 219989 h 417290"/>
                <a:gd name="connsiteX45" fmla="*/ 65660 w 241553"/>
                <a:gd name="connsiteY45" fmla="*/ 385724 h 417290"/>
                <a:gd name="connsiteX46" fmla="*/ 82804 w 241553"/>
                <a:gd name="connsiteY46" fmla="*/ 402869 h 417290"/>
                <a:gd name="connsiteX47" fmla="*/ 96425 w 241553"/>
                <a:gd name="connsiteY47" fmla="*/ 402869 h 417290"/>
                <a:gd name="connsiteX48" fmla="*/ 113761 w 241553"/>
                <a:gd name="connsiteY48" fmla="*/ 385915 h 417290"/>
                <a:gd name="connsiteX49" fmla="*/ 113761 w 241553"/>
                <a:gd name="connsiteY49" fmla="*/ 385724 h 417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241553" h="417290">
                  <a:moveTo>
                    <a:pt x="158814" y="417157"/>
                  </a:moveTo>
                  <a:lnTo>
                    <a:pt x="145193" y="417157"/>
                  </a:lnTo>
                  <a:cubicBezTo>
                    <a:pt x="135802" y="417157"/>
                    <a:pt x="126896" y="412966"/>
                    <a:pt x="120904" y="405727"/>
                  </a:cubicBezTo>
                  <a:cubicBezTo>
                    <a:pt x="114913" y="412966"/>
                    <a:pt x="106007" y="417157"/>
                    <a:pt x="96616" y="417157"/>
                  </a:cubicBezTo>
                  <a:lnTo>
                    <a:pt x="82995" y="417157"/>
                  </a:lnTo>
                  <a:cubicBezTo>
                    <a:pt x="65631" y="417157"/>
                    <a:pt x="51562" y="403088"/>
                    <a:pt x="51562" y="385724"/>
                  </a:cubicBezTo>
                  <a:lnTo>
                    <a:pt x="51562" y="246278"/>
                  </a:lnTo>
                  <a:cubicBezTo>
                    <a:pt x="46467" y="249622"/>
                    <a:pt x="40514" y="251412"/>
                    <a:pt x="34418" y="251422"/>
                  </a:cubicBezTo>
                  <a:lnTo>
                    <a:pt x="31370" y="251422"/>
                  </a:lnTo>
                  <a:cubicBezTo>
                    <a:pt x="14005" y="251422"/>
                    <a:pt x="-63" y="237354"/>
                    <a:pt x="-63" y="219989"/>
                  </a:cubicBezTo>
                  <a:lnTo>
                    <a:pt x="-63" y="75971"/>
                  </a:lnTo>
                  <a:cubicBezTo>
                    <a:pt x="-63" y="72352"/>
                    <a:pt x="-63" y="67494"/>
                    <a:pt x="-63" y="67304"/>
                  </a:cubicBezTo>
                  <a:cubicBezTo>
                    <a:pt x="985" y="35395"/>
                    <a:pt x="27560" y="-133"/>
                    <a:pt x="61469" y="-133"/>
                  </a:cubicBezTo>
                  <a:lnTo>
                    <a:pt x="179960" y="-133"/>
                  </a:lnTo>
                  <a:cubicBezTo>
                    <a:pt x="213869" y="-133"/>
                    <a:pt x="240443" y="35395"/>
                    <a:pt x="241491" y="67208"/>
                  </a:cubicBezTo>
                  <a:lnTo>
                    <a:pt x="241491" y="67208"/>
                  </a:lnTo>
                  <a:cubicBezTo>
                    <a:pt x="241491" y="67208"/>
                    <a:pt x="241491" y="72257"/>
                    <a:pt x="241491" y="75876"/>
                  </a:cubicBezTo>
                  <a:lnTo>
                    <a:pt x="241491" y="75876"/>
                  </a:lnTo>
                  <a:lnTo>
                    <a:pt x="241491" y="219894"/>
                  </a:lnTo>
                  <a:cubicBezTo>
                    <a:pt x="241491" y="237258"/>
                    <a:pt x="227423" y="251327"/>
                    <a:pt x="210059" y="251327"/>
                  </a:cubicBezTo>
                  <a:lnTo>
                    <a:pt x="207011" y="251327"/>
                  </a:lnTo>
                  <a:cubicBezTo>
                    <a:pt x="200915" y="251317"/>
                    <a:pt x="194962" y="249526"/>
                    <a:pt x="189866" y="246183"/>
                  </a:cubicBezTo>
                  <a:lnTo>
                    <a:pt x="189866" y="385629"/>
                  </a:lnTo>
                  <a:cubicBezTo>
                    <a:pt x="189923" y="402879"/>
                    <a:pt x="176064" y="416947"/>
                    <a:pt x="158814" y="417157"/>
                  </a:cubicBezTo>
                  <a:close/>
                  <a:moveTo>
                    <a:pt x="113761" y="385724"/>
                  </a:moveTo>
                  <a:lnTo>
                    <a:pt x="128048" y="385724"/>
                  </a:lnTo>
                  <a:cubicBezTo>
                    <a:pt x="128048" y="395192"/>
                    <a:pt x="135725" y="402869"/>
                    <a:pt x="145193" y="402869"/>
                  </a:cubicBezTo>
                  <a:lnTo>
                    <a:pt x="158814" y="402869"/>
                  </a:lnTo>
                  <a:cubicBezTo>
                    <a:pt x="168282" y="402869"/>
                    <a:pt x="175959" y="395192"/>
                    <a:pt x="175959" y="385724"/>
                  </a:cubicBezTo>
                  <a:lnTo>
                    <a:pt x="175959" y="219989"/>
                  </a:lnTo>
                  <a:lnTo>
                    <a:pt x="190246" y="219989"/>
                  </a:lnTo>
                  <a:cubicBezTo>
                    <a:pt x="190294" y="229438"/>
                    <a:pt x="197943" y="237087"/>
                    <a:pt x="207392" y="237134"/>
                  </a:cubicBezTo>
                  <a:lnTo>
                    <a:pt x="210440" y="237134"/>
                  </a:lnTo>
                  <a:cubicBezTo>
                    <a:pt x="219907" y="237134"/>
                    <a:pt x="227585" y="229457"/>
                    <a:pt x="227585" y="219989"/>
                  </a:cubicBezTo>
                  <a:lnTo>
                    <a:pt x="227585" y="79972"/>
                  </a:lnTo>
                  <a:cubicBezTo>
                    <a:pt x="227585" y="79400"/>
                    <a:pt x="227585" y="68542"/>
                    <a:pt x="227585" y="67685"/>
                  </a:cubicBezTo>
                  <a:cubicBezTo>
                    <a:pt x="226727" y="42920"/>
                    <a:pt x="205963" y="14154"/>
                    <a:pt x="179960" y="14154"/>
                  </a:cubicBezTo>
                  <a:lnTo>
                    <a:pt x="61659" y="14154"/>
                  </a:lnTo>
                  <a:cubicBezTo>
                    <a:pt x="36037" y="14154"/>
                    <a:pt x="15272" y="42729"/>
                    <a:pt x="14034" y="67685"/>
                  </a:cubicBezTo>
                  <a:cubicBezTo>
                    <a:pt x="14034" y="68256"/>
                    <a:pt x="14034" y="79210"/>
                    <a:pt x="14034" y="80067"/>
                  </a:cubicBezTo>
                  <a:lnTo>
                    <a:pt x="14034" y="219989"/>
                  </a:lnTo>
                  <a:cubicBezTo>
                    <a:pt x="14034" y="229457"/>
                    <a:pt x="21711" y="237134"/>
                    <a:pt x="31179" y="237134"/>
                  </a:cubicBezTo>
                  <a:lnTo>
                    <a:pt x="34227" y="237134"/>
                  </a:lnTo>
                  <a:cubicBezTo>
                    <a:pt x="43676" y="237087"/>
                    <a:pt x="51324" y="229438"/>
                    <a:pt x="51372" y="219989"/>
                  </a:cubicBezTo>
                  <a:lnTo>
                    <a:pt x="65660" y="219989"/>
                  </a:lnTo>
                  <a:lnTo>
                    <a:pt x="65660" y="385724"/>
                  </a:lnTo>
                  <a:cubicBezTo>
                    <a:pt x="65660" y="395192"/>
                    <a:pt x="73337" y="402869"/>
                    <a:pt x="82804" y="402869"/>
                  </a:cubicBezTo>
                  <a:lnTo>
                    <a:pt x="96425" y="402869"/>
                  </a:lnTo>
                  <a:cubicBezTo>
                    <a:pt x="105893" y="402974"/>
                    <a:pt x="113656" y="395383"/>
                    <a:pt x="113761" y="385915"/>
                  </a:cubicBezTo>
                  <a:cubicBezTo>
                    <a:pt x="113761" y="385848"/>
                    <a:pt x="113761" y="385791"/>
                    <a:pt x="113761" y="38572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grpSp>
          <p:nvGrpSpPr>
            <p:cNvPr id="650" name="Group 649">
              <a:extLst>
                <a:ext uri="{FF2B5EF4-FFF2-40B4-BE49-F238E27FC236}">
                  <a16:creationId xmlns:a16="http://schemas.microsoft.com/office/drawing/2014/main" id="{0E25E896-18BE-AC4C-1CDA-8193D62C04BD}"/>
                </a:ext>
              </a:extLst>
            </p:cNvPr>
            <p:cNvGrpSpPr/>
            <p:nvPr/>
          </p:nvGrpSpPr>
          <p:grpSpPr>
            <a:xfrm>
              <a:off x="10559008" y="3812013"/>
              <a:ext cx="813362" cy="842748"/>
              <a:chOff x="4505637" y="1279176"/>
              <a:chExt cx="503586" cy="521780"/>
            </a:xfrm>
            <a:grpFill/>
          </p:grpSpPr>
          <p:sp>
            <p:nvSpPr>
              <p:cNvPr id="651" name="Freeform: Shape 650">
                <a:extLst>
                  <a:ext uri="{FF2B5EF4-FFF2-40B4-BE49-F238E27FC236}">
                    <a16:creationId xmlns:a16="http://schemas.microsoft.com/office/drawing/2014/main" id="{AE04DDD9-34EB-38D6-D72A-A0DB750B7AE0}"/>
                  </a:ext>
                </a:extLst>
              </p:cNvPr>
              <p:cNvSpPr/>
              <p:nvPr/>
            </p:nvSpPr>
            <p:spPr>
              <a:xfrm>
                <a:off x="4661561" y="1331755"/>
                <a:ext cx="347662" cy="57150"/>
              </a:xfrm>
              <a:custGeom>
                <a:avLst/>
                <a:gdLst>
                  <a:gd name="connsiteX0" fmla="*/ 340265 w 347662"/>
                  <a:gd name="connsiteY0" fmla="*/ 57017 h 57150"/>
                  <a:gd name="connsiteX1" fmla="*/ 71089 w 347662"/>
                  <a:gd name="connsiteY1" fmla="*/ 57017 h 57150"/>
                  <a:gd name="connsiteX2" fmla="*/ 63945 w 347662"/>
                  <a:gd name="connsiteY2" fmla="*/ 49873 h 57150"/>
                  <a:gd name="connsiteX3" fmla="*/ 71089 w 347662"/>
                  <a:gd name="connsiteY3" fmla="*/ 42729 h 57150"/>
                  <a:gd name="connsiteX4" fmla="*/ 333121 w 347662"/>
                  <a:gd name="connsiteY4" fmla="*/ 42729 h 57150"/>
                  <a:gd name="connsiteX5" fmla="*/ 333121 w 347662"/>
                  <a:gd name="connsiteY5" fmla="*/ 14154 h 57150"/>
                  <a:gd name="connsiteX6" fmla="*/ 7081 w 347662"/>
                  <a:gd name="connsiteY6" fmla="*/ 14154 h 57150"/>
                  <a:gd name="connsiteX7" fmla="*/ -63 w 347662"/>
                  <a:gd name="connsiteY7" fmla="*/ 7010 h 57150"/>
                  <a:gd name="connsiteX8" fmla="*/ 7081 w 347662"/>
                  <a:gd name="connsiteY8" fmla="*/ -133 h 57150"/>
                  <a:gd name="connsiteX9" fmla="*/ 340456 w 347662"/>
                  <a:gd name="connsiteY9" fmla="*/ -133 h 57150"/>
                  <a:gd name="connsiteX10" fmla="*/ 347600 w 347662"/>
                  <a:gd name="connsiteY10" fmla="*/ 7010 h 57150"/>
                  <a:gd name="connsiteX11" fmla="*/ 347600 w 347662"/>
                  <a:gd name="connsiteY11" fmla="*/ 50064 h 57150"/>
                  <a:gd name="connsiteX12" fmla="*/ 340265 w 347662"/>
                  <a:gd name="connsiteY12" fmla="*/ 57017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47662" h="57150">
                    <a:moveTo>
                      <a:pt x="340265" y="57017"/>
                    </a:moveTo>
                    <a:lnTo>
                      <a:pt x="71089" y="57017"/>
                    </a:lnTo>
                    <a:cubicBezTo>
                      <a:pt x="67146" y="57017"/>
                      <a:pt x="63945" y="53816"/>
                      <a:pt x="63945" y="49873"/>
                    </a:cubicBezTo>
                    <a:cubicBezTo>
                      <a:pt x="63945" y="45930"/>
                      <a:pt x="67146" y="42729"/>
                      <a:pt x="71089" y="42729"/>
                    </a:cubicBezTo>
                    <a:lnTo>
                      <a:pt x="333121" y="42729"/>
                    </a:lnTo>
                    <a:lnTo>
                      <a:pt x="333121" y="14154"/>
                    </a:lnTo>
                    <a:lnTo>
                      <a:pt x="7081" y="14154"/>
                    </a:lnTo>
                    <a:cubicBezTo>
                      <a:pt x="3138" y="14154"/>
                      <a:pt x="-63" y="10954"/>
                      <a:pt x="-63" y="7010"/>
                    </a:cubicBezTo>
                    <a:cubicBezTo>
                      <a:pt x="-63" y="3067"/>
                      <a:pt x="3138" y="-133"/>
                      <a:pt x="7081" y="-133"/>
                    </a:cubicBezTo>
                    <a:lnTo>
                      <a:pt x="340456" y="-133"/>
                    </a:lnTo>
                    <a:cubicBezTo>
                      <a:pt x="344380" y="-86"/>
                      <a:pt x="347552" y="3086"/>
                      <a:pt x="347600" y="7010"/>
                    </a:cubicBezTo>
                    <a:lnTo>
                      <a:pt x="347600" y="50064"/>
                    </a:lnTo>
                    <a:cubicBezTo>
                      <a:pt x="347447" y="53988"/>
                      <a:pt x="344190" y="57074"/>
                      <a:pt x="340265" y="570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7198"/>
              </a:p>
            </p:txBody>
          </p:sp>
          <p:sp>
            <p:nvSpPr>
              <p:cNvPr id="652" name="Freeform: Shape 651">
                <a:extLst>
                  <a:ext uri="{FF2B5EF4-FFF2-40B4-BE49-F238E27FC236}">
                    <a16:creationId xmlns:a16="http://schemas.microsoft.com/office/drawing/2014/main" id="{3A9EF31B-522B-DF79-994F-E415A9C8FFB6}"/>
                  </a:ext>
                </a:extLst>
              </p:cNvPr>
              <p:cNvSpPr/>
              <p:nvPr/>
            </p:nvSpPr>
            <p:spPr>
              <a:xfrm>
                <a:off x="4656417" y="1374616"/>
                <a:ext cx="307752" cy="282513"/>
              </a:xfrm>
              <a:custGeom>
                <a:avLst/>
                <a:gdLst>
                  <a:gd name="connsiteX0" fmla="*/ 300546 w 307752"/>
                  <a:gd name="connsiteY0" fmla="*/ 282379 h 282513"/>
                  <a:gd name="connsiteX1" fmla="*/ 68231 w 307752"/>
                  <a:gd name="connsiteY1" fmla="*/ 282379 h 282513"/>
                  <a:gd name="connsiteX2" fmla="*/ 61087 w 307752"/>
                  <a:gd name="connsiteY2" fmla="*/ 275235 h 282513"/>
                  <a:gd name="connsiteX3" fmla="*/ 68231 w 307752"/>
                  <a:gd name="connsiteY3" fmla="*/ 268092 h 282513"/>
                  <a:gd name="connsiteX4" fmla="*/ 293402 w 307752"/>
                  <a:gd name="connsiteY4" fmla="*/ 268092 h 282513"/>
                  <a:gd name="connsiteX5" fmla="*/ 293402 w 307752"/>
                  <a:gd name="connsiteY5" fmla="*/ 14155 h 282513"/>
                  <a:gd name="connsiteX6" fmla="*/ 7081 w 307752"/>
                  <a:gd name="connsiteY6" fmla="*/ 14155 h 282513"/>
                  <a:gd name="connsiteX7" fmla="*/ -63 w 307752"/>
                  <a:gd name="connsiteY7" fmla="*/ 7011 h 282513"/>
                  <a:gd name="connsiteX8" fmla="*/ 7081 w 307752"/>
                  <a:gd name="connsiteY8" fmla="*/ -133 h 282513"/>
                  <a:gd name="connsiteX9" fmla="*/ 300546 w 307752"/>
                  <a:gd name="connsiteY9" fmla="*/ -133 h 282513"/>
                  <a:gd name="connsiteX10" fmla="*/ 307690 w 307752"/>
                  <a:gd name="connsiteY10" fmla="*/ 6821 h 282513"/>
                  <a:gd name="connsiteX11" fmla="*/ 307690 w 307752"/>
                  <a:gd name="connsiteY11" fmla="*/ 7011 h 282513"/>
                  <a:gd name="connsiteX12" fmla="*/ 307690 w 307752"/>
                  <a:gd name="connsiteY12" fmla="*/ 275712 h 282513"/>
                  <a:gd name="connsiteX13" fmla="*/ 300546 w 307752"/>
                  <a:gd name="connsiteY13" fmla="*/ 282379 h 282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07752" h="282513">
                    <a:moveTo>
                      <a:pt x="300546" y="282379"/>
                    </a:moveTo>
                    <a:lnTo>
                      <a:pt x="68231" y="282379"/>
                    </a:lnTo>
                    <a:cubicBezTo>
                      <a:pt x="64288" y="282379"/>
                      <a:pt x="61087" y="279179"/>
                      <a:pt x="61087" y="275235"/>
                    </a:cubicBezTo>
                    <a:cubicBezTo>
                      <a:pt x="61087" y="271292"/>
                      <a:pt x="64288" y="268092"/>
                      <a:pt x="68231" y="268092"/>
                    </a:cubicBezTo>
                    <a:lnTo>
                      <a:pt x="293402" y="268092"/>
                    </a:lnTo>
                    <a:lnTo>
                      <a:pt x="293402" y="14155"/>
                    </a:lnTo>
                    <a:lnTo>
                      <a:pt x="7081" y="14155"/>
                    </a:lnTo>
                    <a:cubicBezTo>
                      <a:pt x="3138" y="14155"/>
                      <a:pt x="-63" y="10955"/>
                      <a:pt x="-63" y="7011"/>
                    </a:cubicBezTo>
                    <a:cubicBezTo>
                      <a:pt x="-63" y="3068"/>
                      <a:pt x="3138" y="-133"/>
                      <a:pt x="7081" y="-133"/>
                    </a:cubicBezTo>
                    <a:lnTo>
                      <a:pt x="300546" y="-133"/>
                    </a:lnTo>
                    <a:cubicBezTo>
                      <a:pt x="304442" y="-190"/>
                      <a:pt x="307633" y="2925"/>
                      <a:pt x="307690" y="6821"/>
                    </a:cubicBezTo>
                    <a:cubicBezTo>
                      <a:pt x="307690" y="6887"/>
                      <a:pt x="307690" y="6945"/>
                      <a:pt x="307690" y="7011"/>
                    </a:cubicBezTo>
                    <a:lnTo>
                      <a:pt x="307690" y="275712"/>
                    </a:lnTo>
                    <a:cubicBezTo>
                      <a:pt x="307490" y="279493"/>
                      <a:pt x="304328" y="282436"/>
                      <a:pt x="300546" y="28237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7198"/>
              </a:p>
            </p:txBody>
          </p:sp>
          <p:sp>
            <p:nvSpPr>
              <p:cNvPr id="653" name="Freeform: Shape 652">
                <a:extLst>
                  <a:ext uri="{FF2B5EF4-FFF2-40B4-BE49-F238E27FC236}">
                    <a16:creationId xmlns:a16="http://schemas.microsoft.com/office/drawing/2014/main" id="{234A5A32-43A1-0E16-1787-106C8AB0B445}"/>
                  </a:ext>
                </a:extLst>
              </p:cNvPr>
              <p:cNvSpPr/>
              <p:nvPr/>
            </p:nvSpPr>
            <p:spPr>
              <a:xfrm>
                <a:off x="4717853" y="1642860"/>
                <a:ext cx="128521" cy="150479"/>
              </a:xfrm>
              <a:custGeom>
                <a:avLst/>
                <a:gdLst>
                  <a:gd name="connsiteX0" fmla="*/ 121000 w 128521"/>
                  <a:gd name="connsiteY0" fmla="*/ 150343 h 150479"/>
                  <a:gd name="connsiteX1" fmla="*/ 115571 w 128521"/>
                  <a:gd name="connsiteY1" fmla="*/ 147771 h 150479"/>
                  <a:gd name="connsiteX2" fmla="*/ 1557 w 128521"/>
                  <a:gd name="connsiteY2" fmla="*/ 11659 h 150479"/>
                  <a:gd name="connsiteX3" fmla="*/ 2414 w 128521"/>
                  <a:gd name="connsiteY3" fmla="*/ 1563 h 150479"/>
                  <a:gd name="connsiteX4" fmla="*/ 12482 w 128521"/>
                  <a:gd name="connsiteY4" fmla="*/ 2391 h 150479"/>
                  <a:gd name="connsiteX5" fmla="*/ 12510 w 128521"/>
                  <a:gd name="connsiteY5" fmla="*/ 2420 h 150479"/>
                  <a:gd name="connsiteX6" fmla="*/ 126810 w 128521"/>
                  <a:gd name="connsiteY6" fmla="*/ 138627 h 150479"/>
                  <a:gd name="connsiteX7" fmla="*/ 125953 w 128521"/>
                  <a:gd name="connsiteY7" fmla="*/ 148629 h 150479"/>
                  <a:gd name="connsiteX8" fmla="*/ 121000 w 128521"/>
                  <a:gd name="connsiteY8" fmla="*/ 150343 h 1504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8521" h="150479">
                    <a:moveTo>
                      <a:pt x="121000" y="150343"/>
                    </a:moveTo>
                    <a:cubicBezTo>
                      <a:pt x="118895" y="150343"/>
                      <a:pt x="116904" y="149400"/>
                      <a:pt x="115571" y="147771"/>
                    </a:cubicBezTo>
                    <a:lnTo>
                      <a:pt x="1557" y="11659"/>
                    </a:lnTo>
                    <a:cubicBezTo>
                      <a:pt x="-901" y="8602"/>
                      <a:pt x="-520" y="4153"/>
                      <a:pt x="2414" y="1563"/>
                    </a:cubicBezTo>
                    <a:cubicBezTo>
                      <a:pt x="5424" y="-990"/>
                      <a:pt x="9929" y="-619"/>
                      <a:pt x="12482" y="2391"/>
                    </a:cubicBezTo>
                    <a:cubicBezTo>
                      <a:pt x="12492" y="2401"/>
                      <a:pt x="12501" y="2410"/>
                      <a:pt x="12510" y="2420"/>
                    </a:cubicBezTo>
                    <a:lnTo>
                      <a:pt x="126810" y="138627"/>
                    </a:lnTo>
                    <a:cubicBezTo>
                      <a:pt x="129306" y="141637"/>
                      <a:pt x="128925" y="146095"/>
                      <a:pt x="125953" y="148629"/>
                    </a:cubicBezTo>
                    <a:cubicBezTo>
                      <a:pt x="124563" y="149781"/>
                      <a:pt x="122801" y="150391"/>
                      <a:pt x="121000" y="15034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7198"/>
              </a:p>
            </p:txBody>
          </p:sp>
          <p:sp>
            <p:nvSpPr>
              <p:cNvPr id="654" name="Freeform: Shape 653">
                <a:extLst>
                  <a:ext uri="{FF2B5EF4-FFF2-40B4-BE49-F238E27FC236}">
                    <a16:creationId xmlns:a16="http://schemas.microsoft.com/office/drawing/2014/main" id="{0F9F2DCA-143E-4B63-CF30-C2F34C2528CB}"/>
                  </a:ext>
                </a:extLst>
              </p:cNvPr>
              <p:cNvSpPr/>
              <p:nvPr/>
            </p:nvSpPr>
            <p:spPr>
              <a:xfrm>
                <a:off x="4513447" y="1279176"/>
                <a:ext cx="123063" cy="123062"/>
              </a:xfrm>
              <a:custGeom>
                <a:avLst/>
                <a:gdLst>
                  <a:gd name="connsiteX0" fmla="*/ 61469 w 123063"/>
                  <a:gd name="connsiteY0" fmla="*/ 122930 h 123062"/>
                  <a:gd name="connsiteX1" fmla="*/ -63 w 123063"/>
                  <a:gd name="connsiteY1" fmla="*/ 61398 h 123062"/>
                  <a:gd name="connsiteX2" fmla="*/ 61469 w 123063"/>
                  <a:gd name="connsiteY2" fmla="*/ -133 h 123062"/>
                  <a:gd name="connsiteX3" fmla="*/ 123000 w 123063"/>
                  <a:gd name="connsiteY3" fmla="*/ 61398 h 123062"/>
                  <a:gd name="connsiteX4" fmla="*/ 123000 w 123063"/>
                  <a:gd name="connsiteY4" fmla="*/ 61493 h 123062"/>
                  <a:gd name="connsiteX5" fmla="*/ 61469 w 123063"/>
                  <a:gd name="connsiteY5" fmla="*/ 122930 h 123062"/>
                  <a:gd name="connsiteX6" fmla="*/ 61469 w 123063"/>
                  <a:gd name="connsiteY6" fmla="*/ 14250 h 123062"/>
                  <a:gd name="connsiteX7" fmla="*/ 13844 w 123063"/>
                  <a:gd name="connsiteY7" fmla="*/ 61875 h 123062"/>
                  <a:gd name="connsiteX8" fmla="*/ 61469 w 123063"/>
                  <a:gd name="connsiteY8" fmla="*/ 109500 h 123062"/>
                  <a:gd name="connsiteX9" fmla="*/ 109094 w 123063"/>
                  <a:gd name="connsiteY9" fmla="*/ 61875 h 123062"/>
                  <a:gd name="connsiteX10" fmla="*/ 61469 w 123063"/>
                  <a:gd name="connsiteY10" fmla="*/ 14345 h 123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3063" h="123062">
                    <a:moveTo>
                      <a:pt x="61469" y="122930"/>
                    </a:moveTo>
                    <a:cubicBezTo>
                      <a:pt x="27483" y="122930"/>
                      <a:pt x="-63" y="95383"/>
                      <a:pt x="-63" y="61398"/>
                    </a:cubicBezTo>
                    <a:cubicBezTo>
                      <a:pt x="-63" y="27413"/>
                      <a:pt x="27483" y="-133"/>
                      <a:pt x="61469" y="-133"/>
                    </a:cubicBezTo>
                    <a:cubicBezTo>
                      <a:pt x="95454" y="-133"/>
                      <a:pt x="123000" y="27413"/>
                      <a:pt x="123000" y="61398"/>
                    </a:cubicBezTo>
                    <a:cubicBezTo>
                      <a:pt x="123000" y="61427"/>
                      <a:pt x="123000" y="61465"/>
                      <a:pt x="123000" y="61493"/>
                    </a:cubicBezTo>
                    <a:cubicBezTo>
                      <a:pt x="122943" y="95441"/>
                      <a:pt x="95416" y="122930"/>
                      <a:pt x="61469" y="122930"/>
                    </a:cubicBezTo>
                    <a:close/>
                    <a:moveTo>
                      <a:pt x="61469" y="14250"/>
                    </a:moveTo>
                    <a:cubicBezTo>
                      <a:pt x="35170" y="14250"/>
                      <a:pt x="13844" y="35576"/>
                      <a:pt x="13844" y="61875"/>
                    </a:cubicBezTo>
                    <a:cubicBezTo>
                      <a:pt x="13844" y="88173"/>
                      <a:pt x="35170" y="109500"/>
                      <a:pt x="61469" y="109500"/>
                    </a:cubicBezTo>
                    <a:cubicBezTo>
                      <a:pt x="87767" y="109500"/>
                      <a:pt x="109094" y="88173"/>
                      <a:pt x="109094" y="61875"/>
                    </a:cubicBezTo>
                    <a:cubicBezTo>
                      <a:pt x="109037" y="35605"/>
                      <a:pt x="87739" y="14345"/>
                      <a:pt x="61469" y="1434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7198"/>
              </a:p>
            </p:txBody>
          </p:sp>
          <p:sp>
            <p:nvSpPr>
              <p:cNvPr id="655" name="Freeform: Shape 654">
                <a:extLst>
                  <a:ext uri="{FF2B5EF4-FFF2-40B4-BE49-F238E27FC236}">
                    <a16:creationId xmlns:a16="http://schemas.microsoft.com/office/drawing/2014/main" id="{30F0268A-C3F8-A6B4-0949-BF79CAA246AF}"/>
                  </a:ext>
                </a:extLst>
              </p:cNvPr>
              <p:cNvSpPr/>
              <p:nvPr/>
            </p:nvSpPr>
            <p:spPr>
              <a:xfrm>
                <a:off x="4505637" y="1493775"/>
                <a:ext cx="14287" cy="159639"/>
              </a:xfrm>
              <a:custGeom>
                <a:avLst/>
                <a:gdLst>
                  <a:gd name="connsiteX0" fmla="*/ 0 w 14287"/>
                  <a:gd name="connsiteY0" fmla="*/ 0 h 159639"/>
                  <a:gd name="connsiteX1" fmla="*/ 14287 w 14287"/>
                  <a:gd name="connsiteY1" fmla="*/ 0 h 159639"/>
                  <a:gd name="connsiteX2" fmla="*/ 14287 w 14287"/>
                  <a:gd name="connsiteY2" fmla="*/ 159639 h 159639"/>
                  <a:gd name="connsiteX3" fmla="*/ 0 w 14287"/>
                  <a:gd name="connsiteY3" fmla="*/ 159639 h 159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287" h="159639">
                    <a:moveTo>
                      <a:pt x="0" y="0"/>
                    </a:moveTo>
                    <a:lnTo>
                      <a:pt x="14287" y="0"/>
                    </a:lnTo>
                    <a:lnTo>
                      <a:pt x="14287" y="159639"/>
                    </a:lnTo>
                    <a:lnTo>
                      <a:pt x="0" y="15963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7198"/>
              </a:p>
            </p:txBody>
          </p:sp>
          <p:sp>
            <p:nvSpPr>
              <p:cNvPr id="656" name="Freeform: Shape 655">
                <a:extLst>
                  <a:ext uri="{FF2B5EF4-FFF2-40B4-BE49-F238E27FC236}">
                    <a16:creationId xmlns:a16="http://schemas.microsoft.com/office/drawing/2014/main" id="{7BEBBBF8-9D6A-0EC7-09D8-96B066B2F130}"/>
                  </a:ext>
                </a:extLst>
              </p:cNvPr>
              <p:cNvSpPr/>
              <p:nvPr/>
            </p:nvSpPr>
            <p:spPr>
              <a:xfrm>
                <a:off x="4630319" y="1493775"/>
                <a:ext cx="14287" cy="159639"/>
              </a:xfrm>
              <a:custGeom>
                <a:avLst/>
                <a:gdLst>
                  <a:gd name="connsiteX0" fmla="*/ 0 w 14287"/>
                  <a:gd name="connsiteY0" fmla="*/ 0 h 159639"/>
                  <a:gd name="connsiteX1" fmla="*/ 14287 w 14287"/>
                  <a:gd name="connsiteY1" fmla="*/ 0 h 159639"/>
                  <a:gd name="connsiteX2" fmla="*/ 14287 w 14287"/>
                  <a:gd name="connsiteY2" fmla="*/ 159639 h 159639"/>
                  <a:gd name="connsiteX3" fmla="*/ 0 w 14287"/>
                  <a:gd name="connsiteY3" fmla="*/ 159639 h 159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287" h="159639">
                    <a:moveTo>
                      <a:pt x="0" y="0"/>
                    </a:moveTo>
                    <a:lnTo>
                      <a:pt x="14287" y="0"/>
                    </a:lnTo>
                    <a:lnTo>
                      <a:pt x="14287" y="159639"/>
                    </a:lnTo>
                    <a:lnTo>
                      <a:pt x="0" y="15963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7198"/>
              </a:p>
            </p:txBody>
          </p:sp>
          <p:sp>
            <p:nvSpPr>
              <p:cNvPr id="657" name="Freeform: Shape 656">
                <a:extLst>
                  <a:ext uri="{FF2B5EF4-FFF2-40B4-BE49-F238E27FC236}">
                    <a16:creationId xmlns:a16="http://schemas.microsoft.com/office/drawing/2014/main" id="{91E6C885-C5E2-D90C-1F10-B71DBDA18EDF}"/>
                  </a:ext>
                </a:extLst>
              </p:cNvPr>
              <p:cNvSpPr/>
              <p:nvPr/>
            </p:nvSpPr>
            <p:spPr>
              <a:xfrm>
                <a:off x="4567835" y="1623696"/>
                <a:ext cx="14287" cy="177260"/>
              </a:xfrm>
              <a:custGeom>
                <a:avLst/>
                <a:gdLst>
                  <a:gd name="connsiteX0" fmla="*/ 0 w 14287"/>
                  <a:gd name="connsiteY0" fmla="*/ 0 h 177260"/>
                  <a:gd name="connsiteX1" fmla="*/ 14287 w 14287"/>
                  <a:gd name="connsiteY1" fmla="*/ 0 h 177260"/>
                  <a:gd name="connsiteX2" fmla="*/ 14287 w 14287"/>
                  <a:gd name="connsiteY2" fmla="*/ 177260 h 177260"/>
                  <a:gd name="connsiteX3" fmla="*/ 0 w 14287"/>
                  <a:gd name="connsiteY3" fmla="*/ 177260 h 177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287" h="177260">
                    <a:moveTo>
                      <a:pt x="0" y="0"/>
                    </a:moveTo>
                    <a:lnTo>
                      <a:pt x="14287" y="0"/>
                    </a:lnTo>
                    <a:lnTo>
                      <a:pt x="14287" y="177260"/>
                    </a:lnTo>
                    <a:lnTo>
                      <a:pt x="0" y="17726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7198"/>
              </a:p>
            </p:txBody>
          </p:sp>
          <p:sp>
            <p:nvSpPr>
              <p:cNvPr id="658" name="Freeform: Shape 657">
                <a:extLst>
                  <a:ext uri="{FF2B5EF4-FFF2-40B4-BE49-F238E27FC236}">
                    <a16:creationId xmlns:a16="http://schemas.microsoft.com/office/drawing/2014/main" id="{FC737197-BF88-A23A-C67F-B8864B6E1CB4}"/>
                  </a:ext>
                </a:extLst>
              </p:cNvPr>
              <p:cNvSpPr/>
              <p:nvPr/>
            </p:nvSpPr>
            <p:spPr>
              <a:xfrm>
                <a:off x="4867110" y="1487012"/>
                <a:ext cx="50387" cy="120967"/>
              </a:xfrm>
              <a:custGeom>
                <a:avLst/>
                <a:gdLst>
                  <a:gd name="connsiteX0" fmla="*/ 50324 w 50387"/>
                  <a:gd name="connsiteY0" fmla="*/ 120834 h 120967"/>
                  <a:gd name="connsiteX1" fmla="*/ -63 w 50387"/>
                  <a:gd name="connsiteY1" fmla="*/ 120834 h 120967"/>
                  <a:gd name="connsiteX2" fmla="*/ -63 w 50387"/>
                  <a:gd name="connsiteY2" fmla="*/ -133 h 120967"/>
                  <a:gd name="connsiteX3" fmla="*/ 50324 w 50387"/>
                  <a:gd name="connsiteY3" fmla="*/ -133 h 120967"/>
                  <a:gd name="connsiteX4" fmla="*/ 14225 w 50387"/>
                  <a:gd name="connsiteY4" fmla="*/ 106547 h 120967"/>
                  <a:gd name="connsiteX5" fmla="*/ 36037 w 50387"/>
                  <a:gd name="connsiteY5" fmla="*/ 106547 h 120967"/>
                  <a:gd name="connsiteX6" fmla="*/ 36037 w 50387"/>
                  <a:gd name="connsiteY6" fmla="*/ 14154 h 120967"/>
                  <a:gd name="connsiteX7" fmla="*/ 14225 w 50387"/>
                  <a:gd name="connsiteY7" fmla="*/ 14154 h 12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0387" h="120967">
                    <a:moveTo>
                      <a:pt x="50324" y="120834"/>
                    </a:moveTo>
                    <a:lnTo>
                      <a:pt x="-63" y="120834"/>
                    </a:lnTo>
                    <a:lnTo>
                      <a:pt x="-63" y="-133"/>
                    </a:lnTo>
                    <a:lnTo>
                      <a:pt x="50324" y="-133"/>
                    </a:lnTo>
                    <a:close/>
                    <a:moveTo>
                      <a:pt x="14225" y="106547"/>
                    </a:moveTo>
                    <a:lnTo>
                      <a:pt x="36037" y="106547"/>
                    </a:lnTo>
                    <a:lnTo>
                      <a:pt x="36037" y="14154"/>
                    </a:lnTo>
                    <a:lnTo>
                      <a:pt x="14225" y="1415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7198"/>
              </a:p>
            </p:txBody>
          </p:sp>
          <p:sp>
            <p:nvSpPr>
              <p:cNvPr id="659" name="Freeform: Shape 658">
                <a:extLst>
                  <a:ext uri="{FF2B5EF4-FFF2-40B4-BE49-F238E27FC236}">
                    <a16:creationId xmlns:a16="http://schemas.microsoft.com/office/drawing/2014/main" id="{C5FC44D7-EEE7-D333-11AE-1C5E4E384EC4}"/>
                  </a:ext>
                </a:extLst>
              </p:cNvPr>
              <p:cNvSpPr/>
              <p:nvPr/>
            </p:nvSpPr>
            <p:spPr>
              <a:xfrm>
                <a:off x="4801102" y="1524731"/>
                <a:ext cx="50387" cy="83248"/>
              </a:xfrm>
              <a:custGeom>
                <a:avLst/>
                <a:gdLst>
                  <a:gd name="connsiteX0" fmla="*/ 50324 w 50387"/>
                  <a:gd name="connsiteY0" fmla="*/ 83115 h 83248"/>
                  <a:gd name="connsiteX1" fmla="*/ -63 w 50387"/>
                  <a:gd name="connsiteY1" fmla="*/ 83115 h 83248"/>
                  <a:gd name="connsiteX2" fmla="*/ -63 w 50387"/>
                  <a:gd name="connsiteY2" fmla="*/ -133 h 83248"/>
                  <a:gd name="connsiteX3" fmla="*/ 50324 w 50387"/>
                  <a:gd name="connsiteY3" fmla="*/ -133 h 83248"/>
                  <a:gd name="connsiteX4" fmla="*/ 14225 w 50387"/>
                  <a:gd name="connsiteY4" fmla="*/ 68828 h 83248"/>
                  <a:gd name="connsiteX5" fmla="*/ 36037 w 50387"/>
                  <a:gd name="connsiteY5" fmla="*/ 68828 h 83248"/>
                  <a:gd name="connsiteX6" fmla="*/ 36037 w 50387"/>
                  <a:gd name="connsiteY6" fmla="*/ 14154 h 83248"/>
                  <a:gd name="connsiteX7" fmla="*/ 14225 w 50387"/>
                  <a:gd name="connsiteY7" fmla="*/ 14154 h 83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0387" h="83248">
                    <a:moveTo>
                      <a:pt x="50324" y="83115"/>
                    </a:moveTo>
                    <a:lnTo>
                      <a:pt x="-63" y="83115"/>
                    </a:lnTo>
                    <a:lnTo>
                      <a:pt x="-63" y="-133"/>
                    </a:lnTo>
                    <a:lnTo>
                      <a:pt x="50324" y="-133"/>
                    </a:lnTo>
                    <a:close/>
                    <a:moveTo>
                      <a:pt x="14225" y="68828"/>
                    </a:moveTo>
                    <a:lnTo>
                      <a:pt x="36037" y="68828"/>
                    </a:lnTo>
                    <a:lnTo>
                      <a:pt x="36037" y="14154"/>
                    </a:lnTo>
                    <a:lnTo>
                      <a:pt x="14225" y="1415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7198"/>
              </a:p>
            </p:txBody>
          </p:sp>
          <p:sp>
            <p:nvSpPr>
              <p:cNvPr id="660" name="Freeform: Shape 659">
                <a:extLst>
                  <a:ext uri="{FF2B5EF4-FFF2-40B4-BE49-F238E27FC236}">
                    <a16:creationId xmlns:a16="http://schemas.microsoft.com/office/drawing/2014/main" id="{A5171DFC-9A24-710C-2331-7783D642EEE7}"/>
                  </a:ext>
                </a:extLst>
              </p:cNvPr>
              <p:cNvSpPr/>
              <p:nvPr/>
            </p:nvSpPr>
            <p:spPr>
              <a:xfrm>
                <a:off x="4735665" y="1553401"/>
                <a:ext cx="50482" cy="54578"/>
              </a:xfrm>
              <a:custGeom>
                <a:avLst/>
                <a:gdLst>
                  <a:gd name="connsiteX0" fmla="*/ 50420 w 50482"/>
                  <a:gd name="connsiteY0" fmla="*/ 54445 h 54578"/>
                  <a:gd name="connsiteX1" fmla="*/ -63 w 50482"/>
                  <a:gd name="connsiteY1" fmla="*/ 54445 h 54578"/>
                  <a:gd name="connsiteX2" fmla="*/ -63 w 50482"/>
                  <a:gd name="connsiteY2" fmla="*/ -133 h 54578"/>
                  <a:gd name="connsiteX3" fmla="*/ 50420 w 50482"/>
                  <a:gd name="connsiteY3" fmla="*/ -133 h 54578"/>
                  <a:gd name="connsiteX4" fmla="*/ 14320 w 50482"/>
                  <a:gd name="connsiteY4" fmla="*/ 40157 h 54578"/>
                  <a:gd name="connsiteX5" fmla="*/ 36132 w 50482"/>
                  <a:gd name="connsiteY5" fmla="*/ 40157 h 54578"/>
                  <a:gd name="connsiteX6" fmla="*/ 36132 w 50482"/>
                  <a:gd name="connsiteY6" fmla="*/ 14154 h 54578"/>
                  <a:gd name="connsiteX7" fmla="*/ 14225 w 50482"/>
                  <a:gd name="connsiteY7" fmla="*/ 14154 h 54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0482" h="54578">
                    <a:moveTo>
                      <a:pt x="50420" y="54445"/>
                    </a:moveTo>
                    <a:lnTo>
                      <a:pt x="-63" y="54445"/>
                    </a:lnTo>
                    <a:lnTo>
                      <a:pt x="-63" y="-133"/>
                    </a:lnTo>
                    <a:lnTo>
                      <a:pt x="50420" y="-133"/>
                    </a:lnTo>
                    <a:close/>
                    <a:moveTo>
                      <a:pt x="14320" y="40157"/>
                    </a:moveTo>
                    <a:lnTo>
                      <a:pt x="36132" y="40157"/>
                    </a:lnTo>
                    <a:lnTo>
                      <a:pt x="36132" y="14154"/>
                    </a:lnTo>
                    <a:lnTo>
                      <a:pt x="14225" y="1415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7198"/>
              </a:p>
            </p:txBody>
          </p:sp>
          <p:sp>
            <p:nvSpPr>
              <p:cNvPr id="661" name="Freeform: Shape 660">
                <a:extLst>
                  <a:ext uri="{FF2B5EF4-FFF2-40B4-BE49-F238E27FC236}">
                    <a16:creationId xmlns:a16="http://schemas.microsoft.com/office/drawing/2014/main" id="{6570A83B-23FD-D6F6-B2D5-ADD8CDFA3759}"/>
                  </a:ext>
                </a:extLst>
              </p:cNvPr>
              <p:cNvSpPr/>
              <p:nvPr/>
            </p:nvSpPr>
            <p:spPr>
              <a:xfrm>
                <a:off x="4793958" y="1420432"/>
                <a:ext cx="81057" cy="54959"/>
              </a:xfrm>
              <a:custGeom>
                <a:avLst/>
                <a:gdLst>
                  <a:gd name="connsiteX0" fmla="*/ 69532 w 81057"/>
                  <a:gd name="connsiteY0" fmla="*/ 54959 h 54959"/>
                  <a:gd name="connsiteX1" fmla="*/ 43529 w 81057"/>
                  <a:gd name="connsiteY1" fmla="*/ 20002 h 54959"/>
                  <a:gd name="connsiteX2" fmla="*/ 8572 w 81057"/>
                  <a:gd name="connsiteY2" fmla="*/ 46006 h 54959"/>
                  <a:gd name="connsiteX3" fmla="*/ 0 w 81057"/>
                  <a:gd name="connsiteY3" fmla="*/ 34576 h 54959"/>
                  <a:gd name="connsiteX4" fmla="*/ 46482 w 81057"/>
                  <a:gd name="connsiteY4" fmla="*/ 0 h 54959"/>
                  <a:gd name="connsiteX5" fmla="*/ 81058 w 81057"/>
                  <a:gd name="connsiteY5" fmla="*/ 46482 h 54959"/>
                  <a:gd name="connsiteX6" fmla="*/ 69532 w 81057"/>
                  <a:gd name="connsiteY6" fmla="*/ 54959 h 549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057" h="54959">
                    <a:moveTo>
                      <a:pt x="69532" y="54959"/>
                    </a:moveTo>
                    <a:lnTo>
                      <a:pt x="43529" y="20002"/>
                    </a:lnTo>
                    <a:lnTo>
                      <a:pt x="8572" y="46006"/>
                    </a:lnTo>
                    <a:lnTo>
                      <a:pt x="0" y="34576"/>
                    </a:lnTo>
                    <a:lnTo>
                      <a:pt x="46482" y="0"/>
                    </a:lnTo>
                    <a:lnTo>
                      <a:pt x="81058" y="46482"/>
                    </a:lnTo>
                    <a:lnTo>
                      <a:pt x="69532" y="5495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7198"/>
              </a:p>
            </p:txBody>
          </p:sp>
          <p:sp>
            <p:nvSpPr>
              <p:cNvPr id="662" name="Freeform: Shape 661">
                <a:extLst>
                  <a:ext uri="{FF2B5EF4-FFF2-40B4-BE49-F238E27FC236}">
                    <a16:creationId xmlns:a16="http://schemas.microsoft.com/office/drawing/2014/main" id="{E00A9293-A233-AF58-F036-1E98FDF2DF42}"/>
                  </a:ext>
                </a:extLst>
              </p:cNvPr>
              <p:cNvSpPr/>
              <p:nvPr/>
            </p:nvSpPr>
            <p:spPr>
              <a:xfrm>
                <a:off x="4731855" y="1430434"/>
                <a:ext cx="114204" cy="94107"/>
              </a:xfrm>
              <a:custGeom>
                <a:avLst/>
                <a:gdLst>
                  <a:gd name="connsiteX0" fmla="*/ -63 w 114204"/>
                  <a:gd name="connsiteY0" fmla="*/ 93974 h 94107"/>
                  <a:gd name="connsiteX1" fmla="*/ -63 w 114204"/>
                  <a:gd name="connsiteY1" fmla="*/ 79686 h 94107"/>
                  <a:gd name="connsiteX2" fmla="*/ 99855 w 114204"/>
                  <a:gd name="connsiteY2" fmla="*/ -133 h 94107"/>
                  <a:gd name="connsiteX3" fmla="*/ 114142 w 114204"/>
                  <a:gd name="connsiteY3" fmla="*/ -133 h 94107"/>
                  <a:gd name="connsiteX4" fmla="*/ 86996 w 114204"/>
                  <a:gd name="connsiteY4" fmla="*/ 63589 h 94107"/>
                  <a:gd name="connsiteX5" fmla="*/ -63 w 114204"/>
                  <a:gd name="connsiteY5" fmla="*/ 93974 h 941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4204" h="94107">
                    <a:moveTo>
                      <a:pt x="-63" y="93974"/>
                    </a:moveTo>
                    <a:lnTo>
                      <a:pt x="-63" y="79686"/>
                    </a:lnTo>
                    <a:cubicBezTo>
                      <a:pt x="98712" y="79686"/>
                      <a:pt x="99855" y="3486"/>
                      <a:pt x="99855" y="-133"/>
                    </a:cubicBezTo>
                    <a:lnTo>
                      <a:pt x="114142" y="-133"/>
                    </a:lnTo>
                    <a:cubicBezTo>
                      <a:pt x="113285" y="23736"/>
                      <a:pt x="103607" y="46434"/>
                      <a:pt x="86996" y="63589"/>
                    </a:cubicBezTo>
                    <a:cubicBezTo>
                      <a:pt x="66898" y="83782"/>
                      <a:pt x="37561" y="93974"/>
                      <a:pt x="-63" y="939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7198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617315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750"/>
                                            <p:tgtEl>
                                              <p:spTgt spid="5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" dur="1000" fill="hold"/>
                                            <p:tgtEl>
                                              <p:spTgt spid="5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5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4" dur="1500" fill="hold"/>
                                            <p:tgtEl>
                                              <p:spTgt spid="5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5" dur="1500" fill="hold"/>
                                            <p:tgtEl>
                                              <p:spTgt spid="5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6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6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6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5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5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59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5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" fill="hold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4" dur="1500" fill="hold"/>
                                            <p:tgtEl>
                                              <p:spTgt spid="5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5" dur="1500" fill="hold"/>
                                            <p:tgtEl>
                                              <p:spTgt spid="5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4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4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4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750"/>
                                            <p:tgtEl>
                                              <p:spTgt spid="6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6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6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5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5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59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5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1" fill="hold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4" dur="1500" fill="hold"/>
                                            <p:tgtEl>
                                              <p:spTgt spid="5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5" dur="1500" fill="hold"/>
                                            <p:tgtEl>
                                              <p:spTgt spid="5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3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6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6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6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6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6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60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6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1" fill="hold" nodeType="withEffect" p14:presetBounceEnd="6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4" dur="1500" fill="hold"/>
                                            <p:tgtEl>
                                              <p:spTgt spid="5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75" dur="1500" fill="hold"/>
                                            <p:tgtEl>
                                              <p:spTgt spid="5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5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5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5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6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6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6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6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6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6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6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" presetClass="entr" presetSubtype="1" fill="hold" nodeType="withEffect" p14:presetBounceEnd="6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94" dur="1500" fill="hold"/>
                                            <p:tgtEl>
                                              <p:spTgt spid="5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95" dur="1500" fill="hold"/>
                                            <p:tgtEl>
                                              <p:spTgt spid="5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5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5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5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6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6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6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6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6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6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6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87" grpId="0"/>
          <p:bldP spid="588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750"/>
                                            <p:tgtEl>
                                              <p:spTgt spid="5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000" fill="hold"/>
                                            <p:tgtEl>
                                              <p:spTgt spid="5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5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5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5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6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6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6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5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5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59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5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5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5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4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4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4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750"/>
                                            <p:tgtEl>
                                              <p:spTgt spid="6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6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6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5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5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59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5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500" fill="hold"/>
                                            <p:tgtEl>
                                              <p:spTgt spid="5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500" fill="hold"/>
                                            <p:tgtEl>
                                              <p:spTgt spid="5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3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6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6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6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6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6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60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6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500" fill="hold"/>
                                            <p:tgtEl>
                                              <p:spTgt spid="5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500" fill="hold"/>
                                            <p:tgtEl>
                                              <p:spTgt spid="5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5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5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5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6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6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6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6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6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6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6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1500" fill="hold"/>
                                            <p:tgtEl>
                                              <p:spTgt spid="5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5" dur="1500" fill="hold"/>
                                            <p:tgtEl>
                                              <p:spTgt spid="5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5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5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5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6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6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6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6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6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6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6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87" grpId="0"/>
          <p:bldP spid="588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3" name="Group 392">
            <a:extLst>
              <a:ext uri="{FF2B5EF4-FFF2-40B4-BE49-F238E27FC236}">
                <a16:creationId xmlns:a16="http://schemas.microsoft.com/office/drawing/2014/main" id="{3A35C018-642E-DF98-0CCA-F4BBAAD63213}"/>
              </a:ext>
            </a:extLst>
          </p:cNvPr>
          <p:cNvGrpSpPr/>
          <p:nvPr/>
        </p:nvGrpSpPr>
        <p:grpSpPr>
          <a:xfrm>
            <a:off x="2398639" y="10206945"/>
            <a:ext cx="8261571" cy="2333034"/>
            <a:chOff x="1789039" y="10206945"/>
            <a:chExt cx="8261571" cy="2333034"/>
          </a:xfrm>
        </p:grpSpPr>
        <p:grpSp>
          <p:nvGrpSpPr>
            <p:cNvPr id="394" name="Group 393">
              <a:extLst>
                <a:ext uri="{FF2B5EF4-FFF2-40B4-BE49-F238E27FC236}">
                  <a16:creationId xmlns:a16="http://schemas.microsoft.com/office/drawing/2014/main" id="{797F3356-9F18-C452-A49E-CDB3AAC35C3E}"/>
                </a:ext>
              </a:extLst>
            </p:cNvPr>
            <p:cNvGrpSpPr/>
            <p:nvPr/>
          </p:nvGrpSpPr>
          <p:grpSpPr>
            <a:xfrm>
              <a:off x="1789039" y="10206945"/>
              <a:ext cx="8261571" cy="2333034"/>
              <a:chOff x="5715000" y="5924549"/>
              <a:chExt cx="7791451" cy="2200274"/>
            </a:xfrm>
            <a:solidFill>
              <a:schemeClr val="bg1">
                <a:lumMod val="95000"/>
              </a:schemeClr>
            </a:solidFill>
            <a:effectLst>
              <a:outerShdw blurRad="190500" dist="127000" dir="5400000" algn="t" rotWithShape="0">
                <a:prstClr val="black">
                  <a:alpha val="15000"/>
                </a:prstClr>
              </a:outerShdw>
            </a:effectLst>
          </p:grpSpPr>
          <p:sp>
            <p:nvSpPr>
              <p:cNvPr id="400" name="Freeform: Shape 399">
                <a:extLst>
                  <a:ext uri="{FF2B5EF4-FFF2-40B4-BE49-F238E27FC236}">
                    <a16:creationId xmlns:a16="http://schemas.microsoft.com/office/drawing/2014/main" id="{CEC1B025-80CD-1BEB-E570-960D2C258D02}"/>
                  </a:ext>
                </a:extLst>
              </p:cNvPr>
              <p:cNvSpPr/>
              <p:nvPr/>
            </p:nvSpPr>
            <p:spPr>
              <a:xfrm>
                <a:off x="8362950" y="5924550"/>
                <a:ext cx="5143501" cy="1695451"/>
              </a:xfrm>
              <a:custGeom>
                <a:avLst/>
                <a:gdLst>
                  <a:gd name="connsiteX0" fmla="*/ 0 w 5143501"/>
                  <a:gd name="connsiteY0" fmla="*/ 0 h 1695451"/>
                  <a:gd name="connsiteX1" fmla="*/ 5143501 w 5143501"/>
                  <a:gd name="connsiteY1" fmla="*/ 0 h 1695451"/>
                  <a:gd name="connsiteX2" fmla="*/ 5143501 w 5143501"/>
                  <a:gd name="connsiteY2" fmla="*/ 1268739 h 1695451"/>
                  <a:gd name="connsiteX3" fmla="*/ 4716789 w 5143501"/>
                  <a:gd name="connsiteY3" fmla="*/ 1695451 h 1695451"/>
                  <a:gd name="connsiteX4" fmla="*/ 0 w 5143501"/>
                  <a:gd name="connsiteY4" fmla="*/ 1695451 h 1695451"/>
                  <a:gd name="connsiteX5" fmla="*/ 0 w 5143501"/>
                  <a:gd name="connsiteY5" fmla="*/ 1652587 h 1695451"/>
                  <a:gd name="connsiteX6" fmla="*/ 0 w 5143501"/>
                  <a:gd name="connsiteY6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3501" h="1695451">
                    <a:moveTo>
                      <a:pt x="0" y="0"/>
                    </a:moveTo>
                    <a:lnTo>
                      <a:pt x="5143501" y="0"/>
                    </a:lnTo>
                    <a:lnTo>
                      <a:pt x="5143501" y="1268739"/>
                    </a:lnTo>
                    <a:cubicBezTo>
                      <a:pt x="5143501" y="1504406"/>
                      <a:pt x="4952456" y="1695451"/>
                      <a:pt x="4716789" y="1695451"/>
                    </a:cubicBezTo>
                    <a:lnTo>
                      <a:pt x="0" y="1695451"/>
                    </a:lnTo>
                    <a:lnTo>
                      <a:pt x="0" y="165258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90000"/>
                  <a:lumOff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01" name="Freeform: Shape 400">
                <a:extLst>
                  <a:ext uri="{FF2B5EF4-FFF2-40B4-BE49-F238E27FC236}">
                    <a16:creationId xmlns:a16="http://schemas.microsoft.com/office/drawing/2014/main" id="{D7D130B9-D5F2-42CC-EDFD-5EB3E9E4BAB8}"/>
                  </a:ext>
                </a:extLst>
              </p:cNvPr>
              <p:cNvSpPr/>
              <p:nvPr/>
            </p:nvSpPr>
            <p:spPr>
              <a:xfrm>
                <a:off x="5715000" y="5924550"/>
                <a:ext cx="1766884" cy="1695451"/>
              </a:xfrm>
              <a:custGeom>
                <a:avLst/>
                <a:gdLst>
                  <a:gd name="connsiteX0" fmla="*/ 0 w 1766884"/>
                  <a:gd name="connsiteY0" fmla="*/ 0 h 1695451"/>
                  <a:gd name="connsiteX1" fmla="*/ 1766884 w 1766884"/>
                  <a:gd name="connsiteY1" fmla="*/ 0 h 1695451"/>
                  <a:gd name="connsiteX2" fmla="*/ 1766884 w 1766884"/>
                  <a:gd name="connsiteY2" fmla="*/ 1695451 h 1695451"/>
                  <a:gd name="connsiteX3" fmla="*/ 426712 w 1766884"/>
                  <a:gd name="connsiteY3" fmla="*/ 1695451 h 1695451"/>
                  <a:gd name="connsiteX4" fmla="*/ 0 w 1766884"/>
                  <a:gd name="connsiteY4" fmla="*/ 1268739 h 1695451"/>
                  <a:gd name="connsiteX5" fmla="*/ 0 w 1766884"/>
                  <a:gd name="connsiteY5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66884" h="1695451">
                    <a:moveTo>
                      <a:pt x="0" y="0"/>
                    </a:moveTo>
                    <a:lnTo>
                      <a:pt x="1766884" y="0"/>
                    </a:lnTo>
                    <a:lnTo>
                      <a:pt x="1766884" y="1695451"/>
                    </a:lnTo>
                    <a:lnTo>
                      <a:pt x="426712" y="1695451"/>
                    </a:lnTo>
                    <a:cubicBezTo>
                      <a:pt x="191045" y="1695451"/>
                      <a:pt x="0" y="1504406"/>
                      <a:pt x="0" y="1268739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90000"/>
                  <a:lumOff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02" name="Freeform: Shape 401">
                <a:extLst>
                  <a:ext uri="{FF2B5EF4-FFF2-40B4-BE49-F238E27FC236}">
                    <a16:creationId xmlns:a16="http://schemas.microsoft.com/office/drawing/2014/main" id="{ACDF29F1-5E71-1402-C12D-46353124FBA4}"/>
                  </a:ext>
                </a:extLst>
              </p:cNvPr>
              <p:cNvSpPr/>
              <p:nvPr/>
            </p:nvSpPr>
            <p:spPr>
              <a:xfrm>
                <a:off x="7481885" y="5924550"/>
                <a:ext cx="438151" cy="2194319"/>
              </a:xfrm>
              <a:custGeom>
                <a:avLst/>
                <a:gdLst>
                  <a:gd name="connsiteX0" fmla="*/ 0 w 438151"/>
                  <a:gd name="connsiteY0" fmla="*/ 0 h 2194319"/>
                  <a:gd name="connsiteX1" fmla="*/ 438151 w 438151"/>
                  <a:gd name="connsiteY1" fmla="*/ 0 h 2194319"/>
                  <a:gd name="connsiteX2" fmla="*/ 438151 w 438151"/>
                  <a:gd name="connsiteY2" fmla="*/ 1652587 h 2194319"/>
                  <a:gd name="connsiteX3" fmla="*/ 438151 w 438151"/>
                  <a:gd name="connsiteY3" fmla="*/ 1695451 h 2194319"/>
                  <a:gd name="connsiteX4" fmla="*/ 438151 w 438151"/>
                  <a:gd name="connsiteY4" fmla="*/ 2194319 h 2194319"/>
                  <a:gd name="connsiteX5" fmla="*/ 39056 w 438151"/>
                  <a:gd name="connsiteY5" fmla="*/ 1695451 h 2194319"/>
                  <a:gd name="connsiteX6" fmla="*/ 0 w 438151"/>
                  <a:gd name="connsiteY6" fmla="*/ 1695451 h 2194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8151" h="2194319">
                    <a:moveTo>
                      <a:pt x="0" y="0"/>
                    </a:moveTo>
                    <a:lnTo>
                      <a:pt x="438151" y="0"/>
                    </a:lnTo>
                    <a:lnTo>
                      <a:pt x="438151" y="1652587"/>
                    </a:lnTo>
                    <a:lnTo>
                      <a:pt x="438151" y="1695451"/>
                    </a:lnTo>
                    <a:lnTo>
                      <a:pt x="438151" y="2194319"/>
                    </a:lnTo>
                    <a:lnTo>
                      <a:pt x="39056" y="1695451"/>
                    </a:lnTo>
                    <a:lnTo>
                      <a:pt x="0" y="1695451"/>
                    </a:lnTo>
                    <a:close/>
                  </a:path>
                </a:pathLst>
              </a:custGeom>
              <a:solidFill>
                <a:schemeClr val="bg2">
                  <a:lumMod val="90000"/>
                  <a:lumOff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03" name="Freeform: Shape 402">
                <a:extLst>
                  <a:ext uri="{FF2B5EF4-FFF2-40B4-BE49-F238E27FC236}">
                    <a16:creationId xmlns:a16="http://schemas.microsoft.com/office/drawing/2014/main" id="{B9BCAF54-E2A0-B994-C014-C71B2BC53CCA}"/>
                  </a:ext>
                </a:extLst>
              </p:cNvPr>
              <p:cNvSpPr/>
              <p:nvPr/>
            </p:nvSpPr>
            <p:spPr>
              <a:xfrm>
                <a:off x="7920035" y="5924549"/>
                <a:ext cx="442915" cy="2200274"/>
              </a:xfrm>
              <a:custGeom>
                <a:avLst/>
                <a:gdLst>
                  <a:gd name="connsiteX0" fmla="*/ 442915 w 442915"/>
                  <a:gd name="connsiteY0" fmla="*/ 1652587 h 2200274"/>
                  <a:gd name="connsiteX1" fmla="*/ 442915 w 442915"/>
                  <a:gd name="connsiteY1" fmla="*/ 1695451 h 2200274"/>
                  <a:gd name="connsiteX2" fmla="*/ 408624 w 442915"/>
                  <a:gd name="connsiteY2" fmla="*/ 1695451 h 2200274"/>
                  <a:gd name="connsiteX3" fmla="*/ 0 w 442915"/>
                  <a:gd name="connsiteY3" fmla="*/ 0 h 2200274"/>
                  <a:gd name="connsiteX4" fmla="*/ 4763 w 442915"/>
                  <a:gd name="connsiteY4" fmla="*/ 0 h 2200274"/>
                  <a:gd name="connsiteX5" fmla="*/ 442914 w 442915"/>
                  <a:gd name="connsiteY5" fmla="*/ 0 h 2200274"/>
                  <a:gd name="connsiteX6" fmla="*/ 442914 w 442915"/>
                  <a:gd name="connsiteY6" fmla="*/ 1652587 h 2200274"/>
                  <a:gd name="connsiteX7" fmla="*/ 408623 w 442915"/>
                  <a:gd name="connsiteY7" fmla="*/ 1695451 h 2200274"/>
                  <a:gd name="connsiteX8" fmla="*/ 408624 w 442915"/>
                  <a:gd name="connsiteY8" fmla="*/ 1695451 h 2200274"/>
                  <a:gd name="connsiteX9" fmla="*/ 4765 w 442915"/>
                  <a:gd name="connsiteY9" fmla="*/ 2200274 h 2200274"/>
                  <a:gd name="connsiteX10" fmla="*/ 4764 w 442915"/>
                  <a:gd name="connsiteY10" fmla="*/ 2200273 h 2200274"/>
                  <a:gd name="connsiteX11" fmla="*/ 1 w 442915"/>
                  <a:gd name="connsiteY11" fmla="*/ 2194319 h 2200274"/>
                  <a:gd name="connsiteX12" fmla="*/ 1 w 442915"/>
                  <a:gd name="connsiteY12" fmla="*/ 1695451 h 2200274"/>
                  <a:gd name="connsiteX13" fmla="*/ 0 w 442915"/>
                  <a:gd name="connsiteY13" fmla="*/ 1695451 h 2200274"/>
                  <a:gd name="connsiteX14" fmla="*/ 0 w 442915"/>
                  <a:gd name="connsiteY14" fmla="*/ 1652587 h 2200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42915" h="2200274">
                    <a:moveTo>
                      <a:pt x="442915" y="1652587"/>
                    </a:moveTo>
                    <a:lnTo>
                      <a:pt x="442915" y="1695451"/>
                    </a:lnTo>
                    <a:lnTo>
                      <a:pt x="408624" y="1695451"/>
                    </a:lnTo>
                    <a:close/>
                    <a:moveTo>
                      <a:pt x="0" y="0"/>
                    </a:moveTo>
                    <a:lnTo>
                      <a:pt x="4763" y="0"/>
                    </a:lnTo>
                    <a:lnTo>
                      <a:pt x="442914" y="0"/>
                    </a:lnTo>
                    <a:lnTo>
                      <a:pt x="442914" y="1652587"/>
                    </a:lnTo>
                    <a:lnTo>
                      <a:pt x="408623" y="1695451"/>
                    </a:lnTo>
                    <a:lnTo>
                      <a:pt x="408624" y="1695451"/>
                    </a:lnTo>
                    <a:lnTo>
                      <a:pt x="4765" y="2200274"/>
                    </a:lnTo>
                    <a:lnTo>
                      <a:pt x="4764" y="2200273"/>
                    </a:lnTo>
                    <a:lnTo>
                      <a:pt x="1" y="2194319"/>
                    </a:lnTo>
                    <a:lnTo>
                      <a:pt x="1" y="1695451"/>
                    </a:lnTo>
                    <a:lnTo>
                      <a:pt x="0" y="1695451"/>
                    </a:lnTo>
                    <a:lnTo>
                      <a:pt x="0" y="1652587"/>
                    </a:lnTo>
                    <a:close/>
                  </a:path>
                </a:pathLst>
              </a:custGeom>
              <a:solidFill>
                <a:schemeClr val="bg2">
                  <a:lumMod val="90000"/>
                  <a:lumOff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95" name="Group 394">
              <a:extLst>
                <a:ext uri="{FF2B5EF4-FFF2-40B4-BE49-F238E27FC236}">
                  <a16:creationId xmlns:a16="http://schemas.microsoft.com/office/drawing/2014/main" id="{D02CF455-9842-40C0-9DCE-4A27B5B93244}"/>
                </a:ext>
              </a:extLst>
            </p:cNvPr>
            <p:cNvGrpSpPr/>
            <p:nvPr/>
          </p:nvGrpSpPr>
          <p:grpSpPr>
            <a:xfrm>
              <a:off x="1789039" y="10206945"/>
              <a:ext cx="8261571" cy="2333034"/>
              <a:chOff x="5715000" y="5924549"/>
              <a:chExt cx="7791451" cy="2200274"/>
            </a:xfrm>
            <a:effectLst>
              <a:outerShdw blurRad="63500" dist="38100" dir="5400000" algn="t" rotWithShape="0">
                <a:prstClr val="black">
                  <a:alpha val="30000"/>
                </a:prstClr>
              </a:outerShdw>
            </a:effectLst>
          </p:grpSpPr>
          <p:sp>
            <p:nvSpPr>
              <p:cNvPr id="396" name="Freeform: Shape 395">
                <a:extLst>
                  <a:ext uri="{FF2B5EF4-FFF2-40B4-BE49-F238E27FC236}">
                    <a16:creationId xmlns:a16="http://schemas.microsoft.com/office/drawing/2014/main" id="{3AA940D7-D7F9-8CBA-B425-6EC3F31F7CDA}"/>
                  </a:ext>
                </a:extLst>
              </p:cNvPr>
              <p:cNvSpPr/>
              <p:nvPr/>
            </p:nvSpPr>
            <p:spPr>
              <a:xfrm>
                <a:off x="8362950" y="5924550"/>
                <a:ext cx="5143501" cy="1695451"/>
              </a:xfrm>
              <a:custGeom>
                <a:avLst/>
                <a:gdLst>
                  <a:gd name="connsiteX0" fmla="*/ 0 w 5143501"/>
                  <a:gd name="connsiteY0" fmla="*/ 0 h 1695451"/>
                  <a:gd name="connsiteX1" fmla="*/ 5143501 w 5143501"/>
                  <a:gd name="connsiteY1" fmla="*/ 0 h 1695451"/>
                  <a:gd name="connsiteX2" fmla="*/ 5143501 w 5143501"/>
                  <a:gd name="connsiteY2" fmla="*/ 1268739 h 1695451"/>
                  <a:gd name="connsiteX3" fmla="*/ 4716789 w 5143501"/>
                  <a:gd name="connsiteY3" fmla="*/ 1695451 h 1695451"/>
                  <a:gd name="connsiteX4" fmla="*/ 0 w 5143501"/>
                  <a:gd name="connsiteY4" fmla="*/ 1695451 h 1695451"/>
                  <a:gd name="connsiteX5" fmla="*/ 0 w 5143501"/>
                  <a:gd name="connsiteY5" fmla="*/ 1652587 h 1695451"/>
                  <a:gd name="connsiteX6" fmla="*/ 0 w 5143501"/>
                  <a:gd name="connsiteY6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3501" h="1695451">
                    <a:moveTo>
                      <a:pt x="0" y="0"/>
                    </a:moveTo>
                    <a:lnTo>
                      <a:pt x="5143501" y="0"/>
                    </a:lnTo>
                    <a:lnTo>
                      <a:pt x="5143501" y="1268739"/>
                    </a:lnTo>
                    <a:cubicBezTo>
                      <a:pt x="5143501" y="1504406"/>
                      <a:pt x="4952456" y="1695451"/>
                      <a:pt x="4716789" y="1695451"/>
                    </a:cubicBezTo>
                    <a:lnTo>
                      <a:pt x="0" y="1695451"/>
                    </a:lnTo>
                    <a:lnTo>
                      <a:pt x="0" y="165258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97" name="Freeform: Shape 396">
                <a:extLst>
                  <a:ext uri="{FF2B5EF4-FFF2-40B4-BE49-F238E27FC236}">
                    <a16:creationId xmlns:a16="http://schemas.microsoft.com/office/drawing/2014/main" id="{7106DF7F-BEB3-D068-5432-6174E1FB45EE}"/>
                  </a:ext>
                </a:extLst>
              </p:cNvPr>
              <p:cNvSpPr/>
              <p:nvPr/>
            </p:nvSpPr>
            <p:spPr>
              <a:xfrm>
                <a:off x="5715000" y="5924550"/>
                <a:ext cx="1766884" cy="1695451"/>
              </a:xfrm>
              <a:custGeom>
                <a:avLst/>
                <a:gdLst>
                  <a:gd name="connsiteX0" fmla="*/ 0 w 1766884"/>
                  <a:gd name="connsiteY0" fmla="*/ 0 h 1695451"/>
                  <a:gd name="connsiteX1" fmla="*/ 1766884 w 1766884"/>
                  <a:gd name="connsiteY1" fmla="*/ 0 h 1695451"/>
                  <a:gd name="connsiteX2" fmla="*/ 1766884 w 1766884"/>
                  <a:gd name="connsiteY2" fmla="*/ 1695451 h 1695451"/>
                  <a:gd name="connsiteX3" fmla="*/ 426712 w 1766884"/>
                  <a:gd name="connsiteY3" fmla="*/ 1695451 h 1695451"/>
                  <a:gd name="connsiteX4" fmla="*/ 0 w 1766884"/>
                  <a:gd name="connsiteY4" fmla="*/ 1268739 h 1695451"/>
                  <a:gd name="connsiteX5" fmla="*/ 0 w 1766884"/>
                  <a:gd name="connsiteY5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66884" h="1695451">
                    <a:moveTo>
                      <a:pt x="0" y="0"/>
                    </a:moveTo>
                    <a:lnTo>
                      <a:pt x="1766884" y="0"/>
                    </a:lnTo>
                    <a:lnTo>
                      <a:pt x="1766884" y="1695451"/>
                    </a:lnTo>
                    <a:lnTo>
                      <a:pt x="426712" y="1695451"/>
                    </a:lnTo>
                    <a:cubicBezTo>
                      <a:pt x="191045" y="1695451"/>
                      <a:pt x="0" y="1504406"/>
                      <a:pt x="0" y="1268739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90000"/>
                  <a:lumOff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98" name="Freeform: Shape 397">
                <a:extLst>
                  <a:ext uri="{FF2B5EF4-FFF2-40B4-BE49-F238E27FC236}">
                    <a16:creationId xmlns:a16="http://schemas.microsoft.com/office/drawing/2014/main" id="{9F82C648-2051-237C-FA59-5A97299E04CD}"/>
                  </a:ext>
                </a:extLst>
              </p:cNvPr>
              <p:cNvSpPr/>
              <p:nvPr/>
            </p:nvSpPr>
            <p:spPr>
              <a:xfrm>
                <a:off x="7481885" y="5924550"/>
                <a:ext cx="438151" cy="2194319"/>
              </a:xfrm>
              <a:custGeom>
                <a:avLst/>
                <a:gdLst>
                  <a:gd name="connsiteX0" fmla="*/ 0 w 438151"/>
                  <a:gd name="connsiteY0" fmla="*/ 0 h 2194319"/>
                  <a:gd name="connsiteX1" fmla="*/ 438151 w 438151"/>
                  <a:gd name="connsiteY1" fmla="*/ 0 h 2194319"/>
                  <a:gd name="connsiteX2" fmla="*/ 438151 w 438151"/>
                  <a:gd name="connsiteY2" fmla="*/ 1652587 h 2194319"/>
                  <a:gd name="connsiteX3" fmla="*/ 438151 w 438151"/>
                  <a:gd name="connsiteY3" fmla="*/ 1695451 h 2194319"/>
                  <a:gd name="connsiteX4" fmla="*/ 438151 w 438151"/>
                  <a:gd name="connsiteY4" fmla="*/ 2194319 h 2194319"/>
                  <a:gd name="connsiteX5" fmla="*/ 39056 w 438151"/>
                  <a:gd name="connsiteY5" fmla="*/ 1695451 h 2194319"/>
                  <a:gd name="connsiteX6" fmla="*/ 0 w 438151"/>
                  <a:gd name="connsiteY6" fmla="*/ 1695451 h 2194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8151" h="2194319">
                    <a:moveTo>
                      <a:pt x="0" y="0"/>
                    </a:moveTo>
                    <a:lnTo>
                      <a:pt x="438151" y="0"/>
                    </a:lnTo>
                    <a:lnTo>
                      <a:pt x="438151" y="1652587"/>
                    </a:lnTo>
                    <a:lnTo>
                      <a:pt x="438151" y="1695451"/>
                    </a:lnTo>
                    <a:lnTo>
                      <a:pt x="438151" y="2194319"/>
                    </a:lnTo>
                    <a:lnTo>
                      <a:pt x="39056" y="1695451"/>
                    </a:lnTo>
                    <a:lnTo>
                      <a:pt x="0" y="1695451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99" name="Freeform: Shape 398">
                <a:extLst>
                  <a:ext uri="{FF2B5EF4-FFF2-40B4-BE49-F238E27FC236}">
                    <a16:creationId xmlns:a16="http://schemas.microsoft.com/office/drawing/2014/main" id="{4E8C5B8B-0FA0-9C18-34BE-296BA49C5A47}"/>
                  </a:ext>
                </a:extLst>
              </p:cNvPr>
              <p:cNvSpPr/>
              <p:nvPr/>
            </p:nvSpPr>
            <p:spPr>
              <a:xfrm>
                <a:off x="7920035" y="5924549"/>
                <a:ext cx="442915" cy="2200274"/>
              </a:xfrm>
              <a:custGeom>
                <a:avLst/>
                <a:gdLst>
                  <a:gd name="connsiteX0" fmla="*/ 442915 w 442915"/>
                  <a:gd name="connsiteY0" fmla="*/ 1652587 h 2200274"/>
                  <a:gd name="connsiteX1" fmla="*/ 442915 w 442915"/>
                  <a:gd name="connsiteY1" fmla="*/ 1695451 h 2200274"/>
                  <a:gd name="connsiteX2" fmla="*/ 408624 w 442915"/>
                  <a:gd name="connsiteY2" fmla="*/ 1695451 h 2200274"/>
                  <a:gd name="connsiteX3" fmla="*/ 0 w 442915"/>
                  <a:gd name="connsiteY3" fmla="*/ 0 h 2200274"/>
                  <a:gd name="connsiteX4" fmla="*/ 4763 w 442915"/>
                  <a:gd name="connsiteY4" fmla="*/ 0 h 2200274"/>
                  <a:gd name="connsiteX5" fmla="*/ 442914 w 442915"/>
                  <a:gd name="connsiteY5" fmla="*/ 0 h 2200274"/>
                  <a:gd name="connsiteX6" fmla="*/ 442914 w 442915"/>
                  <a:gd name="connsiteY6" fmla="*/ 1652587 h 2200274"/>
                  <a:gd name="connsiteX7" fmla="*/ 408623 w 442915"/>
                  <a:gd name="connsiteY7" fmla="*/ 1695451 h 2200274"/>
                  <a:gd name="connsiteX8" fmla="*/ 408624 w 442915"/>
                  <a:gd name="connsiteY8" fmla="*/ 1695451 h 2200274"/>
                  <a:gd name="connsiteX9" fmla="*/ 4765 w 442915"/>
                  <a:gd name="connsiteY9" fmla="*/ 2200274 h 2200274"/>
                  <a:gd name="connsiteX10" fmla="*/ 4764 w 442915"/>
                  <a:gd name="connsiteY10" fmla="*/ 2200273 h 2200274"/>
                  <a:gd name="connsiteX11" fmla="*/ 1 w 442915"/>
                  <a:gd name="connsiteY11" fmla="*/ 2194319 h 2200274"/>
                  <a:gd name="connsiteX12" fmla="*/ 1 w 442915"/>
                  <a:gd name="connsiteY12" fmla="*/ 1695451 h 2200274"/>
                  <a:gd name="connsiteX13" fmla="*/ 0 w 442915"/>
                  <a:gd name="connsiteY13" fmla="*/ 1695451 h 2200274"/>
                  <a:gd name="connsiteX14" fmla="*/ 0 w 442915"/>
                  <a:gd name="connsiteY14" fmla="*/ 1652587 h 2200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42915" h="2200274">
                    <a:moveTo>
                      <a:pt x="442915" y="1652587"/>
                    </a:moveTo>
                    <a:lnTo>
                      <a:pt x="442915" y="1695451"/>
                    </a:lnTo>
                    <a:lnTo>
                      <a:pt x="408624" y="1695451"/>
                    </a:lnTo>
                    <a:close/>
                    <a:moveTo>
                      <a:pt x="0" y="0"/>
                    </a:moveTo>
                    <a:lnTo>
                      <a:pt x="4763" y="0"/>
                    </a:lnTo>
                    <a:lnTo>
                      <a:pt x="442914" y="0"/>
                    </a:lnTo>
                    <a:lnTo>
                      <a:pt x="442914" y="1652587"/>
                    </a:lnTo>
                    <a:lnTo>
                      <a:pt x="408623" y="1695451"/>
                    </a:lnTo>
                    <a:lnTo>
                      <a:pt x="408624" y="1695451"/>
                    </a:lnTo>
                    <a:lnTo>
                      <a:pt x="4765" y="2200274"/>
                    </a:lnTo>
                    <a:lnTo>
                      <a:pt x="4764" y="2200273"/>
                    </a:lnTo>
                    <a:lnTo>
                      <a:pt x="1" y="2194319"/>
                    </a:lnTo>
                    <a:lnTo>
                      <a:pt x="1" y="1695451"/>
                    </a:lnTo>
                    <a:lnTo>
                      <a:pt x="0" y="1695451"/>
                    </a:lnTo>
                    <a:lnTo>
                      <a:pt x="0" y="1652587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404" name="Group 403">
            <a:extLst>
              <a:ext uri="{FF2B5EF4-FFF2-40B4-BE49-F238E27FC236}">
                <a16:creationId xmlns:a16="http://schemas.microsoft.com/office/drawing/2014/main" id="{43CB253D-4428-05C5-97BC-FB0B40619AB5}"/>
              </a:ext>
            </a:extLst>
          </p:cNvPr>
          <p:cNvGrpSpPr/>
          <p:nvPr/>
        </p:nvGrpSpPr>
        <p:grpSpPr>
          <a:xfrm>
            <a:off x="5460024" y="10646605"/>
            <a:ext cx="3839596" cy="1028069"/>
            <a:chOff x="5460024" y="10646605"/>
            <a:chExt cx="3839596" cy="1028069"/>
          </a:xfrm>
        </p:grpSpPr>
        <p:sp>
          <p:nvSpPr>
            <p:cNvPr id="405" name="Google Shape;611;p22">
              <a:extLst>
                <a:ext uri="{FF2B5EF4-FFF2-40B4-BE49-F238E27FC236}">
                  <a16:creationId xmlns:a16="http://schemas.microsoft.com/office/drawing/2014/main" id="{B2E5E363-42A0-E53A-7AE2-2207D03AABE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41466" y="10646605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SELF LEAD</a:t>
              </a:r>
              <a:endParaRPr lang="en-US" altLang="en-US" sz="20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endParaRPr>
            </a:p>
          </p:txBody>
        </p:sp>
        <p:sp>
          <p:nvSpPr>
            <p:cNvPr id="406" name="Google Shape;626;p22">
              <a:extLst>
                <a:ext uri="{FF2B5EF4-FFF2-40B4-BE49-F238E27FC236}">
                  <a16:creationId xmlns:a16="http://schemas.microsoft.com/office/drawing/2014/main" id="{D36E40B4-B5D9-63FB-B6E1-F98FEAAAD9B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60024" y="11000400"/>
              <a:ext cx="3658154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en-US" sz="1600" b="1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Dẫn</a:t>
              </a:r>
              <a:r>
                <a:rPr lang="en-US" sz="1600" b="1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b="1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Dắt</a:t>
              </a:r>
              <a:r>
                <a:rPr lang="en-US" sz="1600" b="1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b="1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Bản</a:t>
              </a:r>
              <a:r>
                <a:rPr lang="en-US" sz="1600" b="1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Thân: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Quản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trị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cảm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xúc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và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hành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vi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cá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nhân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.</a:t>
              </a:r>
              <a:endParaRPr lang="en-US" altLang="en-US" sz="16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407" name="Group 406">
            <a:extLst>
              <a:ext uri="{FF2B5EF4-FFF2-40B4-BE49-F238E27FC236}">
                <a16:creationId xmlns:a16="http://schemas.microsoft.com/office/drawing/2014/main" id="{B8BA2C7A-079E-A6E2-070F-FA4145FC5815}"/>
              </a:ext>
            </a:extLst>
          </p:cNvPr>
          <p:cNvGrpSpPr/>
          <p:nvPr/>
        </p:nvGrpSpPr>
        <p:grpSpPr>
          <a:xfrm>
            <a:off x="2600868" y="10549576"/>
            <a:ext cx="1671266" cy="997533"/>
            <a:chOff x="2093792" y="4580405"/>
            <a:chExt cx="2009551" cy="940769"/>
          </a:xfrm>
        </p:grpSpPr>
        <p:sp>
          <p:nvSpPr>
            <p:cNvPr id="408" name="Google Shape;611;p22">
              <a:extLst>
                <a:ext uri="{FF2B5EF4-FFF2-40B4-BE49-F238E27FC236}">
                  <a16:creationId xmlns:a16="http://schemas.microsoft.com/office/drawing/2014/main" id="{4A4F6C83-56B7-4C65-806F-E6A22D89BE3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3792" y="4580405"/>
              <a:ext cx="2009551" cy="385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2400" dirty="0">
                  <a:solidFill>
                    <a:schemeClr val="bg1">
                      <a:lumMod val="65000"/>
                    </a:schemeClr>
                  </a:solidFill>
                  <a:latin typeface="+mn-lt"/>
                  <a:cs typeface="Open Sans" panose="020B0606030504020204" pitchFamily="34" charset="0"/>
                  <a:sym typeface="Open Sans" panose="020B0606030504020204" pitchFamily="34" charset="0"/>
                </a:rPr>
                <a:t>STEP</a:t>
              </a:r>
              <a:endParaRPr lang="en-US" altLang="en-US" sz="2000" dirty="0">
                <a:solidFill>
                  <a:schemeClr val="bg1">
                    <a:lumMod val="65000"/>
                  </a:schemeClr>
                </a:solidFill>
                <a:latin typeface="+mn-lt"/>
              </a:endParaRPr>
            </a:p>
          </p:txBody>
        </p:sp>
        <p:sp>
          <p:nvSpPr>
            <p:cNvPr id="409" name="Google Shape;611;p22">
              <a:extLst>
                <a:ext uri="{FF2B5EF4-FFF2-40B4-BE49-F238E27FC236}">
                  <a16:creationId xmlns:a16="http://schemas.microsoft.com/office/drawing/2014/main" id="{2E38CF15-1BF3-76BE-03CC-941F29D52BA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3792" y="4828152"/>
              <a:ext cx="2009551" cy="6930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bg1">
                      <a:lumMod val="65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01</a:t>
              </a:r>
              <a:endParaRPr lang="en-US" altLang="en-US" sz="6000" b="1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410" name="Group 409">
            <a:extLst>
              <a:ext uri="{FF2B5EF4-FFF2-40B4-BE49-F238E27FC236}">
                <a16:creationId xmlns:a16="http://schemas.microsoft.com/office/drawing/2014/main" id="{90001DE1-1117-CB0F-4E5D-51D34BA3019C}"/>
              </a:ext>
            </a:extLst>
          </p:cNvPr>
          <p:cNvGrpSpPr/>
          <p:nvPr/>
        </p:nvGrpSpPr>
        <p:grpSpPr>
          <a:xfrm>
            <a:off x="4002380" y="8096699"/>
            <a:ext cx="8261571" cy="2333034"/>
            <a:chOff x="3392780" y="8096699"/>
            <a:chExt cx="8261571" cy="2333034"/>
          </a:xfrm>
        </p:grpSpPr>
        <p:grpSp>
          <p:nvGrpSpPr>
            <p:cNvPr id="411" name="Group 410">
              <a:extLst>
                <a:ext uri="{FF2B5EF4-FFF2-40B4-BE49-F238E27FC236}">
                  <a16:creationId xmlns:a16="http://schemas.microsoft.com/office/drawing/2014/main" id="{13C9F547-6A7C-2E6C-6E7F-E85D36914CA4}"/>
                </a:ext>
              </a:extLst>
            </p:cNvPr>
            <p:cNvGrpSpPr/>
            <p:nvPr/>
          </p:nvGrpSpPr>
          <p:grpSpPr>
            <a:xfrm>
              <a:off x="3392780" y="8096699"/>
              <a:ext cx="8261571" cy="2333034"/>
              <a:chOff x="5715000" y="5924549"/>
              <a:chExt cx="7791451" cy="2200274"/>
            </a:xfrm>
            <a:solidFill>
              <a:schemeClr val="bg1">
                <a:lumMod val="95000"/>
              </a:schemeClr>
            </a:solidFill>
            <a:effectLst>
              <a:outerShdw blurRad="190500" dist="127000" dir="5400000" algn="t" rotWithShape="0">
                <a:prstClr val="black">
                  <a:alpha val="15000"/>
                </a:prstClr>
              </a:outerShdw>
            </a:effectLst>
          </p:grpSpPr>
          <p:sp>
            <p:nvSpPr>
              <p:cNvPr id="417" name="Freeform: Shape 416">
                <a:extLst>
                  <a:ext uri="{FF2B5EF4-FFF2-40B4-BE49-F238E27FC236}">
                    <a16:creationId xmlns:a16="http://schemas.microsoft.com/office/drawing/2014/main" id="{64680170-D27E-4B8A-AC05-A976E7CC0AB8}"/>
                  </a:ext>
                </a:extLst>
              </p:cNvPr>
              <p:cNvSpPr/>
              <p:nvPr/>
            </p:nvSpPr>
            <p:spPr>
              <a:xfrm>
                <a:off x="8362950" y="5924550"/>
                <a:ext cx="5143501" cy="1695451"/>
              </a:xfrm>
              <a:custGeom>
                <a:avLst/>
                <a:gdLst>
                  <a:gd name="connsiteX0" fmla="*/ 0 w 5143501"/>
                  <a:gd name="connsiteY0" fmla="*/ 0 h 1695451"/>
                  <a:gd name="connsiteX1" fmla="*/ 5143501 w 5143501"/>
                  <a:gd name="connsiteY1" fmla="*/ 0 h 1695451"/>
                  <a:gd name="connsiteX2" fmla="*/ 5143501 w 5143501"/>
                  <a:gd name="connsiteY2" fmla="*/ 1268739 h 1695451"/>
                  <a:gd name="connsiteX3" fmla="*/ 4716789 w 5143501"/>
                  <a:gd name="connsiteY3" fmla="*/ 1695451 h 1695451"/>
                  <a:gd name="connsiteX4" fmla="*/ 0 w 5143501"/>
                  <a:gd name="connsiteY4" fmla="*/ 1695451 h 1695451"/>
                  <a:gd name="connsiteX5" fmla="*/ 0 w 5143501"/>
                  <a:gd name="connsiteY5" fmla="*/ 1652587 h 1695451"/>
                  <a:gd name="connsiteX6" fmla="*/ 0 w 5143501"/>
                  <a:gd name="connsiteY6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3501" h="1695451">
                    <a:moveTo>
                      <a:pt x="0" y="0"/>
                    </a:moveTo>
                    <a:lnTo>
                      <a:pt x="5143501" y="0"/>
                    </a:lnTo>
                    <a:lnTo>
                      <a:pt x="5143501" y="1268739"/>
                    </a:lnTo>
                    <a:cubicBezTo>
                      <a:pt x="5143501" y="1504406"/>
                      <a:pt x="4952456" y="1695451"/>
                      <a:pt x="4716789" y="1695451"/>
                    </a:cubicBezTo>
                    <a:lnTo>
                      <a:pt x="0" y="1695451"/>
                    </a:lnTo>
                    <a:lnTo>
                      <a:pt x="0" y="165258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90000"/>
                  <a:lumOff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18" name="Freeform: Shape 417">
                <a:extLst>
                  <a:ext uri="{FF2B5EF4-FFF2-40B4-BE49-F238E27FC236}">
                    <a16:creationId xmlns:a16="http://schemas.microsoft.com/office/drawing/2014/main" id="{F670AD97-8D2D-A38C-AC53-94CF312B4EE7}"/>
                  </a:ext>
                </a:extLst>
              </p:cNvPr>
              <p:cNvSpPr/>
              <p:nvPr/>
            </p:nvSpPr>
            <p:spPr>
              <a:xfrm>
                <a:off x="5715000" y="5924550"/>
                <a:ext cx="1766884" cy="1695451"/>
              </a:xfrm>
              <a:custGeom>
                <a:avLst/>
                <a:gdLst>
                  <a:gd name="connsiteX0" fmla="*/ 0 w 1766884"/>
                  <a:gd name="connsiteY0" fmla="*/ 0 h 1695451"/>
                  <a:gd name="connsiteX1" fmla="*/ 1766884 w 1766884"/>
                  <a:gd name="connsiteY1" fmla="*/ 0 h 1695451"/>
                  <a:gd name="connsiteX2" fmla="*/ 1766884 w 1766884"/>
                  <a:gd name="connsiteY2" fmla="*/ 1695451 h 1695451"/>
                  <a:gd name="connsiteX3" fmla="*/ 426712 w 1766884"/>
                  <a:gd name="connsiteY3" fmla="*/ 1695451 h 1695451"/>
                  <a:gd name="connsiteX4" fmla="*/ 0 w 1766884"/>
                  <a:gd name="connsiteY4" fmla="*/ 1268739 h 1695451"/>
                  <a:gd name="connsiteX5" fmla="*/ 0 w 1766884"/>
                  <a:gd name="connsiteY5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66884" h="1695451">
                    <a:moveTo>
                      <a:pt x="0" y="0"/>
                    </a:moveTo>
                    <a:lnTo>
                      <a:pt x="1766884" y="0"/>
                    </a:lnTo>
                    <a:lnTo>
                      <a:pt x="1766884" y="1695451"/>
                    </a:lnTo>
                    <a:lnTo>
                      <a:pt x="426712" y="1695451"/>
                    </a:lnTo>
                    <a:cubicBezTo>
                      <a:pt x="191045" y="1695451"/>
                      <a:pt x="0" y="1504406"/>
                      <a:pt x="0" y="1268739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90000"/>
                  <a:lumOff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19" name="Freeform: Shape 418">
                <a:extLst>
                  <a:ext uri="{FF2B5EF4-FFF2-40B4-BE49-F238E27FC236}">
                    <a16:creationId xmlns:a16="http://schemas.microsoft.com/office/drawing/2014/main" id="{367D835E-C1E6-0897-3855-FA23111C849F}"/>
                  </a:ext>
                </a:extLst>
              </p:cNvPr>
              <p:cNvSpPr/>
              <p:nvPr/>
            </p:nvSpPr>
            <p:spPr>
              <a:xfrm>
                <a:off x="7481885" y="5924550"/>
                <a:ext cx="438151" cy="2194319"/>
              </a:xfrm>
              <a:custGeom>
                <a:avLst/>
                <a:gdLst>
                  <a:gd name="connsiteX0" fmla="*/ 0 w 438151"/>
                  <a:gd name="connsiteY0" fmla="*/ 0 h 2194319"/>
                  <a:gd name="connsiteX1" fmla="*/ 438151 w 438151"/>
                  <a:gd name="connsiteY1" fmla="*/ 0 h 2194319"/>
                  <a:gd name="connsiteX2" fmla="*/ 438151 w 438151"/>
                  <a:gd name="connsiteY2" fmla="*/ 1652587 h 2194319"/>
                  <a:gd name="connsiteX3" fmla="*/ 438151 w 438151"/>
                  <a:gd name="connsiteY3" fmla="*/ 1695451 h 2194319"/>
                  <a:gd name="connsiteX4" fmla="*/ 438151 w 438151"/>
                  <a:gd name="connsiteY4" fmla="*/ 2194319 h 2194319"/>
                  <a:gd name="connsiteX5" fmla="*/ 39056 w 438151"/>
                  <a:gd name="connsiteY5" fmla="*/ 1695451 h 2194319"/>
                  <a:gd name="connsiteX6" fmla="*/ 0 w 438151"/>
                  <a:gd name="connsiteY6" fmla="*/ 1695451 h 2194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8151" h="2194319">
                    <a:moveTo>
                      <a:pt x="0" y="0"/>
                    </a:moveTo>
                    <a:lnTo>
                      <a:pt x="438151" y="0"/>
                    </a:lnTo>
                    <a:lnTo>
                      <a:pt x="438151" y="1652587"/>
                    </a:lnTo>
                    <a:lnTo>
                      <a:pt x="438151" y="1695451"/>
                    </a:lnTo>
                    <a:lnTo>
                      <a:pt x="438151" y="2194319"/>
                    </a:lnTo>
                    <a:lnTo>
                      <a:pt x="39056" y="1695451"/>
                    </a:lnTo>
                    <a:lnTo>
                      <a:pt x="0" y="1695451"/>
                    </a:lnTo>
                    <a:close/>
                  </a:path>
                </a:pathLst>
              </a:custGeom>
              <a:solidFill>
                <a:schemeClr val="bg2">
                  <a:lumMod val="90000"/>
                  <a:lumOff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20" name="Freeform: Shape 419">
                <a:extLst>
                  <a:ext uri="{FF2B5EF4-FFF2-40B4-BE49-F238E27FC236}">
                    <a16:creationId xmlns:a16="http://schemas.microsoft.com/office/drawing/2014/main" id="{EF8DC7C2-2F5B-9EF0-410A-9C211845EC41}"/>
                  </a:ext>
                </a:extLst>
              </p:cNvPr>
              <p:cNvSpPr/>
              <p:nvPr/>
            </p:nvSpPr>
            <p:spPr>
              <a:xfrm>
                <a:off x="7920035" y="5924549"/>
                <a:ext cx="442915" cy="2200274"/>
              </a:xfrm>
              <a:custGeom>
                <a:avLst/>
                <a:gdLst>
                  <a:gd name="connsiteX0" fmla="*/ 442915 w 442915"/>
                  <a:gd name="connsiteY0" fmla="*/ 1652587 h 2200274"/>
                  <a:gd name="connsiteX1" fmla="*/ 442915 w 442915"/>
                  <a:gd name="connsiteY1" fmla="*/ 1695451 h 2200274"/>
                  <a:gd name="connsiteX2" fmla="*/ 408624 w 442915"/>
                  <a:gd name="connsiteY2" fmla="*/ 1695451 h 2200274"/>
                  <a:gd name="connsiteX3" fmla="*/ 0 w 442915"/>
                  <a:gd name="connsiteY3" fmla="*/ 0 h 2200274"/>
                  <a:gd name="connsiteX4" fmla="*/ 4763 w 442915"/>
                  <a:gd name="connsiteY4" fmla="*/ 0 h 2200274"/>
                  <a:gd name="connsiteX5" fmla="*/ 442914 w 442915"/>
                  <a:gd name="connsiteY5" fmla="*/ 0 h 2200274"/>
                  <a:gd name="connsiteX6" fmla="*/ 442914 w 442915"/>
                  <a:gd name="connsiteY6" fmla="*/ 1652587 h 2200274"/>
                  <a:gd name="connsiteX7" fmla="*/ 408623 w 442915"/>
                  <a:gd name="connsiteY7" fmla="*/ 1695451 h 2200274"/>
                  <a:gd name="connsiteX8" fmla="*/ 408624 w 442915"/>
                  <a:gd name="connsiteY8" fmla="*/ 1695451 h 2200274"/>
                  <a:gd name="connsiteX9" fmla="*/ 4765 w 442915"/>
                  <a:gd name="connsiteY9" fmla="*/ 2200274 h 2200274"/>
                  <a:gd name="connsiteX10" fmla="*/ 4764 w 442915"/>
                  <a:gd name="connsiteY10" fmla="*/ 2200273 h 2200274"/>
                  <a:gd name="connsiteX11" fmla="*/ 1 w 442915"/>
                  <a:gd name="connsiteY11" fmla="*/ 2194319 h 2200274"/>
                  <a:gd name="connsiteX12" fmla="*/ 1 w 442915"/>
                  <a:gd name="connsiteY12" fmla="*/ 1695451 h 2200274"/>
                  <a:gd name="connsiteX13" fmla="*/ 0 w 442915"/>
                  <a:gd name="connsiteY13" fmla="*/ 1695451 h 2200274"/>
                  <a:gd name="connsiteX14" fmla="*/ 0 w 442915"/>
                  <a:gd name="connsiteY14" fmla="*/ 1652587 h 2200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42915" h="2200274">
                    <a:moveTo>
                      <a:pt x="442915" y="1652587"/>
                    </a:moveTo>
                    <a:lnTo>
                      <a:pt x="442915" y="1695451"/>
                    </a:lnTo>
                    <a:lnTo>
                      <a:pt x="408624" y="1695451"/>
                    </a:lnTo>
                    <a:close/>
                    <a:moveTo>
                      <a:pt x="0" y="0"/>
                    </a:moveTo>
                    <a:lnTo>
                      <a:pt x="4763" y="0"/>
                    </a:lnTo>
                    <a:lnTo>
                      <a:pt x="442914" y="0"/>
                    </a:lnTo>
                    <a:lnTo>
                      <a:pt x="442914" y="1652587"/>
                    </a:lnTo>
                    <a:lnTo>
                      <a:pt x="408623" y="1695451"/>
                    </a:lnTo>
                    <a:lnTo>
                      <a:pt x="408624" y="1695451"/>
                    </a:lnTo>
                    <a:lnTo>
                      <a:pt x="4765" y="2200274"/>
                    </a:lnTo>
                    <a:lnTo>
                      <a:pt x="4764" y="2200273"/>
                    </a:lnTo>
                    <a:lnTo>
                      <a:pt x="1" y="2194319"/>
                    </a:lnTo>
                    <a:lnTo>
                      <a:pt x="1" y="1695451"/>
                    </a:lnTo>
                    <a:lnTo>
                      <a:pt x="0" y="1695451"/>
                    </a:lnTo>
                    <a:lnTo>
                      <a:pt x="0" y="1652587"/>
                    </a:lnTo>
                    <a:close/>
                  </a:path>
                </a:pathLst>
              </a:custGeom>
              <a:solidFill>
                <a:schemeClr val="bg2">
                  <a:lumMod val="90000"/>
                  <a:lumOff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12" name="Group 411">
              <a:extLst>
                <a:ext uri="{FF2B5EF4-FFF2-40B4-BE49-F238E27FC236}">
                  <a16:creationId xmlns:a16="http://schemas.microsoft.com/office/drawing/2014/main" id="{2600359D-94DC-6DF6-E95D-5D426BDC421B}"/>
                </a:ext>
              </a:extLst>
            </p:cNvPr>
            <p:cNvGrpSpPr/>
            <p:nvPr/>
          </p:nvGrpSpPr>
          <p:grpSpPr>
            <a:xfrm>
              <a:off x="3392780" y="8096699"/>
              <a:ext cx="8261571" cy="2333034"/>
              <a:chOff x="5715000" y="5924549"/>
              <a:chExt cx="7791451" cy="2200274"/>
            </a:xfrm>
            <a:effectLst>
              <a:outerShdw blurRad="63500" dist="38100" dir="5400000" algn="t" rotWithShape="0">
                <a:prstClr val="black">
                  <a:alpha val="30000"/>
                </a:prstClr>
              </a:outerShdw>
            </a:effectLst>
          </p:grpSpPr>
          <p:sp>
            <p:nvSpPr>
              <p:cNvPr id="413" name="Freeform: Shape 412">
                <a:extLst>
                  <a:ext uri="{FF2B5EF4-FFF2-40B4-BE49-F238E27FC236}">
                    <a16:creationId xmlns:a16="http://schemas.microsoft.com/office/drawing/2014/main" id="{9F10F8B0-7E45-D9AA-CA6B-A035A96F86B2}"/>
                  </a:ext>
                </a:extLst>
              </p:cNvPr>
              <p:cNvSpPr/>
              <p:nvPr/>
            </p:nvSpPr>
            <p:spPr>
              <a:xfrm>
                <a:off x="8362950" y="5924550"/>
                <a:ext cx="5143501" cy="1695451"/>
              </a:xfrm>
              <a:custGeom>
                <a:avLst/>
                <a:gdLst>
                  <a:gd name="connsiteX0" fmla="*/ 0 w 5143501"/>
                  <a:gd name="connsiteY0" fmla="*/ 0 h 1695451"/>
                  <a:gd name="connsiteX1" fmla="*/ 5143501 w 5143501"/>
                  <a:gd name="connsiteY1" fmla="*/ 0 h 1695451"/>
                  <a:gd name="connsiteX2" fmla="*/ 5143501 w 5143501"/>
                  <a:gd name="connsiteY2" fmla="*/ 1268739 h 1695451"/>
                  <a:gd name="connsiteX3" fmla="*/ 4716789 w 5143501"/>
                  <a:gd name="connsiteY3" fmla="*/ 1695451 h 1695451"/>
                  <a:gd name="connsiteX4" fmla="*/ 0 w 5143501"/>
                  <a:gd name="connsiteY4" fmla="*/ 1695451 h 1695451"/>
                  <a:gd name="connsiteX5" fmla="*/ 0 w 5143501"/>
                  <a:gd name="connsiteY5" fmla="*/ 1652587 h 1695451"/>
                  <a:gd name="connsiteX6" fmla="*/ 0 w 5143501"/>
                  <a:gd name="connsiteY6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3501" h="1695451">
                    <a:moveTo>
                      <a:pt x="0" y="0"/>
                    </a:moveTo>
                    <a:lnTo>
                      <a:pt x="5143501" y="0"/>
                    </a:lnTo>
                    <a:lnTo>
                      <a:pt x="5143501" y="1268739"/>
                    </a:lnTo>
                    <a:cubicBezTo>
                      <a:pt x="5143501" y="1504406"/>
                      <a:pt x="4952456" y="1695451"/>
                      <a:pt x="4716789" y="1695451"/>
                    </a:cubicBezTo>
                    <a:lnTo>
                      <a:pt x="0" y="1695451"/>
                    </a:lnTo>
                    <a:lnTo>
                      <a:pt x="0" y="165258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/>
              </a:p>
            </p:txBody>
          </p:sp>
          <p:sp>
            <p:nvSpPr>
              <p:cNvPr id="414" name="Freeform: Shape 413">
                <a:extLst>
                  <a:ext uri="{FF2B5EF4-FFF2-40B4-BE49-F238E27FC236}">
                    <a16:creationId xmlns:a16="http://schemas.microsoft.com/office/drawing/2014/main" id="{17AD0190-0678-74F6-85CF-65EDDA5DD091}"/>
                  </a:ext>
                </a:extLst>
              </p:cNvPr>
              <p:cNvSpPr/>
              <p:nvPr/>
            </p:nvSpPr>
            <p:spPr>
              <a:xfrm>
                <a:off x="5715000" y="5924550"/>
                <a:ext cx="1766884" cy="1695451"/>
              </a:xfrm>
              <a:custGeom>
                <a:avLst/>
                <a:gdLst>
                  <a:gd name="connsiteX0" fmla="*/ 0 w 1766884"/>
                  <a:gd name="connsiteY0" fmla="*/ 0 h 1695451"/>
                  <a:gd name="connsiteX1" fmla="*/ 1766884 w 1766884"/>
                  <a:gd name="connsiteY1" fmla="*/ 0 h 1695451"/>
                  <a:gd name="connsiteX2" fmla="*/ 1766884 w 1766884"/>
                  <a:gd name="connsiteY2" fmla="*/ 1695451 h 1695451"/>
                  <a:gd name="connsiteX3" fmla="*/ 426712 w 1766884"/>
                  <a:gd name="connsiteY3" fmla="*/ 1695451 h 1695451"/>
                  <a:gd name="connsiteX4" fmla="*/ 0 w 1766884"/>
                  <a:gd name="connsiteY4" fmla="*/ 1268739 h 1695451"/>
                  <a:gd name="connsiteX5" fmla="*/ 0 w 1766884"/>
                  <a:gd name="connsiteY5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66884" h="1695451">
                    <a:moveTo>
                      <a:pt x="0" y="0"/>
                    </a:moveTo>
                    <a:lnTo>
                      <a:pt x="1766884" y="0"/>
                    </a:lnTo>
                    <a:lnTo>
                      <a:pt x="1766884" y="1695451"/>
                    </a:lnTo>
                    <a:lnTo>
                      <a:pt x="426712" y="1695451"/>
                    </a:lnTo>
                    <a:cubicBezTo>
                      <a:pt x="191045" y="1695451"/>
                      <a:pt x="0" y="1504406"/>
                      <a:pt x="0" y="1268739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90000"/>
                  <a:lumOff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15" name="Freeform: Shape 414">
                <a:extLst>
                  <a:ext uri="{FF2B5EF4-FFF2-40B4-BE49-F238E27FC236}">
                    <a16:creationId xmlns:a16="http://schemas.microsoft.com/office/drawing/2014/main" id="{167FDB2D-6F2D-8C63-150E-EF25EE744BE9}"/>
                  </a:ext>
                </a:extLst>
              </p:cNvPr>
              <p:cNvSpPr/>
              <p:nvPr/>
            </p:nvSpPr>
            <p:spPr>
              <a:xfrm>
                <a:off x="7481885" y="5924550"/>
                <a:ext cx="438151" cy="2194319"/>
              </a:xfrm>
              <a:custGeom>
                <a:avLst/>
                <a:gdLst>
                  <a:gd name="connsiteX0" fmla="*/ 0 w 438151"/>
                  <a:gd name="connsiteY0" fmla="*/ 0 h 2194319"/>
                  <a:gd name="connsiteX1" fmla="*/ 438151 w 438151"/>
                  <a:gd name="connsiteY1" fmla="*/ 0 h 2194319"/>
                  <a:gd name="connsiteX2" fmla="*/ 438151 w 438151"/>
                  <a:gd name="connsiteY2" fmla="*/ 1652587 h 2194319"/>
                  <a:gd name="connsiteX3" fmla="*/ 438151 w 438151"/>
                  <a:gd name="connsiteY3" fmla="*/ 1695451 h 2194319"/>
                  <a:gd name="connsiteX4" fmla="*/ 438151 w 438151"/>
                  <a:gd name="connsiteY4" fmla="*/ 2194319 h 2194319"/>
                  <a:gd name="connsiteX5" fmla="*/ 39056 w 438151"/>
                  <a:gd name="connsiteY5" fmla="*/ 1695451 h 2194319"/>
                  <a:gd name="connsiteX6" fmla="*/ 0 w 438151"/>
                  <a:gd name="connsiteY6" fmla="*/ 1695451 h 2194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8151" h="2194319">
                    <a:moveTo>
                      <a:pt x="0" y="0"/>
                    </a:moveTo>
                    <a:lnTo>
                      <a:pt x="438151" y="0"/>
                    </a:lnTo>
                    <a:lnTo>
                      <a:pt x="438151" y="1652587"/>
                    </a:lnTo>
                    <a:lnTo>
                      <a:pt x="438151" y="1695451"/>
                    </a:lnTo>
                    <a:lnTo>
                      <a:pt x="438151" y="2194319"/>
                    </a:lnTo>
                    <a:lnTo>
                      <a:pt x="39056" y="1695451"/>
                    </a:lnTo>
                    <a:lnTo>
                      <a:pt x="0" y="1695451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16" name="Freeform: Shape 415">
                <a:extLst>
                  <a:ext uri="{FF2B5EF4-FFF2-40B4-BE49-F238E27FC236}">
                    <a16:creationId xmlns:a16="http://schemas.microsoft.com/office/drawing/2014/main" id="{86D1A51D-902C-FA36-0D0A-B5E54A5ECDE2}"/>
                  </a:ext>
                </a:extLst>
              </p:cNvPr>
              <p:cNvSpPr/>
              <p:nvPr/>
            </p:nvSpPr>
            <p:spPr>
              <a:xfrm>
                <a:off x="7920035" y="5924549"/>
                <a:ext cx="442915" cy="2200274"/>
              </a:xfrm>
              <a:custGeom>
                <a:avLst/>
                <a:gdLst>
                  <a:gd name="connsiteX0" fmla="*/ 442915 w 442915"/>
                  <a:gd name="connsiteY0" fmla="*/ 1652587 h 2200274"/>
                  <a:gd name="connsiteX1" fmla="*/ 442915 w 442915"/>
                  <a:gd name="connsiteY1" fmla="*/ 1695451 h 2200274"/>
                  <a:gd name="connsiteX2" fmla="*/ 408624 w 442915"/>
                  <a:gd name="connsiteY2" fmla="*/ 1695451 h 2200274"/>
                  <a:gd name="connsiteX3" fmla="*/ 0 w 442915"/>
                  <a:gd name="connsiteY3" fmla="*/ 0 h 2200274"/>
                  <a:gd name="connsiteX4" fmla="*/ 4763 w 442915"/>
                  <a:gd name="connsiteY4" fmla="*/ 0 h 2200274"/>
                  <a:gd name="connsiteX5" fmla="*/ 442914 w 442915"/>
                  <a:gd name="connsiteY5" fmla="*/ 0 h 2200274"/>
                  <a:gd name="connsiteX6" fmla="*/ 442914 w 442915"/>
                  <a:gd name="connsiteY6" fmla="*/ 1652587 h 2200274"/>
                  <a:gd name="connsiteX7" fmla="*/ 408623 w 442915"/>
                  <a:gd name="connsiteY7" fmla="*/ 1695451 h 2200274"/>
                  <a:gd name="connsiteX8" fmla="*/ 408624 w 442915"/>
                  <a:gd name="connsiteY8" fmla="*/ 1695451 h 2200274"/>
                  <a:gd name="connsiteX9" fmla="*/ 4765 w 442915"/>
                  <a:gd name="connsiteY9" fmla="*/ 2200274 h 2200274"/>
                  <a:gd name="connsiteX10" fmla="*/ 4764 w 442915"/>
                  <a:gd name="connsiteY10" fmla="*/ 2200273 h 2200274"/>
                  <a:gd name="connsiteX11" fmla="*/ 1 w 442915"/>
                  <a:gd name="connsiteY11" fmla="*/ 2194319 h 2200274"/>
                  <a:gd name="connsiteX12" fmla="*/ 1 w 442915"/>
                  <a:gd name="connsiteY12" fmla="*/ 1695451 h 2200274"/>
                  <a:gd name="connsiteX13" fmla="*/ 0 w 442915"/>
                  <a:gd name="connsiteY13" fmla="*/ 1695451 h 2200274"/>
                  <a:gd name="connsiteX14" fmla="*/ 0 w 442915"/>
                  <a:gd name="connsiteY14" fmla="*/ 1652587 h 2200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42915" h="2200274">
                    <a:moveTo>
                      <a:pt x="442915" y="1652587"/>
                    </a:moveTo>
                    <a:lnTo>
                      <a:pt x="442915" y="1695451"/>
                    </a:lnTo>
                    <a:lnTo>
                      <a:pt x="408624" y="1695451"/>
                    </a:lnTo>
                    <a:close/>
                    <a:moveTo>
                      <a:pt x="0" y="0"/>
                    </a:moveTo>
                    <a:lnTo>
                      <a:pt x="4763" y="0"/>
                    </a:lnTo>
                    <a:lnTo>
                      <a:pt x="442914" y="0"/>
                    </a:lnTo>
                    <a:lnTo>
                      <a:pt x="442914" y="1652587"/>
                    </a:lnTo>
                    <a:lnTo>
                      <a:pt x="408623" y="1695451"/>
                    </a:lnTo>
                    <a:lnTo>
                      <a:pt x="408624" y="1695451"/>
                    </a:lnTo>
                    <a:lnTo>
                      <a:pt x="4765" y="2200274"/>
                    </a:lnTo>
                    <a:lnTo>
                      <a:pt x="4764" y="2200273"/>
                    </a:lnTo>
                    <a:lnTo>
                      <a:pt x="1" y="2194319"/>
                    </a:lnTo>
                    <a:lnTo>
                      <a:pt x="1" y="1695451"/>
                    </a:lnTo>
                    <a:lnTo>
                      <a:pt x="0" y="1695451"/>
                    </a:lnTo>
                    <a:lnTo>
                      <a:pt x="0" y="1652587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421" name="Group 420">
            <a:extLst>
              <a:ext uri="{FF2B5EF4-FFF2-40B4-BE49-F238E27FC236}">
                <a16:creationId xmlns:a16="http://schemas.microsoft.com/office/drawing/2014/main" id="{63A5A52E-1AA9-95BD-F022-B3015F951E5E}"/>
              </a:ext>
            </a:extLst>
          </p:cNvPr>
          <p:cNvGrpSpPr/>
          <p:nvPr/>
        </p:nvGrpSpPr>
        <p:grpSpPr>
          <a:xfrm>
            <a:off x="7063765" y="8536359"/>
            <a:ext cx="3839596" cy="1028069"/>
            <a:chOff x="7063765" y="8536359"/>
            <a:chExt cx="3839596" cy="1028069"/>
          </a:xfrm>
        </p:grpSpPr>
        <p:sp>
          <p:nvSpPr>
            <p:cNvPr id="422" name="Google Shape;611;p22">
              <a:extLst>
                <a:ext uri="{FF2B5EF4-FFF2-40B4-BE49-F238E27FC236}">
                  <a16:creationId xmlns:a16="http://schemas.microsoft.com/office/drawing/2014/main" id="{B90AD448-9497-6807-A6AA-F354E8852A4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45207" y="8536359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TEAM LEAD</a:t>
              </a:r>
              <a:endParaRPr lang="en-US" altLang="en-US" sz="20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endParaRPr>
            </a:p>
          </p:txBody>
        </p:sp>
        <p:sp>
          <p:nvSpPr>
            <p:cNvPr id="423" name="Google Shape;626;p22">
              <a:extLst>
                <a:ext uri="{FF2B5EF4-FFF2-40B4-BE49-F238E27FC236}">
                  <a16:creationId xmlns:a16="http://schemas.microsoft.com/office/drawing/2014/main" id="{CE5FD43F-4337-8A91-BD9F-5A68134A950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063765" y="8890154"/>
              <a:ext cx="3658154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en-US" sz="1600" b="1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Dẫn</a:t>
              </a:r>
              <a:r>
                <a:rPr lang="en-US" sz="1600" b="1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b="1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Dắt</a:t>
              </a:r>
              <a:r>
                <a:rPr lang="en-US" sz="1600" b="1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b="1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Nhóm</a:t>
              </a:r>
              <a:r>
                <a:rPr lang="en-US" sz="1600" b="1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: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Gắn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kết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,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truyền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cảm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hứng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cho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tập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thể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.</a:t>
              </a:r>
              <a:endParaRPr lang="en-US" altLang="en-US" sz="16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424" name="Group 423">
            <a:extLst>
              <a:ext uri="{FF2B5EF4-FFF2-40B4-BE49-F238E27FC236}">
                <a16:creationId xmlns:a16="http://schemas.microsoft.com/office/drawing/2014/main" id="{122A4161-FD8D-EFCB-D1A3-318994C6EDE7}"/>
              </a:ext>
            </a:extLst>
          </p:cNvPr>
          <p:cNvGrpSpPr/>
          <p:nvPr/>
        </p:nvGrpSpPr>
        <p:grpSpPr>
          <a:xfrm>
            <a:off x="4204609" y="8439330"/>
            <a:ext cx="1671266" cy="997533"/>
            <a:chOff x="2093792" y="4580405"/>
            <a:chExt cx="2009551" cy="940769"/>
          </a:xfrm>
        </p:grpSpPr>
        <p:sp>
          <p:nvSpPr>
            <p:cNvPr id="425" name="Google Shape;611;p22">
              <a:extLst>
                <a:ext uri="{FF2B5EF4-FFF2-40B4-BE49-F238E27FC236}">
                  <a16:creationId xmlns:a16="http://schemas.microsoft.com/office/drawing/2014/main" id="{E827299C-738C-374D-4048-A0DAC35CAFE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3792" y="4580405"/>
              <a:ext cx="2009551" cy="385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2400" dirty="0">
                  <a:solidFill>
                    <a:schemeClr val="bg1">
                      <a:lumMod val="65000"/>
                    </a:schemeClr>
                  </a:solidFill>
                  <a:latin typeface="+mn-lt"/>
                  <a:cs typeface="Open Sans" panose="020B0606030504020204" pitchFamily="34" charset="0"/>
                  <a:sym typeface="Open Sans" panose="020B0606030504020204" pitchFamily="34" charset="0"/>
                </a:rPr>
                <a:t>STEP</a:t>
              </a:r>
              <a:endParaRPr lang="en-US" altLang="en-US" sz="2000" dirty="0">
                <a:solidFill>
                  <a:schemeClr val="bg1">
                    <a:lumMod val="65000"/>
                  </a:schemeClr>
                </a:solidFill>
                <a:latin typeface="+mn-lt"/>
              </a:endParaRPr>
            </a:p>
          </p:txBody>
        </p:sp>
        <p:sp>
          <p:nvSpPr>
            <p:cNvPr id="426" name="Google Shape;611;p22">
              <a:extLst>
                <a:ext uri="{FF2B5EF4-FFF2-40B4-BE49-F238E27FC236}">
                  <a16:creationId xmlns:a16="http://schemas.microsoft.com/office/drawing/2014/main" id="{0CFFD77A-E899-072E-1ACA-C70312DE030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3792" y="4828152"/>
              <a:ext cx="2009551" cy="6930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bg1">
                      <a:lumMod val="65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02</a:t>
              </a:r>
              <a:endParaRPr lang="en-US" altLang="en-US" sz="6000" b="1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427" name="Group 426">
            <a:extLst>
              <a:ext uri="{FF2B5EF4-FFF2-40B4-BE49-F238E27FC236}">
                <a16:creationId xmlns:a16="http://schemas.microsoft.com/office/drawing/2014/main" id="{32D27BCF-E104-FB21-107E-85246B76B657}"/>
              </a:ext>
            </a:extLst>
          </p:cNvPr>
          <p:cNvGrpSpPr/>
          <p:nvPr/>
        </p:nvGrpSpPr>
        <p:grpSpPr>
          <a:xfrm>
            <a:off x="5606121" y="5986452"/>
            <a:ext cx="8261571" cy="2333034"/>
            <a:chOff x="4996521" y="5986452"/>
            <a:chExt cx="8261571" cy="2333034"/>
          </a:xfrm>
        </p:grpSpPr>
        <p:grpSp>
          <p:nvGrpSpPr>
            <p:cNvPr id="428" name="Group 427">
              <a:extLst>
                <a:ext uri="{FF2B5EF4-FFF2-40B4-BE49-F238E27FC236}">
                  <a16:creationId xmlns:a16="http://schemas.microsoft.com/office/drawing/2014/main" id="{E6D67983-B677-C8B0-3C7A-8851311EF60E}"/>
                </a:ext>
              </a:extLst>
            </p:cNvPr>
            <p:cNvGrpSpPr/>
            <p:nvPr/>
          </p:nvGrpSpPr>
          <p:grpSpPr>
            <a:xfrm>
              <a:off x="4996521" y="5986452"/>
              <a:ext cx="8261571" cy="2333034"/>
              <a:chOff x="5715000" y="5924549"/>
              <a:chExt cx="7791451" cy="2200274"/>
            </a:xfrm>
            <a:solidFill>
              <a:schemeClr val="bg1">
                <a:lumMod val="95000"/>
              </a:schemeClr>
            </a:solidFill>
            <a:effectLst>
              <a:outerShdw blurRad="190500" dist="127000" dir="5400000" algn="t" rotWithShape="0">
                <a:prstClr val="black">
                  <a:alpha val="15000"/>
                </a:prstClr>
              </a:outerShdw>
            </a:effectLst>
          </p:grpSpPr>
          <p:sp>
            <p:nvSpPr>
              <p:cNvPr id="434" name="Freeform: Shape 433">
                <a:extLst>
                  <a:ext uri="{FF2B5EF4-FFF2-40B4-BE49-F238E27FC236}">
                    <a16:creationId xmlns:a16="http://schemas.microsoft.com/office/drawing/2014/main" id="{78BC7E18-9536-DE94-CA4A-8C9A4E9D7F6A}"/>
                  </a:ext>
                </a:extLst>
              </p:cNvPr>
              <p:cNvSpPr/>
              <p:nvPr/>
            </p:nvSpPr>
            <p:spPr>
              <a:xfrm>
                <a:off x="8362950" y="5924550"/>
                <a:ext cx="5143501" cy="1695451"/>
              </a:xfrm>
              <a:custGeom>
                <a:avLst/>
                <a:gdLst>
                  <a:gd name="connsiteX0" fmla="*/ 0 w 5143501"/>
                  <a:gd name="connsiteY0" fmla="*/ 0 h 1695451"/>
                  <a:gd name="connsiteX1" fmla="*/ 5143501 w 5143501"/>
                  <a:gd name="connsiteY1" fmla="*/ 0 h 1695451"/>
                  <a:gd name="connsiteX2" fmla="*/ 5143501 w 5143501"/>
                  <a:gd name="connsiteY2" fmla="*/ 1268739 h 1695451"/>
                  <a:gd name="connsiteX3" fmla="*/ 4716789 w 5143501"/>
                  <a:gd name="connsiteY3" fmla="*/ 1695451 h 1695451"/>
                  <a:gd name="connsiteX4" fmla="*/ 0 w 5143501"/>
                  <a:gd name="connsiteY4" fmla="*/ 1695451 h 1695451"/>
                  <a:gd name="connsiteX5" fmla="*/ 0 w 5143501"/>
                  <a:gd name="connsiteY5" fmla="*/ 1652587 h 1695451"/>
                  <a:gd name="connsiteX6" fmla="*/ 0 w 5143501"/>
                  <a:gd name="connsiteY6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3501" h="1695451">
                    <a:moveTo>
                      <a:pt x="0" y="0"/>
                    </a:moveTo>
                    <a:lnTo>
                      <a:pt x="5143501" y="0"/>
                    </a:lnTo>
                    <a:lnTo>
                      <a:pt x="5143501" y="1268739"/>
                    </a:lnTo>
                    <a:cubicBezTo>
                      <a:pt x="5143501" y="1504406"/>
                      <a:pt x="4952456" y="1695451"/>
                      <a:pt x="4716789" y="1695451"/>
                    </a:cubicBezTo>
                    <a:lnTo>
                      <a:pt x="0" y="1695451"/>
                    </a:lnTo>
                    <a:lnTo>
                      <a:pt x="0" y="165258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90000"/>
                  <a:lumOff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35" name="Freeform: Shape 434">
                <a:extLst>
                  <a:ext uri="{FF2B5EF4-FFF2-40B4-BE49-F238E27FC236}">
                    <a16:creationId xmlns:a16="http://schemas.microsoft.com/office/drawing/2014/main" id="{8F2606E2-AEAC-2FDB-ECA2-99863E595766}"/>
                  </a:ext>
                </a:extLst>
              </p:cNvPr>
              <p:cNvSpPr/>
              <p:nvPr/>
            </p:nvSpPr>
            <p:spPr>
              <a:xfrm>
                <a:off x="5715000" y="5924550"/>
                <a:ext cx="1766884" cy="1695451"/>
              </a:xfrm>
              <a:custGeom>
                <a:avLst/>
                <a:gdLst>
                  <a:gd name="connsiteX0" fmla="*/ 0 w 1766884"/>
                  <a:gd name="connsiteY0" fmla="*/ 0 h 1695451"/>
                  <a:gd name="connsiteX1" fmla="*/ 1766884 w 1766884"/>
                  <a:gd name="connsiteY1" fmla="*/ 0 h 1695451"/>
                  <a:gd name="connsiteX2" fmla="*/ 1766884 w 1766884"/>
                  <a:gd name="connsiteY2" fmla="*/ 1695451 h 1695451"/>
                  <a:gd name="connsiteX3" fmla="*/ 426712 w 1766884"/>
                  <a:gd name="connsiteY3" fmla="*/ 1695451 h 1695451"/>
                  <a:gd name="connsiteX4" fmla="*/ 0 w 1766884"/>
                  <a:gd name="connsiteY4" fmla="*/ 1268739 h 1695451"/>
                  <a:gd name="connsiteX5" fmla="*/ 0 w 1766884"/>
                  <a:gd name="connsiteY5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66884" h="1695451">
                    <a:moveTo>
                      <a:pt x="0" y="0"/>
                    </a:moveTo>
                    <a:lnTo>
                      <a:pt x="1766884" y="0"/>
                    </a:lnTo>
                    <a:lnTo>
                      <a:pt x="1766884" y="1695451"/>
                    </a:lnTo>
                    <a:lnTo>
                      <a:pt x="426712" y="1695451"/>
                    </a:lnTo>
                    <a:cubicBezTo>
                      <a:pt x="191045" y="1695451"/>
                      <a:pt x="0" y="1504406"/>
                      <a:pt x="0" y="1268739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90000"/>
                  <a:lumOff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36" name="Freeform: Shape 435">
                <a:extLst>
                  <a:ext uri="{FF2B5EF4-FFF2-40B4-BE49-F238E27FC236}">
                    <a16:creationId xmlns:a16="http://schemas.microsoft.com/office/drawing/2014/main" id="{B1E2478D-A23E-33F8-BF7D-20E30BA075DA}"/>
                  </a:ext>
                </a:extLst>
              </p:cNvPr>
              <p:cNvSpPr/>
              <p:nvPr/>
            </p:nvSpPr>
            <p:spPr>
              <a:xfrm>
                <a:off x="7481885" y="5924550"/>
                <a:ext cx="438151" cy="2194319"/>
              </a:xfrm>
              <a:custGeom>
                <a:avLst/>
                <a:gdLst>
                  <a:gd name="connsiteX0" fmla="*/ 0 w 438151"/>
                  <a:gd name="connsiteY0" fmla="*/ 0 h 2194319"/>
                  <a:gd name="connsiteX1" fmla="*/ 438151 w 438151"/>
                  <a:gd name="connsiteY1" fmla="*/ 0 h 2194319"/>
                  <a:gd name="connsiteX2" fmla="*/ 438151 w 438151"/>
                  <a:gd name="connsiteY2" fmla="*/ 1652587 h 2194319"/>
                  <a:gd name="connsiteX3" fmla="*/ 438151 w 438151"/>
                  <a:gd name="connsiteY3" fmla="*/ 1695451 h 2194319"/>
                  <a:gd name="connsiteX4" fmla="*/ 438151 w 438151"/>
                  <a:gd name="connsiteY4" fmla="*/ 2194319 h 2194319"/>
                  <a:gd name="connsiteX5" fmla="*/ 39056 w 438151"/>
                  <a:gd name="connsiteY5" fmla="*/ 1695451 h 2194319"/>
                  <a:gd name="connsiteX6" fmla="*/ 0 w 438151"/>
                  <a:gd name="connsiteY6" fmla="*/ 1695451 h 2194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8151" h="2194319">
                    <a:moveTo>
                      <a:pt x="0" y="0"/>
                    </a:moveTo>
                    <a:lnTo>
                      <a:pt x="438151" y="0"/>
                    </a:lnTo>
                    <a:lnTo>
                      <a:pt x="438151" y="1652587"/>
                    </a:lnTo>
                    <a:lnTo>
                      <a:pt x="438151" y="1695451"/>
                    </a:lnTo>
                    <a:lnTo>
                      <a:pt x="438151" y="2194319"/>
                    </a:lnTo>
                    <a:lnTo>
                      <a:pt x="39056" y="1695451"/>
                    </a:lnTo>
                    <a:lnTo>
                      <a:pt x="0" y="1695451"/>
                    </a:lnTo>
                    <a:close/>
                  </a:path>
                </a:pathLst>
              </a:custGeom>
              <a:solidFill>
                <a:schemeClr val="bg2">
                  <a:lumMod val="90000"/>
                  <a:lumOff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37" name="Freeform: Shape 436">
                <a:extLst>
                  <a:ext uri="{FF2B5EF4-FFF2-40B4-BE49-F238E27FC236}">
                    <a16:creationId xmlns:a16="http://schemas.microsoft.com/office/drawing/2014/main" id="{C4D888D6-75A7-CB02-F886-9084624CECFE}"/>
                  </a:ext>
                </a:extLst>
              </p:cNvPr>
              <p:cNvSpPr/>
              <p:nvPr/>
            </p:nvSpPr>
            <p:spPr>
              <a:xfrm>
                <a:off x="7920035" y="5924549"/>
                <a:ext cx="442915" cy="2200274"/>
              </a:xfrm>
              <a:custGeom>
                <a:avLst/>
                <a:gdLst>
                  <a:gd name="connsiteX0" fmla="*/ 442915 w 442915"/>
                  <a:gd name="connsiteY0" fmla="*/ 1652587 h 2200274"/>
                  <a:gd name="connsiteX1" fmla="*/ 442915 w 442915"/>
                  <a:gd name="connsiteY1" fmla="*/ 1695451 h 2200274"/>
                  <a:gd name="connsiteX2" fmla="*/ 408624 w 442915"/>
                  <a:gd name="connsiteY2" fmla="*/ 1695451 h 2200274"/>
                  <a:gd name="connsiteX3" fmla="*/ 0 w 442915"/>
                  <a:gd name="connsiteY3" fmla="*/ 0 h 2200274"/>
                  <a:gd name="connsiteX4" fmla="*/ 4763 w 442915"/>
                  <a:gd name="connsiteY4" fmla="*/ 0 h 2200274"/>
                  <a:gd name="connsiteX5" fmla="*/ 442914 w 442915"/>
                  <a:gd name="connsiteY5" fmla="*/ 0 h 2200274"/>
                  <a:gd name="connsiteX6" fmla="*/ 442914 w 442915"/>
                  <a:gd name="connsiteY6" fmla="*/ 1652587 h 2200274"/>
                  <a:gd name="connsiteX7" fmla="*/ 408623 w 442915"/>
                  <a:gd name="connsiteY7" fmla="*/ 1695451 h 2200274"/>
                  <a:gd name="connsiteX8" fmla="*/ 408624 w 442915"/>
                  <a:gd name="connsiteY8" fmla="*/ 1695451 h 2200274"/>
                  <a:gd name="connsiteX9" fmla="*/ 4765 w 442915"/>
                  <a:gd name="connsiteY9" fmla="*/ 2200274 h 2200274"/>
                  <a:gd name="connsiteX10" fmla="*/ 4764 w 442915"/>
                  <a:gd name="connsiteY10" fmla="*/ 2200273 h 2200274"/>
                  <a:gd name="connsiteX11" fmla="*/ 1 w 442915"/>
                  <a:gd name="connsiteY11" fmla="*/ 2194319 h 2200274"/>
                  <a:gd name="connsiteX12" fmla="*/ 1 w 442915"/>
                  <a:gd name="connsiteY12" fmla="*/ 1695451 h 2200274"/>
                  <a:gd name="connsiteX13" fmla="*/ 0 w 442915"/>
                  <a:gd name="connsiteY13" fmla="*/ 1695451 h 2200274"/>
                  <a:gd name="connsiteX14" fmla="*/ 0 w 442915"/>
                  <a:gd name="connsiteY14" fmla="*/ 1652587 h 2200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42915" h="2200274">
                    <a:moveTo>
                      <a:pt x="442915" y="1652587"/>
                    </a:moveTo>
                    <a:lnTo>
                      <a:pt x="442915" y="1695451"/>
                    </a:lnTo>
                    <a:lnTo>
                      <a:pt x="408624" y="1695451"/>
                    </a:lnTo>
                    <a:close/>
                    <a:moveTo>
                      <a:pt x="0" y="0"/>
                    </a:moveTo>
                    <a:lnTo>
                      <a:pt x="4763" y="0"/>
                    </a:lnTo>
                    <a:lnTo>
                      <a:pt x="442914" y="0"/>
                    </a:lnTo>
                    <a:lnTo>
                      <a:pt x="442914" y="1652587"/>
                    </a:lnTo>
                    <a:lnTo>
                      <a:pt x="408623" y="1695451"/>
                    </a:lnTo>
                    <a:lnTo>
                      <a:pt x="408624" y="1695451"/>
                    </a:lnTo>
                    <a:lnTo>
                      <a:pt x="4765" y="2200274"/>
                    </a:lnTo>
                    <a:lnTo>
                      <a:pt x="4764" y="2200273"/>
                    </a:lnTo>
                    <a:lnTo>
                      <a:pt x="1" y="2194319"/>
                    </a:lnTo>
                    <a:lnTo>
                      <a:pt x="1" y="1695451"/>
                    </a:lnTo>
                    <a:lnTo>
                      <a:pt x="0" y="1695451"/>
                    </a:lnTo>
                    <a:lnTo>
                      <a:pt x="0" y="1652587"/>
                    </a:lnTo>
                    <a:close/>
                  </a:path>
                </a:pathLst>
              </a:custGeom>
              <a:solidFill>
                <a:schemeClr val="bg2">
                  <a:lumMod val="90000"/>
                  <a:lumOff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29" name="Group 428">
              <a:extLst>
                <a:ext uri="{FF2B5EF4-FFF2-40B4-BE49-F238E27FC236}">
                  <a16:creationId xmlns:a16="http://schemas.microsoft.com/office/drawing/2014/main" id="{E4B59D17-FFD0-D376-F0C4-F191D217CA1C}"/>
                </a:ext>
              </a:extLst>
            </p:cNvPr>
            <p:cNvGrpSpPr/>
            <p:nvPr/>
          </p:nvGrpSpPr>
          <p:grpSpPr>
            <a:xfrm>
              <a:off x="4996521" y="5986452"/>
              <a:ext cx="8261571" cy="2333034"/>
              <a:chOff x="5715000" y="5924549"/>
              <a:chExt cx="7791451" cy="2200274"/>
            </a:xfrm>
            <a:effectLst>
              <a:outerShdw blurRad="63500" dist="38100" dir="5400000" algn="t" rotWithShape="0">
                <a:prstClr val="black">
                  <a:alpha val="30000"/>
                </a:prstClr>
              </a:outerShdw>
            </a:effectLst>
          </p:grpSpPr>
          <p:sp>
            <p:nvSpPr>
              <p:cNvPr id="430" name="Freeform: Shape 429">
                <a:extLst>
                  <a:ext uri="{FF2B5EF4-FFF2-40B4-BE49-F238E27FC236}">
                    <a16:creationId xmlns:a16="http://schemas.microsoft.com/office/drawing/2014/main" id="{1A504FC5-635E-8358-0139-346DA4AD1D57}"/>
                  </a:ext>
                </a:extLst>
              </p:cNvPr>
              <p:cNvSpPr/>
              <p:nvPr/>
            </p:nvSpPr>
            <p:spPr>
              <a:xfrm>
                <a:off x="8362950" y="5924550"/>
                <a:ext cx="5143501" cy="1695451"/>
              </a:xfrm>
              <a:custGeom>
                <a:avLst/>
                <a:gdLst>
                  <a:gd name="connsiteX0" fmla="*/ 0 w 5143501"/>
                  <a:gd name="connsiteY0" fmla="*/ 0 h 1695451"/>
                  <a:gd name="connsiteX1" fmla="*/ 5143501 w 5143501"/>
                  <a:gd name="connsiteY1" fmla="*/ 0 h 1695451"/>
                  <a:gd name="connsiteX2" fmla="*/ 5143501 w 5143501"/>
                  <a:gd name="connsiteY2" fmla="*/ 1268739 h 1695451"/>
                  <a:gd name="connsiteX3" fmla="*/ 4716789 w 5143501"/>
                  <a:gd name="connsiteY3" fmla="*/ 1695451 h 1695451"/>
                  <a:gd name="connsiteX4" fmla="*/ 0 w 5143501"/>
                  <a:gd name="connsiteY4" fmla="*/ 1695451 h 1695451"/>
                  <a:gd name="connsiteX5" fmla="*/ 0 w 5143501"/>
                  <a:gd name="connsiteY5" fmla="*/ 1652587 h 1695451"/>
                  <a:gd name="connsiteX6" fmla="*/ 0 w 5143501"/>
                  <a:gd name="connsiteY6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3501" h="1695451">
                    <a:moveTo>
                      <a:pt x="0" y="0"/>
                    </a:moveTo>
                    <a:lnTo>
                      <a:pt x="5143501" y="0"/>
                    </a:lnTo>
                    <a:lnTo>
                      <a:pt x="5143501" y="1268739"/>
                    </a:lnTo>
                    <a:cubicBezTo>
                      <a:pt x="5143501" y="1504406"/>
                      <a:pt x="4952456" y="1695451"/>
                      <a:pt x="4716789" y="1695451"/>
                    </a:cubicBezTo>
                    <a:lnTo>
                      <a:pt x="0" y="1695451"/>
                    </a:lnTo>
                    <a:lnTo>
                      <a:pt x="0" y="165258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31" name="Freeform: Shape 430">
                <a:extLst>
                  <a:ext uri="{FF2B5EF4-FFF2-40B4-BE49-F238E27FC236}">
                    <a16:creationId xmlns:a16="http://schemas.microsoft.com/office/drawing/2014/main" id="{E8F6DF14-2BF5-B70B-A04B-1EEADF7DECDC}"/>
                  </a:ext>
                </a:extLst>
              </p:cNvPr>
              <p:cNvSpPr/>
              <p:nvPr/>
            </p:nvSpPr>
            <p:spPr>
              <a:xfrm>
                <a:off x="5715000" y="5924550"/>
                <a:ext cx="1766884" cy="1695451"/>
              </a:xfrm>
              <a:custGeom>
                <a:avLst/>
                <a:gdLst>
                  <a:gd name="connsiteX0" fmla="*/ 0 w 1766884"/>
                  <a:gd name="connsiteY0" fmla="*/ 0 h 1695451"/>
                  <a:gd name="connsiteX1" fmla="*/ 1766884 w 1766884"/>
                  <a:gd name="connsiteY1" fmla="*/ 0 h 1695451"/>
                  <a:gd name="connsiteX2" fmla="*/ 1766884 w 1766884"/>
                  <a:gd name="connsiteY2" fmla="*/ 1695451 h 1695451"/>
                  <a:gd name="connsiteX3" fmla="*/ 426712 w 1766884"/>
                  <a:gd name="connsiteY3" fmla="*/ 1695451 h 1695451"/>
                  <a:gd name="connsiteX4" fmla="*/ 0 w 1766884"/>
                  <a:gd name="connsiteY4" fmla="*/ 1268739 h 1695451"/>
                  <a:gd name="connsiteX5" fmla="*/ 0 w 1766884"/>
                  <a:gd name="connsiteY5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66884" h="1695451">
                    <a:moveTo>
                      <a:pt x="0" y="0"/>
                    </a:moveTo>
                    <a:lnTo>
                      <a:pt x="1766884" y="0"/>
                    </a:lnTo>
                    <a:lnTo>
                      <a:pt x="1766884" y="1695451"/>
                    </a:lnTo>
                    <a:lnTo>
                      <a:pt x="426712" y="1695451"/>
                    </a:lnTo>
                    <a:cubicBezTo>
                      <a:pt x="191045" y="1695451"/>
                      <a:pt x="0" y="1504406"/>
                      <a:pt x="0" y="1268739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90000"/>
                  <a:lumOff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32" name="Freeform: Shape 431">
                <a:extLst>
                  <a:ext uri="{FF2B5EF4-FFF2-40B4-BE49-F238E27FC236}">
                    <a16:creationId xmlns:a16="http://schemas.microsoft.com/office/drawing/2014/main" id="{A1426632-058F-422F-59B8-94907E80F67A}"/>
                  </a:ext>
                </a:extLst>
              </p:cNvPr>
              <p:cNvSpPr/>
              <p:nvPr/>
            </p:nvSpPr>
            <p:spPr>
              <a:xfrm>
                <a:off x="7481885" y="5924550"/>
                <a:ext cx="438151" cy="2194319"/>
              </a:xfrm>
              <a:custGeom>
                <a:avLst/>
                <a:gdLst>
                  <a:gd name="connsiteX0" fmla="*/ 0 w 438151"/>
                  <a:gd name="connsiteY0" fmla="*/ 0 h 2194319"/>
                  <a:gd name="connsiteX1" fmla="*/ 438151 w 438151"/>
                  <a:gd name="connsiteY1" fmla="*/ 0 h 2194319"/>
                  <a:gd name="connsiteX2" fmla="*/ 438151 w 438151"/>
                  <a:gd name="connsiteY2" fmla="*/ 1652587 h 2194319"/>
                  <a:gd name="connsiteX3" fmla="*/ 438151 w 438151"/>
                  <a:gd name="connsiteY3" fmla="*/ 1695451 h 2194319"/>
                  <a:gd name="connsiteX4" fmla="*/ 438151 w 438151"/>
                  <a:gd name="connsiteY4" fmla="*/ 2194319 h 2194319"/>
                  <a:gd name="connsiteX5" fmla="*/ 39056 w 438151"/>
                  <a:gd name="connsiteY5" fmla="*/ 1695451 h 2194319"/>
                  <a:gd name="connsiteX6" fmla="*/ 0 w 438151"/>
                  <a:gd name="connsiteY6" fmla="*/ 1695451 h 2194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8151" h="2194319">
                    <a:moveTo>
                      <a:pt x="0" y="0"/>
                    </a:moveTo>
                    <a:lnTo>
                      <a:pt x="438151" y="0"/>
                    </a:lnTo>
                    <a:lnTo>
                      <a:pt x="438151" y="1652587"/>
                    </a:lnTo>
                    <a:lnTo>
                      <a:pt x="438151" y="1695451"/>
                    </a:lnTo>
                    <a:lnTo>
                      <a:pt x="438151" y="2194319"/>
                    </a:lnTo>
                    <a:lnTo>
                      <a:pt x="39056" y="1695451"/>
                    </a:lnTo>
                    <a:lnTo>
                      <a:pt x="0" y="1695451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/>
              </a:p>
            </p:txBody>
          </p:sp>
          <p:sp>
            <p:nvSpPr>
              <p:cNvPr id="433" name="Freeform: Shape 432">
                <a:extLst>
                  <a:ext uri="{FF2B5EF4-FFF2-40B4-BE49-F238E27FC236}">
                    <a16:creationId xmlns:a16="http://schemas.microsoft.com/office/drawing/2014/main" id="{29A9221B-3854-7E9A-CFFC-D4DB624D21F8}"/>
                  </a:ext>
                </a:extLst>
              </p:cNvPr>
              <p:cNvSpPr/>
              <p:nvPr/>
            </p:nvSpPr>
            <p:spPr>
              <a:xfrm>
                <a:off x="7920035" y="5924549"/>
                <a:ext cx="442915" cy="2200274"/>
              </a:xfrm>
              <a:custGeom>
                <a:avLst/>
                <a:gdLst>
                  <a:gd name="connsiteX0" fmla="*/ 442915 w 442915"/>
                  <a:gd name="connsiteY0" fmla="*/ 1652587 h 2200274"/>
                  <a:gd name="connsiteX1" fmla="*/ 442915 w 442915"/>
                  <a:gd name="connsiteY1" fmla="*/ 1695451 h 2200274"/>
                  <a:gd name="connsiteX2" fmla="*/ 408624 w 442915"/>
                  <a:gd name="connsiteY2" fmla="*/ 1695451 h 2200274"/>
                  <a:gd name="connsiteX3" fmla="*/ 0 w 442915"/>
                  <a:gd name="connsiteY3" fmla="*/ 0 h 2200274"/>
                  <a:gd name="connsiteX4" fmla="*/ 4763 w 442915"/>
                  <a:gd name="connsiteY4" fmla="*/ 0 h 2200274"/>
                  <a:gd name="connsiteX5" fmla="*/ 442914 w 442915"/>
                  <a:gd name="connsiteY5" fmla="*/ 0 h 2200274"/>
                  <a:gd name="connsiteX6" fmla="*/ 442914 w 442915"/>
                  <a:gd name="connsiteY6" fmla="*/ 1652587 h 2200274"/>
                  <a:gd name="connsiteX7" fmla="*/ 408623 w 442915"/>
                  <a:gd name="connsiteY7" fmla="*/ 1695451 h 2200274"/>
                  <a:gd name="connsiteX8" fmla="*/ 408624 w 442915"/>
                  <a:gd name="connsiteY8" fmla="*/ 1695451 h 2200274"/>
                  <a:gd name="connsiteX9" fmla="*/ 4765 w 442915"/>
                  <a:gd name="connsiteY9" fmla="*/ 2200274 h 2200274"/>
                  <a:gd name="connsiteX10" fmla="*/ 4764 w 442915"/>
                  <a:gd name="connsiteY10" fmla="*/ 2200273 h 2200274"/>
                  <a:gd name="connsiteX11" fmla="*/ 1 w 442915"/>
                  <a:gd name="connsiteY11" fmla="*/ 2194319 h 2200274"/>
                  <a:gd name="connsiteX12" fmla="*/ 1 w 442915"/>
                  <a:gd name="connsiteY12" fmla="*/ 1695451 h 2200274"/>
                  <a:gd name="connsiteX13" fmla="*/ 0 w 442915"/>
                  <a:gd name="connsiteY13" fmla="*/ 1695451 h 2200274"/>
                  <a:gd name="connsiteX14" fmla="*/ 0 w 442915"/>
                  <a:gd name="connsiteY14" fmla="*/ 1652587 h 2200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42915" h="2200274">
                    <a:moveTo>
                      <a:pt x="442915" y="1652587"/>
                    </a:moveTo>
                    <a:lnTo>
                      <a:pt x="442915" y="1695451"/>
                    </a:lnTo>
                    <a:lnTo>
                      <a:pt x="408624" y="1695451"/>
                    </a:lnTo>
                    <a:close/>
                    <a:moveTo>
                      <a:pt x="0" y="0"/>
                    </a:moveTo>
                    <a:lnTo>
                      <a:pt x="4763" y="0"/>
                    </a:lnTo>
                    <a:lnTo>
                      <a:pt x="442914" y="0"/>
                    </a:lnTo>
                    <a:lnTo>
                      <a:pt x="442914" y="1652587"/>
                    </a:lnTo>
                    <a:lnTo>
                      <a:pt x="408623" y="1695451"/>
                    </a:lnTo>
                    <a:lnTo>
                      <a:pt x="408624" y="1695451"/>
                    </a:lnTo>
                    <a:lnTo>
                      <a:pt x="4765" y="2200274"/>
                    </a:lnTo>
                    <a:lnTo>
                      <a:pt x="4764" y="2200273"/>
                    </a:lnTo>
                    <a:lnTo>
                      <a:pt x="1" y="2194319"/>
                    </a:lnTo>
                    <a:lnTo>
                      <a:pt x="1" y="1695451"/>
                    </a:lnTo>
                    <a:lnTo>
                      <a:pt x="0" y="1695451"/>
                    </a:lnTo>
                    <a:lnTo>
                      <a:pt x="0" y="1652587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438" name="Group 437">
            <a:extLst>
              <a:ext uri="{FF2B5EF4-FFF2-40B4-BE49-F238E27FC236}">
                <a16:creationId xmlns:a16="http://schemas.microsoft.com/office/drawing/2014/main" id="{EA7AFA87-DA20-DE7D-FEDC-A96116F21B0B}"/>
              </a:ext>
            </a:extLst>
          </p:cNvPr>
          <p:cNvGrpSpPr/>
          <p:nvPr/>
        </p:nvGrpSpPr>
        <p:grpSpPr>
          <a:xfrm>
            <a:off x="8667506" y="6426112"/>
            <a:ext cx="3839596" cy="1028069"/>
            <a:chOff x="8667506" y="6426112"/>
            <a:chExt cx="3839596" cy="1028069"/>
          </a:xfrm>
        </p:grpSpPr>
        <p:sp>
          <p:nvSpPr>
            <p:cNvPr id="439" name="Google Shape;611;p22">
              <a:extLst>
                <a:ext uri="{FF2B5EF4-FFF2-40B4-BE49-F238E27FC236}">
                  <a16:creationId xmlns:a16="http://schemas.microsoft.com/office/drawing/2014/main" id="{3A3CFA27-C540-6C41-B253-E2A42501715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848948" y="6426112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STRATEGIC THINK</a:t>
              </a:r>
              <a:endParaRPr lang="en-US" altLang="en-US" sz="20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endParaRPr>
            </a:p>
          </p:txBody>
        </p:sp>
        <p:sp>
          <p:nvSpPr>
            <p:cNvPr id="440" name="Google Shape;626;p22">
              <a:extLst>
                <a:ext uri="{FF2B5EF4-FFF2-40B4-BE49-F238E27FC236}">
                  <a16:creationId xmlns:a16="http://schemas.microsoft.com/office/drawing/2014/main" id="{CB423A76-D4F5-2835-DBA7-5DFA524386C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667506" y="6779907"/>
              <a:ext cx="3658154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vi-VN" sz="1600" b="1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Tư Duy Chiến Lược:</a:t>
              </a:r>
              <a:r>
                <a:rPr lang="vi-VN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Nhìn xa, hành động có trọng tâm.</a:t>
              </a:r>
              <a:endParaRPr lang="en-US" altLang="en-US" sz="16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441" name="Group 440">
            <a:extLst>
              <a:ext uri="{FF2B5EF4-FFF2-40B4-BE49-F238E27FC236}">
                <a16:creationId xmlns:a16="http://schemas.microsoft.com/office/drawing/2014/main" id="{E7656AF8-183F-BA48-58C6-EDCB0394A992}"/>
              </a:ext>
            </a:extLst>
          </p:cNvPr>
          <p:cNvGrpSpPr/>
          <p:nvPr/>
        </p:nvGrpSpPr>
        <p:grpSpPr>
          <a:xfrm>
            <a:off x="5808350" y="6329083"/>
            <a:ext cx="1671266" cy="997533"/>
            <a:chOff x="2093792" y="4580405"/>
            <a:chExt cx="2009551" cy="940769"/>
          </a:xfrm>
        </p:grpSpPr>
        <p:sp>
          <p:nvSpPr>
            <p:cNvPr id="442" name="Google Shape;611;p22">
              <a:extLst>
                <a:ext uri="{FF2B5EF4-FFF2-40B4-BE49-F238E27FC236}">
                  <a16:creationId xmlns:a16="http://schemas.microsoft.com/office/drawing/2014/main" id="{5F9E175E-DB5F-8842-2C29-4C12E129B96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3792" y="4580405"/>
              <a:ext cx="2009551" cy="385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2400" dirty="0">
                  <a:solidFill>
                    <a:schemeClr val="bg1">
                      <a:lumMod val="65000"/>
                    </a:schemeClr>
                  </a:solidFill>
                  <a:latin typeface="+mn-lt"/>
                  <a:cs typeface="Open Sans" panose="020B0606030504020204" pitchFamily="34" charset="0"/>
                  <a:sym typeface="Open Sans" panose="020B0606030504020204" pitchFamily="34" charset="0"/>
                </a:rPr>
                <a:t>STEP</a:t>
              </a:r>
              <a:endParaRPr lang="en-US" altLang="en-US" sz="2000" dirty="0">
                <a:solidFill>
                  <a:schemeClr val="bg1">
                    <a:lumMod val="65000"/>
                  </a:schemeClr>
                </a:solidFill>
                <a:latin typeface="+mn-lt"/>
              </a:endParaRPr>
            </a:p>
          </p:txBody>
        </p:sp>
        <p:sp>
          <p:nvSpPr>
            <p:cNvPr id="443" name="Google Shape;611;p22">
              <a:extLst>
                <a:ext uri="{FF2B5EF4-FFF2-40B4-BE49-F238E27FC236}">
                  <a16:creationId xmlns:a16="http://schemas.microsoft.com/office/drawing/2014/main" id="{9AF05293-7116-694F-8948-36338AD6628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3792" y="4828152"/>
              <a:ext cx="2009551" cy="6930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bg1">
                      <a:lumMod val="65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03</a:t>
              </a:r>
              <a:endParaRPr lang="en-US" altLang="en-US" sz="6000" b="1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444" name="Group 443">
            <a:extLst>
              <a:ext uri="{FF2B5EF4-FFF2-40B4-BE49-F238E27FC236}">
                <a16:creationId xmlns:a16="http://schemas.microsoft.com/office/drawing/2014/main" id="{23A7B08C-9661-0CDA-ED19-C2128D60E194}"/>
              </a:ext>
            </a:extLst>
          </p:cNvPr>
          <p:cNvGrpSpPr/>
          <p:nvPr/>
        </p:nvGrpSpPr>
        <p:grpSpPr>
          <a:xfrm>
            <a:off x="7209862" y="3876204"/>
            <a:ext cx="8261571" cy="2333034"/>
            <a:chOff x="6600262" y="3876204"/>
            <a:chExt cx="8261571" cy="2333034"/>
          </a:xfrm>
        </p:grpSpPr>
        <p:grpSp>
          <p:nvGrpSpPr>
            <p:cNvPr id="445" name="Group 444">
              <a:extLst>
                <a:ext uri="{FF2B5EF4-FFF2-40B4-BE49-F238E27FC236}">
                  <a16:creationId xmlns:a16="http://schemas.microsoft.com/office/drawing/2014/main" id="{AF4768BE-D9B0-464A-6376-E37F82FDB51E}"/>
                </a:ext>
              </a:extLst>
            </p:cNvPr>
            <p:cNvGrpSpPr/>
            <p:nvPr/>
          </p:nvGrpSpPr>
          <p:grpSpPr>
            <a:xfrm>
              <a:off x="6600262" y="3876204"/>
              <a:ext cx="8261571" cy="2333034"/>
              <a:chOff x="5715000" y="5924549"/>
              <a:chExt cx="7791451" cy="2200274"/>
            </a:xfrm>
            <a:solidFill>
              <a:schemeClr val="bg1">
                <a:lumMod val="95000"/>
              </a:schemeClr>
            </a:solidFill>
            <a:effectLst>
              <a:outerShdw blurRad="190500" dist="127000" dir="5400000" algn="t" rotWithShape="0">
                <a:prstClr val="black">
                  <a:alpha val="15000"/>
                </a:prstClr>
              </a:outerShdw>
            </a:effectLst>
          </p:grpSpPr>
          <p:sp>
            <p:nvSpPr>
              <p:cNvPr id="451" name="Freeform: Shape 450">
                <a:extLst>
                  <a:ext uri="{FF2B5EF4-FFF2-40B4-BE49-F238E27FC236}">
                    <a16:creationId xmlns:a16="http://schemas.microsoft.com/office/drawing/2014/main" id="{C41DF751-AC16-44B8-3D69-1556126B97DB}"/>
                  </a:ext>
                </a:extLst>
              </p:cNvPr>
              <p:cNvSpPr/>
              <p:nvPr/>
            </p:nvSpPr>
            <p:spPr>
              <a:xfrm>
                <a:off x="8362950" y="5924550"/>
                <a:ext cx="5143501" cy="1695451"/>
              </a:xfrm>
              <a:custGeom>
                <a:avLst/>
                <a:gdLst>
                  <a:gd name="connsiteX0" fmla="*/ 0 w 5143501"/>
                  <a:gd name="connsiteY0" fmla="*/ 0 h 1695451"/>
                  <a:gd name="connsiteX1" fmla="*/ 5143501 w 5143501"/>
                  <a:gd name="connsiteY1" fmla="*/ 0 h 1695451"/>
                  <a:gd name="connsiteX2" fmla="*/ 5143501 w 5143501"/>
                  <a:gd name="connsiteY2" fmla="*/ 1268739 h 1695451"/>
                  <a:gd name="connsiteX3" fmla="*/ 4716789 w 5143501"/>
                  <a:gd name="connsiteY3" fmla="*/ 1695451 h 1695451"/>
                  <a:gd name="connsiteX4" fmla="*/ 0 w 5143501"/>
                  <a:gd name="connsiteY4" fmla="*/ 1695451 h 1695451"/>
                  <a:gd name="connsiteX5" fmla="*/ 0 w 5143501"/>
                  <a:gd name="connsiteY5" fmla="*/ 1652587 h 1695451"/>
                  <a:gd name="connsiteX6" fmla="*/ 0 w 5143501"/>
                  <a:gd name="connsiteY6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3501" h="1695451">
                    <a:moveTo>
                      <a:pt x="0" y="0"/>
                    </a:moveTo>
                    <a:lnTo>
                      <a:pt x="5143501" y="0"/>
                    </a:lnTo>
                    <a:lnTo>
                      <a:pt x="5143501" y="1268739"/>
                    </a:lnTo>
                    <a:cubicBezTo>
                      <a:pt x="5143501" y="1504406"/>
                      <a:pt x="4952456" y="1695451"/>
                      <a:pt x="4716789" y="1695451"/>
                    </a:cubicBezTo>
                    <a:lnTo>
                      <a:pt x="0" y="1695451"/>
                    </a:lnTo>
                    <a:lnTo>
                      <a:pt x="0" y="165258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90000"/>
                  <a:lumOff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52" name="Freeform: Shape 451">
                <a:extLst>
                  <a:ext uri="{FF2B5EF4-FFF2-40B4-BE49-F238E27FC236}">
                    <a16:creationId xmlns:a16="http://schemas.microsoft.com/office/drawing/2014/main" id="{996E4880-A3C9-0E6F-DC09-82D6D3A95E02}"/>
                  </a:ext>
                </a:extLst>
              </p:cNvPr>
              <p:cNvSpPr/>
              <p:nvPr/>
            </p:nvSpPr>
            <p:spPr>
              <a:xfrm>
                <a:off x="5715000" y="5924550"/>
                <a:ext cx="1766884" cy="1695451"/>
              </a:xfrm>
              <a:custGeom>
                <a:avLst/>
                <a:gdLst>
                  <a:gd name="connsiteX0" fmla="*/ 0 w 1766884"/>
                  <a:gd name="connsiteY0" fmla="*/ 0 h 1695451"/>
                  <a:gd name="connsiteX1" fmla="*/ 1766884 w 1766884"/>
                  <a:gd name="connsiteY1" fmla="*/ 0 h 1695451"/>
                  <a:gd name="connsiteX2" fmla="*/ 1766884 w 1766884"/>
                  <a:gd name="connsiteY2" fmla="*/ 1695451 h 1695451"/>
                  <a:gd name="connsiteX3" fmla="*/ 426712 w 1766884"/>
                  <a:gd name="connsiteY3" fmla="*/ 1695451 h 1695451"/>
                  <a:gd name="connsiteX4" fmla="*/ 0 w 1766884"/>
                  <a:gd name="connsiteY4" fmla="*/ 1268739 h 1695451"/>
                  <a:gd name="connsiteX5" fmla="*/ 0 w 1766884"/>
                  <a:gd name="connsiteY5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66884" h="1695451">
                    <a:moveTo>
                      <a:pt x="0" y="0"/>
                    </a:moveTo>
                    <a:lnTo>
                      <a:pt x="1766884" y="0"/>
                    </a:lnTo>
                    <a:lnTo>
                      <a:pt x="1766884" y="1695451"/>
                    </a:lnTo>
                    <a:lnTo>
                      <a:pt x="426712" y="1695451"/>
                    </a:lnTo>
                    <a:cubicBezTo>
                      <a:pt x="191045" y="1695451"/>
                      <a:pt x="0" y="1504406"/>
                      <a:pt x="0" y="1268739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90000"/>
                  <a:lumOff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53" name="Freeform: Shape 452">
                <a:extLst>
                  <a:ext uri="{FF2B5EF4-FFF2-40B4-BE49-F238E27FC236}">
                    <a16:creationId xmlns:a16="http://schemas.microsoft.com/office/drawing/2014/main" id="{1C3779BF-F7E6-BC0D-4EFF-C341075A8D4B}"/>
                  </a:ext>
                </a:extLst>
              </p:cNvPr>
              <p:cNvSpPr/>
              <p:nvPr/>
            </p:nvSpPr>
            <p:spPr>
              <a:xfrm>
                <a:off x="7481885" y="5924550"/>
                <a:ext cx="438151" cy="2194319"/>
              </a:xfrm>
              <a:custGeom>
                <a:avLst/>
                <a:gdLst>
                  <a:gd name="connsiteX0" fmla="*/ 0 w 438151"/>
                  <a:gd name="connsiteY0" fmla="*/ 0 h 2194319"/>
                  <a:gd name="connsiteX1" fmla="*/ 438151 w 438151"/>
                  <a:gd name="connsiteY1" fmla="*/ 0 h 2194319"/>
                  <a:gd name="connsiteX2" fmla="*/ 438151 w 438151"/>
                  <a:gd name="connsiteY2" fmla="*/ 1652587 h 2194319"/>
                  <a:gd name="connsiteX3" fmla="*/ 438151 w 438151"/>
                  <a:gd name="connsiteY3" fmla="*/ 1695451 h 2194319"/>
                  <a:gd name="connsiteX4" fmla="*/ 438151 w 438151"/>
                  <a:gd name="connsiteY4" fmla="*/ 2194319 h 2194319"/>
                  <a:gd name="connsiteX5" fmla="*/ 39056 w 438151"/>
                  <a:gd name="connsiteY5" fmla="*/ 1695451 h 2194319"/>
                  <a:gd name="connsiteX6" fmla="*/ 0 w 438151"/>
                  <a:gd name="connsiteY6" fmla="*/ 1695451 h 2194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8151" h="2194319">
                    <a:moveTo>
                      <a:pt x="0" y="0"/>
                    </a:moveTo>
                    <a:lnTo>
                      <a:pt x="438151" y="0"/>
                    </a:lnTo>
                    <a:lnTo>
                      <a:pt x="438151" y="1652587"/>
                    </a:lnTo>
                    <a:lnTo>
                      <a:pt x="438151" y="1695451"/>
                    </a:lnTo>
                    <a:lnTo>
                      <a:pt x="438151" y="2194319"/>
                    </a:lnTo>
                    <a:lnTo>
                      <a:pt x="39056" y="1695451"/>
                    </a:lnTo>
                    <a:lnTo>
                      <a:pt x="0" y="1695451"/>
                    </a:lnTo>
                    <a:close/>
                  </a:path>
                </a:pathLst>
              </a:custGeom>
              <a:solidFill>
                <a:schemeClr val="bg2">
                  <a:lumMod val="90000"/>
                  <a:lumOff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54" name="Freeform: Shape 453">
                <a:extLst>
                  <a:ext uri="{FF2B5EF4-FFF2-40B4-BE49-F238E27FC236}">
                    <a16:creationId xmlns:a16="http://schemas.microsoft.com/office/drawing/2014/main" id="{DA920C3F-2AD6-68EA-4D05-56545D7EFDE8}"/>
                  </a:ext>
                </a:extLst>
              </p:cNvPr>
              <p:cNvSpPr/>
              <p:nvPr/>
            </p:nvSpPr>
            <p:spPr>
              <a:xfrm>
                <a:off x="7920035" y="5924549"/>
                <a:ext cx="442915" cy="2200274"/>
              </a:xfrm>
              <a:custGeom>
                <a:avLst/>
                <a:gdLst>
                  <a:gd name="connsiteX0" fmla="*/ 442915 w 442915"/>
                  <a:gd name="connsiteY0" fmla="*/ 1652587 h 2200274"/>
                  <a:gd name="connsiteX1" fmla="*/ 442915 w 442915"/>
                  <a:gd name="connsiteY1" fmla="*/ 1695451 h 2200274"/>
                  <a:gd name="connsiteX2" fmla="*/ 408624 w 442915"/>
                  <a:gd name="connsiteY2" fmla="*/ 1695451 h 2200274"/>
                  <a:gd name="connsiteX3" fmla="*/ 0 w 442915"/>
                  <a:gd name="connsiteY3" fmla="*/ 0 h 2200274"/>
                  <a:gd name="connsiteX4" fmla="*/ 4763 w 442915"/>
                  <a:gd name="connsiteY4" fmla="*/ 0 h 2200274"/>
                  <a:gd name="connsiteX5" fmla="*/ 442914 w 442915"/>
                  <a:gd name="connsiteY5" fmla="*/ 0 h 2200274"/>
                  <a:gd name="connsiteX6" fmla="*/ 442914 w 442915"/>
                  <a:gd name="connsiteY6" fmla="*/ 1652587 h 2200274"/>
                  <a:gd name="connsiteX7" fmla="*/ 408623 w 442915"/>
                  <a:gd name="connsiteY7" fmla="*/ 1695451 h 2200274"/>
                  <a:gd name="connsiteX8" fmla="*/ 408624 w 442915"/>
                  <a:gd name="connsiteY8" fmla="*/ 1695451 h 2200274"/>
                  <a:gd name="connsiteX9" fmla="*/ 4765 w 442915"/>
                  <a:gd name="connsiteY9" fmla="*/ 2200274 h 2200274"/>
                  <a:gd name="connsiteX10" fmla="*/ 4764 w 442915"/>
                  <a:gd name="connsiteY10" fmla="*/ 2200273 h 2200274"/>
                  <a:gd name="connsiteX11" fmla="*/ 1 w 442915"/>
                  <a:gd name="connsiteY11" fmla="*/ 2194319 h 2200274"/>
                  <a:gd name="connsiteX12" fmla="*/ 1 w 442915"/>
                  <a:gd name="connsiteY12" fmla="*/ 1695451 h 2200274"/>
                  <a:gd name="connsiteX13" fmla="*/ 0 w 442915"/>
                  <a:gd name="connsiteY13" fmla="*/ 1695451 h 2200274"/>
                  <a:gd name="connsiteX14" fmla="*/ 0 w 442915"/>
                  <a:gd name="connsiteY14" fmla="*/ 1652587 h 2200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42915" h="2200274">
                    <a:moveTo>
                      <a:pt x="442915" y="1652587"/>
                    </a:moveTo>
                    <a:lnTo>
                      <a:pt x="442915" y="1695451"/>
                    </a:lnTo>
                    <a:lnTo>
                      <a:pt x="408624" y="1695451"/>
                    </a:lnTo>
                    <a:close/>
                    <a:moveTo>
                      <a:pt x="0" y="0"/>
                    </a:moveTo>
                    <a:lnTo>
                      <a:pt x="4763" y="0"/>
                    </a:lnTo>
                    <a:lnTo>
                      <a:pt x="442914" y="0"/>
                    </a:lnTo>
                    <a:lnTo>
                      <a:pt x="442914" y="1652587"/>
                    </a:lnTo>
                    <a:lnTo>
                      <a:pt x="408623" y="1695451"/>
                    </a:lnTo>
                    <a:lnTo>
                      <a:pt x="408624" y="1695451"/>
                    </a:lnTo>
                    <a:lnTo>
                      <a:pt x="4765" y="2200274"/>
                    </a:lnTo>
                    <a:lnTo>
                      <a:pt x="4764" y="2200273"/>
                    </a:lnTo>
                    <a:lnTo>
                      <a:pt x="1" y="2194319"/>
                    </a:lnTo>
                    <a:lnTo>
                      <a:pt x="1" y="1695451"/>
                    </a:lnTo>
                    <a:lnTo>
                      <a:pt x="0" y="1695451"/>
                    </a:lnTo>
                    <a:lnTo>
                      <a:pt x="0" y="1652587"/>
                    </a:lnTo>
                    <a:close/>
                  </a:path>
                </a:pathLst>
              </a:custGeom>
              <a:solidFill>
                <a:schemeClr val="bg2">
                  <a:lumMod val="90000"/>
                  <a:lumOff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46" name="Group 445">
              <a:extLst>
                <a:ext uri="{FF2B5EF4-FFF2-40B4-BE49-F238E27FC236}">
                  <a16:creationId xmlns:a16="http://schemas.microsoft.com/office/drawing/2014/main" id="{4D8518B1-02B2-9B8C-5A59-8E7969D22E2B}"/>
                </a:ext>
              </a:extLst>
            </p:cNvPr>
            <p:cNvGrpSpPr/>
            <p:nvPr/>
          </p:nvGrpSpPr>
          <p:grpSpPr>
            <a:xfrm>
              <a:off x="6600262" y="3876204"/>
              <a:ext cx="8261571" cy="2333034"/>
              <a:chOff x="5715000" y="5924549"/>
              <a:chExt cx="7791451" cy="2200274"/>
            </a:xfrm>
            <a:effectLst>
              <a:outerShdw blurRad="63500" dist="38100" dir="5400000" algn="t" rotWithShape="0">
                <a:prstClr val="black">
                  <a:alpha val="30000"/>
                </a:prstClr>
              </a:outerShdw>
            </a:effectLst>
          </p:grpSpPr>
          <p:sp>
            <p:nvSpPr>
              <p:cNvPr id="447" name="Freeform: Shape 446">
                <a:extLst>
                  <a:ext uri="{FF2B5EF4-FFF2-40B4-BE49-F238E27FC236}">
                    <a16:creationId xmlns:a16="http://schemas.microsoft.com/office/drawing/2014/main" id="{D80AA0E6-B239-599F-D3C5-2C841F445CE7}"/>
                  </a:ext>
                </a:extLst>
              </p:cNvPr>
              <p:cNvSpPr/>
              <p:nvPr/>
            </p:nvSpPr>
            <p:spPr>
              <a:xfrm>
                <a:off x="8362950" y="5924550"/>
                <a:ext cx="5143501" cy="1695451"/>
              </a:xfrm>
              <a:custGeom>
                <a:avLst/>
                <a:gdLst>
                  <a:gd name="connsiteX0" fmla="*/ 0 w 5143501"/>
                  <a:gd name="connsiteY0" fmla="*/ 0 h 1695451"/>
                  <a:gd name="connsiteX1" fmla="*/ 5143501 w 5143501"/>
                  <a:gd name="connsiteY1" fmla="*/ 0 h 1695451"/>
                  <a:gd name="connsiteX2" fmla="*/ 5143501 w 5143501"/>
                  <a:gd name="connsiteY2" fmla="*/ 1268739 h 1695451"/>
                  <a:gd name="connsiteX3" fmla="*/ 4716789 w 5143501"/>
                  <a:gd name="connsiteY3" fmla="*/ 1695451 h 1695451"/>
                  <a:gd name="connsiteX4" fmla="*/ 0 w 5143501"/>
                  <a:gd name="connsiteY4" fmla="*/ 1695451 h 1695451"/>
                  <a:gd name="connsiteX5" fmla="*/ 0 w 5143501"/>
                  <a:gd name="connsiteY5" fmla="*/ 1652587 h 1695451"/>
                  <a:gd name="connsiteX6" fmla="*/ 0 w 5143501"/>
                  <a:gd name="connsiteY6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3501" h="1695451">
                    <a:moveTo>
                      <a:pt x="0" y="0"/>
                    </a:moveTo>
                    <a:lnTo>
                      <a:pt x="5143501" y="0"/>
                    </a:lnTo>
                    <a:lnTo>
                      <a:pt x="5143501" y="1268739"/>
                    </a:lnTo>
                    <a:cubicBezTo>
                      <a:pt x="5143501" y="1504406"/>
                      <a:pt x="4952456" y="1695451"/>
                      <a:pt x="4716789" y="1695451"/>
                    </a:cubicBezTo>
                    <a:lnTo>
                      <a:pt x="0" y="1695451"/>
                    </a:lnTo>
                    <a:lnTo>
                      <a:pt x="0" y="165258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48" name="Freeform: Shape 447">
                <a:extLst>
                  <a:ext uri="{FF2B5EF4-FFF2-40B4-BE49-F238E27FC236}">
                    <a16:creationId xmlns:a16="http://schemas.microsoft.com/office/drawing/2014/main" id="{D57CBA99-D8FE-E149-368E-F3E12EB9F56C}"/>
                  </a:ext>
                </a:extLst>
              </p:cNvPr>
              <p:cNvSpPr/>
              <p:nvPr/>
            </p:nvSpPr>
            <p:spPr>
              <a:xfrm>
                <a:off x="5715000" y="5924550"/>
                <a:ext cx="1766884" cy="1695451"/>
              </a:xfrm>
              <a:custGeom>
                <a:avLst/>
                <a:gdLst>
                  <a:gd name="connsiteX0" fmla="*/ 0 w 1766884"/>
                  <a:gd name="connsiteY0" fmla="*/ 0 h 1695451"/>
                  <a:gd name="connsiteX1" fmla="*/ 1766884 w 1766884"/>
                  <a:gd name="connsiteY1" fmla="*/ 0 h 1695451"/>
                  <a:gd name="connsiteX2" fmla="*/ 1766884 w 1766884"/>
                  <a:gd name="connsiteY2" fmla="*/ 1695451 h 1695451"/>
                  <a:gd name="connsiteX3" fmla="*/ 426712 w 1766884"/>
                  <a:gd name="connsiteY3" fmla="*/ 1695451 h 1695451"/>
                  <a:gd name="connsiteX4" fmla="*/ 0 w 1766884"/>
                  <a:gd name="connsiteY4" fmla="*/ 1268739 h 1695451"/>
                  <a:gd name="connsiteX5" fmla="*/ 0 w 1766884"/>
                  <a:gd name="connsiteY5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66884" h="1695451">
                    <a:moveTo>
                      <a:pt x="0" y="0"/>
                    </a:moveTo>
                    <a:lnTo>
                      <a:pt x="1766884" y="0"/>
                    </a:lnTo>
                    <a:lnTo>
                      <a:pt x="1766884" y="1695451"/>
                    </a:lnTo>
                    <a:lnTo>
                      <a:pt x="426712" y="1695451"/>
                    </a:lnTo>
                    <a:cubicBezTo>
                      <a:pt x="191045" y="1695451"/>
                      <a:pt x="0" y="1504406"/>
                      <a:pt x="0" y="1268739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90000"/>
                  <a:lumOff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49" name="Freeform: Shape 448">
                <a:extLst>
                  <a:ext uri="{FF2B5EF4-FFF2-40B4-BE49-F238E27FC236}">
                    <a16:creationId xmlns:a16="http://schemas.microsoft.com/office/drawing/2014/main" id="{FDD5E390-B027-7F36-CD68-DBFF0FD0F43D}"/>
                  </a:ext>
                </a:extLst>
              </p:cNvPr>
              <p:cNvSpPr/>
              <p:nvPr/>
            </p:nvSpPr>
            <p:spPr>
              <a:xfrm>
                <a:off x="7481885" y="5924550"/>
                <a:ext cx="438151" cy="2194319"/>
              </a:xfrm>
              <a:custGeom>
                <a:avLst/>
                <a:gdLst>
                  <a:gd name="connsiteX0" fmla="*/ 0 w 438151"/>
                  <a:gd name="connsiteY0" fmla="*/ 0 h 2194319"/>
                  <a:gd name="connsiteX1" fmla="*/ 438151 w 438151"/>
                  <a:gd name="connsiteY1" fmla="*/ 0 h 2194319"/>
                  <a:gd name="connsiteX2" fmla="*/ 438151 w 438151"/>
                  <a:gd name="connsiteY2" fmla="*/ 1652587 h 2194319"/>
                  <a:gd name="connsiteX3" fmla="*/ 438151 w 438151"/>
                  <a:gd name="connsiteY3" fmla="*/ 1695451 h 2194319"/>
                  <a:gd name="connsiteX4" fmla="*/ 438151 w 438151"/>
                  <a:gd name="connsiteY4" fmla="*/ 2194319 h 2194319"/>
                  <a:gd name="connsiteX5" fmla="*/ 39056 w 438151"/>
                  <a:gd name="connsiteY5" fmla="*/ 1695451 h 2194319"/>
                  <a:gd name="connsiteX6" fmla="*/ 0 w 438151"/>
                  <a:gd name="connsiteY6" fmla="*/ 1695451 h 2194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8151" h="2194319">
                    <a:moveTo>
                      <a:pt x="0" y="0"/>
                    </a:moveTo>
                    <a:lnTo>
                      <a:pt x="438151" y="0"/>
                    </a:lnTo>
                    <a:lnTo>
                      <a:pt x="438151" y="1652587"/>
                    </a:lnTo>
                    <a:lnTo>
                      <a:pt x="438151" y="1695451"/>
                    </a:lnTo>
                    <a:lnTo>
                      <a:pt x="438151" y="2194319"/>
                    </a:lnTo>
                    <a:lnTo>
                      <a:pt x="39056" y="1695451"/>
                    </a:lnTo>
                    <a:lnTo>
                      <a:pt x="0" y="1695451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50" name="Freeform: Shape 449">
                <a:extLst>
                  <a:ext uri="{FF2B5EF4-FFF2-40B4-BE49-F238E27FC236}">
                    <a16:creationId xmlns:a16="http://schemas.microsoft.com/office/drawing/2014/main" id="{908782D3-6DE7-EC30-3651-8C2EF8D0C3A6}"/>
                  </a:ext>
                </a:extLst>
              </p:cNvPr>
              <p:cNvSpPr/>
              <p:nvPr/>
            </p:nvSpPr>
            <p:spPr>
              <a:xfrm>
                <a:off x="7920035" y="5924549"/>
                <a:ext cx="442915" cy="2200274"/>
              </a:xfrm>
              <a:custGeom>
                <a:avLst/>
                <a:gdLst>
                  <a:gd name="connsiteX0" fmla="*/ 442915 w 442915"/>
                  <a:gd name="connsiteY0" fmla="*/ 1652587 h 2200274"/>
                  <a:gd name="connsiteX1" fmla="*/ 442915 w 442915"/>
                  <a:gd name="connsiteY1" fmla="*/ 1695451 h 2200274"/>
                  <a:gd name="connsiteX2" fmla="*/ 408624 w 442915"/>
                  <a:gd name="connsiteY2" fmla="*/ 1695451 h 2200274"/>
                  <a:gd name="connsiteX3" fmla="*/ 0 w 442915"/>
                  <a:gd name="connsiteY3" fmla="*/ 0 h 2200274"/>
                  <a:gd name="connsiteX4" fmla="*/ 4763 w 442915"/>
                  <a:gd name="connsiteY4" fmla="*/ 0 h 2200274"/>
                  <a:gd name="connsiteX5" fmla="*/ 442914 w 442915"/>
                  <a:gd name="connsiteY5" fmla="*/ 0 h 2200274"/>
                  <a:gd name="connsiteX6" fmla="*/ 442914 w 442915"/>
                  <a:gd name="connsiteY6" fmla="*/ 1652587 h 2200274"/>
                  <a:gd name="connsiteX7" fmla="*/ 408623 w 442915"/>
                  <a:gd name="connsiteY7" fmla="*/ 1695451 h 2200274"/>
                  <a:gd name="connsiteX8" fmla="*/ 408624 w 442915"/>
                  <a:gd name="connsiteY8" fmla="*/ 1695451 h 2200274"/>
                  <a:gd name="connsiteX9" fmla="*/ 4765 w 442915"/>
                  <a:gd name="connsiteY9" fmla="*/ 2200274 h 2200274"/>
                  <a:gd name="connsiteX10" fmla="*/ 4764 w 442915"/>
                  <a:gd name="connsiteY10" fmla="*/ 2200273 h 2200274"/>
                  <a:gd name="connsiteX11" fmla="*/ 1 w 442915"/>
                  <a:gd name="connsiteY11" fmla="*/ 2194319 h 2200274"/>
                  <a:gd name="connsiteX12" fmla="*/ 1 w 442915"/>
                  <a:gd name="connsiteY12" fmla="*/ 1695451 h 2200274"/>
                  <a:gd name="connsiteX13" fmla="*/ 0 w 442915"/>
                  <a:gd name="connsiteY13" fmla="*/ 1695451 h 2200274"/>
                  <a:gd name="connsiteX14" fmla="*/ 0 w 442915"/>
                  <a:gd name="connsiteY14" fmla="*/ 1652587 h 2200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42915" h="2200274">
                    <a:moveTo>
                      <a:pt x="442915" y="1652587"/>
                    </a:moveTo>
                    <a:lnTo>
                      <a:pt x="442915" y="1695451"/>
                    </a:lnTo>
                    <a:lnTo>
                      <a:pt x="408624" y="1695451"/>
                    </a:lnTo>
                    <a:close/>
                    <a:moveTo>
                      <a:pt x="0" y="0"/>
                    </a:moveTo>
                    <a:lnTo>
                      <a:pt x="4763" y="0"/>
                    </a:lnTo>
                    <a:lnTo>
                      <a:pt x="442914" y="0"/>
                    </a:lnTo>
                    <a:lnTo>
                      <a:pt x="442914" y="1652587"/>
                    </a:lnTo>
                    <a:lnTo>
                      <a:pt x="408623" y="1695451"/>
                    </a:lnTo>
                    <a:lnTo>
                      <a:pt x="408624" y="1695451"/>
                    </a:lnTo>
                    <a:lnTo>
                      <a:pt x="4765" y="2200274"/>
                    </a:lnTo>
                    <a:lnTo>
                      <a:pt x="4764" y="2200273"/>
                    </a:lnTo>
                    <a:lnTo>
                      <a:pt x="1" y="2194319"/>
                    </a:lnTo>
                    <a:lnTo>
                      <a:pt x="1" y="1695451"/>
                    </a:lnTo>
                    <a:lnTo>
                      <a:pt x="0" y="1695451"/>
                    </a:lnTo>
                    <a:lnTo>
                      <a:pt x="0" y="165258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455" name="Group 454">
            <a:extLst>
              <a:ext uri="{FF2B5EF4-FFF2-40B4-BE49-F238E27FC236}">
                <a16:creationId xmlns:a16="http://schemas.microsoft.com/office/drawing/2014/main" id="{B9E93499-4F70-E8AD-9953-9170F0A6F203}"/>
              </a:ext>
            </a:extLst>
          </p:cNvPr>
          <p:cNvGrpSpPr/>
          <p:nvPr/>
        </p:nvGrpSpPr>
        <p:grpSpPr>
          <a:xfrm>
            <a:off x="10271247" y="4315864"/>
            <a:ext cx="3839596" cy="1028069"/>
            <a:chOff x="10271247" y="4315864"/>
            <a:chExt cx="3839596" cy="1028069"/>
          </a:xfrm>
        </p:grpSpPr>
        <p:sp>
          <p:nvSpPr>
            <p:cNvPr id="456" name="Google Shape;611;p22">
              <a:extLst>
                <a:ext uri="{FF2B5EF4-FFF2-40B4-BE49-F238E27FC236}">
                  <a16:creationId xmlns:a16="http://schemas.microsoft.com/office/drawing/2014/main" id="{83FCD213-ABA8-6887-FD52-94D13E07BB6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452689" y="4315864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altLang="en-US" sz="2000" b="1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INFLUENCE</a:t>
              </a:r>
            </a:p>
          </p:txBody>
        </p:sp>
        <p:sp>
          <p:nvSpPr>
            <p:cNvPr id="457" name="Google Shape;626;p22">
              <a:extLst>
                <a:ext uri="{FF2B5EF4-FFF2-40B4-BE49-F238E27FC236}">
                  <a16:creationId xmlns:a16="http://schemas.microsoft.com/office/drawing/2014/main" id="{BD3A32B1-77BC-FB88-7CCF-FD1364B7778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271247" y="4669659"/>
              <a:ext cx="3658154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vi-VN" sz="1600" b="1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Ảnh Hưởng:</a:t>
              </a:r>
              <a:r>
                <a:rPr lang="vi-VN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Tạo tác động tích cực đến người khác.</a:t>
              </a:r>
              <a:endParaRPr lang="en-US" altLang="en-US" sz="16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458" name="Group 457">
            <a:extLst>
              <a:ext uri="{FF2B5EF4-FFF2-40B4-BE49-F238E27FC236}">
                <a16:creationId xmlns:a16="http://schemas.microsoft.com/office/drawing/2014/main" id="{B9ED380E-C11C-BF0E-58A8-5C216391EFAC}"/>
              </a:ext>
            </a:extLst>
          </p:cNvPr>
          <p:cNvGrpSpPr/>
          <p:nvPr/>
        </p:nvGrpSpPr>
        <p:grpSpPr>
          <a:xfrm>
            <a:off x="7412091" y="4218835"/>
            <a:ext cx="1671266" cy="997533"/>
            <a:chOff x="2093792" y="4580405"/>
            <a:chExt cx="2009551" cy="940769"/>
          </a:xfrm>
        </p:grpSpPr>
        <p:sp>
          <p:nvSpPr>
            <p:cNvPr id="459" name="Google Shape;611;p22">
              <a:extLst>
                <a:ext uri="{FF2B5EF4-FFF2-40B4-BE49-F238E27FC236}">
                  <a16:creationId xmlns:a16="http://schemas.microsoft.com/office/drawing/2014/main" id="{5A4245AD-4AB8-8FC1-BEDA-197683F74B8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3792" y="4580405"/>
              <a:ext cx="2009551" cy="385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2400" dirty="0">
                  <a:solidFill>
                    <a:schemeClr val="bg1">
                      <a:lumMod val="65000"/>
                    </a:schemeClr>
                  </a:solidFill>
                  <a:latin typeface="+mn-lt"/>
                  <a:cs typeface="Open Sans" panose="020B0606030504020204" pitchFamily="34" charset="0"/>
                  <a:sym typeface="Open Sans" panose="020B0606030504020204" pitchFamily="34" charset="0"/>
                </a:rPr>
                <a:t>STEP</a:t>
              </a:r>
              <a:endParaRPr lang="en-US" altLang="en-US" sz="2000" dirty="0">
                <a:solidFill>
                  <a:schemeClr val="bg1">
                    <a:lumMod val="65000"/>
                  </a:schemeClr>
                </a:solidFill>
                <a:latin typeface="+mn-lt"/>
              </a:endParaRPr>
            </a:p>
          </p:txBody>
        </p:sp>
        <p:sp>
          <p:nvSpPr>
            <p:cNvPr id="460" name="Google Shape;611;p22">
              <a:extLst>
                <a:ext uri="{FF2B5EF4-FFF2-40B4-BE49-F238E27FC236}">
                  <a16:creationId xmlns:a16="http://schemas.microsoft.com/office/drawing/2014/main" id="{3EF44BB3-D346-9537-8770-D2B32E9D1FC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3792" y="4828152"/>
              <a:ext cx="2009551" cy="6930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bg1">
                      <a:lumMod val="65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04</a:t>
              </a:r>
              <a:endParaRPr lang="en-US" altLang="en-US" sz="6000" b="1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461" name="Group 460">
            <a:extLst>
              <a:ext uri="{FF2B5EF4-FFF2-40B4-BE49-F238E27FC236}">
                <a16:creationId xmlns:a16="http://schemas.microsoft.com/office/drawing/2014/main" id="{0A75832B-9B30-9733-53F8-058CBE1E0479}"/>
              </a:ext>
            </a:extLst>
          </p:cNvPr>
          <p:cNvGrpSpPr/>
          <p:nvPr/>
        </p:nvGrpSpPr>
        <p:grpSpPr>
          <a:xfrm>
            <a:off x="8813600" y="1765957"/>
            <a:ext cx="8261571" cy="2333034"/>
            <a:chOff x="8204000" y="1765957"/>
            <a:chExt cx="8261571" cy="2333034"/>
          </a:xfrm>
        </p:grpSpPr>
        <p:grpSp>
          <p:nvGrpSpPr>
            <p:cNvPr id="462" name="Group 461">
              <a:extLst>
                <a:ext uri="{FF2B5EF4-FFF2-40B4-BE49-F238E27FC236}">
                  <a16:creationId xmlns:a16="http://schemas.microsoft.com/office/drawing/2014/main" id="{C2E57607-F6F3-664C-9F2C-F8459656D853}"/>
                </a:ext>
              </a:extLst>
            </p:cNvPr>
            <p:cNvGrpSpPr/>
            <p:nvPr/>
          </p:nvGrpSpPr>
          <p:grpSpPr>
            <a:xfrm>
              <a:off x="8204000" y="1765957"/>
              <a:ext cx="8261571" cy="2333034"/>
              <a:chOff x="5715000" y="5924549"/>
              <a:chExt cx="7791451" cy="2200274"/>
            </a:xfrm>
            <a:solidFill>
              <a:schemeClr val="bg1">
                <a:lumMod val="95000"/>
              </a:schemeClr>
            </a:solidFill>
            <a:effectLst>
              <a:outerShdw blurRad="190500" dist="127000" dir="5400000" algn="t" rotWithShape="0">
                <a:prstClr val="black">
                  <a:alpha val="15000"/>
                </a:prstClr>
              </a:outerShdw>
            </a:effectLst>
          </p:grpSpPr>
          <p:sp>
            <p:nvSpPr>
              <p:cNvPr id="468" name="Freeform: Shape 467">
                <a:extLst>
                  <a:ext uri="{FF2B5EF4-FFF2-40B4-BE49-F238E27FC236}">
                    <a16:creationId xmlns:a16="http://schemas.microsoft.com/office/drawing/2014/main" id="{5DB1D7AA-D758-C57B-907F-EE7CEBDAF6AF}"/>
                  </a:ext>
                </a:extLst>
              </p:cNvPr>
              <p:cNvSpPr/>
              <p:nvPr/>
            </p:nvSpPr>
            <p:spPr>
              <a:xfrm>
                <a:off x="8362950" y="5924550"/>
                <a:ext cx="5143501" cy="1695451"/>
              </a:xfrm>
              <a:custGeom>
                <a:avLst/>
                <a:gdLst>
                  <a:gd name="connsiteX0" fmla="*/ 0 w 5143501"/>
                  <a:gd name="connsiteY0" fmla="*/ 0 h 1695451"/>
                  <a:gd name="connsiteX1" fmla="*/ 5143501 w 5143501"/>
                  <a:gd name="connsiteY1" fmla="*/ 0 h 1695451"/>
                  <a:gd name="connsiteX2" fmla="*/ 5143501 w 5143501"/>
                  <a:gd name="connsiteY2" fmla="*/ 1268739 h 1695451"/>
                  <a:gd name="connsiteX3" fmla="*/ 4716789 w 5143501"/>
                  <a:gd name="connsiteY3" fmla="*/ 1695451 h 1695451"/>
                  <a:gd name="connsiteX4" fmla="*/ 0 w 5143501"/>
                  <a:gd name="connsiteY4" fmla="*/ 1695451 h 1695451"/>
                  <a:gd name="connsiteX5" fmla="*/ 0 w 5143501"/>
                  <a:gd name="connsiteY5" fmla="*/ 1652587 h 1695451"/>
                  <a:gd name="connsiteX6" fmla="*/ 0 w 5143501"/>
                  <a:gd name="connsiteY6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3501" h="1695451">
                    <a:moveTo>
                      <a:pt x="0" y="0"/>
                    </a:moveTo>
                    <a:lnTo>
                      <a:pt x="5143501" y="0"/>
                    </a:lnTo>
                    <a:lnTo>
                      <a:pt x="5143501" y="1268739"/>
                    </a:lnTo>
                    <a:cubicBezTo>
                      <a:pt x="5143501" y="1504406"/>
                      <a:pt x="4952456" y="1695451"/>
                      <a:pt x="4716789" y="1695451"/>
                    </a:cubicBezTo>
                    <a:lnTo>
                      <a:pt x="0" y="1695451"/>
                    </a:lnTo>
                    <a:lnTo>
                      <a:pt x="0" y="165258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90000"/>
                  <a:lumOff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69" name="Freeform: Shape 468">
                <a:extLst>
                  <a:ext uri="{FF2B5EF4-FFF2-40B4-BE49-F238E27FC236}">
                    <a16:creationId xmlns:a16="http://schemas.microsoft.com/office/drawing/2014/main" id="{19DEFD61-707B-FF58-DC9D-965E08FB660B}"/>
                  </a:ext>
                </a:extLst>
              </p:cNvPr>
              <p:cNvSpPr/>
              <p:nvPr/>
            </p:nvSpPr>
            <p:spPr>
              <a:xfrm>
                <a:off x="5715000" y="5924550"/>
                <a:ext cx="1766884" cy="1695451"/>
              </a:xfrm>
              <a:custGeom>
                <a:avLst/>
                <a:gdLst>
                  <a:gd name="connsiteX0" fmla="*/ 0 w 1766884"/>
                  <a:gd name="connsiteY0" fmla="*/ 0 h 1695451"/>
                  <a:gd name="connsiteX1" fmla="*/ 1766884 w 1766884"/>
                  <a:gd name="connsiteY1" fmla="*/ 0 h 1695451"/>
                  <a:gd name="connsiteX2" fmla="*/ 1766884 w 1766884"/>
                  <a:gd name="connsiteY2" fmla="*/ 1695451 h 1695451"/>
                  <a:gd name="connsiteX3" fmla="*/ 426712 w 1766884"/>
                  <a:gd name="connsiteY3" fmla="*/ 1695451 h 1695451"/>
                  <a:gd name="connsiteX4" fmla="*/ 0 w 1766884"/>
                  <a:gd name="connsiteY4" fmla="*/ 1268739 h 1695451"/>
                  <a:gd name="connsiteX5" fmla="*/ 0 w 1766884"/>
                  <a:gd name="connsiteY5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66884" h="1695451">
                    <a:moveTo>
                      <a:pt x="0" y="0"/>
                    </a:moveTo>
                    <a:lnTo>
                      <a:pt x="1766884" y="0"/>
                    </a:lnTo>
                    <a:lnTo>
                      <a:pt x="1766884" y="1695451"/>
                    </a:lnTo>
                    <a:lnTo>
                      <a:pt x="426712" y="1695451"/>
                    </a:lnTo>
                    <a:cubicBezTo>
                      <a:pt x="191045" y="1695451"/>
                      <a:pt x="0" y="1504406"/>
                      <a:pt x="0" y="1268739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90000"/>
                  <a:lumOff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70" name="Freeform: Shape 469">
                <a:extLst>
                  <a:ext uri="{FF2B5EF4-FFF2-40B4-BE49-F238E27FC236}">
                    <a16:creationId xmlns:a16="http://schemas.microsoft.com/office/drawing/2014/main" id="{9DF96F43-E49F-60B8-7249-DB67DC3A0BBB}"/>
                  </a:ext>
                </a:extLst>
              </p:cNvPr>
              <p:cNvSpPr/>
              <p:nvPr/>
            </p:nvSpPr>
            <p:spPr>
              <a:xfrm>
                <a:off x="7481885" y="5924550"/>
                <a:ext cx="438151" cy="2194319"/>
              </a:xfrm>
              <a:custGeom>
                <a:avLst/>
                <a:gdLst>
                  <a:gd name="connsiteX0" fmla="*/ 0 w 438151"/>
                  <a:gd name="connsiteY0" fmla="*/ 0 h 2194319"/>
                  <a:gd name="connsiteX1" fmla="*/ 438151 w 438151"/>
                  <a:gd name="connsiteY1" fmla="*/ 0 h 2194319"/>
                  <a:gd name="connsiteX2" fmla="*/ 438151 w 438151"/>
                  <a:gd name="connsiteY2" fmla="*/ 1652587 h 2194319"/>
                  <a:gd name="connsiteX3" fmla="*/ 438151 w 438151"/>
                  <a:gd name="connsiteY3" fmla="*/ 1695451 h 2194319"/>
                  <a:gd name="connsiteX4" fmla="*/ 438151 w 438151"/>
                  <a:gd name="connsiteY4" fmla="*/ 2194319 h 2194319"/>
                  <a:gd name="connsiteX5" fmla="*/ 39056 w 438151"/>
                  <a:gd name="connsiteY5" fmla="*/ 1695451 h 2194319"/>
                  <a:gd name="connsiteX6" fmla="*/ 0 w 438151"/>
                  <a:gd name="connsiteY6" fmla="*/ 1695451 h 2194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8151" h="2194319">
                    <a:moveTo>
                      <a:pt x="0" y="0"/>
                    </a:moveTo>
                    <a:lnTo>
                      <a:pt x="438151" y="0"/>
                    </a:lnTo>
                    <a:lnTo>
                      <a:pt x="438151" y="1652587"/>
                    </a:lnTo>
                    <a:lnTo>
                      <a:pt x="438151" y="1695451"/>
                    </a:lnTo>
                    <a:lnTo>
                      <a:pt x="438151" y="2194319"/>
                    </a:lnTo>
                    <a:lnTo>
                      <a:pt x="39056" y="1695451"/>
                    </a:lnTo>
                    <a:lnTo>
                      <a:pt x="0" y="1695451"/>
                    </a:lnTo>
                    <a:close/>
                  </a:path>
                </a:pathLst>
              </a:custGeom>
              <a:solidFill>
                <a:schemeClr val="bg2">
                  <a:lumMod val="90000"/>
                  <a:lumOff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71" name="Freeform: Shape 470">
                <a:extLst>
                  <a:ext uri="{FF2B5EF4-FFF2-40B4-BE49-F238E27FC236}">
                    <a16:creationId xmlns:a16="http://schemas.microsoft.com/office/drawing/2014/main" id="{880BF871-6B5B-0F80-071A-CA11E50FA3EA}"/>
                  </a:ext>
                </a:extLst>
              </p:cNvPr>
              <p:cNvSpPr/>
              <p:nvPr/>
            </p:nvSpPr>
            <p:spPr>
              <a:xfrm>
                <a:off x="7920035" y="5924549"/>
                <a:ext cx="442915" cy="2200274"/>
              </a:xfrm>
              <a:custGeom>
                <a:avLst/>
                <a:gdLst>
                  <a:gd name="connsiteX0" fmla="*/ 442915 w 442915"/>
                  <a:gd name="connsiteY0" fmla="*/ 1652587 h 2200274"/>
                  <a:gd name="connsiteX1" fmla="*/ 442915 w 442915"/>
                  <a:gd name="connsiteY1" fmla="*/ 1695451 h 2200274"/>
                  <a:gd name="connsiteX2" fmla="*/ 408624 w 442915"/>
                  <a:gd name="connsiteY2" fmla="*/ 1695451 h 2200274"/>
                  <a:gd name="connsiteX3" fmla="*/ 0 w 442915"/>
                  <a:gd name="connsiteY3" fmla="*/ 0 h 2200274"/>
                  <a:gd name="connsiteX4" fmla="*/ 4763 w 442915"/>
                  <a:gd name="connsiteY4" fmla="*/ 0 h 2200274"/>
                  <a:gd name="connsiteX5" fmla="*/ 442914 w 442915"/>
                  <a:gd name="connsiteY5" fmla="*/ 0 h 2200274"/>
                  <a:gd name="connsiteX6" fmla="*/ 442914 w 442915"/>
                  <a:gd name="connsiteY6" fmla="*/ 1652587 h 2200274"/>
                  <a:gd name="connsiteX7" fmla="*/ 408623 w 442915"/>
                  <a:gd name="connsiteY7" fmla="*/ 1695451 h 2200274"/>
                  <a:gd name="connsiteX8" fmla="*/ 408624 w 442915"/>
                  <a:gd name="connsiteY8" fmla="*/ 1695451 h 2200274"/>
                  <a:gd name="connsiteX9" fmla="*/ 4765 w 442915"/>
                  <a:gd name="connsiteY9" fmla="*/ 2200274 h 2200274"/>
                  <a:gd name="connsiteX10" fmla="*/ 4764 w 442915"/>
                  <a:gd name="connsiteY10" fmla="*/ 2200273 h 2200274"/>
                  <a:gd name="connsiteX11" fmla="*/ 1 w 442915"/>
                  <a:gd name="connsiteY11" fmla="*/ 2194319 h 2200274"/>
                  <a:gd name="connsiteX12" fmla="*/ 1 w 442915"/>
                  <a:gd name="connsiteY12" fmla="*/ 1695451 h 2200274"/>
                  <a:gd name="connsiteX13" fmla="*/ 0 w 442915"/>
                  <a:gd name="connsiteY13" fmla="*/ 1695451 h 2200274"/>
                  <a:gd name="connsiteX14" fmla="*/ 0 w 442915"/>
                  <a:gd name="connsiteY14" fmla="*/ 1652587 h 2200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42915" h="2200274">
                    <a:moveTo>
                      <a:pt x="442915" y="1652587"/>
                    </a:moveTo>
                    <a:lnTo>
                      <a:pt x="442915" y="1695451"/>
                    </a:lnTo>
                    <a:lnTo>
                      <a:pt x="408624" y="1695451"/>
                    </a:lnTo>
                    <a:close/>
                    <a:moveTo>
                      <a:pt x="0" y="0"/>
                    </a:moveTo>
                    <a:lnTo>
                      <a:pt x="4763" y="0"/>
                    </a:lnTo>
                    <a:lnTo>
                      <a:pt x="442914" y="0"/>
                    </a:lnTo>
                    <a:lnTo>
                      <a:pt x="442914" y="1652587"/>
                    </a:lnTo>
                    <a:lnTo>
                      <a:pt x="408623" y="1695451"/>
                    </a:lnTo>
                    <a:lnTo>
                      <a:pt x="408624" y="1695451"/>
                    </a:lnTo>
                    <a:lnTo>
                      <a:pt x="4765" y="2200274"/>
                    </a:lnTo>
                    <a:lnTo>
                      <a:pt x="4764" y="2200273"/>
                    </a:lnTo>
                    <a:lnTo>
                      <a:pt x="1" y="2194319"/>
                    </a:lnTo>
                    <a:lnTo>
                      <a:pt x="1" y="1695451"/>
                    </a:lnTo>
                    <a:lnTo>
                      <a:pt x="0" y="1695451"/>
                    </a:lnTo>
                    <a:lnTo>
                      <a:pt x="0" y="1652587"/>
                    </a:lnTo>
                    <a:close/>
                  </a:path>
                </a:pathLst>
              </a:custGeom>
              <a:solidFill>
                <a:schemeClr val="bg2">
                  <a:lumMod val="90000"/>
                  <a:lumOff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63" name="Group 462">
              <a:extLst>
                <a:ext uri="{FF2B5EF4-FFF2-40B4-BE49-F238E27FC236}">
                  <a16:creationId xmlns:a16="http://schemas.microsoft.com/office/drawing/2014/main" id="{112B02F8-48E1-C3A0-88EF-BDCF9C979AC7}"/>
                </a:ext>
              </a:extLst>
            </p:cNvPr>
            <p:cNvGrpSpPr/>
            <p:nvPr/>
          </p:nvGrpSpPr>
          <p:grpSpPr>
            <a:xfrm>
              <a:off x="8204000" y="1765957"/>
              <a:ext cx="8261571" cy="2333034"/>
              <a:chOff x="5715000" y="5924549"/>
              <a:chExt cx="7791451" cy="2200274"/>
            </a:xfrm>
            <a:effectLst>
              <a:outerShdw blurRad="63500" dist="38100" dir="5400000" algn="t" rotWithShape="0">
                <a:prstClr val="black">
                  <a:alpha val="30000"/>
                </a:prstClr>
              </a:outerShdw>
            </a:effectLst>
          </p:grpSpPr>
          <p:sp>
            <p:nvSpPr>
              <p:cNvPr id="464" name="Freeform: Shape 463">
                <a:extLst>
                  <a:ext uri="{FF2B5EF4-FFF2-40B4-BE49-F238E27FC236}">
                    <a16:creationId xmlns:a16="http://schemas.microsoft.com/office/drawing/2014/main" id="{D4DA8BE5-0643-3D9F-F3C3-0A97F9084787}"/>
                  </a:ext>
                </a:extLst>
              </p:cNvPr>
              <p:cNvSpPr/>
              <p:nvPr/>
            </p:nvSpPr>
            <p:spPr>
              <a:xfrm>
                <a:off x="8362950" y="5924550"/>
                <a:ext cx="5143501" cy="1695451"/>
              </a:xfrm>
              <a:custGeom>
                <a:avLst/>
                <a:gdLst>
                  <a:gd name="connsiteX0" fmla="*/ 0 w 5143501"/>
                  <a:gd name="connsiteY0" fmla="*/ 0 h 1695451"/>
                  <a:gd name="connsiteX1" fmla="*/ 5143501 w 5143501"/>
                  <a:gd name="connsiteY1" fmla="*/ 0 h 1695451"/>
                  <a:gd name="connsiteX2" fmla="*/ 5143501 w 5143501"/>
                  <a:gd name="connsiteY2" fmla="*/ 1268739 h 1695451"/>
                  <a:gd name="connsiteX3" fmla="*/ 4716789 w 5143501"/>
                  <a:gd name="connsiteY3" fmla="*/ 1695451 h 1695451"/>
                  <a:gd name="connsiteX4" fmla="*/ 0 w 5143501"/>
                  <a:gd name="connsiteY4" fmla="*/ 1695451 h 1695451"/>
                  <a:gd name="connsiteX5" fmla="*/ 0 w 5143501"/>
                  <a:gd name="connsiteY5" fmla="*/ 1652587 h 1695451"/>
                  <a:gd name="connsiteX6" fmla="*/ 0 w 5143501"/>
                  <a:gd name="connsiteY6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3501" h="1695451">
                    <a:moveTo>
                      <a:pt x="0" y="0"/>
                    </a:moveTo>
                    <a:lnTo>
                      <a:pt x="5143501" y="0"/>
                    </a:lnTo>
                    <a:lnTo>
                      <a:pt x="5143501" y="1268739"/>
                    </a:lnTo>
                    <a:cubicBezTo>
                      <a:pt x="5143501" y="1504406"/>
                      <a:pt x="4952456" y="1695451"/>
                      <a:pt x="4716789" y="1695451"/>
                    </a:cubicBezTo>
                    <a:lnTo>
                      <a:pt x="0" y="1695451"/>
                    </a:lnTo>
                    <a:lnTo>
                      <a:pt x="0" y="165258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65" name="Freeform: Shape 464">
                <a:extLst>
                  <a:ext uri="{FF2B5EF4-FFF2-40B4-BE49-F238E27FC236}">
                    <a16:creationId xmlns:a16="http://schemas.microsoft.com/office/drawing/2014/main" id="{E2912DCA-8E69-3CD6-3628-BBDEAF7D2616}"/>
                  </a:ext>
                </a:extLst>
              </p:cNvPr>
              <p:cNvSpPr/>
              <p:nvPr/>
            </p:nvSpPr>
            <p:spPr>
              <a:xfrm>
                <a:off x="5715000" y="5924550"/>
                <a:ext cx="1766884" cy="1695451"/>
              </a:xfrm>
              <a:custGeom>
                <a:avLst/>
                <a:gdLst>
                  <a:gd name="connsiteX0" fmla="*/ 0 w 1766884"/>
                  <a:gd name="connsiteY0" fmla="*/ 0 h 1695451"/>
                  <a:gd name="connsiteX1" fmla="*/ 1766884 w 1766884"/>
                  <a:gd name="connsiteY1" fmla="*/ 0 h 1695451"/>
                  <a:gd name="connsiteX2" fmla="*/ 1766884 w 1766884"/>
                  <a:gd name="connsiteY2" fmla="*/ 1695451 h 1695451"/>
                  <a:gd name="connsiteX3" fmla="*/ 426712 w 1766884"/>
                  <a:gd name="connsiteY3" fmla="*/ 1695451 h 1695451"/>
                  <a:gd name="connsiteX4" fmla="*/ 0 w 1766884"/>
                  <a:gd name="connsiteY4" fmla="*/ 1268739 h 1695451"/>
                  <a:gd name="connsiteX5" fmla="*/ 0 w 1766884"/>
                  <a:gd name="connsiteY5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66884" h="1695451">
                    <a:moveTo>
                      <a:pt x="0" y="0"/>
                    </a:moveTo>
                    <a:lnTo>
                      <a:pt x="1766884" y="0"/>
                    </a:lnTo>
                    <a:lnTo>
                      <a:pt x="1766884" y="1695451"/>
                    </a:lnTo>
                    <a:lnTo>
                      <a:pt x="426712" y="1695451"/>
                    </a:lnTo>
                    <a:cubicBezTo>
                      <a:pt x="191045" y="1695451"/>
                      <a:pt x="0" y="1504406"/>
                      <a:pt x="0" y="1268739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90000"/>
                  <a:lumOff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66" name="Freeform: Shape 465">
                <a:extLst>
                  <a:ext uri="{FF2B5EF4-FFF2-40B4-BE49-F238E27FC236}">
                    <a16:creationId xmlns:a16="http://schemas.microsoft.com/office/drawing/2014/main" id="{5B9FAAFD-18E7-B1B8-B4FD-E976C6D0C3A1}"/>
                  </a:ext>
                </a:extLst>
              </p:cNvPr>
              <p:cNvSpPr/>
              <p:nvPr/>
            </p:nvSpPr>
            <p:spPr>
              <a:xfrm>
                <a:off x="7481885" y="5924550"/>
                <a:ext cx="438151" cy="2194319"/>
              </a:xfrm>
              <a:custGeom>
                <a:avLst/>
                <a:gdLst>
                  <a:gd name="connsiteX0" fmla="*/ 0 w 438151"/>
                  <a:gd name="connsiteY0" fmla="*/ 0 h 2194319"/>
                  <a:gd name="connsiteX1" fmla="*/ 438151 w 438151"/>
                  <a:gd name="connsiteY1" fmla="*/ 0 h 2194319"/>
                  <a:gd name="connsiteX2" fmla="*/ 438151 w 438151"/>
                  <a:gd name="connsiteY2" fmla="*/ 1652587 h 2194319"/>
                  <a:gd name="connsiteX3" fmla="*/ 438151 w 438151"/>
                  <a:gd name="connsiteY3" fmla="*/ 1695451 h 2194319"/>
                  <a:gd name="connsiteX4" fmla="*/ 438151 w 438151"/>
                  <a:gd name="connsiteY4" fmla="*/ 2194319 h 2194319"/>
                  <a:gd name="connsiteX5" fmla="*/ 39056 w 438151"/>
                  <a:gd name="connsiteY5" fmla="*/ 1695451 h 2194319"/>
                  <a:gd name="connsiteX6" fmla="*/ 0 w 438151"/>
                  <a:gd name="connsiteY6" fmla="*/ 1695451 h 2194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8151" h="2194319">
                    <a:moveTo>
                      <a:pt x="0" y="0"/>
                    </a:moveTo>
                    <a:lnTo>
                      <a:pt x="438151" y="0"/>
                    </a:lnTo>
                    <a:lnTo>
                      <a:pt x="438151" y="1652587"/>
                    </a:lnTo>
                    <a:lnTo>
                      <a:pt x="438151" y="1695451"/>
                    </a:lnTo>
                    <a:lnTo>
                      <a:pt x="438151" y="2194319"/>
                    </a:lnTo>
                    <a:lnTo>
                      <a:pt x="39056" y="1695451"/>
                    </a:lnTo>
                    <a:lnTo>
                      <a:pt x="0" y="1695451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67" name="Freeform: Shape 466">
                <a:extLst>
                  <a:ext uri="{FF2B5EF4-FFF2-40B4-BE49-F238E27FC236}">
                    <a16:creationId xmlns:a16="http://schemas.microsoft.com/office/drawing/2014/main" id="{0C38B402-2B06-291C-582D-417259DA34E3}"/>
                  </a:ext>
                </a:extLst>
              </p:cNvPr>
              <p:cNvSpPr/>
              <p:nvPr/>
            </p:nvSpPr>
            <p:spPr>
              <a:xfrm>
                <a:off x="7920035" y="5924549"/>
                <a:ext cx="442915" cy="2200274"/>
              </a:xfrm>
              <a:custGeom>
                <a:avLst/>
                <a:gdLst>
                  <a:gd name="connsiteX0" fmla="*/ 442915 w 442915"/>
                  <a:gd name="connsiteY0" fmla="*/ 1652587 h 2200274"/>
                  <a:gd name="connsiteX1" fmla="*/ 442915 w 442915"/>
                  <a:gd name="connsiteY1" fmla="*/ 1695451 h 2200274"/>
                  <a:gd name="connsiteX2" fmla="*/ 408624 w 442915"/>
                  <a:gd name="connsiteY2" fmla="*/ 1695451 h 2200274"/>
                  <a:gd name="connsiteX3" fmla="*/ 0 w 442915"/>
                  <a:gd name="connsiteY3" fmla="*/ 0 h 2200274"/>
                  <a:gd name="connsiteX4" fmla="*/ 4763 w 442915"/>
                  <a:gd name="connsiteY4" fmla="*/ 0 h 2200274"/>
                  <a:gd name="connsiteX5" fmla="*/ 442914 w 442915"/>
                  <a:gd name="connsiteY5" fmla="*/ 0 h 2200274"/>
                  <a:gd name="connsiteX6" fmla="*/ 442914 w 442915"/>
                  <a:gd name="connsiteY6" fmla="*/ 1652587 h 2200274"/>
                  <a:gd name="connsiteX7" fmla="*/ 408623 w 442915"/>
                  <a:gd name="connsiteY7" fmla="*/ 1695451 h 2200274"/>
                  <a:gd name="connsiteX8" fmla="*/ 408624 w 442915"/>
                  <a:gd name="connsiteY8" fmla="*/ 1695451 h 2200274"/>
                  <a:gd name="connsiteX9" fmla="*/ 4765 w 442915"/>
                  <a:gd name="connsiteY9" fmla="*/ 2200274 h 2200274"/>
                  <a:gd name="connsiteX10" fmla="*/ 4764 w 442915"/>
                  <a:gd name="connsiteY10" fmla="*/ 2200273 h 2200274"/>
                  <a:gd name="connsiteX11" fmla="*/ 1 w 442915"/>
                  <a:gd name="connsiteY11" fmla="*/ 2194319 h 2200274"/>
                  <a:gd name="connsiteX12" fmla="*/ 1 w 442915"/>
                  <a:gd name="connsiteY12" fmla="*/ 1695451 h 2200274"/>
                  <a:gd name="connsiteX13" fmla="*/ 0 w 442915"/>
                  <a:gd name="connsiteY13" fmla="*/ 1695451 h 2200274"/>
                  <a:gd name="connsiteX14" fmla="*/ 0 w 442915"/>
                  <a:gd name="connsiteY14" fmla="*/ 1652587 h 2200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42915" h="2200274">
                    <a:moveTo>
                      <a:pt x="442915" y="1652587"/>
                    </a:moveTo>
                    <a:lnTo>
                      <a:pt x="442915" y="1695451"/>
                    </a:lnTo>
                    <a:lnTo>
                      <a:pt x="408624" y="1695451"/>
                    </a:lnTo>
                    <a:close/>
                    <a:moveTo>
                      <a:pt x="0" y="0"/>
                    </a:moveTo>
                    <a:lnTo>
                      <a:pt x="4763" y="0"/>
                    </a:lnTo>
                    <a:lnTo>
                      <a:pt x="442914" y="0"/>
                    </a:lnTo>
                    <a:lnTo>
                      <a:pt x="442914" y="1652587"/>
                    </a:lnTo>
                    <a:lnTo>
                      <a:pt x="408623" y="1695451"/>
                    </a:lnTo>
                    <a:lnTo>
                      <a:pt x="408624" y="1695451"/>
                    </a:lnTo>
                    <a:lnTo>
                      <a:pt x="4765" y="2200274"/>
                    </a:lnTo>
                    <a:lnTo>
                      <a:pt x="4764" y="2200273"/>
                    </a:lnTo>
                    <a:lnTo>
                      <a:pt x="1" y="2194319"/>
                    </a:lnTo>
                    <a:lnTo>
                      <a:pt x="1" y="1695451"/>
                    </a:lnTo>
                    <a:lnTo>
                      <a:pt x="0" y="1695451"/>
                    </a:lnTo>
                    <a:lnTo>
                      <a:pt x="0" y="1652587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472" name="Group 471">
            <a:extLst>
              <a:ext uri="{FF2B5EF4-FFF2-40B4-BE49-F238E27FC236}">
                <a16:creationId xmlns:a16="http://schemas.microsoft.com/office/drawing/2014/main" id="{74038E71-0DB3-8B85-64DB-B4F08B5731A9}"/>
              </a:ext>
            </a:extLst>
          </p:cNvPr>
          <p:cNvGrpSpPr/>
          <p:nvPr/>
        </p:nvGrpSpPr>
        <p:grpSpPr>
          <a:xfrm>
            <a:off x="11874985" y="2205617"/>
            <a:ext cx="3839596" cy="1028069"/>
            <a:chOff x="11874985" y="2205617"/>
            <a:chExt cx="3839596" cy="1028069"/>
          </a:xfrm>
        </p:grpSpPr>
        <p:sp>
          <p:nvSpPr>
            <p:cNvPr id="473" name="Google Shape;611;p22">
              <a:extLst>
                <a:ext uri="{FF2B5EF4-FFF2-40B4-BE49-F238E27FC236}">
                  <a16:creationId xmlns:a16="http://schemas.microsoft.com/office/drawing/2014/main" id="{F33E5A1B-8C83-DE74-9538-D34221F09B3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056427" y="2205617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LEGACY</a:t>
              </a:r>
              <a:endParaRPr lang="en-US" altLang="en-US" sz="20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endParaRPr>
            </a:p>
          </p:txBody>
        </p:sp>
        <p:sp>
          <p:nvSpPr>
            <p:cNvPr id="474" name="Google Shape;626;p22">
              <a:extLst>
                <a:ext uri="{FF2B5EF4-FFF2-40B4-BE49-F238E27FC236}">
                  <a16:creationId xmlns:a16="http://schemas.microsoft.com/office/drawing/2014/main" id="{402A94F8-C051-0360-A7F0-A5ECB830C86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874985" y="2559412"/>
              <a:ext cx="3658154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en-US" sz="1600" b="1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Dấu</a:t>
              </a:r>
              <a:r>
                <a:rPr lang="en-US" sz="1600" b="1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b="1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Ấn</a:t>
              </a:r>
              <a:r>
                <a:rPr lang="en-US" sz="1600" b="1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: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Để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lại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giá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trị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bền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vững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qua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hành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động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lãnh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đạo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.</a:t>
              </a:r>
              <a:endParaRPr lang="en-US" altLang="en-US" sz="16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475" name="Group 474">
            <a:extLst>
              <a:ext uri="{FF2B5EF4-FFF2-40B4-BE49-F238E27FC236}">
                <a16:creationId xmlns:a16="http://schemas.microsoft.com/office/drawing/2014/main" id="{BF18299A-BFBE-C385-F245-0861F8A0C257}"/>
              </a:ext>
            </a:extLst>
          </p:cNvPr>
          <p:cNvGrpSpPr/>
          <p:nvPr/>
        </p:nvGrpSpPr>
        <p:grpSpPr>
          <a:xfrm>
            <a:off x="9015829" y="2108588"/>
            <a:ext cx="1671266" cy="997533"/>
            <a:chOff x="2093792" y="4580405"/>
            <a:chExt cx="2009551" cy="940769"/>
          </a:xfrm>
        </p:grpSpPr>
        <p:sp>
          <p:nvSpPr>
            <p:cNvPr id="476" name="Google Shape;611;p22">
              <a:extLst>
                <a:ext uri="{FF2B5EF4-FFF2-40B4-BE49-F238E27FC236}">
                  <a16:creationId xmlns:a16="http://schemas.microsoft.com/office/drawing/2014/main" id="{5E707C99-AE72-13B1-8C78-B373A7B3B50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3792" y="4580405"/>
              <a:ext cx="2009551" cy="385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2400" dirty="0">
                  <a:solidFill>
                    <a:schemeClr val="bg1">
                      <a:lumMod val="65000"/>
                    </a:schemeClr>
                  </a:solidFill>
                  <a:latin typeface="+mn-lt"/>
                  <a:cs typeface="Open Sans" panose="020B0606030504020204" pitchFamily="34" charset="0"/>
                  <a:sym typeface="Open Sans" panose="020B0606030504020204" pitchFamily="34" charset="0"/>
                </a:rPr>
                <a:t>STEP</a:t>
              </a:r>
              <a:endParaRPr lang="en-US" altLang="en-US" sz="2000" dirty="0">
                <a:solidFill>
                  <a:schemeClr val="bg1">
                    <a:lumMod val="65000"/>
                  </a:schemeClr>
                </a:solidFill>
                <a:latin typeface="+mn-lt"/>
              </a:endParaRPr>
            </a:p>
          </p:txBody>
        </p:sp>
        <p:sp>
          <p:nvSpPr>
            <p:cNvPr id="477" name="Google Shape;611;p22">
              <a:extLst>
                <a:ext uri="{FF2B5EF4-FFF2-40B4-BE49-F238E27FC236}">
                  <a16:creationId xmlns:a16="http://schemas.microsoft.com/office/drawing/2014/main" id="{2E8EEEE0-341C-1A17-0935-E646237BE33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3792" y="4828152"/>
              <a:ext cx="2009551" cy="6930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bg1">
                      <a:lumMod val="65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05</a:t>
              </a:r>
              <a:endParaRPr lang="en-US" altLang="en-US" sz="6000" b="1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</p:grpSp>
      <p:sp>
        <p:nvSpPr>
          <p:cNvPr id="478" name="!!SubTitle">
            <a:extLst>
              <a:ext uri="{FF2B5EF4-FFF2-40B4-BE49-F238E27FC236}">
                <a16:creationId xmlns:a16="http://schemas.microsoft.com/office/drawing/2014/main" id="{B8A88218-F4D8-9C11-0B9A-E2C8BAD7C121}"/>
              </a:ext>
            </a:extLst>
          </p:cNvPr>
          <p:cNvSpPr txBox="1"/>
          <p:nvPr/>
        </p:nvSpPr>
        <p:spPr>
          <a:xfrm>
            <a:off x="17537929" y="8890154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479" name="!!MainTitle1">
            <a:extLst>
              <a:ext uri="{FF2B5EF4-FFF2-40B4-BE49-F238E27FC236}">
                <a16:creationId xmlns:a16="http://schemas.microsoft.com/office/drawing/2014/main" id="{E0D880D3-534D-DDC8-540C-84A3B86D2B01}"/>
              </a:ext>
            </a:extLst>
          </p:cNvPr>
          <p:cNvSpPr txBox="1"/>
          <p:nvPr/>
        </p:nvSpPr>
        <p:spPr>
          <a:xfrm>
            <a:off x="16937060" y="9207908"/>
            <a:ext cx="5625258" cy="240065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Leadership</a:t>
            </a:r>
          </a:p>
          <a:p>
            <a:pPr lvl="0" algn="r">
              <a:defRPr/>
            </a:pPr>
            <a:r>
              <a:rPr lang="en-US" sz="7500" noProof="0" dirty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Ascent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20000"/>
                  <a:lumOff val="8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480" name="Group 479">
            <a:extLst>
              <a:ext uri="{FF2B5EF4-FFF2-40B4-BE49-F238E27FC236}">
                <a16:creationId xmlns:a16="http://schemas.microsoft.com/office/drawing/2014/main" id="{4B8BE157-2371-D935-A0AF-B345B5E73D8D}"/>
              </a:ext>
            </a:extLst>
          </p:cNvPr>
          <p:cNvGrpSpPr/>
          <p:nvPr/>
        </p:nvGrpSpPr>
        <p:grpSpPr>
          <a:xfrm>
            <a:off x="9500652" y="10638342"/>
            <a:ext cx="770595" cy="886497"/>
            <a:chOff x="998817" y="1278569"/>
            <a:chExt cx="477107" cy="548866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481" name="Freeform: Shape 480">
              <a:extLst>
                <a:ext uri="{FF2B5EF4-FFF2-40B4-BE49-F238E27FC236}">
                  <a16:creationId xmlns:a16="http://schemas.microsoft.com/office/drawing/2014/main" id="{5939AC8F-5EFE-4198-FFE6-8D8DECC1F4B7}"/>
                </a:ext>
              </a:extLst>
            </p:cNvPr>
            <p:cNvSpPr/>
            <p:nvPr/>
          </p:nvSpPr>
          <p:spPr>
            <a:xfrm>
              <a:off x="998817" y="1278569"/>
              <a:ext cx="477107" cy="548866"/>
            </a:xfrm>
            <a:custGeom>
              <a:avLst/>
              <a:gdLst>
                <a:gd name="connsiteX0" fmla="*/ 448184 w 477107"/>
                <a:gd name="connsiteY0" fmla="*/ 357091 h 548866"/>
                <a:gd name="connsiteX1" fmla="*/ 423323 w 477107"/>
                <a:gd name="connsiteY1" fmla="*/ 328992 h 548866"/>
                <a:gd name="connsiteX2" fmla="*/ 323882 w 477107"/>
                <a:gd name="connsiteY2" fmla="*/ 293178 h 548866"/>
                <a:gd name="connsiteX3" fmla="*/ 318167 w 477107"/>
                <a:gd name="connsiteY3" fmla="*/ 293178 h 548866"/>
                <a:gd name="connsiteX4" fmla="*/ 318167 w 477107"/>
                <a:gd name="connsiteY4" fmla="*/ 293178 h 548866"/>
                <a:gd name="connsiteX5" fmla="*/ 294450 w 477107"/>
                <a:gd name="connsiteY5" fmla="*/ 265365 h 548866"/>
                <a:gd name="connsiteX6" fmla="*/ 297022 w 477107"/>
                <a:gd name="connsiteY6" fmla="*/ 263079 h 548866"/>
                <a:gd name="connsiteX7" fmla="*/ 299879 w 477107"/>
                <a:gd name="connsiteY7" fmla="*/ 259936 h 548866"/>
                <a:gd name="connsiteX8" fmla="*/ 302070 w 477107"/>
                <a:gd name="connsiteY8" fmla="*/ 257554 h 548866"/>
                <a:gd name="connsiteX9" fmla="*/ 304547 w 477107"/>
                <a:gd name="connsiteY9" fmla="*/ 254506 h 548866"/>
                <a:gd name="connsiteX10" fmla="*/ 306928 w 477107"/>
                <a:gd name="connsiteY10" fmla="*/ 251458 h 548866"/>
                <a:gd name="connsiteX11" fmla="*/ 308357 w 477107"/>
                <a:gd name="connsiteY11" fmla="*/ 249458 h 548866"/>
                <a:gd name="connsiteX12" fmla="*/ 311500 w 477107"/>
                <a:gd name="connsiteY12" fmla="*/ 244886 h 548866"/>
                <a:gd name="connsiteX13" fmla="*/ 312071 w 477107"/>
                <a:gd name="connsiteY13" fmla="*/ 243838 h 548866"/>
                <a:gd name="connsiteX14" fmla="*/ 327121 w 477107"/>
                <a:gd name="connsiteY14" fmla="*/ 212501 h 548866"/>
                <a:gd name="connsiteX15" fmla="*/ 327121 w 477107"/>
                <a:gd name="connsiteY15" fmla="*/ 212501 h 548866"/>
                <a:gd name="connsiteX16" fmla="*/ 332455 w 477107"/>
                <a:gd name="connsiteY16" fmla="*/ 210691 h 548866"/>
                <a:gd name="connsiteX17" fmla="*/ 333884 w 477107"/>
                <a:gd name="connsiteY17" fmla="*/ 210025 h 548866"/>
                <a:gd name="connsiteX18" fmla="*/ 338646 w 477107"/>
                <a:gd name="connsiteY18" fmla="*/ 206691 h 548866"/>
                <a:gd name="connsiteX19" fmla="*/ 339694 w 477107"/>
                <a:gd name="connsiteY19" fmla="*/ 205738 h 548866"/>
                <a:gd name="connsiteX20" fmla="*/ 343123 w 477107"/>
                <a:gd name="connsiteY20" fmla="*/ 202119 h 548866"/>
                <a:gd name="connsiteX21" fmla="*/ 344361 w 477107"/>
                <a:gd name="connsiteY21" fmla="*/ 200500 h 548866"/>
                <a:gd name="connsiteX22" fmla="*/ 347028 w 477107"/>
                <a:gd name="connsiteY22" fmla="*/ 196594 h 548866"/>
                <a:gd name="connsiteX23" fmla="*/ 348171 w 477107"/>
                <a:gd name="connsiteY23" fmla="*/ 194594 h 548866"/>
                <a:gd name="connsiteX24" fmla="*/ 350362 w 477107"/>
                <a:gd name="connsiteY24" fmla="*/ 190403 h 548866"/>
                <a:gd name="connsiteX25" fmla="*/ 351791 w 477107"/>
                <a:gd name="connsiteY25" fmla="*/ 187355 h 548866"/>
                <a:gd name="connsiteX26" fmla="*/ 353886 w 477107"/>
                <a:gd name="connsiteY26" fmla="*/ 182116 h 548866"/>
                <a:gd name="connsiteX27" fmla="*/ 356363 w 477107"/>
                <a:gd name="connsiteY27" fmla="*/ 174973 h 548866"/>
                <a:gd name="connsiteX28" fmla="*/ 356363 w 477107"/>
                <a:gd name="connsiteY28" fmla="*/ 174973 h 548866"/>
                <a:gd name="connsiteX29" fmla="*/ 359030 w 477107"/>
                <a:gd name="connsiteY29" fmla="*/ 163924 h 548866"/>
                <a:gd name="connsiteX30" fmla="*/ 359030 w 477107"/>
                <a:gd name="connsiteY30" fmla="*/ 162971 h 548866"/>
                <a:gd name="connsiteX31" fmla="*/ 359792 w 477107"/>
                <a:gd name="connsiteY31" fmla="*/ 155351 h 548866"/>
                <a:gd name="connsiteX32" fmla="*/ 356267 w 477107"/>
                <a:gd name="connsiteY32" fmla="*/ 136301 h 548866"/>
                <a:gd name="connsiteX33" fmla="*/ 346742 w 477107"/>
                <a:gd name="connsiteY33" fmla="*/ 126776 h 548866"/>
                <a:gd name="connsiteX34" fmla="*/ 343218 w 477107"/>
                <a:gd name="connsiteY34" fmla="*/ 124490 h 548866"/>
                <a:gd name="connsiteX35" fmla="*/ 339599 w 477107"/>
                <a:gd name="connsiteY35" fmla="*/ 61530 h 548866"/>
                <a:gd name="connsiteX36" fmla="*/ 319596 w 477107"/>
                <a:gd name="connsiteY36" fmla="*/ 41051 h 548866"/>
                <a:gd name="connsiteX37" fmla="*/ 252921 w 477107"/>
                <a:gd name="connsiteY37" fmla="*/ 4475 h 548866"/>
                <a:gd name="connsiteX38" fmla="*/ 174435 w 477107"/>
                <a:gd name="connsiteY38" fmla="*/ 12190 h 548866"/>
                <a:gd name="connsiteX39" fmla="*/ 158243 w 477107"/>
                <a:gd name="connsiteY39" fmla="*/ 38479 h 548866"/>
                <a:gd name="connsiteX40" fmla="*/ 145098 w 477107"/>
                <a:gd name="connsiteY40" fmla="*/ 43051 h 548866"/>
                <a:gd name="connsiteX41" fmla="*/ 133859 w 477107"/>
                <a:gd name="connsiteY41" fmla="*/ 64292 h 548866"/>
                <a:gd name="connsiteX42" fmla="*/ 133859 w 477107"/>
                <a:gd name="connsiteY42" fmla="*/ 124204 h 548866"/>
                <a:gd name="connsiteX43" fmla="*/ 122048 w 477107"/>
                <a:gd name="connsiteY43" fmla="*/ 134587 h 548866"/>
                <a:gd name="connsiteX44" fmla="*/ 121095 w 477107"/>
                <a:gd name="connsiteY44" fmla="*/ 136968 h 548866"/>
                <a:gd name="connsiteX45" fmla="*/ 121095 w 477107"/>
                <a:gd name="connsiteY45" fmla="*/ 136968 h 548866"/>
                <a:gd name="connsiteX46" fmla="*/ 118809 w 477107"/>
                <a:gd name="connsiteY46" fmla="*/ 143159 h 548866"/>
                <a:gd name="connsiteX47" fmla="*/ 121190 w 477107"/>
                <a:gd name="connsiteY47" fmla="*/ 174877 h 548866"/>
                <a:gd name="connsiteX48" fmla="*/ 121190 w 477107"/>
                <a:gd name="connsiteY48" fmla="*/ 174877 h 548866"/>
                <a:gd name="connsiteX49" fmla="*/ 121190 w 477107"/>
                <a:gd name="connsiteY49" fmla="*/ 174877 h 548866"/>
                <a:gd name="connsiteX50" fmla="*/ 121190 w 477107"/>
                <a:gd name="connsiteY50" fmla="*/ 175735 h 548866"/>
                <a:gd name="connsiteX51" fmla="*/ 133382 w 477107"/>
                <a:gd name="connsiteY51" fmla="*/ 201166 h 548866"/>
                <a:gd name="connsiteX52" fmla="*/ 133382 w 477107"/>
                <a:gd name="connsiteY52" fmla="*/ 201738 h 548866"/>
                <a:gd name="connsiteX53" fmla="*/ 136335 w 477107"/>
                <a:gd name="connsiteY53" fmla="*/ 205072 h 548866"/>
                <a:gd name="connsiteX54" fmla="*/ 137478 w 477107"/>
                <a:gd name="connsiteY54" fmla="*/ 206215 h 548866"/>
                <a:gd name="connsiteX55" fmla="*/ 139955 w 477107"/>
                <a:gd name="connsiteY55" fmla="*/ 208120 h 548866"/>
                <a:gd name="connsiteX56" fmla="*/ 141764 w 477107"/>
                <a:gd name="connsiteY56" fmla="*/ 209358 h 548866"/>
                <a:gd name="connsiteX57" fmla="*/ 143955 w 477107"/>
                <a:gd name="connsiteY57" fmla="*/ 210501 h 548866"/>
                <a:gd name="connsiteX58" fmla="*/ 145955 w 477107"/>
                <a:gd name="connsiteY58" fmla="*/ 211453 h 548866"/>
                <a:gd name="connsiteX59" fmla="*/ 149099 w 477107"/>
                <a:gd name="connsiteY59" fmla="*/ 212311 h 548866"/>
                <a:gd name="connsiteX60" fmla="*/ 149956 w 477107"/>
                <a:gd name="connsiteY60" fmla="*/ 212311 h 548866"/>
                <a:gd name="connsiteX61" fmla="*/ 157195 w 477107"/>
                <a:gd name="connsiteY61" fmla="*/ 229360 h 548866"/>
                <a:gd name="connsiteX62" fmla="*/ 184246 w 477107"/>
                <a:gd name="connsiteY62" fmla="*/ 266222 h 548866"/>
                <a:gd name="connsiteX63" fmla="*/ 183579 w 477107"/>
                <a:gd name="connsiteY63" fmla="*/ 266222 h 548866"/>
                <a:gd name="connsiteX64" fmla="*/ 158052 w 477107"/>
                <a:gd name="connsiteY64" fmla="*/ 292130 h 548866"/>
                <a:gd name="connsiteX65" fmla="*/ 152813 w 477107"/>
                <a:gd name="connsiteY65" fmla="*/ 292130 h 548866"/>
                <a:gd name="connsiteX66" fmla="*/ 54325 w 477107"/>
                <a:gd name="connsiteY66" fmla="*/ 329278 h 548866"/>
                <a:gd name="connsiteX67" fmla="*/ 28988 w 477107"/>
                <a:gd name="connsiteY67" fmla="*/ 357853 h 548866"/>
                <a:gd name="connsiteX68" fmla="*/ -63 w 477107"/>
                <a:gd name="connsiteY68" fmla="*/ 546829 h 548866"/>
                <a:gd name="connsiteX69" fmla="*/ 14129 w 477107"/>
                <a:gd name="connsiteY69" fmla="*/ 548734 h 548866"/>
                <a:gd name="connsiteX70" fmla="*/ 42704 w 477107"/>
                <a:gd name="connsiteY70" fmla="*/ 360901 h 548866"/>
                <a:gd name="connsiteX71" fmla="*/ 58992 w 477107"/>
                <a:gd name="connsiteY71" fmla="*/ 342613 h 548866"/>
                <a:gd name="connsiteX72" fmla="*/ 150908 w 477107"/>
                <a:gd name="connsiteY72" fmla="*/ 309466 h 548866"/>
                <a:gd name="connsiteX73" fmla="*/ 195581 w 477107"/>
                <a:gd name="connsiteY73" fmla="*/ 461866 h 548866"/>
                <a:gd name="connsiteX74" fmla="*/ 202724 w 477107"/>
                <a:gd name="connsiteY74" fmla="*/ 467009 h 548866"/>
                <a:gd name="connsiteX75" fmla="*/ 209392 w 477107"/>
                <a:gd name="connsiteY75" fmla="*/ 461389 h 548866"/>
                <a:gd name="connsiteX76" fmla="*/ 231776 w 477107"/>
                <a:gd name="connsiteY76" fmla="*/ 360424 h 548866"/>
                <a:gd name="connsiteX77" fmla="*/ 231014 w 477107"/>
                <a:gd name="connsiteY77" fmla="*/ 355281 h 548866"/>
                <a:gd name="connsiteX78" fmla="*/ 213488 w 477107"/>
                <a:gd name="connsiteY78" fmla="*/ 324515 h 548866"/>
                <a:gd name="connsiteX79" fmla="*/ 227585 w 477107"/>
                <a:gd name="connsiteY79" fmla="*/ 313180 h 548866"/>
                <a:gd name="connsiteX80" fmla="*/ 248825 w 477107"/>
                <a:gd name="connsiteY80" fmla="*/ 313180 h 548866"/>
                <a:gd name="connsiteX81" fmla="*/ 263684 w 477107"/>
                <a:gd name="connsiteY81" fmla="*/ 324610 h 548866"/>
                <a:gd name="connsiteX82" fmla="*/ 246063 w 477107"/>
                <a:gd name="connsiteY82" fmla="*/ 355281 h 548866"/>
                <a:gd name="connsiteX83" fmla="*/ 245301 w 477107"/>
                <a:gd name="connsiteY83" fmla="*/ 360424 h 548866"/>
                <a:gd name="connsiteX84" fmla="*/ 267590 w 477107"/>
                <a:gd name="connsiteY84" fmla="*/ 461389 h 548866"/>
                <a:gd name="connsiteX85" fmla="*/ 274352 w 477107"/>
                <a:gd name="connsiteY85" fmla="*/ 467009 h 548866"/>
                <a:gd name="connsiteX86" fmla="*/ 281401 w 477107"/>
                <a:gd name="connsiteY86" fmla="*/ 461866 h 548866"/>
                <a:gd name="connsiteX87" fmla="*/ 326168 w 477107"/>
                <a:gd name="connsiteY87" fmla="*/ 309466 h 548866"/>
                <a:gd name="connsiteX88" fmla="*/ 418466 w 477107"/>
                <a:gd name="connsiteY88" fmla="*/ 342708 h 548866"/>
                <a:gd name="connsiteX89" fmla="*/ 434277 w 477107"/>
                <a:gd name="connsiteY89" fmla="*/ 360520 h 548866"/>
                <a:gd name="connsiteX90" fmla="*/ 462852 w 477107"/>
                <a:gd name="connsiteY90" fmla="*/ 548734 h 548866"/>
                <a:gd name="connsiteX91" fmla="*/ 477044 w 477107"/>
                <a:gd name="connsiteY91" fmla="*/ 546829 h 548866"/>
                <a:gd name="connsiteX92" fmla="*/ 448184 w 477107"/>
                <a:gd name="connsiteY92" fmla="*/ 357091 h 548866"/>
                <a:gd name="connsiteX93" fmla="*/ 162434 w 477107"/>
                <a:gd name="connsiteY93" fmla="*/ 204024 h 548866"/>
                <a:gd name="connsiteX94" fmla="*/ 155671 w 477107"/>
                <a:gd name="connsiteY94" fmla="*/ 199166 h 548866"/>
                <a:gd name="connsiteX95" fmla="*/ 155099 w 477107"/>
                <a:gd name="connsiteY95" fmla="*/ 199166 h 548866"/>
                <a:gd name="connsiteX96" fmla="*/ 151480 w 477107"/>
                <a:gd name="connsiteY96" fmla="*/ 198595 h 548866"/>
                <a:gd name="connsiteX97" fmla="*/ 151480 w 477107"/>
                <a:gd name="connsiteY97" fmla="*/ 198595 h 548866"/>
                <a:gd name="connsiteX98" fmla="*/ 135097 w 477107"/>
                <a:gd name="connsiteY98" fmla="*/ 171544 h 548866"/>
                <a:gd name="connsiteX99" fmla="*/ 135097 w 477107"/>
                <a:gd name="connsiteY99" fmla="*/ 171544 h 548866"/>
                <a:gd name="connsiteX100" fmla="*/ 133573 w 477107"/>
                <a:gd name="connsiteY100" fmla="*/ 165352 h 548866"/>
                <a:gd name="connsiteX101" fmla="*/ 132144 w 477107"/>
                <a:gd name="connsiteY101" fmla="*/ 152875 h 548866"/>
                <a:gd name="connsiteX102" fmla="*/ 132144 w 477107"/>
                <a:gd name="connsiteY102" fmla="*/ 151541 h 548866"/>
                <a:gd name="connsiteX103" fmla="*/ 132144 w 477107"/>
                <a:gd name="connsiteY103" fmla="*/ 148588 h 548866"/>
                <a:gd name="connsiteX104" fmla="*/ 133573 w 477107"/>
                <a:gd name="connsiteY104" fmla="*/ 144302 h 548866"/>
                <a:gd name="connsiteX105" fmla="*/ 143098 w 477107"/>
                <a:gd name="connsiteY105" fmla="*/ 137349 h 548866"/>
                <a:gd name="connsiteX106" fmla="*/ 143860 w 477107"/>
                <a:gd name="connsiteY106" fmla="*/ 137349 h 548866"/>
                <a:gd name="connsiteX107" fmla="*/ 157766 w 477107"/>
                <a:gd name="connsiteY107" fmla="*/ 146874 h 548866"/>
                <a:gd name="connsiteX108" fmla="*/ 166053 w 477107"/>
                <a:gd name="connsiteY108" fmla="*/ 151160 h 548866"/>
                <a:gd name="connsiteX109" fmla="*/ 171482 w 477107"/>
                <a:gd name="connsiteY109" fmla="*/ 143445 h 548866"/>
                <a:gd name="connsiteX110" fmla="*/ 178245 w 477107"/>
                <a:gd name="connsiteY110" fmla="*/ 93153 h 548866"/>
                <a:gd name="connsiteX111" fmla="*/ 182912 w 477107"/>
                <a:gd name="connsiteY111" fmla="*/ 91438 h 548866"/>
                <a:gd name="connsiteX112" fmla="*/ 285116 w 477107"/>
                <a:gd name="connsiteY112" fmla="*/ 102678 h 548866"/>
                <a:gd name="connsiteX113" fmla="*/ 304166 w 477107"/>
                <a:gd name="connsiteY113" fmla="*/ 88867 h 548866"/>
                <a:gd name="connsiteX114" fmla="*/ 304166 w 477107"/>
                <a:gd name="connsiteY114" fmla="*/ 149350 h 548866"/>
                <a:gd name="connsiteX115" fmla="*/ 309309 w 477107"/>
                <a:gd name="connsiteY115" fmla="*/ 157637 h 548866"/>
                <a:gd name="connsiteX116" fmla="*/ 317977 w 477107"/>
                <a:gd name="connsiteY116" fmla="*/ 153160 h 548866"/>
                <a:gd name="connsiteX117" fmla="*/ 333693 w 477107"/>
                <a:gd name="connsiteY117" fmla="*/ 137063 h 548866"/>
                <a:gd name="connsiteX118" fmla="*/ 333693 w 477107"/>
                <a:gd name="connsiteY118" fmla="*/ 137063 h 548866"/>
                <a:gd name="connsiteX119" fmla="*/ 338837 w 477107"/>
                <a:gd name="connsiteY119" fmla="*/ 139349 h 548866"/>
                <a:gd name="connsiteX120" fmla="*/ 345123 w 477107"/>
                <a:gd name="connsiteY120" fmla="*/ 157732 h 548866"/>
                <a:gd name="connsiteX121" fmla="*/ 344647 w 477107"/>
                <a:gd name="connsiteY121" fmla="*/ 161638 h 548866"/>
                <a:gd name="connsiteX122" fmla="*/ 344647 w 477107"/>
                <a:gd name="connsiteY122" fmla="*/ 163257 h 548866"/>
                <a:gd name="connsiteX123" fmla="*/ 342551 w 477107"/>
                <a:gd name="connsiteY123" fmla="*/ 171544 h 548866"/>
                <a:gd name="connsiteX124" fmla="*/ 325692 w 477107"/>
                <a:gd name="connsiteY124" fmla="*/ 198880 h 548866"/>
                <a:gd name="connsiteX125" fmla="*/ 325692 w 477107"/>
                <a:gd name="connsiteY125" fmla="*/ 198880 h 548866"/>
                <a:gd name="connsiteX126" fmla="*/ 322263 w 477107"/>
                <a:gd name="connsiteY126" fmla="*/ 198880 h 548866"/>
                <a:gd name="connsiteX127" fmla="*/ 315024 w 477107"/>
                <a:gd name="connsiteY127" fmla="*/ 203643 h 548866"/>
                <a:gd name="connsiteX128" fmla="*/ 238824 w 477107"/>
                <a:gd name="connsiteY128" fmla="*/ 272604 h 548866"/>
                <a:gd name="connsiteX129" fmla="*/ 162529 w 477107"/>
                <a:gd name="connsiteY129" fmla="*/ 204024 h 548866"/>
                <a:gd name="connsiteX130" fmla="*/ 148718 w 477107"/>
                <a:gd name="connsiteY130" fmla="*/ 65911 h 548866"/>
                <a:gd name="connsiteX131" fmla="*/ 153861 w 477107"/>
                <a:gd name="connsiteY131" fmla="*/ 54767 h 548866"/>
                <a:gd name="connsiteX132" fmla="*/ 163386 w 477107"/>
                <a:gd name="connsiteY132" fmla="*/ 52862 h 548866"/>
                <a:gd name="connsiteX133" fmla="*/ 172577 w 477107"/>
                <a:gd name="connsiteY133" fmla="*/ 48052 h 548866"/>
                <a:gd name="connsiteX134" fmla="*/ 172911 w 477107"/>
                <a:gd name="connsiteY134" fmla="*/ 46004 h 548866"/>
                <a:gd name="connsiteX135" fmla="*/ 172911 w 477107"/>
                <a:gd name="connsiteY135" fmla="*/ 46004 h 548866"/>
                <a:gd name="connsiteX136" fmla="*/ 185103 w 477107"/>
                <a:gd name="connsiteY136" fmla="*/ 24287 h 548866"/>
                <a:gd name="connsiteX137" fmla="*/ 251778 w 477107"/>
                <a:gd name="connsiteY137" fmla="*/ 19429 h 548866"/>
                <a:gd name="connsiteX138" fmla="*/ 310166 w 477107"/>
                <a:gd name="connsiteY138" fmla="*/ 51719 h 548866"/>
                <a:gd name="connsiteX139" fmla="*/ 315596 w 477107"/>
                <a:gd name="connsiteY139" fmla="*/ 55434 h 548866"/>
                <a:gd name="connsiteX140" fmla="*/ 327502 w 477107"/>
                <a:gd name="connsiteY140" fmla="*/ 67245 h 548866"/>
                <a:gd name="connsiteX141" fmla="*/ 330455 w 477107"/>
                <a:gd name="connsiteY141" fmla="*/ 123347 h 548866"/>
                <a:gd name="connsiteX142" fmla="*/ 322644 w 477107"/>
                <a:gd name="connsiteY142" fmla="*/ 126395 h 548866"/>
                <a:gd name="connsiteX143" fmla="*/ 311309 w 477107"/>
                <a:gd name="connsiteY143" fmla="*/ 69245 h 548866"/>
                <a:gd name="connsiteX144" fmla="*/ 304737 w 477107"/>
                <a:gd name="connsiteY144" fmla="*/ 66959 h 548866"/>
                <a:gd name="connsiteX145" fmla="*/ 299403 w 477107"/>
                <a:gd name="connsiteY145" fmla="*/ 71341 h 548866"/>
                <a:gd name="connsiteX146" fmla="*/ 280925 w 477107"/>
                <a:gd name="connsiteY146" fmla="*/ 89629 h 548866"/>
                <a:gd name="connsiteX147" fmla="*/ 188723 w 477107"/>
                <a:gd name="connsiteY147" fmla="*/ 78103 h 548866"/>
                <a:gd name="connsiteX148" fmla="*/ 186818 w 477107"/>
                <a:gd name="connsiteY148" fmla="*/ 77532 h 548866"/>
                <a:gd name="connsiteX149" fmla="*/ 169387 w 477107"/>
                <a:gd name="connsiteY149" fmla="*/ 83152 h 548866"/>
                <a:gd name="connsiteX150" fmla="*/ 157576 w 477107"/>
                <a:gd name="connsiteY150" fmla="*/ 125919 h 548866"/>
                <a:gd name="connsiteX151" fmla="*/ 149003 w 477107"/>
                <a:gd name="connsiteY151" fmla="*/ 123157 h 548866"/>
                <a:gd name="connsiteX152" fmla="*/ 148718 w 477107"/>
                <a:gd name="connsiteY152" fmla="*/ 65911 h 548866"/>
                <a:gd name="connsiteX153" fmla="*/ 276067 w 477107"/>
                <a:gd name="connsiteY153" fmla="*/ 431100 h 548866"/>
                <a:gd name="connsiteX154" fmla="*/ 260351 w 477107"/>
                <a:gd name="connsiteY154" fmla="*/ 360043 h 548866"/>
                <a:gd name="connsiteX155" fmla="*/ 279401 w 477107"/>
                <a:gd name="connsiteY155" fmla="*/ 326325 h 548866"/>
                <a:gd name="connsiteX156" fmla="*/ 277591 w 477107"/>
                <a:gd name="connsiteY156" fmla="*/ 316800 h 548866"/>
                <a:gd name="connsiteX157" fmla="*/ 255588 w 477107"/>
                <a:gd name="connsiteY157" fmla="*/ 300703 h 548866"/>
                <a:gd name="connsiteX158" fmla="*/ 251207 w 477107"/>
                <a:gd name="connsiteY158" fmla="*/ 299274 h 548866"/>
                <a:gd name="connsiteX159" fmla="*/ 224918 w 477107"/>
                <a:gd name="connsiteY159" fmla="*/ 299274 h 548866"/>
                <a:gd name="connsiteX160" fmla="*/ 220441 w 477107"/>
                <a:gd name="connsiteY160" fmla="*/ 300798 h 548866"/>
                <a:gd name="connsiteX161" fmla="*/ 199581 w 477107"/>
                <a:gd name="connsiteY161" fmla="*/ 317562 h 548866"/>
                <a:gd name="connsiteX162" fmla="*/ 197867 w 477107"/>
                <a:gd name="connsiteY162" fmla="*/ 327087 h 548866"/>
                <a:gd name="connsiteX163" fmla="*/ 216917 w 477107"/>
                <a:gd name="connsiteY163" fmla="*/ 360805 h 548866"/>
                <a:gd name="connsiteX164" fmla="*/ 201200 w 477107"/>
                <a:gd name="connsiteY164" fmla="*/ 431862 h 548866"/>
                <a:gd name="connsiteX165" fmla="*/ 164624 w 477107"/>
                <a:gd name="connsiteY165" fmla="*/ 306894 h 548866"/>
                <a:gd name="connsiteX166" fmla="*/ 196628 w 477107"/>
                <a:gd name="connsiteY166" fmla="*/ 278319 h 548866"/>
                <a:gd name="connsiteX167" fmla="*/ 196628 w 477107"/>
                <a:gd name="connsiteY167" fmla="*/ 277081 h 548866"/>
                <a:gd name="connsiteX168" fmla="*/ 237776 w 477107"/>
                <a:gd name="connsiteY168" fmla="*/ 287939 h 548866"/>
                <a:gd name="connsiteX169" fmla="*/ 256826 w 477107"/>
                <a:gd name="connsiteY169" fmla="*/ 285844 h 548866"/>
                <a:gd name="connsiteX170" fmla="*/ 260446 w 477107"/>
                <a:gd name="connsiteY170" fmla="*/ 284986 h 548866"/>
                <a:gd name="connsiteX171" fmla="*/ 269971 w 477107"/>
                <a:gd name="connsiteY171" fmla="*/ 281938 h 548866"/>
                <a:gd name="connsiteX172" fmla="*/ 281591 w 477107"/>
                <a:gd name="connsiteY172" fmla="*/ 275938 h 548866"/>
                <a:gd name="connsiteX173" fmla="*/ 311500 w 477107"/>
                <a:gd name="connsiteY173" fmla="*/ 307751 h 548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</a:cxnLst>
              <a:rect l="l" t="t" r="r" b="b"/>
              <a:pathLst>
                <a:path w="477107" h="548866">
                  <a:moveTo>
                    <a:pt x="448184" y="357091"/>
                  </a:moveTo>
                  <a:cubicBezTo>
                    <a:pt x="445279" y="344070"/>
                    <a:pt x="435896" y="333459"/>
                    <a:pt x="423323" y="328992"/>
                  </a:cubicBezTo>
                  <a:lnTo>
                    <a:pt x="323882" y="293178"/>
                  </a:lnTo>
                  <a:cubicBezTo>
                    <a:pt x="322063" y="292368"/>
                    <a:pt x="319987" y="292368"/>
                    <a:pt x="318167" y="293178"/>
                  </a:cubicBezTo>
                  <a:lnTo>
                    <a:pt x="318167" y="293178"/>
                  </a:lnTo>
                  <a:cubicBezTo>
                    <a:pt x="305928" y="288711"/>
                    <a:pt x="296936" y="278157"/>
                    <a:pt x="294450" y="265365"/>
                  </a:cubicBezTo>
                  <a:lnTo>
                    <a:pt x="297022" y="263079"/>
                  </a:lnTo>
                  <a:lnTo>
                    <a:pt x="299879" y="259936"/>
                  </a:lnTo>
                  <a:cubicBezTo>
                    <a:pt x="300661" y="259193"/>
                    <a:pt x="301394" y="258393"/>
                    <a:pt x="302070" y="257554"/>
                  </a:cubicBezTo>
                  <a:cubicBezTo>
                    <a:pt x="302927" y="256602"/>
                    <a:pt x="303785" y="255459"/>
                    <a:pt x="304547" y="254506"/>
                  </a:cubicBezTo>
                  <a:lnTo>
                    <a:pt x="306928" y="251458"/>
                  </a:lnTo>
                  <a:cubicBezTo>
                    <a:pt x="307404" y="250887"/>
                    <a:pt x="307880" y="250125"/>
                    <a:pt x="308357" y="249458"/>
                  </a:cubicBezTo>
                  <a:cubicBezTo>
                    <a:pt x="308833" y="248791"/>
                    <a:pt x="310547" y="246410"/>
                    <a:pt x="311500" y="244886"/>
                  </a:cubicBezTo>
                  <a:lnTo>
                    <a:pt x="312071" y="243838"/>
                  </a:lnTo>
                  <a:cubicBezTo>
                    <a:pt x="318215" y="233970"/>
                    <a:pt x="323263" y="223464"/>
                    <a:pt x="327121" y="212501"/>
                  </a:cubicBezTo>
                  <a:lnTo>
                    <a:pt x="327121" y="212501"/>
                  </a:lnTo>
                  <a:cubicBezTo>
                    <a:pt x="328959" y="212101"/>
                    <a:pt x="330750" y="211491"/>
                    <a:pt x="332455" y="210691"/>
                  </a:cubicBezTo>
                  <a:lnTo>
                    <a:pt x="333884" y="210025"/>
                  </a:lnTo>
                  <a:cubicBezTo>
                    <a:pt x="335589" y="209091"/>
                    <a:pt x="337179" y="207967"/>
                    <a:pt x="338646" y="206691"/>
                  </a:cubicBezTo>
                  <a:lnTo>
                    <a:pt x="339694" y="205738"/>
                  </a:lnTo>
                  <a:cubicBezTo>
                    <a:pt x="340904" y="204605"/>
                    <a:pt x="342056" y="203395"/>
                    <a:pt x="343123" y="202119"/>
                  </a:cubicBezTo>
                  <a:lnTo>
                    <a:pt x="344361" y="200500"/>
                  </a:lnTo>
                  <a:cubicBezTo>
                    <a:pt x="345218" y="199261"/>
                    <a:pt x="346171" y="198023"/>
                    <a:pt x="347028" y="196594"/>
                  </a:cubicBezTo>
                  <a:lnTo>
                    <a:pt x="348171" y="194594"/>
                  </a:lnTo>
                  <a:cubicBezTo>
                    <a:pt x="348981" y="193242"/>
                    <a:pt x="349705" y="191841"/>
                    <a:pt x="350362" y="190403"/>
                  </a:cubicBezTo>
                  <a:cubicBezTo>
                    <a:pt x="350933" y="189355"/>
                    <a:pt x="351314" y="188403"/>
                    <a:pt x="351791" y="187355"/>
                  </a:cubicBezTo>
                  <a:cubicBezTo>
                    <a:pt x="352267" y="186307"/>
                    <a:pt x="353219" y="184021"/>
                    <a:pt x="353886" y="182116"/>
                  </a:cubicBezTo>
                  <a:cubicBezTo>
                    <a:pt x="354553" y="180211"/>
                    <a:pt x="355791" y="176782"/>
                    <a:pt x="356363" y="174973"/>
                  </a:cubicBezTo>
                  <a:lnTo>
                    <a:pt x="356363" y="174973"/>
                  </a:lnTo>
                  <a:cubicBezTo>
                    <a:pt x="357506" y="171353"/>
                    <a:pt x="358392" y="167667"/>
                    <a:pt x="359030" y="163924"/>
                  </a:cubicBezTo>
                  <a:cubicBezTo>
                    <a:pt x="359077" y="163609"/>
                    <a:pt x="359077" y="163285"/>
                    <a:pt x="359030" y="162971"/>
                  </a:cubicBezTo>
                  <a:cubicBezTo>
                    <a:pt x="359458" y="160447"/>
                    <a:pt x="359715" y="157904"/>
                    <a:pt x="359792" y="155351"/>
                  </a:cubicBezTo>
                  <a:cubicBezTo>
                    <a:pt x="360344" y="148798"/>
                    <a:pt x="359125" y="142226"/>
                    <a:pt x="356267" y="136301"/>
                  </a:cubicBezTo>
                  <a:cubicBezTo>
                    <a:pt x="353962" y="132358"/>
                    <a:pt x="350686" y="129081"/>
                    <a:pt x="346742" y="126776"/>
                  </a:cubicBezTo>
                  <a:lnTo>
                    <a:pt x="343218" y="124490"/>
                  </a:lnTo>
                  <a:cubicBezTo>
                    <a:pt x="344456" y="112108"/>
                    <a:pt x="346552" y="80580"/>
                    <a:pt x="339599" y="61530"/>
                  </a:cubicBezTo>
                  <a:cubicBezTo>
                    <a:pt x="336922" y="51700"/>
                    <a:pt x="329359" y="43956"/>
                    <a:pt x="319596" y="41051"/>
                  </a:cubicBezTo>
                  <a:cubicBezTo>
                    <a:pt x="304166" y="16286"/>
                    <a:pt x="271971" y="8761"/>
                    <a:pt x="252921" y="4475"/>
                  </a:cubicBezTo>
                  <a:cubicBezTo>
                    <a:pt x="217869" y="-3621"/>
                    <a:pt x="191390" y="-1049"/>
                    <a:pt x="174435" y="12190"/>
                  </a:cubicBezTo>
                  <a:cubicBezTo>
                    <a:pt x="166194" y="18848"/>
                    <a:pt x="160480" y="28126"/>
                    <a:pt x="158243" y="38479"/>
                  </a:cubicBezTo>
                  <a:cubicBezTo>
                    <a:pt x="153518" y="38736"/>
                    <a:pt x="148962" y="40318"/>
                    <a:pt x="145098" y="43051"/>
                  </a:cubicBezTo>
                  <a:cubicBezTo>
                    <a:pt x="138412" y="48138"/>
                    <a:pt x="134302" y="55900"/>
                    <a:pt x="133859" y="64292"/>
                  </a:cubicBezTo>
                  <a:cubicBezTo>
                    <a:pt x="132436" y="84237"/>
                    <a:pt x="132436" y="104259"/>
                    <a:pt x="133859" y="124204"/>
                  </a:cubicBezTo>
                  <a:cubicBezTo>
                    <a:pt x="128961" y="126386"/>
                    <a:pt x="124842" y="130005"/>
                    <a:pt x="122048" y="134587"/>
                  </a:cubicBezTo>
                  <a:cubicBezTo>
                    <a:pt x="122048" y="135253"/>
                    <a:pt x="121476" y="136206"/>
                    <a:pt x="121095" y="136968"/>
                  </a:cubicBezTo>
                  <a:lnTo>
                    <a:pt x="121095" y="136968"/>
                  </a:lnTo>
                  <a:cubicBezTo>
                    <a:pt x="120065" y="138920"/>
                    <a:pt x="119296" y="141006"/>
                    <a:pt x="118809" y="143159"/>
                  </a:cubicBezTo>
                  <a:cubicBezTo>
                    <a:pt x="116637" y="153751"/>
                    <a:pt x="117461" y="164733"/>
                    <a:pt x="121190" y="174877"/>
                  </a:cubicBezTo>
                  <a:lnTo>
                    <a:pt x="121190" y="174877"/>
                  </a:lnTo>
                  <a:lnTo>
                    <a:pt x="121190" y="174877"/>
                  </a:lnTo>
                  <a:lnTo>
                    <a:pt x="121190" y="175735"/>
                  </a:lnTo>
                  <a:cubicBezTo>
                    <a:pt x="123636" y="184898"/>
                    <a:pt x="127771" y="193518"/>
                    <a:pt x="133382" y="201166"/>
                  </a:cubicBezTo>
                  <a:lnTo>
                    <a:pt x="133382" y="201738"/>
                  </a:lnTo>
                  <a:cubicBezTo>
                    <a:pt x="134292" y="202909"/>
                    <a:pt x="135278" y="204024"/>
                    <a:pt x="136335" y="205072"/>
                  </a:cubicBezTo>
                  <a:lnTo>
                    <a:pt x="137478" y="206215"/>
                  </a:lnTo>
                  <a:lnTo>
                    <a:pt x="139955" y="208120"/>
                  </a:lnTo>
                  <a:lnTo>
                    <a:pt x="141764" y="209358"/>
                  </a:lnTo>
                  <a:cubicBezTo>
                    <a:pt x="142454" y="209815"/>
                    <a:pt x="143187" y="210196"/>
                    <a:pt x="143955" y="210501"/>
                  </a:cubicBezTo>
                  <a:lnTo>
                    <a:pt x="145955" y="211453"/>
                  </a:lnTo>
                  <a:cubicBezTo>
                    <a:pt x="146976" y="211825"/>
                    <a:pt x="148028" y="212111"/>
                    <a:pt x="149099" y="212311"/>
                  </a:cubicBezTo>
                  <a:lnTo>
                    <a:pt x="149956" y="212311"/>
                  </a:lnTo>
                  <a:cubicBezTo>
                    <a:pt x="152242" y="218311"/>
                    <a:pt x="154623" y="224026"/>
                    <a:pt x="157195" y="229360"/>
                  </a:cubicBezTo>
                  <a:cubicBezTo>
                    <a:pt x="163680" y="243314"/>
                    <a:pt x="172875" y="255849"/>
                    <a:pt x="184246" y="266222"/>
                  </a:cubicBezTo>
                  <a:lnTo>
                    <a:pt x="183579" y="266222"/>
                  </a:lnTo>
                  <a:cubicBezTo>
                    <a:pt x="183579" y="266222"/>
                    <a:pt x="187389" y="278128"/>
                    <a:pt x="158052" y="292130"/>
                  </a:cubicBezTo>
                  <a:cubicBezTo>
                    <a:pt x="156369" y="291463"/>
                    <a:pt x="154496" y="291463"/>
                    <a:pt x="152813" y="292130"/>
                  </a:cubicBezTo>
                  <a:lnTo>
                    <a:pt x="54325" y="329278"/>
                  </a:lnTo>
                  <a:cubicBezTo>
                    <a:pt x="41512" y="333792"/>
                    <a:pt x="31934" y="344594"/>
                    <a:pt x="28988" y="357853"/>
                  </a:cubicBezTo>
                  <a:cubicBezTo>
                    <a:pt x="18511" y="405478"/>
                    <a:pt x="413" y="541114"/>
                    <a:pt x="-63" y="546829"/>
                  </a:cubicBezTo>
                  <a:lnTo>
                    <a:pt x="14129" y="548734"/>
                  </a:lnTo>
                  <a:cubicBezTo>
                    <a:pt x="14129" y="547305"/>
                    <a:pt x="32608" y="407573"/>
                    <a:pt x="42704" y="360901"/>
                  </a:cubicBezTo>
                  <a:cubicBezTo>
                    <a:pt x="44615" y="352404"/>
                    <a:pt x="50771" y="345489"/>
                    <a:pt x="58992" y="342613"/>
                  </a:cubicBezTo>
                  <a:lnTo>
                    <a:pt x="150908" y="309466"/>
                  </a:lnTo>
                  <a:lnTo>
                    <a:pt x="195581" y="461866"/>
                  </a:lnTo>
                  <a:cubicBezTo>
                    <a:pt x="196467" y="465037"/>
                    <a:pt x="199434" y="467171"/>
                    <a:pt x="202724" y="467009"/>
                  </a:cubicBezTo>
                  <a:cubicBezTo>
                    <a:pt x="205952" y="466838"/>
                    <a:pt x="208674" y="464542"/>
                    <a:pt x="209392" y="461389"/>
                  </a:cubicBezTo>
                  <a:lnTo>
                    <a:pt x="231776" y="360424"/>
                  </a:lnTo>
                  <a:cubicBezTo>
                    <a:pt x="232159" y="358672"/>
                    <a:pt x="231887" y="356843"/>
                    <a:pt x="231014" y="355281"/>
                  </a:cubicBezTo>
                  <a:lnTo>
                    <a:pt x="213488" y="324515"/>
                  </a:lnTo>
                  <a:lnTo>
                    <a:pt x="227585" y="313180"/>
                  </a:lnTo>
                  <a:lnTo>
                    <a:pt x="248825" y="313180"/>
                  </a:lnTo>
                  <a:lnTo>
                    <a:pt x="263684" y="324610"/>
                  </a:lnTo>
                  <a:lnTo>
                    <a:pt x="246063" y="355281"/>
                  </a:lnTo>
                  <a:cubicBezTo>
                    <a:pt x="245190" y="356843"/>
                    <a:pt x="244918" y="358672"/>
                    <a:pt x="245301" y="360424"/>
                  </a:cubicBezTo>
                  <a:lnTo>
                    <a:pt x="267590" y="461389"/>
                  </a:lnTo>
                  <a:cubicBezTo>
                    <a:pt x="268371" y="464542"/>
                    <a:pt x="271114" y="466819"/>
                    <a:pt x="274352" y="467009"/>
                  </a:cubicBezTo>
                  <a:cubicBezTo>
                    <a:pt x="277619" y="467161"/>
                    <a:pt x="280553" y="465028"/>
                    <a:pt x="281401" y="461866"/>
                  </a:cubicBezTo>
                  <a:lnTo>
                    <a:pt x="326168" y="309466"/>
                  </a:lnTo>
                  <a:lnTo>
                    <a:pt x="418466" y="342708"/>
                  </a:lnTo>
                  <a:cubicBezTo>
                    <a:pt x="426400" y="345603"/>
                    <a:pt x="432344" y="352300"/>
                    <a:pt x="434277" y="360520"/>
                  </a:cubicBezTo>
                  <a:cubicBezTo>
                    <a:pt x="444564" y="407002"/>
                    <a:pt x="462852" y="547305"/>
                    <a:pt x="462852" y="548734"/>
                  </a:cubicBezTo>
                  <a:lnTo>
                    <a:pt x="477044" y="546829"/>
                  </a:lnTo>
                  <a:cubicBezTo>
                    <a:pt x="476568" y="540733"/>
                    <a:pt x="458661" y="404144"/>
                    <a:pt x="448184" y="357091"/>
                  </a:cubicBezTo>
                  <a:close/>
                  <a:moveTo>
                    <a:pt x="162434" y="204024"/>
                  </a:moveTo>
                  <a:cubicBezTo>
                    <a:pt x="161430" y="201138"/>
                    <a:pt x="158724" y="199195"/>
                    <a:pt x="155671" y="199166"/>
                  </a:cubicBezTo>
                  <a:lnTo>
                    <a:pt x="155099" y="199166"/>
                  </a:lnTo>
                  <a:cubicBezTo>
                    <a:pt x="153867" y="199214"/>
                    <a:pt x="152638" y="199014"/>
                    <a:pt x="151480" y="198595"/>
                  </a:cubicBezTo>
                  <a:lnTo>
                    <a:pt x="151480" y="198595"/>
                  </a:lnTo>
                  <a:cubicBezTo>
                    <a:pt x="143193" y="194880"/>
                    <a:pt x="137383" y="178973"/>
                    <a:pt x="135097" y="171544"/>
                  </a:cubicBezTo>
                  <a:lnTo>
                    <a:pt x="135097" y="171544"/>
                  </a:lnTo>
                  <a:cubicBezTo>
                    <a:pt x="134477" y="169505"/>
                    <a:pt x="133968" y="167438"/>
                    <a:pt x="133573" y="165352"/>
                  </a:cubicBezTo>
                  <a:cubicBezTo>
                    <a:pt x="132579" y="161266"/>
                    <a:pt x="132098" y="157075"/>
                    <a:pt x="132144" y="152875"/>
                  </a:cubicBezTo>
                  <a:cubicBezTo>
                    <a:pt x="132093" y="152436"/>
                    <a:pt x="132093" y="151989"/>
                    <a:pt x="132144" y="151541"/>
                  </a:cubicBezTo>
                  <a:cubicBezTo>
                    <a:pt x="132040" y="150560"/>
                    <a:pt x="132040" y="149569"/>
                    <a:pt x="132144" y="148588"/>
                  </a:cubicBezTo>
                  <a:cubicBezTo>
                    <a:pt x="132433" y="147102"/>
                    <a:pt x="132913" y="145664"/>
                    <a:pt x="133573" y="144302"/>
                  </a:cubicBezTo>
                  <a:cubicBezTo>
                    <a:pt x="135669" y="140787"/>
                    <a:pt x="139109" y="138273"/>
                    <a:pt x="143098" y="137349"/>
                  </a:cubicBezTo>
                  <a:cubicBezTo>
                    <a:pt x="143098" y="137349"/>
                    <a:pt x="143098" y="137349"/>
                    <a:pt x="143860" y="137349"/>
                  </a:cubicBezTo>
                  <a:cubicBezTo>
                    <a:pt x="149878" y="137777"/>
                    <a:pt x="155196" y="141416"/>
                    <a:pt x="157766" y="146874"/>
                  </a:cubicBezTo>
                  <a:cubicBezTo>
                    <a:pt x="159052" y="150188"/>
                    <a:pt x="162605" y="152027"/>
                    <a:pt x="166053" y="151160"/>
                  </a:cubicBezTo>
                  <a:cubicBezTo>
                    <a:pt x="169545" y="150322"/>
                    <a:pt x="171870" y="147017"/>
                    <a:pt x="171482" y="143445"/>
                  </a:cubicBezTo>
                  <a:cubicBezTo>
                    <a:pt x="169863" y="128110"/>
                    <a:pt x="170244" y="100963"/>
                    <a:pt x="178245" y="93153"/>
                  </a:cubicBezTo>
                  <a:cubicBezTo>
                    <a:pt x="179480" y="91934"/>
                    <a:pt x="181182" y="91305"/>
                    <a:pt x="182912" y="91438"/>
                  </a:cubicBezTo>
                  <a:cubicBezTo>
                    <a:pt x="191675" y="95058"/>
                    <a:pt x="248540" y="117632"/>
                    <a:pt x="285116" y="102678"/>
                  </a:cubicBezTo>
                  <a:cubicBezTo>
                    <a:pt x="292545" y="99792"/>
                    <a:pt x="299108" y="95029"/>
                    <a:pt x="304166" y="88867"/>
                  </a:cubicBezTo>
                  <a:cubicBezTo>
                    <a:pt x="309166" y="108717"/>
                    <a:pt x="309166" y="129500"/>
                    <a:pt x="304166" y="149350"/>
                  </a:cubicBezTo>
                  <a:cubicBezTo>
                    <a:pt x="303480" y="153027"/>
                    <a:pt x="305709" y="156618"/>
                    <a:pt x="309309" y="157637"/>
                  </a:cubicBezTo>
                  <a:cubicBezTo>
                    <a:pt x="312929" y="158656"/>
                    <a:pt x="316720" y="156704"/>
                    <a:pt x="317977" y="153160"/>
                  </a:cubicBezTo>
                  <a:cubicBezTo>
                    <a:pt x="319815" y="145293"/>
                    <a:pt x="325864" y="139082"/>
                    <a:pt x="333693" y="137063"/>
                  </a:cubicBezTo>
                  <a:lnTo>
                    <a:pt x="333693" y="137063"/>
                  </a:lnTo>
                  <a:cubicBezTo>
                    <a:pt x="335512" y="137558"/>
                    <a:pt x="337246" y="138330"/>
                    <a:pt x="338837" y="139349"/>
                  </a:cubicBezTo>
                  <a:cubicBezTo>
                    <a:pt x="343933" y="143997"/>
                    <a:pt x="346304" y="150931"/>
                    <a:pt x="345123" y="157732"/>
                  </a:cubicBezTo>
                  <a:cubicBezTo>
                    <a:pt x="345056" y="159047"/>
                    <a:pt x="344895" y="160352"/>
                    <a:pt x="344647" y="161638"/>
                  </a:cubicBezTo>
                  <a:lnTo>
                    <a:pt x="344647" y="163257"/>
                  </a:lnTo>
                  <a:cubicBezTo>
                    <a:pt x="344142" y="166067"/>
                    <a:pt x="343437" y="168829"/>
                    <a:pt x="342551" y="171544"/>
                  </a:cubicBezTo>
                  <a:cubicBezTo>
                    <a:pt x="339503" y="181069"/>
                    <a:pt x="333026" y="195832"/>
                    <a:pt x="325692" y="198880"/>
                  </a:cubicBezTo>
                  <a:lnTo>
                    <a:pt x="325692" y="198880"/>
                  </a:lnTo>
                  <a:cubicBezTo>
                    <a:pt x="324559" y="199119"/>
                    <a:pt x="323397" y="199119"/>
                    <a:pt x="322263" y="198880"/>
                  </a:cubicBezTo>
                  <a:cubicBezTo>
                    <a:pt x="319044" y="198623"/>
                    <a:pt x="316062" y="200585"/>
                    <a:pt x="315024" y="203643"/>
                  </a:cubicBezTo>
                  <a:cubicBezTo>
                    <a:pt x="299498" y="249458"/>
                    <a:pt x="273876" y="272604"/>
                    <a:pt x="238824" y="272604"/>
                  </a:cubicBezTo>
                  <a:cubicBezTo>
                    <a:pt x="203772" y="272604"/>
                    <a:pt x="177959" y="249839"/>
                    <a:pt x="162529" y="204024"/>
                  </a:cubicBezTo>
                  <a:close/>
                  <a:moveTo>
                    <a:pt x="148718" y="65911"/>
                  </a:moveTo>
                  <a:cubicBezTo>
                    <a:pt x="148818" y="61644"/>
                    <a:pt x="150680" y="57615"/>
                    <a:pt x="153861" y="54767"/>
                  </a:cubicBezTo>
                  <a:cubicBezTo>
                    <a:pt x="156691" y="52976"/>
                    <a:pt x="160085" y="52300"/>
                    <a:pt x="163386" y="52862"/>
                  </a:cubicBezTo>
                  <a:cubicBezTo>
                    <a:pt x="167251" y="54072"/>
                    <a:pt x="171366" y="51919"/>
                    <a:pt x="172577" y="48052"/>
                  </a:cubicBezTo>
                  <a:cubicBezTo>
                    <a:pt x="172785" y="47395"/>
                    <a:pt x="172898" y="46699"/>
                    <a:pt x="172911" y="46004"/>
                  </a:cubicBezTo>
                  <a:lnTo>
                    <a:pt x="172911" y="46004"/>
                  </a:lnTo>
                  <a:cubicBezTo>
                    <a:pt x="173907" y="37422"/>
                    <a:pt x="178298" y="29602"/>
                    <a:pt x="185103" y="24287"/>
                  </a:cubicBezTo>
                  <a:cubicBezTo>
                    <a:pt x="198248" y="14000"/>
                    <a:pt x="221298" y="12286"/>
                    <a:pt x="251778" y="19429"/>
                  </a:cubicBezTo>
                  <a:cubicBezTo>
                    <a:pt x="268161" y="23144"/>
                    <a:pt x="298546" y="30288"/>
                    <a:pt x="310166" y="51719"/>
                  </a:cubicBezTo>
                  <a:cubicBezTo>
                    <a:pt x="311252" y="53776"/>
                    <a:pt x="313281" y="55167"/>
                    <a:pt x="315596" y="55434"/>
                  </a:cubicBezTo>
                  <a:cubicBezTo>
                    <a:pt x="317596" y="55434"/>
                    <a:pt x="323597" y="56386"/>
                    <a:pt x="327502" y="67245"/>
                  </a:cubicBezTo>
                  <a:cubicBezTo>
                    <a:pt x="333312" y="83247"/>
                    <a:pt x="331502" y="111536"/>
                    <a:pt x="330455" y="123347"/>
                  </a:cubicBezTo>
                  <a:cubicBezTo>
                    <a:pt x="327731" y="124023"/>
                    <a:pt x="325111" y="125052"/>
                    <a:pt x="322644" y="126395"/>
                  </a:cubicBezTo>
                  <a:cubicBezTo>
                    <a:pt x="325597" y="86485"/>
                    <a:pt x="313119" y="70960"/>
                    <a:pt x="311309" y="69245"/>
                  </a:cubicBezTo>
                  <a:cubicBezTo>
                    <a:pt x="309671" y="67378"/>
                    <a:pt x="307176" y="66511"/>
                    <a:pt x="304737" y="66959"/>
                  </a:cubicBezTo>
                  <a:cubicBezTo>
                    <a:pt x="302327" y="67407"/>
                    <a:pt x="300308" y="69064"/>
                    <a:pt x="299403" y="71341"/>
                  </a:cubicBezTo>
                  <a:cubicBezTo>
                    <a:pt x="296069" y="79751"/>
                    <a:pt x="289364" y="86380"/>
                    <a:pt x="280925" y="89629"/>
                  </a:cubicBezTo>
                  <a:cubicBezTo>
                    <a:pt x="247587" y="103249"/>
                    <a:pt x="189294" y="78294"/>
                    <a:pt x="188723" y="78103"/>
                  </a:cubicBezTo>
                  <a:cubicBezTo>
                    <a:pt x="188117" y="77827"/>
                    <a:pt x="187476" y="77637"/>
                    <a:pt x="186818" y="77532"/>
                  </a:cubicBezTo>
                  <a:cubicBezTo>
                    <a:pt x="180445" y="76541"/>
                    <a:pt x="173981" y="78627"/>
                    <a:pt x="169387" y="83152"/>
                  </a:cubicBezTo>
                  <a:cubicBezTo>
                    <a:pt x="159862" y="92677"/>
                    <a:pt x="157766" y="111727"/>
                    <a:pt x="157576" y="125919"/>
                  </a:cubicBezTo>
                  <a:cubicBezTo>
                    <a:pt x="154856" y="124614"/>
                    <a:pt x="151972" y="123690"/>
                    <a:pt x="149003" y="123157"/>
                  </a:cubicBezTo>
                  <a:cubicBezTo>
                    <a:pt x="147550" y="104107"/>
                    <a:pt x="147455" y="84980"/>
                    <a:pt x="148718" y="65911"/>
                  </a:cubicBezTo>
                  <a:close/>
                  <a:moveTo>
                    <a:pt x="276067" y="431100"/>
                  </a:moveTo>
                  <a:lnTo>
                    <a:pt x="260351" y="360043"/>
                  </a:lnTo>
                  <a:lnTo>
                    <a:pt x="279401" y="326325"/>
                  </a:lnTo>
                  <a:cubicBezTo>
                    <a:pt x="281325" y="323153"/>
                    <a:pt x="280544" y="319038"/>
                    <a:pt x="277591" y="316800"/>
                  </a:cubicBezTo>
                  <a:lnTo>
                    <a:pt x="255588" y="300703"/>
                  </a:lnTo>
                  <a:cubicBezTo>
                    <a:pt x="254325" y="299760"/>
                    <a:pt x="252785" y="299255"/>
                    <a:pt x="251207" y="299274"/>
                  </a:cubicBezTo>
                  <a:lnTo>
                    <a:pt x="224918" y="299274"/>
                  </a:lnTo>
                  <a:cubicBezTo>
                    <a:pt x="223302" y="299302"/>
                    <a:pt x="221737" y="299836"/>
                    <a:pt x="220441" y="300798"/>
                  </a:cubicBezTo>
                  <a:lnTo>
                    <a:pt x="199581" y="317562"/>
                  </a:lnTo>
                  <a:cubicBezTo>
                    <a:pt x="196576" y="319781"/>
                    <a:pt x="195824" y="323963"/>
                    <a:pt x="197867" y="327087"/>
                  </a:cubicBezTo>
                  <a:lnTo>
                    <a:pt x="216917" y="360805"/>
                  </a:lnTo>
                  <a:lnTo>
                    <a:pt x="201200" y="431862"/>
                  </a:lnTo>
                  <a:lnTo>
                    <a:pt x="164624" y="306894"/>
                  </a:lnTo>
                  <a:cubicBezTo>
                    <a:pt x="181865" y="298607"/>
                    <a:pt x="193199" y="288987"/>
                    <a:pt x="196628" y="278319"/>
                  </a:cubicBezTo>
                  <a:cubicBezTo>
                    <a:pt x="196669" y="277909"/>
                    <a:pt x="196669" y="277490"/>
                    <a:pt x="196628" y="277081"/>
                  </a:cubicBezTo>
                  <a:cubicBezTo>
                    <a:pt x="209117" y="284339"/>
                    <a:pt x="223333" y="288091"/>
                    <a:pt x="237776" y="287939"/>
                  </a:cubicBezTo>
                  <a:cubicBezTo>
                    <a:pt x="244184" y="287939"/>
                    <a:pt x="250572" y="287234"/>
                    <a:pt x="256826" y="285844"/>
                  </a:cubicBezTo>
                  <a:lnTo>
                    <a:pt x="260446" y="284986"/>
                  </a:lnTo>
                  <a:cubicBezTo>
                    <a:pt x="263694" y="284224"/>
                    <a:pt x="266885" y="283205"/>
                    <a:pt x="269971" y="281938"/>
                  </a:cubicBezTo>
                  <a:cubicBezTo>
                    <a:pt x="274019" y="280300"/>
                    <a:pt x="277915" y="278290"/>
                    <a:pt x="281591" y="275938"/>
                  </a:cubicBezTo>
                  <a:cubicBezTo>
                    <a:pt x="286068" y="290616"/>
                    <a:pt x="297127" y="302379"/>
                    <a:pt x="311500" y="3077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482" name="Freeform: Shape 481">
              <a:extLst>
                <a:ext uri="{FF2B5EF4-FFF2-40B4-BE49-F238E27FC236}">
                  <a16:creationId xmlns:a16="http://schemas.microsoft.com/office/drawing/2014/main" id="{529113A0-1B77-F710-9508-EB1C85833908}"/>
                </a:ext>
              </a:extLst>
            </p:cNvPr>
            <p:cNvSpPr/>
            <p:nvPr/>
          </p:nvSpPr>
          <p:spPr>
            <a:xfrm>
              <a:off x="1324572" y="1695324"/>
              <a:ext cx="90392" cy="14287"/>
            </a:xfrm>
            <a:custGeom>
              <a:avLst/>
              <a:gdLst>
                <a:gd name="connsiteX0" fmla="*/ 0 w 90392"/>
                <a:gd name="connsiteY0" fmla="*/ 0 h 14287"/>
                <a:gd name="connsiteX1" fmla="*/ 90392 w 90392"/>
                <a:gd name="connsiteY1" fmla="*/ 0 h 14287"/>
                <a:gd name="connsiteX2" fmla="*/ 90392 w 90392"/>
                <a:gd name="connsiteY2" fmla="*/ 14287 h 14287"/>
                <a:gd name="connsiteX3" fmla="*/ 0 w 90392"/>
                <a:gd name="connsiteY3" fmla="*/ 14287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0392" h="14287">
                  <a:moveTo>
                    <a:pt x="0" y="0"/>
                  </a:moveTo>
                  <a:lnTo>
                    <a:pt x="90392" y="0"/>
                  </a:lnTo>
                  <a:lnTo>
                    <a:pt x="90392" y="14287"/>
                  </a:lnTo>
                  <a:lnTo>
                    <a:pt x="0" y="1428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</p:grpSp>
      <p:grpSp>
        <p:nvGrpSpPr>
          <p:cNvPr id="483" name="Group 482">
            <a:extLst>
              <a:ext uri="{FF2B5EF4-FFF2-40B4-BE49-F238E27FC236}">
                <a16:creationId xmlns:a16="http://schemas.microsoft.com/office/drawing/2014/main" id="{2C782DCE-BF62-9786-2764-1AFB87F2001A}"/>
              </a:ext>
            </a:extLst>
          </p:cNvPr>
          <p:cNvGrpSpPr/>
          <p:nvPr/>
        </p:nvGrpSpPr>
        <p:grpSpPr>
          <a:xfrm>
            <a:off x="10963661" y="8528086"/>
            <a:ext cx="895515" cy="893363"/>
            <a:chOff x="3582474" y="1277176"/>
            <a:chExt cx="554450" cy="553117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484" name="Freeform: Shape 483">
              <a:extLst>
                <a:ext uri="{FF2B5EF4-FFF2-40B4-BE49-F238E27FC236}">
                  <a16:creationId xmlns:a16="http://schemas.microsoft.com/office/drawing/2014/main" id="{C9791479-569B-6875-3ECC-E9108E8F08D7}"/>
                </a:ext>
              </a:extLst>
            </p:cNvPr>
            <p:cNvSpPr/>
            <p:nvPr/>
          </p:nvSpPr>
          <p:spPr>
            <a:xfrm>
              <a:off x="4012242" y="1452436"/>
              <a:ext cx="124682" cy="204216"/>
            </a:xfrm>
            <a:custGeom>
              <a:avLst/>
              <a:gdLst>
                <a:gd name="connsiteX0" fmla="*/ 102236 w 124682"/>
                <a:gd name="connsiteY0" fmla="*/ 204083 h 204216"/>
                <a:gd name="connsiteX1" fmla="*/ 95187 w 124682"/>
                <a:gd name="connsiteY1" fmla="*/ 198368 h 204216"/>
                <a:gd name="connsiteX2" fmla="*/ 100807 w 124682"/>
                <a:gd name="connsiteY2" fmla="*/ 189986 h 204216"/>
                <a:gd name="connsiteX3" fmla="*/ 110332 w 124682"/>
                <a:gd name="connsiteY3" fmla="*/ 177889 h 204216"/>
                <a:gd name="connsiteX4" fmla="*/ 110332 w 124682"/>
                <a:gd name="connsiteY4" fmla="*/ 55778 h 204216"/>
                <a:gd name="connsiteX5" fmla="*/ 73756 w 124682"/>
                <a:gd name="connsiteY5" fmla="*/ 14154 h 204216"/>
                <a:gd name="connsiteX6" fmla="*/ 7081 w 124682"/>
                <a:gd name="connsiteY6" fmla="*/ 14154 h 204216"/>
                <a:gd name="connsiteX7" fmla="*/ -63 w 124682"/>
                <a:gd name="connsiteY7" fmla="*/ 7010 h 204216"/>
                <a:gd name="connsiteX8" fmla="*/ 7081 w 124682"/>
                <a:gd name="connsiteY8" fmla="*/ -133 h 204216"/>
                <a:gd name="connsiteX9" fmla="*/ 73756 w 124682"/>
                <a:gd name="connsiteY9" fmla="*/ -133 h 204216"/>
                <a:gd name="connsiteX10" fmla="*/ 124619 w 124682"/>
                <a:gd name="connsiteY10" fmla="*/ 55302 h 204216"/>
                <a:gd name="connsiteX11" fmla="*/ 124619 w 124682"/>
                <a:gd name="connsiteY11" fmla="*/ 177889 h 204216"/>
                <a:gd name="connsiteX12" fmla="*/ 103378 w 124682"/>
                <a:gd name="connsiteY12" fmla="*/ 203988 h 20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4682" h="204216">
                  <a:moveTo>
                    <a:pt x="102236" y="204083"/>
                  </a:moveTo>
                  <a:cubicBezTo>
                    <a:pt x="98835" y="204073"/>
                    <a:pt x="95902" y="201692"/>
                    <a:pt x="95187" y="198368"/>
                  </a:cubicBezTo>
                  <a:cubicBezTo>
                    <a:pt x="94425" y="194501"/>
                    <a:pt x="96940" y="190748"/>
                    <a:pt x="100807" y="189986"/>
                  </a:cubicBezTo>
                  <a:cubicBezTo>
                    <a:pt x="106408" y="188662"/>
                    <a:pt x="110351" y="183642"/>
                    <a:pt x="110332" y="177889"/>
                  </a:cubicBezTo>
                  <a:lnTo>
                    <a:pt x="110332" y="55778"/>
                  </a:lnTo>
                  <a:cubicBezTo>
                    <a:pt x="109665" y="36728"/>
                    <a:pt x="93568" y="14154"/>
                    <a:pt x="73756" y="14154"/>
                  </a:cubicBezTo>
                  <a:lnTo>
                    <a:pt x="7081" y="14154"/>
                  </a:lnTo>
                  <a:cubicBezTo>
                    <a:pt x="3138" y="14154"/>
                    <a:pt x="-63" y="10954"/>
                    <a:pt x="-63" y="7010"/>
                  </a:cubicBezTo>
                  <a:cubicBezTo>
                    <a:pt x="-63" y="3067"/>
                    <a:pt x="3138" y="-133"/>
                    <a:pt x="7081" y="-133"/>
                  </a:cubicBezTo>
                  <a:lnTo>
                    <a:pt x="73756" y="-133"/>
                  </a:lnTo>
                  <a:cubicBezTo>
                    <a:pt x="101759" y="-133"/>
                    <a:pt x="123667" y="29109"/>
                    <a:pt x="124619" y="55302"/>
                  </a:cubicBezTo>
                  <a:lnTo>
                    <a:pt x="124619" y="177889"/>
                  </a:lnTo>
                  <a:cubicBezTo>
                    <a:pt x="124581" y="190510"/>
                    <a:pt x="115723" y="201387"/>
                    <a:pt x="103378" y="2039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485" name="Freeform: Shape 484">
              <a:extLst>
                <a:ext uri="{FF2B5EF4-FFF2-40B4-BE49-F238E27FC236}">
                  <a16:creationId xmlns:a16="http://schemas.microsoft.com/office/drawing/2014/main" id="{01B1925B-2E7D-9BD0-D721-E50DB5C4D367}"/>
                </a:ext>
              </a:extLst>
            </p:cNvPr>
            <p:cNvSpPr/>
            <p:nvPr/>
          </p:nvSpPr>
          <p:spPr>
            <a:xfrm>
              <a:off x="3987953" y="1333469"/>
              <a:ext cx="101536" cy="101536"/>
            </a:xfrm>
            <a:custGeom>
              <a:avLst/>
              <a:gdLst>
                <a:gd name="connsiteX0" fmla="*/ 50705 w 101536"/>
                <a:gd name="connsiteY0" fmla="*/ 101403 h 101536"/>
                <a:gd name="connsiteX1" fmla="*/ -63 w 101536"/>
                <a:gd name="connsiteY1" fmla="*/ 50635 h 101536"/>
                <a:gd name="connsiteX2" fmla="*/ 50705 w 101536"/>
                <a:gd name="connsiteY2" fmla="*/ -133 h 101536"/>
                <a:gd name="connsiteX3" fmla="*/ 101473 w 101536"/>
                <a:gd name="connsiteY3" fmla="*/ 50635 h 101536"/>
                <a:gd name="connsiteX4" fmla="*/ 50705 w 101536"/>
                <a:gd name="connsiteY4" fmla="*/ 101403 h 101536"/>
                <a:gd name="connsiteX5" fmla="*/ 50705 w 101536"/>
                <a:gd name="connsiteY5" fmla="*/ 14154 h 101536"/>
                <a:gd name="connsiteX6" fmla="*/ 14225 w 101536"/>
                <a:gd name="connsiteY6" fmla="*/ 50635 h 101536"/>
                <a:gd name="connsiteX7" fmla="*/ 50705 w 101536"/>
                <a:gd name="connsiteY7" fmla="*/ 87116 h 101536"/>
                <a:gd name="connsiteX8" fmla="*/ 87186 w 101536"/>
                <a:gd name="connsiteY8" fmla="*/ 50635 h 101536"/>
                <a:gd name="connsiteX9" fmla="*/ 50705 w 101536"/>
                <a:gd name="connsiteY9" fmla="*/ 14154 h 1015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1536" h="101536">
                  <a:moveTo>
                    <a:pt x="50705" y="101403"/>
                  </a:moveTo>
                  <a:cubicBezTo>
                    <a:pt x="22664" y="101403"/>
                    <a:pt x="-63" y="78677"/>
                    <a:pt x="-63" y="50635"/>
                  </a:cubicBezTo>
                  <a:cubicBezTo>
                    <a:pt x="-63" y="22593"/>
                    <a:pt x="22664" y="-133"/>
                    <a:pt x="50705" y="-133"/>
                  </a:cubicBezTo>
                  <a:cubicBezTo>
                    <a:pt x="78747" y="-133"/>
                    <a:pt x="101473" y="22593"/>
                    <a:pt x="101473" y="50635"/>
                  </a:cubicBezTo>
                  <a:cubicBezTo>
                    <a:pt x="101473" y="78677"/>
                    <a:pt x="78747" y="101403"/>
                    <a:pt x="50705" y="101403"/>
                  </a:cubicBezTo>
                  <a:close/>
                  <a:moveTo>
                    <a:pt x="50705" y="14154"/>
                  </a:moveTo>
                  <a:cubicBezTo>
                    <a:pt x="30560" y="14154"/>
                    <a:pt x="14225" y="30490"/>
                    <a:pt x="14225" y="50635"/>
                  </a:cubicBezTo>
                  <a:cubicBezTo>
                    <a:pt x="14225" y="70780"/>
                    <a:pt x="30560" y="87116"/>
                    <a:pt x="50705" y="87116"/>
                  </a:cubicBezTo>
                  <a:cubicBezTo>
                    <a:pt x="70851" y="87116"/>
                    <a:pt x="87186" y="70780"/>
                    <a:pt x="87186" y="50635"/>
                  </a:cubicBezTo>
                  <a:cubicBezTo>
                    <a:pt x="87129" y="30509"/>
                    <a:pt x="70832" y="14202"/>
                    <a:pt x="50705" y="1415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486" name="Freeform: Shape 485">
              <a:extLst>
                <a:ext uri="{FF2B5EF4-FFF2-40B4-BE49-F238E27FC236}">
                  <a16:creationId xmlns:a16="http://schemas.microsoft.com/office/drawing/2014/main" id="{42B9113E-9CAA-C551-05C5-72E2FC742286}"/>
                </a:ext>
              </a:extLst>
            </p:cNvPr>
            <p:cNvSpPr/>
            <p:nvPr/>
          </p:nvSpPr>
          <p:spPr>
            <a:xfrm>
              <a:off x="4081679" y="1526064"/>
              <a:ext cx="14287" cy="77628"/>
            </a:xfrm>
            <a:custGeom>
              <a:avLst/>
              <a:gdLst>
                <a:gd name="connsiteX0" fmla="*/ 7081 w 14287"/>
                <a:gd name="connsiteY0" fmla="*/ 77496 h 77628"/>
                <a:gd name="connsiteX1" fmla="*/ -63 w 14287"/>
                <a:gd name="connsiteY1" fmla="*/ 70352 h 77628"/>
                <a:gd name="connsiteX2" fmla="*/ -63 w 14287"/>
                <a:gd name="connsiteY2" fmla="*/ 7010 h 77628"/>
                <a:gd name="connsiteX3" fmla="*/ 7081 w 14287"/>
                <a:gd name="connsiteY3" fmla="*/ -133 h 77628"/>
                <a:gd name="connsiteX4" fmla="*/ 14225 w 14287"/>
                <a:gd name="connsiteY4" fmla="*/ 7010 h 77628"/>
                <a:gd name="connsiteX5" fmla="*/ 14225 w 14287"/>
                <a:gd name="connsiteY5" fmla="*/ 70352 h 77628"/>
                <a:gd name="connsiteX6" fmla="*/ 7081 w 14287"/>
                <a:gd name="connsiteY6" fmla="*/ 77496 h 77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287" h="77628">
                  <a:moveTo>
                    <a:pt x="7081" y="77496"/>
                  </a:moveTo>
                  <a:cubicBezTo>
                    <a:pt x="3156" y="77448"/>
                    <a:pt x="-15" y="74276"/>
                    <a:pt x="-63" y="70352"/>
                  </a:cubicBezTo>
                  <a:lnTo>
                    <a:pt x="-63" y="7010"/>
                  </a:lnTo>
                  <a:cubicBezTo>
                    <a:pt x="-63" y="3067"/>
                    <a:pt x="3138" y="-133"/>
                    <a:pt x="7081" y="-133"/>
                  </a:cubicBezTo>
                  <a:cubicBezTo>
                    <a:pt x="11024" y="-133"/>
                    <a:pt x="14225" y="3067"/>
                    <a:pt x="14225" y="7010"/>
                  </a:cubicBezTo>
                  <a:lnTo>
                    <a:pt x="14225" y="70352"/>
                  </a:lnTo>
                  <a:cubicBezTo>
                    <a:pt x="14177" y="74276"/>
                    <a:pt x="11005" y="77448"/>
                    <a:pt x="7081" y="7749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487" name="Freeform: Shape 486">
              <a:extLst>
                <a:ext uri="{FF2B5EF4-FFF2-40B4-BE49-F238E27FC236}">
                  <a16:creationId xmlns:a16="http://schemas.microsoft.com/office/drawing/2014/main" id="{50B20853-EB6C-963F-B7FB-00FC50D35866}"/>
                </a:ext>
              </a:extLst>
            </p:cNvPr>
            <p:cNvSpPr/>
            <p:nvPr/>
          </p:nvSpPr>
          <p:spPr>
            <a:xfrm>
              <a:off x="3582474" y="1452436"/>
              <a:ext cx="124967" cy="204318"/>
            </a:xfrm>
            <a:custGeom>
              <a:avLst/>
              <a:gdLst>
                <a:gd name="connsiteX0" fmla="*/ 22987 w 124967"/>
                <a:gd name="connsiteY0" fmla="*/ 204178 h 204318"/>
                <a:gd name="connsiteX1" fmla="*/ 21654 w 124967"/>
                <a:gd name="connsiteY1" fmla="*/ 204178 h 204318"/>
                <a:gd name="connsiteX2" fmla="*/ -63 w 124967"/>
                <a:gd name="connsiteY2" fmla="*/ 177984 h 204318"/>
                <a:gd name="connsiteX3" fmla="*/ -63 w 124967"/>
                <a:gd name="connsiteY3" fmla="*/ 62351 h 204318"/>
                <a:gd name="connsiteX4" fmla="*/ -63 w 124967"/>
                <a:gd name="connsiteY4" fmla="*/ 55302 h 204318"/>
                <a:gd name="connsiteX5" fmla="*/ 50705 w 124967"/>
                <a:gd name="connsiteY5" fmla="*/ -133 h 204318"/>
                <a:gd name="connsiteX6" fmla="*/ 117761 w 124967"/>
                <a:gd name="connsiteY6" fmla="*/ -133 h 204318"/>
                <a:gd name="connsiteX7" fmla="*/ 124905 w 124967"/>
                <a:gd name="connsiteY7" fmla="*/ 7010 h 204318"/>
                <a:gd name="connsiteX8" fmla="*/ 117761 w 124967"/>
                <a:gd name="connsiteY8" fmla="*/ 14154 h 204318"/>
                <a:gd name="connsiteX9" fmla="*/ 51086 w 124967"/>
                <a:gd name="connsiteY9" fmla="*/ 14154 h 204318"/>
                <a:gd name="connsiteX10" fmla="*/ 14606 w 124967"/>
                <a:gd name="connsiteY10" fmla="*/ 55778 h 204318"/>
                <a:gd name="connsiteX11" fmla="*/ 14606 w 124967"/>
                <a:gd name="connsiteY11" fmla="*/ 177889 h 204318"/>
                <a:gd name="connsiteX12" fmla="*/ 24702 w 124967"/>
                <a:gd name="connsiteY12" fmla="*/ 189986 h 204318"/>
                <a:gd name="connsiteX13" fmla="*/ 30417 w 124967"/>
                <a:gd name="connsiteY13" fmla="*/ 198368 h 204318"/>
                <a:gd name="connsiteX14" fmla="*/ 22987 w 124967"/>
                <a:gd name="connsiteY14" fmla="*/ 204178 h 204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24967" h="204318">
                  <a:moveTo>
                    <a:pt x="22987" y="204178"/>
                  </a:moveTo>
                  <a:lnTo>
                    <a:pt x="21654" y="204178"/>
                  </a:lnTo>
                  <a:cubicBezTo>
                    <a:pt x="9081" y="201768"/>
                    <a:pt x="-15" y="190786"/>
                    <a:pt x="-63" y="177984"/>
                  </a:cubicBezTo>
                  <a:lnTo>
                    <a:pt x="-63" y="62351"/>
                  </a:lnTo>
                  <a:cubicBezTo>
                    <a:pt x="-63" y="62351"/>
                    <a:pt x="-63" y="55493"/>
                    <a:pt x="-63" y="55302"/>
                  </a:cubicBezTo>
                  <a:cubicBezTo>
                    <a:pt x="890" y="29109"/>
                    <a:pt x="22797" y="-133"/>
                    <a:pt x="50705" y="-133"/>
                  </a:cubicBezTo>
                  <a:lnTo>
                    <a:pt x="117761" y="-133"/>
                  </a:lnTo>
                  <a:cubicBezTo>
                    <a:pt x="121705" y="-133"/>
                    <a:pt x="124905" y="3067"/>
                    <a:pt x="124905" y="7010"/>
                  </a:cubicBezTo>
                  <a:cubicBezTo>
                    <a:pt x="124905" y="10954"/>
                    <a:pt x="121705" y="14154"/>
                    <a:pt x="117761" y="14154"/>
                  </a:cubicBezTo>
                  <a:lnTo>
                    <a:pt x="51086" y="14154"/>
                  </a:lnTo>
                  <a:cubicBezTo>
                    <a:pt x="31370" y="14154"/>
                    <a:pt x="15272" y="36538"/>
                    <a:pt x="14606" y="55778"/>
                  </a:cubicBezTo>
                  <a:lnTo>
                    <a:pt x="14606" y="177889"/>
                  </a:lnTo>
                  <a:cubicBezTo>
                    <a:pt x="14606" y="183833"/>
                    <a:pt x="18854" y="188928"/>
                    <a:pt x="24702" y="189986"/>
                  </a:cubicBezTo>
                  <a:cubicBezTo>
                    <a:pt x="28541" y="190795"/>
                    <a:pt x="31065" y="194491"/>
                    <a:pt x="30417" y="198368"/>
                  </a:cubicBezTo>
                  <a:cubicBezTo>
                    <a:pt x="29712" y="201873"/>
                    <a:pt x="26559" y="204340"/>
                    <a:pt x="22987" y="2041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488" name="Freeform: Shape 487">
              <a:extLst>
                <a:ext uri="{FF2B5EF4-FFF2-40B4-BE49-F238E27FC236}">
                  <a16:creationId xmlns:a16="http://schemas.microsoft.com/office/drawing/2014/main" id="{8A39F213-0902-E1B8-6C94-3D4BC8E8AF43}"/>
                </a:ext>
              </a:extLst>
            </p:cNvPr>
            <p:cNvSpPr/>
            <p:nvPr/>
          </p:nvSpPr>
          <p:spPr>
            <a:xfrm>
              <a:off x="3630480" y="1333469"/>
              <a:ext cx="101536" cy="101536"/>
            </a:xfrm>
            <a:custGeom>
              <a:avLst/>
              <a:gdLst>
                <a:gd name="connsiteX0" fmla="*/ 50705 w 101536"/>
                <a:gd name="connsiteY0" fmla="*/ 101403 h 101536"/>
                <a:gd name="connsiteX1" fmla="*/ -63 w 101536"/>
                <a:gd name="connsiteY1" fmla="*/ 50635 h 101536"/>
                <a:gd name="connsiteX2" fmla="*/ 50705 w 101536"/>
                <a:gd name="connsiteY2" fmla="*/ -133 h 101536"/>
                <a:gd name="connsiteX3" fmla="*/ 101473 w 101536"/>
                <a:gd name="connsiteY3" fmla="*/ 50635 h 101536"/>
                <a:gd name="connsiteX4" fmla="*/ 50705 w 101536"/>
                <a:gd name="connsiteY4" fmla="*/ 101403 h 101536"/>
                <a:gd name="connsiteX5" fmla="*/ 50705 w 101536"/>
                <a:gd name="connsiteY5" fmla="*/ 14154 h 101536"/>
                <a:gd name="connsiteX6" fmla="*/ 14225 w 101536"/>
                <a:gd name="connsiteY6" fmla="*/ 50635 h 101536"/>
                <a:gd name="connsiteX7" fmla="*/ 50705 w 101536"/>
                <a:gd name="connsiteY7" fmla="*/ 87116 h 101536"/>
                <a:gd name="connsiteX8" fmla="*/ 87186 w 101536"/>
                <a:gd name="connsiteY8" fmla="*/ 50635 h 101536"/>
                <a:gd name="connsiteX9" fmla="*/ 50705 w 101536"/>
                <a:gd name="connsiteY9" fmla="*/ 14154 h 1015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1536" h="101536">
                  <a:moveTo>
                    <a:pt x="50705" y="101403"/>
                  </a:moveTo>
                  <a:cubicBezTo>
                    <a:pt x="22664" y="101403"/>
                    <a:pt x="-63" y="78677"/>
                    <a:pt x="-63" y="50635"/>
                  </a:cubicBezTo>
                  <a:cubicBezTo>
                    <a:pt x="-63" y="22593"/>
                    <a:pt x="22664" y="-133"/>
                    <a:pt x="50705" y="-133"/>
                  </a:cubicBezTo>
                  <a:cubicBezTo>
                    <a:pt x="78747" y="-133"/>
                    <a:pt x="101473" y="22593"/>
                    <a:pt x="101473" y="50635"/>
                  </a:cubicBezTo>
                  <a:cubicBezTo>
                    <a:pt x="101473" y="78677"/>
                    <a:pt x="78747" y="101403"/>
                    <a:pt x="50705" y="101403"/>
                  </a:cubicBezTo>
                  <a:close/>
                  <a:moveTo>
                    <a:pt x="50705" y="14154"/>
                  </a:moveTo>
                  <a:cubicBezTo>
                    <a:pt x="30560" y="14154"/>
                    <a:pt x="14225" y="30490"/>
                    <a:pt x="14225" y="50635"/>
                  </a:cubicBezTo>
                  <a:cubicBezTo>
                    <a:pt x="14225" y="70780"/>
                    <a:pt x="30560" y="87116"/>
                    <a:pt x="50705" y="87116"/>
                  </a:cubicBezTo>
                  <a:cubicBezTo>
                    <a:pt x="70851" y="87116"/>
                    <a:pt x="87186" y="70780"/>
                    <a:pt x="87186" y="50635"/>
                  </a:cubicBezTo>
                  <a:cubicBezTo>
                    <a:pt x="87129" y="30509"/>
                    <a:pt x="70832" y="14202"/>
                    <a:pt x="50705" y="1415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489" name="Freeform: Shape 488">
              <a:extLst>
                <a:ext uri="{FF2B5EF4-FFF2-40B4-BE49-F238E27FC236}">
                  <a16:creationId xmlns:a16="http://schemas.microsoft.com/office/drawing/2014/main" id="{A0A9E718-1652-A70E-DA61-093872E5AEC0}"/>
                </a:ext>
              </a:extLst>
            </p:cNvPr>
            <p:cNvSpPr/>
            <p:nvPr/>
          </p:nvSpPr>
          <p:spPr>
            <a:xfrm>
              <a:off x="3623717" y="1526064"/>
              <a:ext cx="14287" cy="77628"/>
            </a:xfrm>
            <a:custGeom>
              <a:avLst/>
              <a:gdLst>
                <a:gd name="connsiteX0" fmla="*/ 7081 w 14287"/>
                <a:gd name="connsiteY0" fmla="*/ 77496 h 77628"/>
                <a:gd name="connsiteX1" fmla="*/ -63 w 14287"/>
                <a:gd name="connsiteY1" fmla="*/ 70352 h 77628"/>
                <a:gd name="connsiteX2" fmla="*/ -63 w 14287"/>
                <a:gd name="connsiteY2" fmla="*/ 7010 h 77628"/>
                <a:gd name="connsiteX3" fmla="*/ 7081 w 14287"/>
                <a:gd name="connsiteY3" fmla="*/ -133 h 77628"/>
                <a:gd name="connsiteX4" fmla="*/ 14225 w 14287"/>
                <a:gd name="connsiteY4" fmla="*/ 7010 h 77628"/>
                <a:gd name="connsiteX5" fmla="*/ 14225 w 14287"/>
                <a:gd name="connsiteY5" fmla="*/ 70352 h 77628"/>
                <a:gd name="connsiteX6" fmla="*/ 7081 w 14287"/>
                <a:gd name="connsiteY6" fmla="*/ 77496 h 77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287" h="77628">
                  <a:moveTo>
                    <a:pt x="7081" y="77496"/>
                  </a:moveTo>
                  <a:cubicBezTo>
                    <a:pt x="3138" y="77496"/>
                    <a:pt x="-63" y="74295"/>
                    <a:pt x="-63" y="70352"/>
                  </a:cubicBezTo>
                  <a:lnTo>
                    <a:pt x="-63" y="7010"/>
                  </a:lnTo>
                  <a:cubicBezTo>
                    <a:pt x="-63" y="3067"/>
                    <a:pt x="3138" y="-133"/>
                    <a:pt x="7081" y="-133"/>
                  </a:cubicBezTo>
                  <a:cubicBezTo>
                    <a:pt x="11024" y="-133"/>
                    <a:pt x="14225" y="3067"/>
                    <a:pt x="14225" y="7010"/>
                  </a:cubicBezTo>
                  <a:lnTo>
                    <a:pt x="14225" y="70352"/>
                  </a:lnTo>
                  <a:cubicBezTo>
                    <a:pt x="14177" y="74276"/>
                    <a:pt x="11005" y="77448"/>
                    <a:pt x="7081" y="7749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490" name="Freeform: Shape 489">
              <a:extLst>
                <a:ext uri="{FF2B5EF4-FFF2-40B4-BE49-F238E27FC236}">
                  <a16:creationId xmlns:a16="http://schemas.microsoft.com/office/drawing/2014/main" id="{0DCF28C0-4749-ADC2-0501-3970539A00F0}"/>
                </a:ext>
              </a:extLst>
            </p:cNvPr>
            <p:cNvSpPr/>
            <p:nvPr/>
          </p:nvSpPr>
          <p:spPr>
            <a:xfrm>
              <a:off x="3731218" y="1421671"/>
              <a:ext cx="256293" cy="167270"/>
            </a:xfrm>
            <a:custGeom>
              <a:avLst/>
              <a:gdLst>
                <a:gd name="connsiteX0" fmla="*/ 7117 w 256293"/>
                <a:gd name="connsiteY0" fmla="*/ 167126 h 167270"/>
                <a:gd name="connsiteX1" fmla="*/ -27 w 256293"/>
                <a:gd name="connsiteY1" fmla="*/ 159982 h 167270"/>
                <a:gd name="connsiteX2" fmla="*/ -27 w 256293"/>
                <a:gd name="connsiteY2" fmla="*/ 80448 h 167270"/>
                <a:gd name="connsiteX3" fmla="*/ -27 w 256293"/>
                <a:gd name="connsiteY3" fmla="*/ 79400 h 167270"/>
                <a:gd name="connsiteX4" fmla="*/ -27 w 256293"/>
                <a:gd name="connsiteY4" fmla="*/ 71018 h 167270"/>
                <a:gd name="connsiteX5" fmla="*/ 65029 w 256293"/>
                <a:gd name="connsiteY5" fmla="*/ -133 h 167270"/>
                <a:gd name="connsiteX6" fmla="*/ 191140 w 256293"/>
                <a:gd name="connsiteY6" fmla="*/ -133 h 167270"/>
                <a:gd name="connsiteX7" fmla="*/ 256195 w 256293"/>
                <a:gd name="connsiteY7" fmla="*/ 71114 h 167270"/>
                <a:gd name="connsiteX8" fmla="*/ 256195 w 256293"/>
                <a:gd name="connsiteY8" fmla="*/ 79400 h 167270"/>
                <a:gd name="connsiteX9" fmla="*/ 256195 w 256293"/>
                <a:gd name="connsiteY9" fmla="*/ 80448 h 167270"/>
                <a:gd name="connsiteX10" fmla="*/ 256195 w 256293"/>
                <a:gd name="connsiteY10" fmla="*/ 159029 h 167270"/>
                <a:gd name="connsiteX11" fmla="*/ 249052 w 256293"/>
                <a:gd name="connsiteY11" fmla="*/ 166173 h 167270"/>
                <a:gd name="connsiteX12" fmla="*/ 241908 w 256293"/>
                <a:gd name="connsiteY12" fmla="*/ 159029 h 167270"/>
                <a:gd name="connsiteX13" fmla="*/ 241908 w 256293"/>
                <a:gd name="connsiteY13" fmla="*/ 84735 h 167270"/>
                <a:gd name="connsiteX14" fmla="*/ 241908 w 256293"/>
                <a:gd name="connsiteY14" fmla="*/ 71590 h 167270"/>
                <a:gd name="connsiteX15" fmla="*/ 191140 w 256293"/>
                <a:gd name="connsiteY15" fmla="*/ 14440 h 167270"/>
                <a:gd name="connsiteX16" fmla="*/ 65505 w 256293"/>
                <a:gd name="connsiteY16" fmla="*/ 14440 h 167270"/>
                <a:gd name="connsiteX17" fmla="*/ 14737 w 256293"/>
                <a:gd name="connsiteY17" fmla="*/ 71590 h 167270"/>
                <a:gd name="connsiteX18" fmla="*/ 14737 w 256293"/>
                <a:gd name="connsiteY18" fmla="*/ 84735 h 167270"/>
                <a:gd name="connsiteX19" fmla="*/ 14737 w 256293"/>
                <a:gd name="connsiteY19" fmla="*/ 160363 h 167270"/>
                <a:gd name="connsiteX20" fmla="*/ 7117 w 256293"/>
                <a:gd name="connsiteY20" fmla="*/ 167126 h 167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56293" h="167270">
                  <a:moveTo>
                    <a:pt x="7117" y="167126"/>
                  </a:moveTo>
                  <a:cubicBezTo>
                    <a:pt x="3192" y="167078"/>
                    <a:pt x="21" y="163906"/>
                    <a:pt x="-27" y="159982"/>
                  </a:cubicBezTo>
                  <a:lnTo>
                    <a:pt x="-27" y="80448"/>
                  </a:lnTo>
                  <a:cubicBezTo>
                    <a:pt x="-75" y="80096"/>
                    <a:pt x="-75" y="79743"/>
                    <a:pt x="-27" y="79400"/>
                  </a:cubicBezTo>
                  <a:cubicBezTo>
                    <a:pt x="-27" y="75590"/>
                    <a:pt x="-27" y="71209"/>
                    <a:pt x="-27" y="71018"/>
                  </a:cubicBezTo>
                  <a:cubicBezTo>
                    <a:pt x="1116" y="37490"/>
                    <a:pt x="29215" y="-133"/>
                    <a:pt x="65029" y="-133"/>
                  </a:cubicBezTo>
                  <a:lnTo>
                    <a:pt x="191140" y="-133"/>
                  </a:lnTo>
                  <a:cubicBezTo>
                    <a:pt x="226954" y="-133"/>
                    <a:pt x="255052" y="37490"/>
                    <a:pt x="256195" y="71114"/>
                  </a:cubicBezTo>
                  <a:cubicBezTo>
                    <a:pt x="256195" y="71114"/>
                    <a:pt x="256195" y="75686"/>
                    <a:pt x="256195" y="79400"/>
                  </a:cubicBezTo>
                  <a:cubicBezTo>
                    <a:pt x="256243" y="79743"/>
                    <a:pt x="256243" y="80096"/>
                    <a:pt x="256195" y="80448"/>
                  </a:cubicBezTo>
                  <a:lnTo>
                    <a:pt x="256195" y="159029"/>
                  </a:lnTo>
                  <a:cubicBezTo>
                    <a:pt x="256195" y="162973"/>
                    <a:pt x="252995" y="166173"/>
                    <a:pt x="249052" y="166173"/>
                  </a:cubicBezTo>
                  <a:cubicBezTo>
                    <a:pt x="245108" y="166173"/>
                    <a:pt x="241908" y="162973"/>
                    <a:pt x="241908" y="159029"/>
                  </a:cubicBezTo>
                  <a:lnTo>
                    <a:pt x="241908" y="84735"/>
                  </a:lnTo>
                  <a:cubicBezTo>
                    <a:pt x="241908" y="84068"/>
                    <a:pt x="241908" y="72447"/>
                    <a:pt x="241908" y="71590"/>
                  </a:cubicBezTo>
                  <a:cubicBezTo>
                    <a:pt x="240955" y="45015"/>
                    <a:pt x="218572" y="14440"/>
                    <a:pt x="191140" y="14440"/>
                  </a:cubicBezTo>
                  <a:lnTo>
                    <a:pt x="65505" y="14440"/>
                  </a:lnTo>
                  <a:cubicBezTo>
                    <a:pt x="37978" y="14440"/>
                    <a:pt x="15689" y="45301"/>
                    <a:pt x="14737" y="71590"/>
                  </a:cubicBezTo>
                  <a:cubicBezTo>
                    <a:pt x="14737" y="72447"/>
                    <a:pt x="14737" y="83972"/>
                    <a:pt x="14737" y="84735"/>
                  </a:cubicBezTo>
                  <a:lnTo>
                    <a:pt x="14737" y="160363"/>
                  </a:lnTo>
                  <a:cubicBezTo>
                    <a:pt x="14480" y="164325"/>
                    <a:pt x="11079" y="167345"/>
                    <a:pt x="7117" y="16712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491" name="Freeform: Shape 490">
              <a:extLst>
                <a:ext uri="{FF2B5EF4-FFF2-40B4-BE49-F238E27FC236}">
                  <a16:creationId xmlns:a16="http://schemas.microsoft.com/office/drawing/2014/main" id="{56D827A2-D2D6-45BC-3343-DE1FC688FED0}"/>
                </a:ext>
              </a:extLst>
            </p:cNvPr>
            <p:cNvSpPr/>
            <p:nvPr/>
          </p:nvSpPr>
          <p:spPr>
            <a:xfrm>
              <a:off x="3794690" y="1277176"/>
              <a:ext cx="130111" cy="130111"/>
            </a:xfrm>
            <a:custGeom>
              <a:avLst/>
              <a:gdLst>
                <a:gd name="connsiteX0" fmla="*/ 65088 w 130111"/>
                <a:gd name="connsiteY0" fmla="*/ 129978 h 130111"/>
                <a:gd name="connsiteX1" fmla="*/ -63 w 130111"/>
                <a:gd name="connsiteY1" fmla="*/ 65018 h 130111"/>
                <a:gd name="connsiteX2" fmla="*/ 64898 w 130111"/>
                <a:gd name="connsiteY2" fmla="*/ -133 h 130111"/>
                <a:gd name="connsiteX3" fmla="*/ 130049 w 130111"/>
                <a:gd name="connsiteY3" fmla="*/ 64827 h 130111"/>
                <a:gd name="connsiteX4" fmla="*/ 130049 w 130111"/>
                <a:gd name="connsiteY4" fmla="*/ 64923 h 130111"/>
                <a:gd name="connsiteX5" fmla="*/ 65088 w 130111"/>
                <a:gd name="connsiteY5" fmla="*/ 129978 h 130111"/>
                <a:gd name="connsiteX6" fmla="*/ 65088 w 130111"/>
                <a:gd name="connsiteY6" fmla="*/ 14250 h 130111"/>
                <a:gd name="connsiteX7" fmla="*/ 14225 w 130111"/>
                <a:gd name="connsiteY7" fmla="*/ 64923 h 130111"/>
                <a:gd name="connsiteX8" fmla="*/ 64898 w 130111"/>
                <a:gd name="connsiteY8" fmla="*/ 115786 h 130111"/>
                <a:gd name="connsiteX9" fmla="*/ 115761 w 130111"/>
                <a:gd name="connsiteY9" fmla="*/ 65113 h 130111"/>
                <a:gd name="connsiteX10" fmla="*/ 115761 w 130111"/>
                <a:gd name="connsiteY10" fmla="*/ 64923 h 130111"/>
                <a:gd name="connsiteX11" fmla="*/ 65088 w 130111"/>
                <a:gd name="connsiteY11" fmla="*/ 14250 h 1301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0111" h="130111">
                  <a:moveTo>
                    <a:pt x="65088" y="129978"/>
                  </a:moveTo>
                  <a:cubicBezTo>
                    <a:pt x="29160" y="130035"/>
                    <a:pt x="-6" y="100946"/>
                    <a:pt x="-63" y="65018"/>
                  </a:cubicBezTo>
                  <a:cubicBezTo>
                    <a:pt x="-120" y="29089"/>
                    <a:pt x="28969" y="-76"/>
                    <a:pt x="64898" y="-133"/>
                  </a:cubicBezTo>
                  <a:cubicBezTo>
                    <a:pt x="100826" y="-190"/>
                    <a:pt x="129991" y="28899"/>
                    <a:pt x="130049" y="64827"/>
                  </a:cubicBezTo>
                  <a:cubicBezTo>
                    <a:pt x="130049" y="64856"/>
                    <a:pt x="130049" y="64894"/>
                    <a:pt x="130049" y="64923"/>
                  </a:cubicBezTo>
                  <a:cubicBezTo>
                    <a:pt x="129944" y="100775"/>
                    <a:pt x="100940" y="129826"/>
                    <a:pt x="65088" y="129978"/>
                  </a:cubicBezTo>
                  <a:close/>
                  <a:moveTo>
                    <a:pt x="65088" y="14250"/>
                  </a:moveTo>
                  <a:cubicBezTo>
                    <a:pt x="37047" y="14192"/>
                    <a:pt x="14282" y="36881"/>
                    <a:pt x="14225" y="64923"/>
                  </a:cubicBezTo>
                  <a:cubicBezTo>
                    <a:pt x="14167" y="92964"/>
                    <a:pt x="36856" y="115729"/>
                    <a:pt x="64898" y="115786"/>
                  </a:cubicBezTo>
                  <a:cubicBezTo>
                    <a:pt x="92939" y="115843"/>
                    <a:pt x="115704" y="93155"/>
                    <a:pt x="115761" y="65113"/>
                  </a:cubicBezTo>
                  <a:cubicBezTo>
                    <a:pt x="115761" y="65046"/>
                    <a:pt x="115761" y="64989"/>
                    <a:pt x="115761" y="64923"/>
                  </a:cubicBezTo>
                  <a:cubicBezTo>
                    <a:pt x="115714" y="36957"/>
                    <a:pt x="93054" y="14307"/>
                    <a:pt x="65088" y="142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492" name="Freeform: Shape 491">
              <a:extLst>
                <a:ext uri="{FF2B5EF4-FFF2-40B4-BE49-F238E27FC236}">
                  <a16:creationId xmlns:a16="http://schemas.microsoft.com/office/drawing/2014/main" id="{ED485402-7163-6972-48A3-CF3CA46DBD5E}"/>
                </a:ext>
              </a:extLst>
            </p:cNvPr>
            <p:cNvSpPr/>
            <p:nvPr/>
          </p:nvSpPr>
          <p:spPr>
            <a:xfrm>
              <a:off x="3786499" y="1498442"/>
              <a:ext cx="14287" cy="42863"/>
            </a:xfrm>
            <a:custGeom>
              <a:avLst/>
              <a:gdLst>
                <a:gd name="connsiteX0" fmla="*/ 7081 w 14287"/>
                <a:gd name="connsiteY0" fmla="*/ 42729 h 42863"/>
                <a:gd name="connsiteX1" fmla="*/ -63 w 14287"/>
                <a:gd name="connsiteY1" fmla="*/ 35776 h 42863"/>
                <a:gd name="connsiteX2" fmla="*/ -63 w 14287"/>
                <a:gd name="connsiteY2" fmla="*/ 35585 h 42863"/>
                <a:gd name="connsiteX3" fmla="*/ -63 w 14287"/>
                <a:gd name="connsiteY3" fmla="*/ 7010 h 42863"/>
                <a:gd name="connsiteX4" fmla="*/ 7081 w 14287"/>
                <a:gd name="connsiteY4" fmla="*/ -133 h 42863"/>
                <a:gd name="connsiteX5" fmla="*/ 14225 w 14287"/>
                <a:gd name="connsiteY5" fmla="*/ 7010 h 42863"/>
                <a:gd name="connsiteX6" fmla="*/ 14225 w 14287"/>
                <a:gd name="connsiteY6" fmla="*/ 35585 h 42863"/>
                <a:gd name="connsiteX7" fmla="*/ 7081 w 14287"/>
                <a:gd name="connsiteY7" fmla="*/ 42729 h 42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287" h="42863">
                  <a:moveTo>
                    <a:pt x="7081" y="42729"/>
                  </a:moveTo>
                  <a:cubicBezTo>
                    <a:pt x="3185" y="42786"/>
                    <a:pt x="-6" y="39672"/>
                    <a:pt x="-63" y="35776"/>
                  </a:cubicBezTo>
                  <a:cubicBezTo>
                    <a:pt x="-63" y="35709"/>
                    <a:pt x="-63" y="35652"/>
                    <a:pt x="-63" y="35585"/>
                  </a:cubicBezTo>
                  <a:lnTo>
                    <a:pt x="-63" y="7010"/>
                  </a:lnTo>
                  <a:cubicBezTo>
                    <a:pt x="-63" y="3067"/>
                    <a:pt x="3138" y="-133"/>
                    <a:pt x="7081" y="-133"/>
                  </a:cubicBezTo>
                  <a:cubicBezTo>
                    <a:pt x="11024" y="-133"/>
                    <a:pt x="14225" y="3067"/>
                    <a:pt x="14225" y="7010"/>
                  </a:cubicBezTo>
                  <a:lnTo>
                    <a:pt x="14225" y="35585"/>
                  </a:lnTo>
                  <a:cubicBezTo>
                    <a:pt x="14225" y="39529"/>
                    <a:pt x="11024" y="42729"/>
                    <a:pt x="7081" y="4272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493" name="Freeform: Shape 492">
              <a:extLst>
                <a:ext uri="{FF2B5EF4-FFF2-40B4-BE49-F238E27FC236}">
                  <a16:creationId xmlns:a16="http://schemas.microsoft.com/office/drawing/2014/main" id="{0A64DDAB-27B5-1D95-EBA4-325CE60D9BC0}"/>
                </a:ext>
              </a:extLst>
            </p:cNvPr>
            <p:cNvSpPr/>
            <p:nvPr/>
          </p:nvSpPr>
          <p:spPr>
            <a:xfrm>
              <a:off x="3919373" y="1497966"/>
              <a:ext cx="14287" cy="40491"/>
            </a:xfrm>
            <a:custGeom>
              <a:avLst/>
              <a:gdLst>
                <a:gd name="connsiteX0" fmla="*/ 6795 w 14287"/>
                <a:gd name="connsiteY0" fmla="*/ 40348 h 40491"/>
                <a:gd name="connsiteX1" fmla="*/ -63 w 14287"/>
                <a:gd name="connsiteY1" fmla="*/ 33681 h 40491"/>
                <a:gd name="connsiteX2" fmla="*/ -63 w 14287"/>
                <a:gd name="connsiteY2" fmla="*/ 7010 h 40491"/>
                <a:gd name="connsiteX3" fmla="*/ 7081 w 14287"/>
                <a:gd name="connsiteY3" fmla="*/ -133 h 40491"/>
                <a:gd name="connsiteX4" fmla="*/ 14225 w 14287"/>
                <a:gd name="connsiteY4" fmla="*/ 7010 h 40491"/>
                <a:gd name="connsiteX5" fmla="*/ 14225 w 14287"/>
                <a:gd name="connsiteY5" fmla="*/ 33681 h 40491"/>
                <a:gd name="connsiteX6" fmla="*/ 6814 w 14287"/>
                <a:gd name="connsiteY6" fmla="*/ 40348 h 40491"/>
                <a:gd name="connsiteX7" fmla="*/ 6795 w 14287"/>
                <a:gd name="connsiteY7" fmla="*/ 40348 h 40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287" h="40491">
                  <a:moveTo>
                    <a:pt x="6795" y="40348"/>
                  </a:moveTo>
                  <a:cubicBezTo>
                    <a:pt x="3138" y="40205"/>
                    <a:pt x="175" y="37329"/>
                    <a:pt x="-63" y="33681"/>
                  </a:cubicBezTo>
                  <a:lnTo>
                    <a:pt x="-63" y="7010"/>
                  </a:lnTo>
                  <a:cubicBezTo>
                    <a:pt x="-63" y="3067"/>
                    <a:pt x="3138" y="-133"/>
                    <a:pt x="7081" y="-133"/>
                  </a:cubicBezTo>
                  <a:cubicBezTo>
                    <a:pt x="11024" y="-133"/>
                    <a:pt x="14225" y="3067"/>
                    <a:pt x="14225" y="7010"/>
                  </a:cubicBezTo>
                  <a:lnTo>
                    <a:pt x="14225" y="33681"/>
                  </a:lnTo>
                  <a:cubicBezTo>
                    <a:pt x="14025" y="37567"/>
                    <a:pt x="10700" y="40558"/>
                    <a:pt x="6814" y="40348"/>
                  </a:cubicBezTo>
                  <a:cubicBezTo>
                    <a:pt x="6805" y="40348"/>
                    <a:pt x="6805" y="40348"/>
                    <a:pt x="6795" y="403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494" name="Freeform: Shape 493">
              <a:extLst>
                <a:ext uri="{FF2B5EF4-FFF2-40B4-BE49-F238E27FC236}">
                  <a16:creationId xmlns:a16="http://schemas.microsoft.com/office/drawing/2014/main" id="{DCBFF2EF-86CB-27D7-BA78-DC4A25FA4687}"/>
                </a:ext>
              </a:extLst>
            </p:cNvPr>
            <p:cNvSpPr/>
            <p:nvPr/>
          </p:nvSpPr>
          <p:spPr>
            <a:xfrm>
              <a:off x="3583331" y="1535772"/>
              <a:ext cx="552926" cy="294521"/>
            </a:xfrm>
            <a:custGeom>
              <a:avLst/>
              <a:gdLst>
                <a:gd name="connsiteX0" fmla="*/ 122619 w 552926"/>
                <a:gd name="connsiteY0" fmla="*/ 294388 h 294521"/>
                <a:gd name="connsiteX1" fmla="*/ 276686 w 552926"/>
                <a:gd name="connsiteY1" fmla="*/ 145998 h 294521"/>
                <a:gd name="connsiteX2" fmla="*/ 425038 w 552926"/>
                <a:gd name="connsiteY2" fmla="*/ 292673 h 294521"/>
                <a:gd name="connsiteX3" fmla="*/ 410750 w 552926"/>
                <a:gd name="connsiteY3" fmla="*/ 292673 h 294521"/>
                <a:gd name="connsiteX4" fmla="*/ 274067 w 552926"/>
                <a:gd name="connsiteY4" fmla="*/ 156656 h 294521"/>
                <a:gd name="connsiteX5" fmla="*/ 273495 w 552926"/>
                <a:gd name="connsiteY5" fmla="*/ 156656 h 294521"/>
                <a:gd name="connsiteX6" fmla="*/ 136907 w 552926"/>
                <a:gd name="connsiteY6" fmla="*/ 293626 h 294521"/>
                <a:gd name="connsiteX7" fmla="*/ 136907 w 552926"/>
                <a:gd name="connsiteY7" fmla="*/ 294197 h 294521"/>
                <a:gd name="connsiteX8" fmla="*/ 551816 w 552926"/>
                <a:gd name="connsiteY8" fmla="*/ 291911 h 294521"/>
                <a:gd name="connsiteX9" fmla="*/ 537528 w 552926"/>
                <a:gd name="connsiteY9" fmla="*/ 291435 h 294521"/>
                <a:gd name="connsiteX10" fmla="*/ 537528 w 552926"/>
                <a:gd name="connsiteY10" fmla="*/ 255240 h 294521"/>
                <a:gd name="connsiteX11" fmla="*/ 526670 w 552926"/>
                <a:gd name="connsiteY11" fmla="*/ 241905 h 294521"/>
                <a:gd name="connsiteX12" fmla="*/ 496857 w 552926"/>
                <a:gd name="connsiteY12" fmla="*/ 232380 h 294521"/>
                <a:gd name="connsiteX13" fmla="*/ 471234 w 552926"/>
                <a:gd name="connsiteY13" fmla="*/ 207996 h 294521"/>
                <a:gd name="connsiteX14" fmla="*/ 461709 w 552926"/>
                <a:gd name="connsiteY14" fmla="*/ 186660 h 294521"/>
                <a:gd name="connsiteX15" fmla="*/ 462281 w 552926"/>
                <a:gd name="connsiteY15" fmla="*/ 157609 h 294521"/>
                <a:gd name="connsiteX16" fmla="*/ 467043 w 552926"/>
                <a:gd name="connsiteY16" fmla="*/ 149036 h 294521"/>
                <a:gd name="connsiteX17" fmla="*/ 479140 w 552926"/>
                <a:gd name="connsiteY17" fmla="*/ 126748 h 294521"/>
                <a:gd name="connsiteX18" fmla="*/ 477711 w 552926"/>
                <a:gd name="connsiteY18" fmla="*/ 108746 h 294521"/>
                <a:gd name="connsiteX19" fmla="*/ 446564 w 552926"/>
                <a:gd name="connsiteY19" fmla="*/ 77123 h 294521"/>
                <a:gd name="connsiteX20" fmla="*/ 426467 w 552926"/>
                <a:gd name="connsiteY20" fmla="*/ 75122 h 294521"/>
                <a:gd name="connsiteX21" fmla="*/ 417418 w 552926"/>
                <a:gd name="connsiteY21" fmla="*/ 79980 h 294521"/>
                <a:gd name="connsiteX22" fmla="*/ 398368 w 552926"/>
                <a:gd name="connsiteY22" fmla="*/ 90077 h 294521"/>
                <a:gd name="connsiteX23" fmla="*/ 366935 w 552926"/>
                <a:gd name="connsiteY23" fmla="*/ 91220 h 294521"/>
                <a:gd name="connsiteX24" fmla="*/ 345218 w 552926"/>
                <a:gd name="connsiteY24" fmla="*/ 81695 h 294521"/>
                <a:gd name="connsiteX25" fmla="*/ 323025 w 552926"/>
                <a:gd name="connsiteY25" fmla="*/ 57311 h 294521"/>
                <a:gd name="connsiteX26" fmla="*/ 320549 w 552926"/>
                <a:gd name="connsiteY26" fmla="*/ 48262 h 294521"/>
                <a:gd name="connsiteX27" fmla="*/ 313881 w 552926"/>
                <a:gd name="connsiteY27" fmla="*/ 25592 h 294521"/>
                <a:gd name="connsiteX28" fmla="*/ 301403 w 552926"/>
                <a:gd name="connsiteY28" fmla="*/ 14639 h 294521"/>
                <a:gd name="connsiteX29" fmla="*/ 255493 w 552926"/>
                <a:gd name="connsiteY29" fmla="*/ 13877 h 294521"/>
                <a:gd name="connsiteX30" fmla="*/ 240253 w 552926"/>
                <a:gd name="connsiteY30" fmla="*/ 26164 h 294521"/>
                <a:gd name="connsiteX31" fmla="*/ 230728 w 552926"/>
                <a:gd name="connsiteY31" fmla="*/ 56453 h 294521"/>
                <a:gd name="connsiteX32" fmla="*/ 207868 w 552926"/>
                <a:gd name="connsiteY32" fmla="*/ 80933 h 294521"/>
                <a:gd name="connsiteX33" fmla="*/ 186913 w 552926"/>
                <a:gd name="connsiteY33" fmla="*/ 89410 h 294521"/>
                <a:gd name="connsiteX34" fmla="*/ 154052 w 552926"/>
                <a:gd name="connsiteY34" fmla="*/ 87695 h 294521"/>
                <a:gd name="connsiteX35" fmla="*/ 148908 w 552926"/>
                <a:gd name="connsiteY35" fmla="*/ 84838 h 294521"/>
                <a:gd name="connsiteX36" fmla="*/ 126429 w 552926"/>
                <a:gd name="connsiteY36" fmla="*/ 72741 h 294521"/>
                <a:gd name="connsiteX37" fmla="*/ 108332 w 552926"/>
                <a:gd name="connsiteY37" fmla="*/ 74360 h 294521"/>
                <a:gd name="connsiteX38" fmla="*/ 76137 w 552926"/>
                <a:gd name="connsiteY38" fmla="*/ 106364 h 294521"/>
                <a:gd name="connsiteX39" fmla="*/ 74423 w 552926"/>
                <a:gd name="connsiteY39" fmla="*/ 124843 h 294521"/>
                <a:gd name="connsiteX40" fmla="*/ 88805 w 552926"/>
                <a:gd name="connsiteY40" fmla="*/ 151894 h 294521"/>
                <a:gd name="connsiteX41" fmla="*/ 89567 w 552926"/>
                <a:gd name="connsiteY41" fmla="*/ 187803 h 294521"/>
                <a:gd name="connsiteX42" fmla="*/ 81852 w 552926"/>
                <a:gd name="connsiteY42" fmla="*/ 205901 h 294521"/>
                <a:gd name="connsiteX43" fmla="*/ 55753 w 552926"/>
                <a:gd name="connsiteY43" fmla="*/ 229713 h 294521"/>
                <a:gd name="connsiteX44" fmla="*/ 26226 w 552926"/>
                <a:gd name="connsiteY44" fmla="*/ 238190 h 294521"/>
                <a:gd name="connsiteX45" fmla="*/ 14225 w 552926"/>
                <a:gd name="connsiteY45" fmla="*/ 252764 h 294521"/>
                <a:gd name="connsiteX46" fmla="*/ 14225 w 552926"/>
                <a:gd name="connsiteY46" fmla="*/ 290197 h 294521"/>
                <a:gd name="connsiteX47" fmla="*/ -63 w 552926"/>
                <a:gd name="connsiteY47" fmla="*/ 290197 h 294521"/>
                <a:gd name="connsiteX48" fmla="*/ -63 w 552926"/>
                <a:gd name="connsiteY48" fmla="*/ 252097 h 294521"/>
                <a:gd name="connsiteX49" fmla="*/ 22226 w 552926"/>
                <a:gd name="connsiteY49" fmla="*/ 224189 h 294521"/>
                <a:gd name="connsiteX50" fmla="*/ 51848 w 552926"/>
                <a:gd name="connsiteY50" fmla="*/ 215711 h 294521"/>
                <a:gd name="connsiteX51" fmla="*/ 68612 w 552926"/>
                <a:gd name="connsiteY51" fmla="*/ 200281 h 294521"/>
                <a:gd name="connsiteX52" fmla="*/ 76613 w 552926"/>
                <a:gd name="connsiteY52" fmla="*/ 181231 h 294521"/>
                <a:gd name="connsiteX53" fmla="*/ 76613 w 552926"/>
                <a:gd name="connsiteY53" fmla="*/ 158180 h 294521"/>
                <a:gd name="connsiteX54" fmla="*/ 62326 w 552926"/>
                <a:gd name="connsiteY54" fmla="*/ 131606 h 294521"/>
                <a:gd name="connsiteX55" fmla="*/ 66041 w 552926"/>
                <a:gd name="connsiteY55" fmla="*/ 95982 h 294521"/>
                <a:gd name="connsiteX56" fmla="*/ 98902 w 552926"/>
                <a:gd name="connsiteY56" fmla="*/ 63311 h 294521"/>
                <a:gd name="connsiteX57" fmla="*/ 133478 w 552926"/>
                <a:gd name="connsiteY57" fmla="*/ 59597 h 294521"/>
                <a:gd name="connsiteX58" fmla="*/ 157100 w 552926"/>
                <a:gd name="connsiteY58" fmla="*/ 72646 h 294521"/>
                <a:gd name="connsiteX59" fmla="*/ 162243 w 552926"/>
                <a:gd name="connsiteY59" fmla="*/ 75503 h 294521"/>
                <a:gd name="connsiteX60" fmla="*/ 182912 w 552926"/>
                <a:gd name="connsiteY60" fmla="*/ 76361 h 294521"/>
                <a:gd name="connsiteX61" fmla="*/ 203677 w 552926"/>
                <a:gd name="connsiteY61" fmla="*/ 67979 h 294521"/>
                <a:gd name="connsiteX62" fmla="*/ 218250 w 552926"/>
                <a:gd name="connsiteY62" fmla="*/ 52643 h 294521"/>
                <a:gd name="connsiteX63" fmla="*/ 227775 w 552926"/>
                <a:gd name="connsiteY63" fmla="*/ 22259 h 294521"/>
                <a:gd name="connsiteX64" fmla="*/ 256350 w 552926"/>
                <a:gd name="connsiteY64" fmla="*/ -125 h 294521"/>
                <a:gd name="connsiteX65" fmla="*/ 303213 w 552926"/>
                <a:gd name="connsiteY65" fmla="*/ 637 h 294521"/>
                <a:gd name="connsiteX66" fmla="*/ 328550 w 552926"/>
                <a:gd name="connsiteY66" fmla="*/ 21592 h 294521"/>
                <a:gd name="connsiteX67" fmla="*/ 335312 w 552926"/>
                <a:gd name="connsiteY67" fmla="*/ 44642 h 294521"/>
                <a:gd name="connsiteX68" fmla="*/ 337884 w 552926"/>
                <a:gd name="connsiteY68" fmla="*/ 53596 h 294521"/>
                <a:gd name="connsiteX69" fmla="*/ 351981 w 552926"/>
                <a:gd name="connsiteY69" fmla="*/ 68836 h 294521"/>
                <a:gd name="connsiteX70" fmla="*/ 373317 w 552926"/>
                <a:gd name="connsiteY70" fmla="*/ 77885 h 294521"/>
                <a:gd name="connsiteX71" fmla="*/ 392939 w 552926"/>
                <a:gd name="connsiteY71" fmla="*/ 77313 h 294521"/>
                <a:gd name="connsiteX72" fmla="*/ 411989 w 552926"/>
                <a:gd name="connsiteY72" fmla="*/ 67312 h 294521"/>
                <a:gd name="connsiteX73" fmla="*/ 421037 w 552926"/>
                <a:gd name="connsiteY73" fmla="*/ 62454 h 294521"/>
                <a:gd name="connsiteX74" fmla="*/ 457613 w 552926"/>
                <a:gd name="connsiteY74" fmla="*/ 66645 h 294521"/>
                <a:gd name="connsiteX75" fmla="*/ 489522 w 552926"/>
                <a:gd name="connsiteY75" fmla="*/ 98935 h 294521"/>
                <a:gd name="connsiteX76" fmla="*/ 493046 w 552926"/>
                <a:gd name="connsiteY76" fmla="*/ 133511 h 294521"/>
                <a:gd name="connsiteX77" fmla="*/ 480854 w 552926"/>
                <a:gd name="connsiteY77" fmla="*/ 155799 h 294521"/>
                <a:gd name="connsiteX78" fmla="*/ 476187 w 552926"/>
                <a:gd name="connsiteY78" fmla="*/ 164372 h 294521"/>
                <a:gd name="connsiteX79" fmla="*/ 475520 w 552926"/>
                <a:gd name="connsiteY79" fmla="*/ 179707 h 294521"/>
                <a:gd name="connsiteX80" fmla="*/ 475997 w 552926"/>
                <a:gd name="connsiteY80" fmla="*/ 180564 h 294521"/>
                <a:gd name="connsiteX81" fmla="*/ 485522 w 552926"/>
                <a:gd name="connsiteY81" fmla="*/ 202567 h 294521"/>
                <a:gd name="connsiteX82" fmla="*/ 501905 w 552926"/>
                <a:gd name="connsiteY82" fmla="*/ 218569 h 294521"/>
                <a:gd name="connsiteX83" fmla="*/ 531908 w 552926"/>
                <a:gd name="connsiteY83" fmla="*/ 228094 h 294521"/>
                <a:gd name="connsiteX84" fmla="*/ 552863 w 552926"/>
                <a:gd name="connsiteY84" fmla="*/ 254764 h 294521"/>
                <a:gd name="connsiteX85" fmla="*/ 551816 w 552926"/>
                <a:gd name="connsiteY85" fmla="*/ 291911 h 294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</a:cxnLst>
              <a:rect l="l" t="t" r="r" b="b"/>
              <a:pathLst>
                <a:path w="552926" h="294521">
                  <a:moveTo>
                    <a:pt x="122619" y="294388"/>
                  </a:moveTo>
                  <a:cubicBezTo>
                    <a:pt x="124191" y="210863"/>
                    <a:pt x="193171" y="144426"/>
                    <a:pt x="276686" y="145998"/>
                  </a:cubicBezTo>
                  <a:cubicBezTo>
                    <a:pt x="357334" y="147512"/>
                    <a:pt x="422609" y="212044"/>
                    <a:pt x="425038" y="292673"/>
                  </a:cubicBezTo>
                  <a:lnTo>
                    <a:pt x="410750" y="292673"/>
                  </a:lnTo>
                  <a:cubicBezTo>
                    <a:pt x="410227" y="217512"/>
                    <a:pt x="349228" y="156809"/>
                    <a:pt x="274067" y="156656"/>
                  </a:cubicBezTo>
                  <a:lnTo>
                    <a:pt x="273495" y="156656"/>
                  </a:lnTo>
                  <a:cubicBezTo>
                    <a:pt x="197952" y="156761"/>
                    <a:pt x="136802" y="218083"/>
                    <a:pt x="136907" y="293626"/>
                  </a:cubicBezTo>
                  <a:cubicBezTo>
                    <a:pt x="136907" y="293816"/>
                    <a:pt x="136907" y="294007"/>
                    <a:pt x="136907" y="294197"/>
                  </a:cubicBezTo>
                  <a:close/>
                  <a:moveTo>
                    <a:pt x="551816" y="291911"/>
                  </a:moveTo>
                  <a:lnTo>
                    <a:pt x="537528" y="291435"/>
                  </a:lnTo>
                  <a:cubicBezTo>
                    <a:pt x="538100" y="276005"/>
                    <a:pt x="538195" y="270575"/>
                    <a:pt x="537528" y="255240"/>
                  </a:cubicBezTo>
                  <a:cubicBezTo>
                    <a:pt x="537357" y="248849"/>
                    <a:pt x="532899" y="243372"/>
                    <a:pt x="526670" y="241905"/>
                  </a:cubicBezTo>
                  <a:lnTo>
                    <a:pt x="496857" y="232380"/>
                  </a:lnTo>
                  <a:cubicBezTo>
                    <a:pt x="484836" y="228951"/>
                    <a:pt x="475254" y="219836"/>
                    <a:pt x="471234" y="207996"/>
                  </a:cubicBezTo>
                  <a:lnTo>
                    <a:pt x="461709" y="186660"/>
                  </a:lnTo>
                  <a:cubicBezTo>
                    <a:pt x="456404" y="177640"/>
                    <a:pt x="456623" y="166410"/>
                    <a:pt x="462281" y="157609"/>
                  </a:cubicBezTo>
                  <a:lnTo>
                    <a:pt x="467043" y="149036"/>
                  </a:lnTo>
                  <a:lnTo>
                    <a:pt x="479140" y="126748"/>
                  </a:lnTo>
                  <a:cubicBezTo>
                    <a:pt x="482816" y="121119"/>
                    <a:pt x="482226" y="113718"/>
                    <a:pt x="477711" y="108746"/>
                  </a:cubicBezTo>
                  <a:cubicBezTo>
                    <a:pt x="466757" y="96839"/>
                    <a:pt x="456470" y="86457"/>
                    <a:pt x="446564" y="77123"/>
                  </a:cubicBezTo>
                  <a:cubicBezTo>
                    <a:pt x="441297" y="71551"/>
                    <a:pt x="432734" y="70703"/>
                    <a:pt x="426467" y="75122"/>
                  </a:cubicBezTo>
                  <a:lnTo>
                    <a:pt x="417418" y="79980"/>
                  </a:lnTo>
                  <a:cubicBezTo>
                    <a:pt x="411036" y="83409"/>
                    <a:pt x="404750" y="86838"/>
                    <a:pt x="398368" y="90077"/>
                  </a:cubicBezTo>
                  <a:cubicBezTo>
                    <a:pt x="388586" y="95115"/>
                    <a:pt x="377060" y="95534"/>
                    <a:pt x="366935" y="91220"/>
                  </a:cubicBezTo>
                  <a:cubicBezTo>
                    <a:pt x="359696" y="88362"/>
                    <a:pt x="352457" y="85219"/>
                    <a:pt x="345218" y="81695"/>
                  </a:cubicBezTo>
                  <a:cubicBezTo>
                    <a:pt x="334417" y="77475"/>
                    <a:pt x="326216" y="68455"/>
                    <a:pt x="323025" y="57311"/>
                  </a:cubicBezTo>
                  <a:lnTo>
                    <a:pt x="320549" y="48262"/>
                  </a:lnTo>
                  <a:cubicBezTo>
                    <a:pt x="318358" y="40737"/>
                    <a:pt x="316262" y="33117"/>
                    <a:pt x="313881" y="25592"/>
                  </a:cubicBezTo>
                  <a:cubicBezTo>
                    <a:pt x="310547" y="15020"/>
                    <a:pt x="303594" y="14734"/>
                    <a:pt x="301403" y="14639"/>
                  </a:cubicBezTo>
                  <a:cubicBezTo>
                    <a:pt x="286830" y="13877"/>
                    <a:pt x="271876" y="13591"/>
                    <a:pt x="255493" y="13877"/>
                  </a:cubicBezTo>
                  <a:cubicBezTo>
                    <a:pt x="248035" y="13534"/>
                    <a:pt x="241501" y="18801"/>
                    <a:pt x="240253" y="26164"/>
                  </a:cubicBezTo>
                  <a:cubicBezTo>
                    <a:pt x="237081" y="36260"/>
                    <a:pt x="233900" y="46357"/>
                    <a:pt x="230728" y="56453"/>
                  </a:cubicBezTo>
                  <a:cubicBezTo>
                    <a:pt x="227385" y="67760"/>
                    <a:pt x="218917" y="76827"/>
                    <a:pt x="207868" y="80933"/>
                  </a:cubicBezTo>
                  <a:lnTo>
                    <a:pt x="186913" y="89410"/>
                  </a:lnTo>
                  <a:cubicBezTo>
                    <a:pt x="176302" y="94029"/>
                    <a:pt x="164129" y="93391"/>
                    <a:pt x="154052" y="87695"/>
                  </a:cubicBezTo>
                  <a:lnTo>
                    <a:pt x="148908" y="84838"/>
                  </a:lnTo>
                  <a:lnTo>
                    <a:pt x="126429" y="72741"/>
                  </a:lnTo>
                  <a:cubicBezTo>
                    <a:pt x="120733" y="69103"/>
                    <a:pt x="113294" y="69769"/>
                    <a:pt x="108332" y="74360"/>
                  </a:cubicBezTo>
                  <a:cubicBezTo>
                    <a:pt x="97187" y="84743"/>
                    <a:pt x="86329" y="95506"/>
                    <a:pt x="76137" y="106364"/>
                  </a:cubicBezTo>
                  <a:cubicBezTo>
                    <a:pt x="71384" y="111394"/>
                    <a:pt x="70679" y="119023"/>
                    <a:pt x="74423" y="124843"/>
                  </a:cubicBezTo>
                  <a:cubicBezTo>
                    <a:pt x="79376" y="134368"/>
                    <a:pt x="83948" y="143131"/>
                    <a:pt x="88805" y="151894"/>
                  </a:cubicBezTo>
                  <a:cubicBezTo>
                    <a:pt x="95035" y="162981"/>
                    <a:pt x="95321" y="176459"/>
                    <a:pt x="89567" y="187803"/>
                  </a:cubicBezTo>
                  <a:cubicBezTo>
                    <a:pt x="86805" y="193709"/>
                    <a:pt x="84328" y="199805"/>
                    <a:pt x="81852" y="205901"/>
                  </a:cubicBezTo>
                  <a:cubicBezTo>
                    <a:pt x="77585" y="217635"/>
                    <a:pt x="67831" y="226532"/>
                    <a:pt x="55753" y="229713"/>
                  </a:cubicBezTo>
                  <a:lnTo>
                    <a:pt x="26226" y="238190"/>
                  </a:lnTo>
                  <a:cubicBezTo>
                    <a:pt x="19339" y="239686"/>
                    <a:pt x="14377" y="245715"/>
                    <a:pt x="14225" y="252764"/>
                  </a:cubicBezTo>
                  <a:cubicBezTo>
                    <a:pt x="14225" y="267527"/>
                    <a:pt x="14225" y="275147"/>
                    <a:pt x="14225" y="290197"/>
                  </a:cubicBezTo>
                  <a:lnTo>
                    <a:pt x="-63" y="290197"/>
                  </a:lnTo>
                  <a:cubicBezTo>
                    <a:pt x="-63" y="274862"/>
                    <a:pt x="-63" y="267051"/>
                    <a:pt x="-63" y="252097"/>
                  </a:cubicBezTo>
                  <a:cubicBezTo>
                    <a:pt x="166" y="238810"/>
                    <a:pt x="9319" y="227351"/>
                    <a:pt x="22226" y="224189"/>
                  </a:cubicBezTo>
                  <a:lnTo>
                    <a:pt x="51848" y="215711"/>
                  </a:lnTo>
                  <a:cubicBezTo>
                    <a:pt x="59668" y="213702"/>
                    <a:pt x="65964" y="207910"/>
                    <a:pt x="68612" y="200281"/>
                  </a:cubicBezTo>
                  <a:cubicBezTo>
                    <a:pt x="71184" y="193994"/>
                    <a:pt x="73756" y="187708"/>
                    <a:pt x="76613" y="181231"/>
                  </a:cubicBezTo>
                  <a:cubicBezTo>
                    <a:pt x="80614" y="174068"/>
                    <a:pt x="80614" y="165343"/>
                    <a:pt x="76613" y="158180"/>
                  </a:cubicBezTo>
                  <a:cubicBezTo>
                    <a:pt x="71756" y="149417"/>
                    <a:pt x="67088" y="140464"/>
                    <a:pt x="62326" y="131606"/>
                  </a:cubicBezTo>
                  <a:cubicBezTo>
                    <a:pt x="55468" y="120233"/>
                    <a:pt x="56982" y="105688"/>
                    <a:pt x="66041" y="95982"/>
                  </a:cubicBezTo>
                  <a:cubicBezTo>
                    <a:pt x="76423" y="84933"/>
                    <a:pt x="87472" y="73979"/>
                    <a:pt x="98902" y="63311"/>
                  </a:cubicBezTo>
                  <a:cubicBezTo>
                    <a:pt x="108256" y="54396"/>
                    <a:pt x="122438" y="52872"/>
                    <a:pt x="133478" y="59597"/>
                  </a:cubicBezTo>
                  <a:lnTo>
                    <a:pt x="157100" y="72646"/>
                  </a:lnTo>
                  <a:lnTo>
                    <a:pt x="162243" y="75503"/>
                  </a:lnTo>
                  <a:cubicBezTo>
                    <a:pt x="168587" y="79132"/>
                    <a:pt x="176292" y="79447"/>
                    <a:pt x="182912" y="76361"/>
                  </a:cubicBezTo>
                  <a:cubicBezTo>
                    <a:pt x="189866" y="73694"/>
                    <a:pt x="196819" y="70836"/>
                    <a:pt x="203677" y="67979"/>
                  </a:cubicBezTo>
                  <a:cubicBezTo>
                    <a:pt x="210744" y="65540"/>
                    <a:pt x="216174" y="59825"/>
                    <a:pt x="218250" y="52643"/>
                  </a:cubicBezTo>
                  <a:cubicBezTo>
                    <a:pt x="221298" y="42547"/>
                    <a:pt x="224346" y="32355"/>
                    <a:pt x="227775" y="22259"/>
                  </a:cubicBezTo>
                  <a:cubicBezTo>
                    <a:pt x="230728" y="8933"/>
                    <a:pt x="242701" y="-449"/>
                    <a:pt x="256350" y="-125"/>
                  </a:cubicBezTo>
                  <a:cubicBezTo>
                    <a:pt x="272924" y="-125"/>
                    <a:pt x="288259" y="-125"/>
                    <a:pt x="303213" y="637"/>
                  </a:cubicBezTo>
                  <a:cubicBezTo>
                    <a:pt x="315348" y="1285"/>
                    <a:pt x="325635" y="9790"/>
                    <a:pt x="328550" y="21592"/>
                  </a:cubicBezTo>
                  <a:cubicBezTo>
                    <a:pt x="330931" y="29212"/>
                    <a:pt x="333122" y="36927"/>
                    <a:pt x="335312" y="44642"/>
                  </a:cubicBezTo>
                  <a:lnTo>
                    <a:pt x="337884" y="53596"/>
                  </a:lnTo>
                  <a:cubicBezTo>
                    <a:pt x="339818" y="60673"/>
                    <a:pt x="345075" y="66359"/>
                    <a:pt x="351981" y="68836"/>
                  </a:cubicBezTo>
                  <a:cubicBezTo>
                    <a:pt x="359030" y="71979"/>
                    <a:pt x="366174" y="75027"/>
                    <a:pt x="373317" y="77885"/>
                  </a:cubicBezTo>
                  <a:cubicBezTo>
                    <a:pt x="379604" y="80666"/>
                    <a:pt x="386824" y="80456"/>
                    <a:pt x="392939" y="77313"/>
                  </a:cubicBezTo>
                  <a:cubicBezTo>
                    <a:pt x="399225" y="74075"/>
                    <a:pt x="405512" y="70646"/>
                    <a:pt x="411989" y="67312"/>
                  </a:cubicBezTo>
                  <a:lnTo>
                    <a:pt x="421037" y="62454"/>
                  </a:lnTo>
                  <a:cubicBezTo>
                    <a:pt x="432696" y="55072"/>
                    <a:pt x="447926" y="56815"/>
                    <a:pt x="457613" y="66645"/>
                  </a:cubicBezTo>
                  <a:cubicBezTo>
                    <a:pt x="467900" y="76170"/>
                    <a:pt x="478283" y="86743"/>
                    <a:pt x="489522" y="98935"/>
                  </a:cubicBezTo>
                  <a:cubicBezTo>
                    <a:pt x="498380" y="108336"/>
                    <a:pt x="499819" y="122509"/>
                    <a:pt x="493046" y="133511"/>
                  </a:cubicBezTo>
                  <a:cubicBezTo>
                    <a:pt x="489046" y="140940"/>
                    <a:pt x="484950" y="148370"/>
                    <a:pt x="480854" y="155799"/>
                  </a:cubicBezTo>
                  <a:lnTo>
                    <a:pt x="476187" y="164372"/>
                  </a:lnTo>
                  <a:cubicBezTo>
                    <a:pt x="472777" y="168839"/>
                    <a:pt x="472511" y="174963"/>
                    <a:pt x="475520" y="179707"/>
                  </a:cubicBezTo>
                  <a:lnTo>
                    <a:pt x="475997" y="180564"/>
                  </a:lnTo>
                  <a:lnTo>
                    <a:pt x="485522" y="202567"/>
                  </a:lnTo>
                  <a:cubicBezTo>
                    <a:pt x="487903" y="210339"/>
                    <a:pt x="494075" y="216369"/>
                    <a:pt x="501905" y="218569"/>
                  </a:cubicBezTo>
                  <a:cubicBezTo>
                    <a:pt x="512001" y="221550"/>
                    <a:pt x="522002" y="224731"/>
                    <a:pt x="531908" y="228094"/>
                  </a:cubicBezTo>
                  <a:cubicBezTo>
                    <a:pt x="543986" y="231428"/>
                    <a:pt x="552483" y="242239"/>
                    <a:pt x="552863" y="254764"/>
                  </a:cubicBezTo>
                  <a:cubicBezTo>
                    <a:pt x="552483" y="270480"/>
                    <a:pt x="552387" y="276290"/>
                    <a:pt x="551816" y="29191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</p:grpSp>
      <p:grpSp>
        <p:nvGrpSpPr>
          <p:cNvPr id="495" name="Group 494">
            <a:extLst>
              <a:ext uri="{FF2B5EF4-FFF2-40B4-BE49-F238E27FC236}">
                <a16:creationId xmlns:a16="http://schemas.microsoft.com/office/drawing/2014/main" id="{20687A52-BF7D-006D-D545-A97A437E188B}"/>
              </a:ext>
            </a:extLst>
          </p:cNvPr>
          <p:cNvGrpSpPr/>
          <p:nvPr/>
        </p:nvGrpSpPr>
        <p:grpSpPr>
          <a:xfrm>
            <a:off x="12551590" y="6428292"/>
            <a:ext cx="882746" cy="882900"/>
            <a:chOff x="959479" y="3043683"/>
            <a:chExt cx="546544" cy="546639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496" name="Freeform: Shape 495">
              <a:extLst>
                <a:ext uri="{FF2B5EF4-FFF2-40B4-BE49-F238E27FC236}">
                  <a16:creationId xmlns:a16="http://schemas.microsoft.com/office/drawing/2014/main" id="{4C197DEB-D493-A293-82D1-E9255A900DAB}"/>
                </a:ext>
              </a:extLst>
            </p:cNvPr>
            <p:cNvSpPr/>
            <p:nvPr/>
          </p:nvSpPr>
          <p:spPr>
            <a:xfrm>
              <a:off x="1225512" y="3043683"/>
              <a:ext cx="14288" cy="66199"/>
            </a:xfrm>
            <a:custGeom>
              <a:avLst/>
              <a:gdLst>
                <a:gd name="connsiteX0" fmla="*/ 7082 w 14288"/>
                <a:gd name="connsiteY0" fmla="*/ 66065 h 66199"/>
                <a:gd name="connsiteX1" fmla="*/ -62 w 14288"/>
                <a:gd name="connsiteY1" fmla="*/ 59112 h 66199"/>
                <a:gd name="connsiteX2" fmla="*/ -62 w 14288"/>
                <a:gd name="connsiteY2" fmla="*/ 58922 h 66199"/>
                <a:gd name="connsiteX3" fmla="*/ -62 w 14288"/>
                <a:gd name="connsiteY3" fmla="*/ 7010 h 66199"/>
                <a:gd name="connsiteX4" fmla="*/ 7082 w 14288"/>
                <a:gd name="connsiteY4" fmla="*/ -133 h 66199"/>
                <a:gd name="connsiteX5" fmla="*/ 14225 w 14288"/>
                <a:gd name="connsiteY5" fmla="*/ 7010 h 66199"/>
                <a:gd name="connsiteX6" fmla="*/ 14225 w 14288"/>
                <a:gd name="connsiteY6" fmla="*/ 58922 h 66199"/>
                <a:gd name="connsiteX7" fmla="*/ 7082 w 14288"/>
                <a:gd name="connsiteY7" fmla="*/ 66065 h 661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288" h="66199">
                  <a:moveTo>
                    <a:pt x="7082" y="66065"/>
                  </a:moveTo>
                  <a:cubicBezTo>
                    <a:pt x="3189" y="66123"/>
                    <a:pt x="-9" y="63008"/>
                    <a:pt x="-62" y="59112"/>
                  </a:cubicBezTo>
                  <a:cubicBezTo>
                    <a:pt x="-63" y="59045"/>
                    <a:pt x="-63" y="58988"/>
                    <a:pt x="-62" y="58922"/>
                  </a:cubicBezTo>
                  <a:lnTo>
                    <a:pt x="-62" y="7010"/>
                  </a:lnTo>
                  <a:cubicBezTo>
                    <a:pt x="-62" y="3067"/>
                    <a:pt x="3136" y="-133"/>
                    <a:pt x="7082" y="-133"/>
                  </a:cubicBezTo>
                  <a:cubicBezTo>
                    <a:pt x="11027" y="-133"/>
                    <a:pt x="14225" y="3067"/>
                    <a:pt x="14225" y="7010"/>
                  </a:cubicBezTo>
                  <a:lnTo>
                    <a:pt x="14225" y="58922"/>
                  </a:lnTo>
                  <a:cubicBezTo>
                    <a:pt x="14225" y="62865"/>
                    <a:pt x="11027" y="66065"/>
                    <a:pt x="7082" y="6606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497" name="Freeform: Shape 496">
              <a:extLst>
                <a:ext uri="{FF2B5EF4-FFF2-40B4-BE49-F238E27FC236}">
                  <a16:creationId xmlns:a16="http://schemas.microsoft.com/office/drawing/2014/main" id="{FB7C9D78-1E42-763C-F91B-685AF83F91EA}"/>
                </a:ext>
              </a:extLst>
            </p:cNvPr>
            <p:cNvSpPr/>
            <p:nvPr/>
          </p:nvSpPr>
          <p:spPr>
            <a:xfrm>
              <a:off x="1432110" y="3286570"/>
              <a:ext cx="73913" cy="14287"/>
            </a:xfrm>
            <a:custGeom>
              <a:avLst/>
              <a:gdLst>
                <a:gd name="connsiteX0" fmla="*/ 66707 w 73913"/>
                <a:gd name="connsiteY0" fmla="*/ 14154 h 14287"/>
                <a:gd name="connsiteX1" fmla="*/ 7081 w 73913"/>
                <a:gd name="connsiteY1" fmla="*/ 14154 h 14287"/>
                <a:gd name="connsiteX2" fmla="*/ -63 w 73913"/>
                <a:gd name="connsiteY2" fmla="*/ 7010 h 14287"/>
                <a:gd name="connsiteX3" fmla="*/ 7081 w 73913"/>
                <a:gd name="connsiteY3" fmla="*/ -133 h 14287"/>
                <a:gd name="connsiteX4" fmla="*/ 66707 w 73913"/>
                <a:gd name="connsiteY4" fmla="*/ -133 h 14287"/>
                <a:gd name="connsiteX5" fmla="*/ 73851 w 73913"/>
                <a:gd name="connsiteY5" fmla="*/ 7010 h 14287"/>
                <a:gd name="connsiteX6" fmla="*/ 66707 w 73913"/>
                <a:gd name="connsiteY6" fmla="*/ 14154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913" h="14287">
                  <a:moveTo>
                    <a:pt x="66707" y="14154"/>
                  </a:moveTo>
                  <a:lnTo>
                    <a:pt x="7081" y="14154"/>
                  </a:lnTo>
                  <a:cubicBezTo>
                    <a:pt x="3138" y="14154"/>
                    <a:pt x="-63" y="10954"/>
                    <a:pt x="-63" y="7010"/>
                  </a:cubicBezTo>
                  <a:cubicBezTo>
                    <a:pt x="-63" y="3067"/>
                    <a:pt x="3138" y="-133"/>
                    <a:pt x="7081" y="-133"/>
                  </a:cubicBezTo>
                  <a:lnTo>
                    <a:pt x="66707" y="-133"/>
                  </a:lnTo>
                  <a:cubicBezTo>
                    <a:pt x="70651" y="-133"/>
                    <a:pt x="73851" y="3067"/>
                    <a:pt x="73851" y="7010"/>
                  </a:cubicBezTo>
                  <a:cubicBezTo>
                    <a:pt x="73851" y="10954"/>
                    <a:pt x="70651" y="14154"/>
                    <a:pt x="66707" y="1415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498" name="Freeform: Shape 497">
              <a:extLst>
                <a:ext uri="{FF2B5EF4-FFF2-40B4-BE49-F238E27FC236}">
                  <a16:creationId xmlns:a16="http://schemas.microsoft.com/office/drawing/2014/main" id="{BB49D9F8-E1AF-648F-5542-2CD40A5E6E60}"/>
                </a:ext>
              </a:extLst>
            </p:cNvPr>
            <p:cNvSpPr/>
            <p:nvPr/>
          </p:nvSpPr>
          <p:spPr>
            <a:xfrm>
              <a:off x="959479" y="3285808"/>
              <a:ext cx="74009" cy="14287"/>
            </a:xfrm>
            <a:custGeom>
              <a:avLst/>
              <a:gdLst>
                <a:gd name="connsiteX0" fmla="*/ 66517 w 74009"/>
                <a:gd name="connsiteY0" fmla="*/ 14154 h 14287"/>
                <a:gd name="connsiteX1" fmla="*/ 7081 w 74009"/>
                <a:gd name="connsiteY1" fmla="*/ 14154 h 14287"/>
                <a:gd name="connsiteX2" fmla="*/ -63 w 74009"/>
                <a:gd name="connsiteY2" fmla="*/ 7010 h 14287"/>
                <a:gd name="connsiteX3" fmla="*/ 7081 w 74009"/>
                <a:gd name="connsiteY3" fmla="*/ -133 h 14287"/>
                <a:gd name="connsiteX4" fmla="*/ 66803 w 74009"/>
                <a:gd name="connsiteY4" fmla="*/ -133 h 14287"/>
                <a:gd name="connsiteX5" fmla="*/ 73946 w 74009"/>
                <a:gd name="connsiteY5" fmla="*/ 7010 h 14287"/>
                <a:gd name="connsiteX6" fmla="*/ 66803 w 74009"/>
                <a:gd name="connsiteY6" fmla="*/ 14154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009" h="14287">
                  <a:moveTo>
                    <a:pt x="66517" y="14154"/>
                  </a:moveTo>
                  <a:lnTo>
                    <a:pt x="7081" y="14154"/>
                  </a:lnTo>
                  <a:cubicBezTo>
                    <a:pt x="3136" y="14154"/>
                    <a:pt x="-63" y="10954"/>
                    <a:pt x="-63" y="7010"/>
                  </a:cubicBezTo>
                  <a:cubicBezTo>
                    <a:pt x="-63" y="3067"/>
                    <a:pt x="3136" y="-133"/>
                    <a:pt x="7081" y="-133"/>
                  </a:cubicBezTo>
                  <a:lnTo>
                    <a:pt x="66803" y="-133"/>
                  </a:lnTo>
                  <a:cubicBezTo>
                    <a:pt x="70748" y="-133"/>
                    <a:pt x="73946" y="3067"/>
                    <a:pt x="73946" y="7010"/>
                  </a:cubicBezTo>
                  <a:cubicBezTo>
                    <a:pt x="73946" y="10954"/>
                    <a:pt x="70748" y="14154"/>
                    <a:pt x="66803" y="1415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499" name="Freeform: Shape 498">
              <a:extLst>
                <a:ext uri="{FF2B5EF4-FFF2-40B4-BE49-F238E27FC236}">
                  <a16:creationId xmlns:a16="http://schemas.microsoft.com/office/drawing/2014/main" id="{FF9E1EB1-90DE-BFFF-CC88-43C05BA28F1E}"/>
                </a:ext>
              </a:extLst>
            </p:cNvPr>
            <p:cNvSpPr/>
            <p:nvPr/>
          </p:nvSpPr>
          <p:spPr>
            <a:xfrm>
              <a:off x="1378361" y="3102843"/>
              <a:ext cx="58070" cy="55044"/>
            </a:xfrm>
            <a:custGeom>
              <a:avLst/>
              <a:gdLst>
                <a:gd name="connsiteX0" fmla="*/ 7299 w 58070"/>
                <a:gd name="connsiteY0" fmla="*/ 54912 h 55044"/>
                <a:gd name="connsiteX1" fmla="*/ 2060 w 58070"/>
                <a:gd name="connsiteY1" fmla="*/ 52530 h 55044"/>
                <a:gd name="connsiteX2" fmla="*/ 1888 w 58070"/>
                <a:gd name="connsiteY2" fmla="*/ 42700 h 55044"/>
                <a:gd name="connsiteX3" fmla="*/ 2060 w 58070"/>
                <a:gd name="connsiteY3" fmla="*/ 42529 h 55044"/>
                <a:gd name="connsiteX4" fmla="*/ 45780 w 58070"/>
                <a:gd name="connsiteY4" fmla="*/ 1953 h 55044"/>
                <a:gd name="connsiteX5" fmla="*/ 55876 w 58070"/>
                <a:gd name="connsiteY5" fmla="*/ 1953 h 55044"/>
                <a:gd name="connsiteX6" fmla="*/ 56009 w 58070"/>
                <a:gd name="connsiteY6" fmla="*/ 11916 h 55044"/>
                <a:gd name="connsiteX7" fmla="*/ 55876 w 58070"/>
                <a:gd name="connsiteY7" fmla="*/ 12049 h 55044"/>
                <a:gd name="connsiteX8" fmla="*/ 12156 w 58070"/>
                <a:gd name="connsiteY8" fmla="*/ 52626 h 55044"/>
                <a:gd name="connsiteX9" fmla="*/ 7299 w 58070"/>
                <a:gd name="connsiteY9" fmla="*/ 54912 h 55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8070" h="55044">
                  <a:moveTo>
                    <a:pt x="7299" y="54912"/>
                  </a:moveTo>
                  <a:cubicBezTo>
                    <a:pt x="5298" y="54874"/>
                    <a:pt x="3403" y="54016"/>
                    <a:pt x="2060" y="52530"/>
                  </a:cubicBezTo>
                  <a:cubicBezTo>
                    <a:pt x="-702" y="49863"/>
                    <a:pt x="-779" y="45463"/>
                    <a:pt x="1888" y="42700"/>
                  </a:cubicBezTo>
                  <a:cubicBezTo>
                    <a:pt x="1946" y="42643"/>
                    <a:pt x="2003" y="42586"/>
                    <a:pt x="2060" y="42529"/>
                  </a:cubicBezTo>
                  <a:lnTo>
                    <a:pt x="45780" y="1953"/>
                  </a:lnTo>
                  <a:cubicBezTo>
                    <a:pt x="48570" y="-829"/>
                    <a:pt x="53085" y="-829"/>
                    <a:pt x="55876" y="1953"/>
                  </a:cubicBezTo>
                  <a:cubicBezTo>
                    <a:pt x="58667" y="4667"/>
                    <a:pt x="58724" y="9134"/>
                    <a:pt x="56009" y="11916"/>
                  </a:cubicBezTo>
                  <a:cubicBezTo>
                    <a:pt x="55962" y="11963"/>
                    <a:pt x="55924" y="12011"/>
                    <a:pt x="55876" y="12049"/>
                  </a:cubicBezTo>
                  <a:lnTo>
                    <a:pt x="12156" y="52626"/>
                  </a:lnTo>
                  <a:cubicBezTo>
                    <a:pt x="10880" y="53969"/>
                    <a:pt x="9146" y="54778"/>
                    <a:pt x="7299" y="54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500" name="Freeform: Shape 499">
              <a:extLst>
                <a:ext uri="{FF2B5EF4-FFF2-40B4-BE49-F238E27FC236}">
                  <a16:creationId xmlns:a16="http://schemas.microsoft.com/office/drawing/2014/main" id="{6EF897EF-1E30-6310-779C-CB7414D43CF6}"/>
                </a:ext>
              </a:extLst>
            </p:cNvPr>
            <p:cNvSpPr/>
            <p:nvPr/>
          </p:nvSpPr>
          <p:spPr>
            <a:xfrm>
              <a:off x="1030916" y="3424370"/>
              <a:ext cx="57303" cy="54128"/>
            </a:xfrm>
            <a:custGeom>
              <a:avLst/>
              <a:gdLst>
                <a:gd name="connsiteX0" fmla="*/ 7082 w 57303"/>
                <a:gd name="connsiteY0" fmla="*/ 53995 h 54128"/>
                <a:gd name="connsiteX1" fmla="*/ -63 w 57303"/>
                <a:gd name="connsiteY1" fmla="*/ 46852 h 54128"/>
                <a:gd name="connsiteX2" fmla="*/ 2224 w 57303"/>
                <a:gd name="connsiteY2" fmla="*/ 41613 h 54128"/>
                <a:gd name="connsiteX3" fmla="*/ 46039 w 57303"/>
                <a:gd name="connsiteY3" fmla="*/ 1131 h 54128"/>
                <a:gd name="connsiteX4" fmla="*/ 55977 w 57303"/>
                <a:gd name="connsiteY4" fmla="*/ 2951 h 54128"/>
                <a:gd name="connsiteX5" fmla="*/ 55564 w 57303"/>
                <a:gd name="connsiteY5" fmla="*/ 11609 h 54128"/>
                <a:gd name="connsiteX6" fmla="*/ 11844 w 57303"/>
                <a:gd name="connsiteY6" fmla="*/ 52090 h 54128"/>
                <a:gd name="connsiteX7" fmla="*/ 7082 w 57303"/>
                <a:gd name="connsiteY7" fmla="*/ 53995 h 54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303" h="54128">
                  <a:moveTo>
                    <a:pt x="7082" y="53995"/>
                  </a:moveTo>
                  <a:cubicBezTo>
                    <a:pt x="3137" y="53995"/>
                    <a:pt x="-62" y="50795"/>
                    <a:pt x="-63" y="46852"/>
                  </a:cubicBezTo>
                  <a:cubicBezTo>
                    <a:pt x="-63" y="44861"/>
                    <a:pt x="766" y="42965"/>
                    <a:pt x="2224" y="41613"/>
                  </a:cubicBezTo>
                  <a:lnTo>
                    <a:pt x="46039" y="1131"/>
                  </a:lnTo>
                  <a:cubicBezTo>
                    <a:pt x="49286" y="-1107"/>
                    <a:pt x="53735" y="-297"/>
                    <a:pt x="55977" y="2951"/>
                  </a:cubicBezTo>
                  <a:cubicBezTo>
                    <a:pt x="57804" y="5599"/>
                    <a:pt x="57636" y="9142"/>
                    <a:pt x="55564" y="11609"/>
                  </a:cubicBezTo>
                  <a:lnTo>
                    <a:pt x="11844" y="52090"/>
                  </a:lnTo>
                  <a:cubicBezTo>
                    <a:pt x="10553" y="53300"/>
                    <a:pt x="8853" y="53976"/>
                    <a:pt x="7082" y="5399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501" name="Freeform: Shape 500">
              <a:extLst>
                <a:ext uri="{FF2B5EF4-FFF2-40B4-BE49-F238E27FC236}">
                  <a16:creationId xmlns:a16="http://schemas.microsoft.com/office/drawing/2014/main" id="{D6E0963D-098E-60ED-E446-4336B9167F83}"/>
                </a:ext>
              </a:extLst>
            </p:cNvPr>
            <p:cNvSpPr/>
            <p:nvPr/>
          </p:nvSpPr>
          <p:spPr>
            <a:xfrm>
              <a:off x="1069859" y="3135349"/>
              <a:ext cx="325389" cy="365312"/>
            </a:xfrm>
            <a:custGeom>
              <a:avLst/>
              <a:gdLst>
                <a:gd name="connsiteX0" fmla="*/ 230553 w 325389"/>
                <a:gd name="connsiteY0" fmla="*/ 365115 h 365312"/>
                <a:gd name="connsiteX1" fmla="*/ 94821 w 325389"/>
                <a:gd name="connsiteY1" fmla="*/ 365115 h 365312"/>
                <a:gd name="connsiteX2" fmla="*/ 87678 w 325389"/>
                <a:gd name="connsiteY2" fmla="*/ 357971 h 365312"/>
                <a:gd name="connsiteX3" fmla="*/ 87678 w 325389"/>
                <a:gd name="connsiteY3" fmla="*/ 349779 h 365312"/>
                <a:gd name="connsiteX4" fmla="*/ 70342 w 325389"/>
                <a:gd name="connsiteY4" fmla="*/ 297392 h 365312"/>
                <a:gd name="connsiteX5" fmla="*/ 70342 w 325389"/>
                <a:gd name="connsiteY5" fmla="*/ 297392 h 365312"/>
                <a:gd name="connsiteX6" fmla="*/ 29003 w 325389"/>
                <a:gd name="connsiteY6" fmla="*/ 255768 h 365312"/>
                <a:gd name="connsiteX7" fmla="*/ 28241 w 325389"/>
                <a:gd name="connsiteY7" fmla="*/ 254244 h 365312"/>
                <a:gd name="connsiteX8" fmla="*/ 70966 w 325389"/>
                <a:gd name="connsiteY8" fmla="*/ 28168 h 365312"/>
                <a:gd name="connsiteX9" fmla="*/ 297037 w 325389"/>
                <a:gd name="connsiteY9" fmla="*/ 70897 h 365312"/>
                <a:gd name="connsiteX10" fmla="*/ 325326 w 325389"/>
                <a:gd name="connsiteY10" fmla="*/ 162994 h 365312"/>
                <a:gd name="connsiteX11" fmla="*/ 324564 w 325389"/>
                <a:gd name="connsiteY11" fmla="*/ 177948 h 365312"/>
                <a:gd name="connsiteX12" fmla="*/ 324564 w 325389"/>
                <a:gd name="connsiteY12" fmla="*/ 180806 h 365312"/>
                <a:gd name="connsiteX13" fmla="*/ 322374 w 325389"/>
                <a:gd name="connsiteY13" fmla="*/ 195189 h 365312"/>
                <a:gd name="connsiteX14" fmla="*/ 322374 w 325389"/>
                <a:gd name="connsiteY14" fmla="*/ 196237 h 365312"/>
                <a:gd name="connsiteX15" fmla="*/ 318564 w 325389"/>
                <a:gd name="connsiteY15" fmla="*/ 210905 h 365312"/>
                <a:gd name="connsiteX16" fmla="*/ 313134 w 325389"/>
                <a:gd name="connsiteY16" fmla="*/ 225954 h 365312"/>
                <a:gd name="connsiteX17" fmla="*/ 313134 w 325389"/>
                <a:gd name="connsiteY17" fmla="*/ 226621 h 365312"/>
                <a:gd name="connsiteX18" fmla="*/ 255984 w 325389"/>
                <a:gd name="connsiteY18" fmla="*/ 297202 h 365312"/>
                <a:gd name="connsiteX19" fmla="*/ 255984 w 325389"/>
                <a:gd name="connsiteY19" fmla="*/ 297202 h 365312"/>
                <a:gd name="connsiteX20" fmla="*/ 238649 w 325389"/>
                <a:gd name="connsiteY20" fmla="*/ 349208 h 365312"/>
                <a:gd name="connsiteX21" fmla="*/ 238649 w 325389"/>
                <a:gd name="connsiteY21" fmla="*/ 357780 h 365312"/>
                <a:gd name="connsiteX22" fmla="*/ 231762 w 325389"/>
                <a:gd name="connsiteY22" fmla="*/ 365172 h 365312"/>
                <a:gd name="connsiteX23" fmla="*/ 230553 w 325389"/>
                <a:gd name="connsiteY23" fmla="*/ 365115 h 365312"/>
                <a:gd name="connsiteX24" fmla="*/ 101965 w 325389"/>
                <a:gd name="connsiteY24" fmla="*/ 350827 h 365312"/>
                <a:gd name="connsiteX25" fmla="*/ 223409 w 325389"/>
                <a:gd name="connsiteY25" fmla="*/ 350827 h 365312"/>
                <a:gd name="connsiteX26" fmla="*/ 223409 w 325389"/>
                <a:gd name="connsiteY26" fmla="*/ 349779 h 365312"/>
                <a:gd name="connsiteX27" fmla="*/ 245888 w 325389"/>
                <a:gd name="connsiteY27" fmla="*/ 286438 h 365312"/>
                <a:gd name="connsiteX28" fmla="*/ 246650 w 325389"/>
                <a:gd name="connsiteY28" fmla="*/ 285771 h 365312"/>
                <a:gd name="connsiteX29" fmla="*/ 299323 w 325389"/>
                <a:gd name="connsiteY29" fmla="*/ 221097 h 365312"/>
                <a:gd name="connsiteX30" fmla="*/ 299323 w 325389"/>
                <a:gd name="connsiteY30" fmla="*/ 221097 h 365312"/>
                <a:gd name="connsiteX31" fmla="*/ 305895 w 325389"/>
                <a:gd name="connsiteY31" fmla="*/ 223859 h 365312"/>
                <a:gd name="connsiteX32" fmla="*/ 299609 w 325389"/>
                <a:gd name="connsiteY32" fmla="*/ 220430 h 365312"/>
                <a:gd name="connsiteX33" fmla="*/ 304371 w 325389"/>
                <a:gd name="connsiteY33" fmla="*/ 207286 h 365312"/>
                <a:gd name="connsiteX34" fmla="*/ 307800 w 325389"/>
                <a:gd name="connsiteY34" fmla="*/ 193951 h 365312"/>
                <a:gd name="connsiteX35" fmla="*/ 315230 w 325389"/>
                <a:gd name="connsiteY35" fmla="*/ 193951 h 365312"/>
                <a:gd name="connsiteX36" fmla="*/ 308181 w 325389"/>
                <a:gd name="connsiteY36" fmla="*/ 192522 h 365312"/>
                <a:gd name="connsiteX37" fmla="*/ 310182 w 325389"/>
                <a:gd name="connsiteY37" fmla="*/ 179472 h 365312"/>
                <a:gd name="connsiteX38" fmla="*/ 310182 w 325389"/>
                <a:gd name="connsiteY38" fmla="*/ 177472 h 365312"/>
                <a:gd name="connsiteX39" fmla="*/ 310943 w 325389"/>
                <a:gd name="connsiteY39" fmla="*/ 163185 h 365312"/>
                <a:gd name="connsiteX40" fmla="*/ 162829 w 325389"/>
                <a:gd name="connsiteY40" fmla="*/ 14309 h 365312"/>
                <a:gd name="connsiteX41" fmla="*/ 13955 w 325389"/>
                <a:gd name="connsiteY41" fmla="*/ 162423 h 365312"/>
                <a:gd name="connsiteX42" fmla="*/ 40529 w 325389"/>
                <a:gd name="connsiteY42" fmla="*/ 247576 h 365312"/>
                <a:gd name="connsiteX43" fmla="*/ 41291 w 325389"/>
                <a:gd name="connsiteY43" fmla="*/ 249005 h 365312"/>
                <a:gd name="connsiteX44" fmla="*/ 78533 w 325389"/>
                <a:gd name="connsiteY44" fmla="*/ 285962 h 365312"/>
                <a:gd name="connsiteX45" fmla="*/ 79295 w 325389"/>
                <a:gd name="connsiteY45" fmla="*/ 286629 h 365312"/>
                <a:gd name="connsiteX46" fmla="*/ 101774 w 325389"/>
                <a:gd name="connsiteY46" fmla="*/ 350256 h 365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325389" h="365312">
                  <a:moveTo>
                    <a:pt x="230553" y="365115"/>
                  </a:moveTo>
                  <a:lnTo>
                    <a:pt x="94821" y="365115"/>
                  </a:lnTo>
                  <a:cubicBezTo>
                    <a:pt x="90876" y="365115"/>
                    <a:pt x="87678" y="361915"/>
                    <a:pt x="87678" y="357971"/>
                  </a:cubicBezTo>
                  <a:lnTo>
                    <a:pt x="87678" y="349779"/>
                  </a:lnTo>
                  <a:cubicBezTo>
                    <a:pt x="87678" y="349018"/>
                    <a:pt x="89201" y="311679"/>
                    <a:pt x="70342" y="297392"/>
                  </a:cubicBezTo>
                  <a:lnTo>
                    <a:pt x="70342" y="297392"/>
                  </a:lnTo>
                  <a:cubicBezTo>
                    <a:pt x="54188" y="286095"/>
                    <a:pt x="40187" y="271998"/>
                    <a:pt x="29003" y="255768"/>
                  </a:cubicBezTo>
                  <a:lnTo>
                    <a:pt x="28241" y="254244"/>
                  </a:lnTo>
                  <a:cubicBezTo>
                    <a:pt x="-22389" y="180015"/>
                    <a:pt x="-3261" y="78803"/>
                    <a:pt x="70966" y="28168"/>
                  </a:cubicBezTo>
                  <a:cubicBezTo>
                    <a:pt x="145191" y="-22457"/>
                    <a:pt x="246412" y="-3331"/>
                    <a:pt x="297037" y="70897"/>
                  </a:cubicBezTo>
                  <a:cubicBezTo>
                    <a:pt x="315554" y="98034"/>
                    <a:pt x="325412" y="130143"/>
                    <a:pt x="325326" y="162994"/>
                  </a:cubicBezTo>
                  <a:cubicBezTo>
                    <a:pt x="325326" y="167566"/>
                    <a:pt x="325326" y="172519"/>
                    <a:pt x="324564" y="177948"/>
                  </a:cubicBezTo>
                  <a:lnTo>
                    <a:pt x="324564" y="180806"/>
                  </a:lnTo>
                  <a:cubicBezTo>
                    <a:pt x="323993" y="185759"/>
                    <a:pt x="323326" y="190331"/>
                    <a:pt x="322374" y="195189"/>
                  </a:cubicBezTo>
                  <a:lnTo>
                    <a:pt x="322374" y="196237"/>
                  </a:lnTo>
                  <a:cubicBezTo>
                    <a:pt x="321135" y="201761"/>
                    <a:pt x="319992" y="206428"/>
                    <a:pt x="318564" y="210905"/>
                  </a:cubicBezTo>
                  <a:cubicBezTo>
                    <a:pt x="317030" y="216020"/>
                    <a:pt x="315211" y="221040"/>
                    <a:pt x="313134" y="225954"/>
                  </a:cubicBezTo>
                  <a:lnTo>
                    <a:pt x="313134" y="226621"/>
                  </a:lnTo>
                  <a:cubicBezTo>
                    <a:pt x="301095" y="255053"/>
                    <a:pt x="281283" y="279514"/>
                    <a:pt x="255984" y="297202"/>
                  </a:cubicBezTo>
                  <a:lnTo>
                    <a:pt x="255984" y="297202"/>
                  </a:lnTo>
                  <a:cubicBezTo>
                    <a:pt x="236934" y="311489"/>
                    <a:pt x="238649" y="348827"/>
                    <a:pt x="238649" y="349208"/>
                  </a:cubicBezTo>
                  <a:lnTo>
                    <a:pt x="238649" y="357780"/>
                  </a:lnTo>
                  <a:cubicBezTo>
                    <a:pt x="238792" y="361724"/>
                    <a:pt x="235706" y="365029"/>
                    <a:pt x="231762" y="365172"/>
                  </a:cubicBezTo>
                  <a:cubicBezTo>
                    <a:pt x="231362" y="365191"/>
                    <a:pt x="230953" y="365172"/>
                    <a:pt x="230553" y="365115"/>
                  </a:cubicBezTo>
                  <a:close/>
                  <a:moveTo>
                    <a:pt x="101965" y="350827"/>
                  </a:moveTo>
                  <a:lnTo>
                    <a:pt x="223409" y="350827"/>
                  </a:lnTo>
                  <a:lnTo>
                    <a:pt x="223409" y="349779"/>
                  </a:lnTo>
                  <a:cubicBezTo>
                    <a:pt x="223409" y="348255"/>
                    <a:pt x="221599" y="305488"/>
                    <a:pt x="245888" y="286438"/>
                  </a:cubicBezTo>
                  <a:cubicBezTo>
                    <a:pt x="246097" y="286171"/>
                    <a:pt x="246354" y="285943"/>
                    <a:pt x="246650" y="285771"/>
                  </a:cubicBezTo>
                  <a:cubicBezTo>
                    <a:pt x="269948" y="269598"/>
                    <a:pt x="288207" y="247186"/>
                    <a:pt x="299323" y="221097"/>
                  </a:cubicBezTo>
                  <a:lnTo>
                    <a:pt x="299323" y="221097"/>
                  </a:lnTo>
                  <a:lnTo>
                    <a:pt x="305895" y="223859"/>
                  </a:lnTo>
                  <a:lnTo>
                    <a:pt x="299609" y="220430"/>
                  </a:lnTo>
                  <a:cubicBezTo>
                    <a:pt x="301514" y="215858"/>
                    <a:pt x="303038" y="211572"/>
                    <a:pt x="304371" y="207286"/>
                  </a:cubicBezTo>
                  <a:cubicBezTo>
                    <a:pt x="305705" y="202999"/>
                    <a:pt x="306943" y="198237"/>
                    <a:pt x="307800" y="193951"/>
                  </a:cubicBezTo>
                  <a:lnTo>
                    <a:pt x="315230" y="193951"/>
                  </a:lnTo>
                  <a:lnTo>
                    <a:pt x="308181" y="192522"/>
                  </a:lnTo>
                  <a:cubicBezTo>
                    <a:pt x="309039" y="188236"/>
                    <a:pt x="309705" y="183854"/>
                    <a:pt x="310182" y="179472"/>
                  </a:cubicBezTo>
                  <a:lnTo>
                    <a:pt x="310182" y="177472"/>
                  </a:lnTo>
                  <a:cubicBezTo>
                    <a:pt x="310677" y="172729"/>
                    <a:pt x="310934" y="167957"/>
                    <a:pt x="310943" y="163185"/>
                  </a:cubicBezTo>
                  <a:cubicBezTo>
                    <a:pt x="311153" y="81175"/>
                    <a:pt x="244840" y="14519"/>
                    <a:pt x="162829" y="14309"/>
                  </a:cubicBezTo>
                  <a:cubicBezTo>
                    <a:pt x="80818" y="14099"/>
                    <a:pt x="14164" y="80412"/>
                    <a:pt x="13955" y="162423"/>
                  </a:cubicBezTo>
                  <a:cubicBezTo>
                    <a:pt x="13877" y="192865"/>
                    <a:pt x="23154" y="222583"/>
                    <a:pt x="40529" y="247576"/>
                  </a:cubicBezTo>
                  <a:cubicBezTo>
                    <a:pt x="40819" y="248033"/>
                    <a:pt x="41075" y="248510"/>
                    <a:pt x="41291" y="249005"/>
                  </a:cubicBezTo>
                  <a:cubicBezTo>
                    <a:pt x="51425" y="263426"/>
                    <a:pt x="64035" y="275942"/>
                    <a:pt x="78533" y="285962"/>
                  </a:cubicBezTo>
                  <a:cubicBezTo>
                    <a:pt x="78830" y="286133"/>
                    <a:pt x="79088" y="286362"/>
                    <a:pt x="79295" y="286629"/>
                  </a:cubicBezTo>
                  <a:cubicBezTo>
                    <a:pt x="103584" y="305679"/>
                    <a:pt x="101870" y="348446"/>
                    <a:pt x="101774" y="35025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502" name="Freeform: Shape 501">
              <a:extLst>
                <a:ext uri="{FF2B5EF4-FFF2-40B4-BE49-F238E27FC236}">
                  <a16:creationId xmlns:a16="http://schemas.microsoft.com/office/drawing/2014/main" id="{A5D25035-2F9B-168C-542C-9B0A60969433}"/>
                </a:ext>
              </a:extLst>
            </p:cNvPr>
            <p:cNvSpPr/>
            <p:nvPr/>
          </p:nvSpPr>
          <p:spPr>
            <a:xfrm>
              <a:off x="1069874" y="3134839"/>
              <a:ext cx="230570" cy="170781"/>
            </a:xfrm>
            <a:custGeom>
              <a:avLst/>
              <a:gdLst>
                <a:gd name="connsiteX0" fmla="*/ 7081 w 230570"/>
                <a:gd name="connsiteY0" fmla="*/ 170648 h 170781"/>
                <a:gd name="connsiteX1" fmla="*/ -63 w 230570"/>
                <a:gd name="connsiteY1" fmla="*/ 163504 h 170781"/>
                <a:gd name="connsiteX2" fmla="*/ 160529 w 230570"/>
                <a:gd name="connsiteY2" fmla="*/ -40 h 170781"/>
                <a:gd name="connsiteX3" fmla="*/ 162719 w 230570"/>
                <a:gd name="connsiteY3" fmla="*/ -40 h 170781"/>
                <a:gd name="connsiteX4" fmla="*/ 163386 w 230570"/>
                <a:gd name="connsiteY4" fmla="*/ -40 h 170781"/>
                <a:gd name="connsiteX5" fmla="*/ 165386 w 230570"/>
                <a:gd name="connsiteY5" fmla="*/ -40 h 170781"/>
                <a:gd name="connsiteX6" fmla="*/ 226156 w 230570"/>
                <a:gd name="connsiteY6" fmla="*/ 13104 h 170781"/>
                <a:gd name="connsiteX7" fmla="*/ 229937 w 230570"/>
                <a:gd name="connsiteY7" fmla="*/ 22467 h 170781"/>
                <a:gd name="connsiteX8" fmla="*/ 229871 w 230570"/>
                <a:gd name="connsiteY8" fmla="*/ 22629 h 170781"/>
                <a:gd name="connsiteX9" fmla="*/ 220346 w 230570"/>
                <a:gd name="connsiteY9" fmla="*/ 26344 h 170781"/>
                <a:gd name="connsiteX10" fmla="*/ 164148 w 230570"/>
                <a:gd name="connsiteY10" fmla="*/ 14247 h 170781"/>
                <a:gd name="connsiteX11" fmla="*/ 160529 w 230570"/>
                <a:gd name="connsiteY11" fmla="*/ 14247 h 170781"/>
                <a:gd name="connsiteX12" fmla="*/ 13844 w 230570"/>
                <a:gd name="connsiteY12" fmla="*/ 163504 h 170781"/>
                <a:gd name="connsiteX13" fmla="*/ 7081 w 230570"/>
                <a:gd name="connsiteY13" fmla="*/ 170648 h 170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30570" h="170781">
                  <a:moveTo>
                    <a:pt x="7081" y="170648"/>
                  </a:moveTo>
                  <a:cubicBezTo>
                    <a:pt x="3157" y="170600"/>
                    <a:pt x="-11" y="167428"/>
                    <a:pt x="-63" y="163504"/>
                  </a:cubicBezTo>
                  <a:cubicBezTo>
                    <a:pt x="428" y="74531"/>
                    <a:pt x="71578" y="2074"/>
                    <a:pt x="160529" y="-40"/>
                  </a:cubicBezTo>
                  <a:cubicBezTo>
                    <a:pt x="161254" y="-164"/>
                    <a:pt x="161994" y="-164"/>
                    <a:pt x="162719" y="-40"/>
                  </a:cubicBezTo>
                  <a:lnTo>
                    <a:pt x="163386" y="-40"/>
                  </a:lnTo>
                  <a:lnTo>
                    <a:pt x="165386" y="-40"/>
                  </a:lnTo>
                  <a:cubicBezTo>
                    <a:pt x="186308" y="321"/>
                    <a:pt x="206953" y="4789"/>
                    <a:pt x="226156" y="13104"/>
                  </a:cubicBezTo>
                  <a:cubicBezTo>
                    <a:pt x="229785" y="14647"/>
                    <a:pt x="231480" y="18838"/>
                    <a:pt x="229937" y="22467"/>
                  </a:cubicBezTo>
                  <a:cubicBezTo>
                    <a:pt x="229918" y="22524"/>
                    <a:pt x="229890" y="22581"/>
                    <a:pt x="229871" y="22629"/>
                  </a:cubicBezTo>
                  <a:cubicBezTo>
                    <a:pt x="228223" y="26239"/>
                    <a:pt x="224003" y="27887"/>
                    <a:pt x="220346" y="26344"/>
                  </a:cubicBezTo>
                  <a:cubicBezTo>
                    <a:pt x="202572" y="18705"/>
                    <a:pt x="183488" y="14599"/>
                    <a:pt x="164148" y="14247"/>
                  </a:cubicBezTo>
                  <a:lnTo>
                    <a:pt x="160529" y="14247"/>
                  </a:lnTo>
                  <a:cubicBezTo>
                    <a:pt x="79298" y="16105"/>
                    <a:pt x="14287" y="82256"/>
                    <a:pt x="13844" y="163504"/>
                  </a:cubicBezTo>
                  <a:cubicBezTo>
                    <a:pt x="13849" y="167304"/>
                    <a:pt x="10877" y="170448"/>
                    <a:pt x="7081" y="1706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503" name="Freeform: Shape 502">
              <a:extLst>
                <a:ext uri="{FF2B5EF4-FFF2-40B4-BE49-F238E27FC236}">
                  <a16:creationId xmlns:a16="http://schemas.microsoft.com/office/drawing/2014/main" id="{3AAB5389-E51E-EA17-1979-6BCC44764E18}"/>
                </a:ext>
              </a:extLst>
            </p:cNvPr>
            <p:cNvSpPr/>
            <p:nvPr/>
          </p:nvSpPr>
          <p:spPr>
            <a:xfrm>
              <a:off x="1160552" y="3516218"/>
              <a:ext cx="145351" cy="14287"/>
            </a:xfrm>
            <a:custGeom>
              <a:avLst/>
              <a:gdLst>
                <a:gd name="connsiteX0" fmla="*/ 0 w 145351"/>
                <a:gd name="connsiteY0" fmla="*/ 0 h 14287"/>
                <a:gd name="connsiteX1" fmla="*/ 145352 w 145351"/>
                <a:gd name="connsiteY1" fmla="*/ 0 h 14287"/>
                <a:gd name="connsiteX2" fmla="*/ 145352 w 145351"/>
                <a:gd name="connsiteY2" fmla="*/ 14287 h 14287"/>
                <a:gd name="connsiteX3" fmla="*/ 0 w 145351"/>
                <a:gd name="connsiteY3" fmla="*/ 14287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5351" h="14287">
                  <a:moveTo>
                    <a:pt x="0" y="0"/>
                  </a:moveTo>
                  <a:lnTo>
                    <a:pt x="145352" y="0"/>
                  </a:lnTo>
                  <a:lnTo>
                    <a:pt x="145352" y="14287"/>
                  </a:lnTo>
                  <a:lnTo>
                    <a:pt x="0" y="1428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504" name="Freeform: Shape 503">
              <a:extLst>
                <a:ext uri="{FF2B5EF4-FFF2-40B4-BE49-F238E27FC236}">
                  <a16:creationId xmlns:a16="http://schemas.microsoft.com/office/drawing/2014/main" id="{B435EE5C-65C6-57E6-7BF0-E35FEC9350A9}"/>
                </a:ext>
              </a:extLst>
            </p:cNvPr>
            <p:cNvSpPr/>
            <p:nvPr/>
          </p:nvSpPr>
          <p:spPr>
            <a:xfrm>
              <a:off x="1160552" y="3546127"/>
              <a:ext cx="145351" cy="14287"/>
            </a:xfrm>
            <a:custGeom>
              <a:avLst/>
              <a:gdLst>
                <a:gd name="connsiteX0" fmla="*/ 0 w 145351"/>
                <a:gd name="connsiteY0" fmla="*/ 0 h 14287"/>
                <a:gd name="connsiteX1" fmla="*/ 145352 w 145351"/>
                <a:gd name="connsiteY1" fmla="*/ 0 h 14287"/>
                <a:gd name="connsiteX2" fmla="*/ 145352 w 145351"/>
                <a:gd name="connsiteY2" fmla="*/ 14287 h 14287"/>
                <a:gd name="connsiteX3" fmla="*/ 0 w 145351"/>
                <a:gd name="connsiteY3" fmla="*/ 14287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5351" h="14287">
                  <a:moveTo>
                    <a:pt x="0" y="0"/>
                  </a:moveTo>
                  <a:lnTo>
                    <a:pt x="145352" y="0"/>
                  </a:lnTo>
                  <a:lnTo>
                    <a:pt x="145352" y="14287"/>
                  </a:lnTo>
                  <a:lnTo>
                    <a:pt x="0" y="1428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505" name="Freeform: Shape 504">
              <a:extLst>
                <a:ext uri="{FF2B5EF4-FFF2-40B4-BE49-F238E27FC236}">
                  <a16:creationId xmlns:a16="http://schemas.microsoft.com/office/drawing/2014/main" id="{17A9F810-FF71-5BCC-DCE7-43245BFA0BF8}"/>
                </a:ext>
              </a:extLst>
            </p:cNvPr>
            <p:cNvSpPr/>
            <p:nvPr/>
          </p:nvSpPr>
          <p:spPr>
            <a:xfrm>
              <a:off x="1190460" y="3576035"/>
              <a:ext cx="85534" cy="14287"/>
            </a:xfrm>
            <a:custGeom>
              <a:avLst/>
              <a:gdLst>
                <a:gd name="connsiteX0" fmla="*/ 0 w 85534"/>
                <a:gd name="connsiteY0" fmla="*/ 0 h 14287"/>
                <a:gd name="connsiteX1" fmla="*/ 85535 w 85534"/>
                <a:gd name="connsiteY1" fmla="*/ 0 h 14287"/>
                <a:gd name="connsiteX2" fmla="*/ 85535 w 85534"/>
                <a:gd name="connsiteY2" fmla="*/ 14287 h 14287"/>
                <a:gd name="connsiteX3" fmla="*/ 0 w 85534"/>
                <a:gd name="connsiteY3" fmla="*/ 14287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534" h="14287">
                  <a:moveTo>
                    <a:pt x="0" y="0"/>
                  </a:moveTo>
                  <a:lnTo>
                    <a:pt x="85535" y="0"/>
                  </a:lnTo>
                  <a:lnTo>
                    <a:pt x="85535" y="14287"/>
                  </a:lnTo>
                  <a:lnTo>
                    <a:pt x="0" y="1428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506" name="Freeform: Shape 505">
              <a:extLst>
                <a:ext uri="{FF2B5EF4-FFF2-40B4-BE49-F238E27FC236}">
                  <a16:creationId xmlns:a16="http://schemas.microsoft.com/office/drawing/2014/main" id="{01C94B71-3C1E-ECFB-49B6-76C523C65716}"/>
                </a:ext>
              </a:extLst>
            </p:cNvPr>
            <p:cNvSpPr/>
            <p:nvPr/>
          </p:nvSpPr>
          <p:spPr>
            <a:xfrm>
              <a:off x="1030211" y="3102381"/>
              <a:ext cx="58507" cy="55506"/>
            </a:xfrm>
            <a:custGeom>
              <a:avLst/>
              <a:gdLst>
                <a:gd name="connsiteX0" fmla="*/ 51601 w 58507"/>
                <a:gd name="connsiteY0" fmla="*/ 55373 h 55506"/>
                <a:gd name="connsiteX1" fmla="*/ 46743 w 58507"/>
                <a:gd name="connsiteY1" fmla="*/ 53468 h 55506"/>
                <a:gd name="connsiteX2" fmla="*/ 3024 w 58507"/>
                <a:gd name="connsiteY2" fmla="*/ 12892 h 55506"/>
                <a:gd name="connsiteX3" fmla="*/ 1202 w 58507"/>
                <a:gd name="connsiteY3" fmla="*/ 2957 h 55506"/>
                <a:gd name="connsiteX4" fmla="*/ 11139 w 58507"/>
                <a:gd name="connsiteY4" fmla="*/ 1128 h 55506"/>
                <a:gd name="connsiteX5" fmla="*/ 12549 w 58507"/>
                <a:gd name="connsiteY5" fmla="*/ 2414 h 55506"/>
                <a:gd name="connsiteX6" fmla="*/ 56364 w 58507"/>
                <a:gd name="connsiteY6" fmla="*/ 42991 h 55506"/>
                <a:gd name="connsiteX7" fmla="*/ 56397 w 58507"/>
                <a:gd name="connsiteY7" fmla="*/ 52964 h 55506"/>
                <a:gd name="connsiteX8" fmla="*/ 56364 w 58507"/>
                <a:gd name="connsiteY8" fmla="*/ 52992 h 55506"/>
                <a:gd name="connsiteX9" fmla="*/ 51601 w 58507"/>
                <a:gd name="connsiteY9" fmla="*/ 55373 h 55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8507" h="55506">
                  <a:moveTo>
                    <a:pt x="51601" y="55373"/>
                  </a:moveTo>
                  <a:cubicBezTo>
                    <a:pt x="49798" y="55383"/>
                    <a:pt x="48060" y="54697"/>
                    <a:pt x="46743" y="53468"/>
                  </a:cubicBezTo>
                  <a:lnTo>
                    <a:pt x="3024" y="12892"/>
                  </a:lnTo>
                  <a:cubicBezTo>
                    <a:pt x="-223" y="10653"/>
                    <a:pt x="-1039" y="6205"/>
                    <a:pt x="1202" y="2957"/>
                  </a:cubicBezTo>
                  <a:cubicBezTo>
                    <a:pt x="3443" y="-291"/>
                    <a:pt x="7892" y="-1110"/>
                    <a:pt x="11139" y="1128"/>
                  </a:cubicBezTo>
                  <a:cubicBezTo>
                    <a:pt x="11664" y="1500"/>
                    <a:pt x="12138" y="1929"/>
                    <a:pt x="12549" y="2414"/>
                  </a:cubicBezTo>
                  <a:lnTo>
                    <a:pt x="56364" y="42991"/>
                  </a:lnTo>
                  <a:cubicBezTo>
                    <a:pt x="59125" y="45734"/>
                    <a:pt x="59140" y="50201"/>
                    <a:pt x="56397" y="52964"/>
                  </a:cubicBezTo>
                  <a:cubicBezTo>
                    <a:pt x="56386" y="52973"/>
                    <a:pt x="56375" y="52982"/>
                    <a:pt x="56364" y="52992"/>
                  </a:cubicBezTo>
                  <a:cubicBezTo>
                    <a:pt x="55136" y="54364"/>
                    <a:pt x="53434" y="55211"/>
                    <a:pt x="51601" y="553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507" name="Freeform: Shape 506">
              <a:extLst>
                <a:ext uri="{FF2B5EF4-FFF2-40B4-BE49-F238E27FC236}">
                  <a16:creationId xmlns:a16="http://schemas.microsoft.com/office/drawing/2014/main" id="{248CE84F-F789-FFCB-FB46-B2AD28017ECF}"/>
                </a:ext>
              </a:extLst>
            </p:cNvPr>
            <p:cNvSpPr/>
            <p:nvPr/>
          </p:nvSpPr>
          <p:spPr>
            <a:xfrm>
              <a:off x="1378684" y="3423930"/>
              <a:ext cx="58034" cy="54585"/>
            </a:xfrm>
            <a:custGeom>
              <a:avLst/>
              <a:gdLst>
                <a:gd name="connsiteX0" fmla="*/ 50601 w 58034"/>
                <a:gd name="connsiteY0" fmla="*/ 54435 h 54585"/>
                <a:gd name="connsiteX1" fmla="*/ 45743 w 58034"/>
                <a:gd name="connsiteY1" fmla="*/ 52530 h 54585"/>
                <a:gd name="connsiteX2" fmla="*/ 2023 w 58034"/>
                <a:gd name="connsiteY2" fmla="*/ 12049 h 54585"/>
                <a:gd name="connsiteX3" fmla="*/ 2023 w 58034"/>
                <a:gd name="connsiteY3" fmla="*/ 1953 h 54585"/>
                <a:gd name="connsiteX4" fmla="*/ 12120 w 58034"/>
                <a:gd name="connsiteY4" fmla="*/ 1953 h 54585"/>
                <a:gd name="connsiteX5" fmla="*/ 55839 w 58034"/>
                <a:gd name="connsiteY5" fmla="*/ 42434 h 54585"/>
                <a:gd name="connsiteX6" fmla="*/ 55973 w 58034"/>
                <a:gd name="connsiteY6" fmla="*/ 52397 h 54585"/>
                <a:gd name="connsiteX7" fmla="*/ 55839 w 58034"/>
                <a:gd name="connsiteY7" fmla="*/ 52530 h 54585"/>
                <a:gd name="connsiteX8" fmla="*/ 50601 w 58034"/>
                <a:gd name="connsiteY8" fmla="*/ 54435 h 54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8034" h="54585">
                  <a:moveTo>
                    <a:pt x="50601" y="54435"/>
                  </a:moveTo>
                  <a:cubicBezTo>
                    <a:pt x="48800" y="54407"/>
                    <a:pt x="47076" y="53731"/>
                    <a:pt x="45743" y="52530"/>
                  </a:cubicBezTo>
                  <a:lnTo>
                    <a:pt x="2023" y="12049"/>
                  </a:lnTo>
                  <a:cubicBezTo>
                    <a:pt x="-758" y="9258"/>
                    <a:pt x="-758" y="4743"/>
                    <a:pt x="2023" y="1953"/>
                  </a:cubicBezTo>
                  <a:cubicBezTo>
                    <a:pt x="4814" y="-829"/>
                    <a:pt x="9329" y="-829"/>
                    <a:pt x="12120" y="1953"/>
                  </a:cubicBezTo>
                  <a:lnTo>
                    <a:pt x="55839" y="42434"/>
                  </a:lnTo>
                  <a:cubicBezTo>
                    <a:pt x="58630" y="45149"/>
                    <a:pt x="58687" y="49616"/>
                    <a:pt x="55973" y="52397"/>
                  </a:cubicBezTo>
                  <a:cubicBezTo>
                    <a:pt x="55925" y="52445"/>
                    <a:pt x="55887" y="52492"/>
                    <a:pt x="55839" y="52530"/>
                  </a:cubicBezTo>
                  <a:cubicBezTo>
                    <a:pt x="54439" y="53883"/>
                    <a:pt x="52534" y="54569"/>
                    <a:pt x="50601" y="5443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508" name="Freeform: Shape 507">
              <a:extLst>
                <a:ext uri="{FF2B5EF4-FFF2-40B4-BE49-F238E27FC236}">
                  <a16:creationId xmlns:a16="http://schemas.microsoft.com/office/drawing/2014/main" id="{B5A62859-F838-E47F-AF8C-7EAD1CEB4940}"/>
                </a:ext>
              </a:extLst>
            </p:cNvPr>
            <p:cNvSpPr/>
            <p:nvPr/>
          </p:nvSpPr>
          <p:spPr>
            <a:xfrm>
              <a:off x="1217130" y="3197226"/>
              <a:ext cx="80010" cy="54387"/>
            </a:xfrm>
            <a:custGeom>
              <a:avLst/>
              <a:gdLst>
                <a:gd name="connsiteX0" fmla="*/ 68580 w 80010"/>
                <a:gd name="connsiteY0" fmla="*/ 54388 h 54387"/>
                <a:gd name="connsiteX1" fmla="*/ 42958 w 80010"/>
                <a:gd name="connsiteY1" fmla="*/ 20002 h 54387"/>
                <a:gd name="connsiteX2" fmla="*/ 8573 w 80010"/>
                <a:gd name="connsiteY2" fmla="*/ 45625 h 54387"/>
                <a:gd name="connsiteX3" fmla="*/ 0 w 80010"/>
                <a:gd name="connsiteY3" fmla="*/ 34195 h 54387"/>
                <a:gd name="connsiteX4" fmla="*/ 45815 w 80010"/>
                <a:gd name="connsiteY4" fmla="*/ 0 h 54387"/>
                <a:gd name="connsiteX5" fmla="*/ 80010 w 80010"/>
                <a:gd name="connsiteY5" fmla="*/ 45815 h 54387"/>
                <a:gd name="connsiteX6" fmla="*/ 68580 w 80010"/>
                <a:gd name="connsiteY6" fmla="*/ 54388 h 54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0010" h="54387">
                  <a:moveTo>
                    <a:pt x="68580" y="54388"/>
                  </a:moveTo>
                  <a:lnTo>
                    <a:pt x="42958" y="20002"/>
                  </a:lnTo>
                  <a:lnTo>
                    <a:pt x="8573" y="45625"/>
                  </a:lnTo>
                  <a:lnTo>
                    <a:pt x="0" y="34195"/>
                  </a:lnTo>
                  <a:lnTo>
                    <a:pt x="45815" y="0"/>
                  </a:lnTo>
                  <a:lnTo>
                    <a:pt x="80010" y="45815"/>
                  </a:lnTo>
                  <a:lnTo>
                    <a:pt x="68580" y="5438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509" name="Freeform: Shape 508">
              <a:extLst>
                <a:ext uri="{FF2B5EF4-FFF2-40B4-BE49-F238E27FC236}">
                  <a16:creationId xmlns:a16="http://schemas.microsoft.com/office/drawing/2014/main" id="{228CA91D-66A6-795C-E8BC-77A67BDCBFF9}"/>
                </a:ext>
              </a:extLst>
            </p:cNvPr>
            <p:cNvSpPr/>
            <p:nvPr/>
          </p:nvSpPr>
          <p:spPr>
            <a:xfrm>
              <a:off x="1155980" y="3207227"/>
              <a:ext cx="113157" cy="92868"/>
            </a:xfrm>
            <a:custGeom>
              <a:avLst/>
              <a:gdLst>
                <a:gd name="connsiteX0" fmla="*/ -63 w 113157"/>
                <a:gd name="connsiteY0" fmla="*/ 92735 h 92868"/>
                <a:gd name="connsiteX1" fmla="*/ -63 w 113157"/>
                <a:gd name="connsiteY1" fmla="*/ 78448 h 92868"/>
                <a:gd name="connsiteX2" fmla="*/ 76137 w 113157"/>
                <a:gd name="connsiteY2" fmla="*/ 52540 h 92868"/>
                <a:gd name="connsiteX3" fmla="*/ 98807 w 113157"/>
                <a:gd name="connsiteY3" fmla="*/ -133 h 92868"/>
                <a:gd name="connsiteX4" fmla="*/ 113094 w 113157"/>
                <a:gd name="connsiteY4" fmla="*/ -133 h 92868"/>
                <a:gd name="connsiteX5" fmla="*/ 86234 w 113157"/>
                <a:gd name="connsiteY5" fmla="*/ 62732 h 92868"/>
                <a:gd name="connsiteX6" fmla="*/ -63 w 113157"/>
                <a:gd name="connsiteY6" fmla="*/ 92735 h 92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3157" h="92868">
                  <a:moveTo>
                    <a:pt x="-63" y="92735"/>
                  </a:moveTo>
                  <a:lnTo>
                    <a:pt x="-63" y="78448"/>
                  </a:lnTo>
                  <a:cubicBezTo>
                    <a:pt x="33084" y="78448"/>
                    <a:pt x="58611" y="69780"/>
                    <a:pt x="76137" y="52540"/>
                  </a:cubicBezTo>
                  <a:cubicBezTo>
                    <a:pt x="89837" y="38319"/>
                    <a:pt x="97895" y="19593"/>
                    <a:pt x="98807" y="-133"/>
                  </a:cubicBezTo>
                  <a:lnTo>
                    <a:pt x="113094" y="-133"/>
                  </a:lnTo>
                  <a:cubicBezTo>
                    <a:pt x="112227" y="23422"/>
                    <a:pt x="102658" y="45825"/>
                    <a:pt x="86234" y="62732"/>
                  </a:cubicBezTo>
                  <a:cubicBezTo>
                    <a:pt x="65945" y="82639"/>
                    <a:pt x="37085" y="92735"/>
                    <a:pt x="-63" y="9273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510" name="Freeform: Shape 509">
              <a:extLst>
                <a:ext uri="{FF2B5EF4-FFF2-40B4-BE49-F238E27FC236}">
                  <a16:creationId xmlns:a16="http://schemas.microsoft.com/office/drawing/2014/main" id="{1FEFAD6F-E293-5298-AC35-F418DB045D03}"/>
                </a:ext>
              </a:extLst>
            </p:cNvPr>
            <p:cNvSpPr/>
            <p:nvPr/>
          </p:nvSpPr>
          <p:spPr>
            <a:xfrm>
              <a:off x="1290187" y="3266758"/>
              <a:ext cx="14287" cy="111252"/>
            </a:xfrm>
            <a:custGeom>
              <a:avLst/>
              <a:gdLst>
                <a:gd name="connsiteX0" fmla="*/ 0 w 14287"/>
                <a:gd name="connsiteY0" fmla="*/ 0 h 111252"/>
                <a:gd name="connsiteX1" fmla="*/ 14287 w 14287"/>
                <a:gd name="connsiteY1" fmla="*/ 0 h 111252"/>
                <a:gd name="connsiteX2" fmla="*/ 14287 w 14287"/>
                <a:gd name="connsiteY2" fmla="*/ 111252 h 111252"/>
                <a:gd name="connsiteX3" fmla="*/ 0 w 14287"/>
                <a:gd name="connsiteY3" fmla="*/ 111252 h 111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" h="111252">
                  <a:moveTo>
                    <a:pt x="0" y="0"/>
                  </a:moveTo>
                  <a:lnTo>
                    <a:pt x="14287" y="0"/>
                  </a:lnTo>
                  <a:lnTo>
                    <a:pt x="14287" y="111252"/>
                  </a:lnTo>
                  <a:lnTo>
                    <a:pt x="0" y="1112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511" name="Freeform: Shape 510">
              <a:extLst>
                <a:ext uri="{FF2B5EF4-FFF2-40B4-BE49-F238E27FC236}">
                  <a16:creationId xmlns:a16="http://schemas.microsoft.com/office/drawing/2014/main" id="{FEF74984-17FB-7EAB-546E-20F8B3357234}"/>
                </a:ext>
              </a:extLst>
            </p:cNvPr>
            <p:cNvSpPr/>
            <p:nvPr/>
          </p:nvSpPr>
          <p:spPr>
            <a:xfrm>
              <a:off x="1225227" y="3304477"/>
              <a:ext cx="14287" cy="73532"/>
            </a:xfrm>
            <a:custGeom>
              <a:avLst/>
              <a:gdLst>
                <a:gd name="connsiteX0" fmla="*/ 0 w 14287"/>
                <a:gd name="connsiteY0" fmla="*/ 0 h 73532"/>
                <a:gd name="connsiteX1" fmla="*/ 14287 w 14287"/>
                <a:gd name="connsiteY1" fmla="*/ 0 h 73532"/>
                <a:gd name="connsiteX2" fmla="*/ 14287 w 14287"/>
                <a:gd name="connsiteY2" fmla="*/ 73533 h 73532"/>
                <a:gd name="connsiteX3" fmla="*/ 0 w 14287"/>
                <a:gd name="connsiteY3" fmla="*/ 73533 h 73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" h="73532">
                  <a:moveTo>
                    <a:pt x="0" y="0"/>
                  </a:moveTo>
                  <a:lnTo>
                    <a:pt x="14287" y="0"/>
                  </a:lnTo>
                  <a:lnTo>
                    <a:pt x="14287" y="73533"/>
                  </a:lnTo>
                  <a:lnTo>
                    <a:pt x="0" y="7353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512" name="Freeform: Shape 511">
              <a:extLst>
                <a:ext uri="{FF2B5EF4-FFF2-40B4-BE49-F238E27FC236}">
                  <a16:creationId xmlns:a16="http://schemas.microsoft.com/office/drawing/2014/main" id="{0A338DE1-CD03-1C3E-2FA6-E5E282478D8F}"/>
                </a:ext>
              </a:extLst>
            </p:cNvPr>
            <p:cNvSpPr/>
            <p:nvPr/>
          </p:nvSpPr>
          <p:spPr>
            <a:xfrm>
              <a:off x="1257707" y="3283999"/>
              <a:ext cx="14287" cy="94011"/>
            </a:xfrm>
            <a:custGeom>
              <a:avLst/>
              <a:gdLst>
                <a:gd name="connsiteX0" fmla="*/ 0 w 14287"/>
                <a:gd name="connsiteY0" fmla="*/ 0 h 94011"/>
                <a:gd name="connsiteX1" fmla="*/ 14287 w 14287"/>
                <a:gd name="connsiteY1" fmla="*/ 0 h 94011"/>
                <a:gd name="connsiteX2" fmla="*/ 14287 w 14287"/>
                <a:gd name="connsiteY2" fmla="*/ 94012 h 94011"/>
                <a:gd name="connsiteX3" fmla="*/ 0 w 14287"/>
                <a:gd name="connsiteY3" fmla="*/ 94012 h 94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" h="94011">
                  <a:moveTo>
                    <a:pt x="0" y="0"/>
                  </a:moveTo>
                  <a:lnTo>
                    <a:pt x="14287" y="0"/>
                  </a:lnTo>
                  <a:lnTo>
                    <a:pt x="14287" y="94012"/>
                  </a:lnTo>
                  <a:lnTo>
                    <a:pt x="0" y="9401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513" name="Freeform: Shape 512">
              <a:extLst>
                <a:ext uri="{FF2B5EF4-FFF2-40B4-BE49-F238E27FC236}">
                  <a16:creationId xmlns:a16="http://schemas.microsoft.com/office/drawing/2014/main" id="{9DC4CD8F-0CB7-7AB4-5F23-C4527CE26008}"/>
                </a:ext>
              </a:extLst>
            </p:cNvPr>
            <p:cNvSpPr/>
            <p:nvPr/>
          </p:nvSpPr>
          <p:spPr>
            <a:xfrm>
              <a:off x="1192937" y="3318193"/>
              <a:ext cx="14287" cy="59817"/>
            </a:xfrm>
            <a:custGeom>
              <a:avLst/>
              <a:gdLst>
                <a:gd name="connsiteX0" fmla="*/ 0 w 14287"/>
                <a:gd name="connsiteY0" fmla="*/ 0 h 59817"/>
                <a:gd name="connsiteX1" fmla="*/ 14287 w 14287"/>
                <a:gd name="connsiteY1" fmla="*/ 0 h 59817"/>
                <a:gd name="connsiteX2" fmla="*/ 14287 w 14287"/>
                <a:gd name="connsiteY2" fmla="*/ 59817 h 59817"/>
                <a:gd name="connsiteX3" fmla="*/ 0 w 14287"/>
                <a:gd name="connsiteY3" fmla="*/ 59817 h 598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" h="59817">
                  <a:moveTo>
                    <a:pt x="0" y="0"/>
                  </a:moveTo>
                  <a:lnTo>
                    <a:pt x="14287" y="0"/>
                  </a:lnTo>
                  <a:lnTo>
                    <a:pt x="14287" y="59817"/>
                  </a:lnTo>
                  <a:lnTo>
                    <a:pt x="0" y="5981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514" name="Freeform: Shape 513">
              <a:extLst>
                <a:ext uri="{FF2B5EF4-FFF2-40B4-BE49-F238E27FC236}">
                  <a16:creationId xmlns:a16="http://schemas.microsoft.com/office/drawing/2014/main" id="{7603F562-48C0-2EBF-D261-A2E2D09700F5}"/>
                </a:ext>
              </a:extLst>
            </p:cNvPr>
            <p:cNvSpPr/>
            <p:nvPr/>
          </p:nvSpPr>
          <p:spPr>
            <a:xfrm>
              <a:off x="1160742" y="3334957"/>
              <a:ext cx="14287" cy="42957"/>
            </a:xfrm>
            <a:custGeom>
              <a:avLst/>
              <a:gdLst>
                <a:gd name="connsiteX0" fmla="*/ 0 w 14287"/>
                <a:gd name="connsiteY0" fmla="*/ 0 h 42957"/>
                <a:gd name="connsiteX1" fmla="*/ 14288 w 14287"/>
                <a:gd name="connsiteY1" fmla="*/ 0 h 42957"/>
                <a:gd name="connsiteX2" fmla="*/ 14288 w 14287"/>
                <a:gd name="connsiteY2" fmla="*/ 42958 h 42957"/>
                <a:gd name="connsiteX3" fmla="*/ 0 w 14287"/>
                <a:gd name="connsiteY3" fmla="*/ 42958 h 42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" h="42957">
                  <a:moveTo>
                    <a:pt x="0" y="0"/>
                  </a:moveTo>
                  <a:lnTo>
                    <a:pt x="14288" y="0"/>
                  </a:lnTo>
                  <a:lnTo>
                    <a:pt x="14288" y="42958"/>
                  </a:lnTo>
                  <a:lnTo>
                    <a:pt x="0" y="429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</p:grpSp>
      <p:grpSp>
        <p:nvGrpSpPr>
          <p:cNvPr id="515" name="Group 514">
            <a:extLst>
              <a:ext uri="{FF2B5EF4-FFF2-40B4-BE49-F238E27FC236}">
                <a16:creationId xmlns:a16="http://schemas.microsoft.com/office/drawing/2014/main" id="{A9028248-AD6D-179C-6CC0-366C86CC19D6}"/>
              </a:ext>
            </a:extLst>
          </p:cNvPr>
          <p:cNvGrpSpPr/>
          <p:nvPr/>
        </p:nvGrpSpPr>
        <p:grpSpPr>
          <a:xfrm>
            <a:off x="15715910" y="2205617"/>
            <a:ext cx="896890" cy="895525"/>
            <a:chOff x="4454154" y="2152422"/>
            <a:chExt cx="555301" cy="554456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516" name="Freeform: Shape 515">
              <a:extLst>
                <a:ext uri="{FF2B5EF4-FFF2-40B4-BE49-F238E27FC236}">
                  <a16:creationId xmlns:a16="http://schemas.microsoft.com/office/drawing/2014/main" id="{5CCAC941-8BE6-9251-7240-70BEF7E2D0D1}"/>
                </a:ext>
              </a:extLst>
            </p:cNvPr>
            <p:cNvSpPr/>
            <p:nvPr/>
          </p:nvSpPr>
          <p:spPr>
            <a:xfrm>
              <a:off x="4454154" y="2224914"/>
              <a:ext cx="481562" cy="481964"/>
            </a:xfrm>
            <a:custGeom>
              <a:avLst/>
              <a:gdLst>
                <a:gd name="connsiteX0" fmla="*/ 240682 w 481562"/>
                <a:gd name="connsiteY0" fmla="*/ 481641 h 481964"/>
                <a:gd name="connsiteX1" fmla="*/ -63 w 481562"/>
                <a:gd name="connsiteY1" fmla="*/ 240611 h 481964"/>
                <a:gd name="connsiteX2" fmla="*/ 240977 w 481562"/>
                <a:gd name="connsiteY2" fmla="*/ -133 h 481964"/>
                <a:gd name="connsiteX3" fmla="*/ 331264 w 481562"/>
                <a:gd name="connsiteY3" fmla="*/ 17488 h 481964"/>
                <a:gd name="connsiteX4" fmla="*/ 335313 w 481562"/>
                <a:gd name="connsiteY4" fmla="*/ 26889 h 481964"/>
                <a:gd name="connsiteX5" fmla="*/ 335265 w 481562"/>
                <a:gd name="connsiteY5" fmla="*/ 27013 h 481964"/>
                <a:gd name="connsiteX6" fmla="*/ 325988 w 481562"/>
                <a:gd name="connsiteY6" fmla="*/ 31023 h 481964"/>
                <a:gd name="connsiteX7" fmla="*/ 325740 w 481562"/>
                <a:gd name="connsiteY7" fmla="*/ 30918 h 481964"/>
                <a:gd name="connsiteX8" fmla="*/ 30570 w 481562"/>
                <a:gd name="connsiteY8" fmla="*/ 155696 h 481964"/>
                <a:gd name="connsiteX9" fmla="*/ 155347 w 481562"/>
                <a:gd name="connsiteY9" fmla="*/ 450866 h 481964"/>
                <a:gd name="connsiteX10" fmla="*/ 450518 w 481562"/>
                <a:gd name="connsiteY10" fmla="*/ 326089 h 481964"/>
                <a:gd name="connsiteX11" fmla="*/ 450518 w 481562"/>
                <a:gd name="connsiteY11" fmla="*/ 155696 h 481964"/>
                <a:gd name="connsiteX12" fmla="*/ 454061 w 481562"/>
                <a:gd name="connsiteY12" fmla="*/ 146237 h 481964"/>
                <a:gd name="connsiteX13" fmla="*/ 463519 w 481562"/>
                <a:gd name="connsiteY13" fmla="*/ 149781 h 481964"/>
                <a:gd name="connsiteX14" fmla="*/ 463757 w 481562"/>
                <a:gd name="connsiteY14" fmla="*/ 150362 h 481964"/>
                <a:gd name="connsiteX15" fmla="*/ 331131 w 481562"/>
                <a:gd name="connsiteY15" fmla="*/ 464153 h 481964"/>
                <a:gd name="connsiteX16" fmla="*/ 240491 w 481562"/>
                <a:gd name="connsiteY16" fmla="*/ 481832 h 481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81562" h="481964">
                  <a:moveTo>
                    <a:pt x="240682" y="481641"/>
                  </a:moveTo>
                  <a:cubicBezTo>
                    <a:pt x="107646" y="481565"/>
                    <a:pt x="-139" y="373647"/>
                    <a:pt x="-63" y="240611"/>
                  </a:cubicBezTo>
                  <a:cubicBezTo>
                    <a:pt x="23" y="107566"/>
                    <a:pt x="107932" y="-210"/>
                    <a:pt x="240977" y="-133"/>
                  </a:cubicBezTo>
                  <a:cubicBezTo>
                    <a:pt x="271924" y="-114"/>
                    <a:pt x="302575" y="5867"/>
                    <a:pt x="331264" y="17488"/>
                  </a:cubicBezTo>
                  <a:cubicBezTo>
                    <a:pt x="334979" y="18964"/>
                    <a:pt x="336789" y="23174"/>
                    <a:pt x="335313" y="26889"/>
                  </a:cubicBezTo>
                  <a:cubicBezTo>
                    <a:pt x="335303" y="26927"/>
                    <a:pt x="335284" y="26975"/>
                    <a:pt x="335265" y="27013"/>
                  </a:cubicBezTo>
                  <a:cubicBezTo>
                    <a:pt x="333808" y="30680"/>
                    <a:pt x="329664" y="32480"/>
                    <a:pt x="325988" y="31023"/>
                  </a:cubicBezTo>
                  <a:cubicBezTo>
                    <a:pt x="325911" y="30994"/>
                    <a:pt x="325826" y="30956"/>
                    <a:pt x="325740" y="30918"/>
                  </a:cubicBezTo>
                  <a:cubicBezTo>
                    <a:pt x="209773" y="-16135"/>
                    <a:pt x="77623" y="39729"/>
                    <a:pt x="30570" y="155696"/>
                  </a:cubicBezTo>
                  <a:cubicBezTo>
                    <a:pt x="-16484" y="271663"/>
                    <a:pt x="39380" y="403812"/>
                    <a:pt x="155347" y="450866"/>
                  </a:cubicBezTo>
                  <a:cubicBezTo>
                    <a:pt x="271314" y="497919"/>
                    <a:pt x="403464" y="442055"/>
                    <a:pt x="450518" y="326089"/>
                  </a:cubicBezTo>
                  <a:cubicBezTo>
                    <a:pt x="472682" y="271453"/>
                    <a:pt x="472682" y="210331"/>
                    <a:pt x="450518" y="155696"/>
                  </a:cubicBezTo>
                  <a:cubicBezTo>
                    <a:pt x="448889" y="152105"/>
                    <a:pt x="450470" y="147866"/>
                    <a:pt x="454061" y="146237"/>
                  </a:cubicBezTo>
                  <a:cubicBezTo>
                    <a:pt x="457652" y="144599"/>
                    <a:pt x="461890" y="146190"/>
                    <a:pt x="463519" y="149781"/>
                  </a:cubicBezTo>
                  <a:cubicBezTo>
                    <a:pt x="463614" y="149971"/>
                    <a:pt x="463691" y="150162"/>
                    <a:pt x="463757" y="150362"/>
                  </a:cubicBezTo>
                  <a:cubicBezTo>
                    <a:pt x="513783" y="273634"/>
                    <a:pt x="454404" y="414128"/>
                    <a:pt x="331131" y="464153"/>
                  </a:cubicBezTo>
                  <a:cubicBezTo>
                    <a:pt x="302337" y="475831"/>
                    <a:pt x="271562" y="481841"/>
                    <a:pt x="240491" y="48183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517" name="Freeform: Shape 516">
              <a:extLst>
                <a:ext uri="{FF2B5EF4-FFF2-40B4-BE49-F238E27FC236}">
                  <a16:creationId xmlns:a16="http://schemas.microsoft.com/office/drawing/2014/main" id="{C62FC7EF-2D48-7145-56BB-2BFAE44A4248}"/>
                </a:ext>
              </a:extLst>
            </p:cNvPr>
            <p:cNvSpPr/>
            <p:nvPr/>
          </p:nvSpPr>
          <p:spPr>
            <a:xfrm>
              <a:off x="4533960" y="2303308"/>
              <a:ext cx="322586" cy="325372"/>
            </a:xfrm>
            <a:custGeom>
              <a:avLst/>
              <a:gdLst>
                <a:gd name="connsiteX0" fmla="*/ 160304 w 322586"/>
                <a:gd name="connsiteY0" fmla="*/ 325237 h 325372"/>
                <a:gd name="connsiteX1" fmla="*/ 137825 w 322586"/>
                <a:gd name="connsiteY1" fmla="*/ 323713 h 325372"/>
                <a:gd name="connsiteX2" fmla="*/ 2103 w 322586"/>
                <a:gd name="connsiteY2" fmla="*/ 135109 h 325372"/>
                <a:gd name="connsiteX3" fmla="*/ 46004 w 322586"/>
                <a:gd name="connsiteY3" fmla="*/ 47488 h 325372"/>
                <a:gd name="connsiteX4" fmla="*/ 240695 w 322586"/>
                <a:gd name="connsiteY4" fmla="*/ 20437 h 325372"/>
                <a:gd name="connsiteX5" fmla="*/ 243667 w 322586"/>
                <a:gd name="connsiteY5" fmla="*/ 30096 h 325372"/>
                <a:gd name="connsiteX6" fmla="*/ 234008 w 322586"/>
                <a:gd name="connsiteY6" fmla="*/ 33058 h 325372"/>
                <a:gd name="connsiteX7" fmla="*/ 233742 w 322586"/>
                <a:gd name="connsiteY7" fmla="*/ 32915 h 325372"/>
                <a:gd name="connsiteX8" fmla="*/ 55720 w 322586"/>
                <a:gd name="connsiteY8" fmla="*/ 57013 h 325372"/>
                <a:gd name="connsiteX9" fmla="*/ 57691 w 322586"/>
                <a:gd name="connsiteY9" fmla="*/ 265792 h 325372"/>
                <a:gd name="connsiteX10" fmla="*/ 266470 w 322586"/>
                <a:gd name="connsiteY10" fmla="*/ 263830 h 325372"/>
                <a:gd name="connsiteX11" fmla="*/ 289082 w 322586"/>
                <a:gd name="connsiteY11" fmla="*/ 86827 h 325372"/>
                <a:gd name="connsiteX12" fmla="*/ 291016 w 322586"/>
                <a:gd name="connsiteY12" fmla="*/ 76911 h 325372"/>
                <a:gd name="connsiteX13" fmla="*/ 300931 w 322586"/>
                <a:gd name="connsiteY13" fmla="*/ 78845 h 325372"/>
                <a:gd name="connsiteX14" fmla="*/ 301369 w 322586"/>
                <a:gd name="connsiteY14" fmla="*/ 79587 h 325372"/>
                <a:gd name="connsiteX15" fmla="*/ 238504 w 322586"/>
                <a:gd name="connsiteY15" fmla="*/ 303844 h 325372"/>
                <a:gd name="connsiteX16" fmla="*/ 160304 w 322586"/>
                <a:gd name="connsiteY16" fmla="*/ 324952 h 325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22586" h="325372">
                  <a:moveTo>
                    <a:pt x="160304" y="325237"/>
                  </a:moveTo>
                  <a:cubicBezTo>
                    <a:pt x="152779" y="325275"/>
                    <a:pt x="145274" y="324761"/>
                    <a:pt x="137825" y="323713"/>
                  </a:cubicBezTo>
                  <a:cubicBezTo>
                    <a:pt x="48261" y="309112"/>
                    <a:pt x="-12499" y="224663"/>
                    <a:pt x="2103" y="135109"/>
                  </a:cubicBezTo>
                  <a:cubicBezTo>
                    <a:pt x="7485" y="102114"/>
                    <a:pt x="22801" y="71548"/>
                    <a:pt x="46004" y="47488"/>
                  </a:cubicBezTo>
                  <a:cubicBezTo>
                    <a:pt x="97620" y="-3899"/>
                    <a:pt x="177020" y="-14939"/>
                    <a:pt x="240695" y="20437"/>
                  </a:cubicBezTo>
                  <a:cubicBezTo>
                    <a:pt x="244181" y="22285"/>
                    <a:pt x="245505" y="26609"/>
                    <a:pt x="243667" y="30096"/>
                  </a:cubicBezTo>
                  <a:cubicBezTo>
                    <a:pt x="241819" y="33582"/>
                    <a:pt x="237495" y="34906"/>
                    <a:pt x="234008" y="33058"/>
                  </a:cubicBezTo>
                  <a:cubicBezTo>
                    <a:pt x="233913" y="33010"/>
                    <a:pt x="233828" y="32963"/>
                    <a:pt x="233742" y="32915"/>
                  </a:cubicBezTo>
                  <a:cubicBezTo>
                    <a:pt x="175677" y="301"/>
                    <a:pt x="103030" y="10141"/>
                    <a:pt x="55720" y="57013"/>
                  </a:cubicBezTo>
                  <a:cubicBezTo>
                    <a:pt x="-1392" y="115211"/>
                    <a:pt x="-507" y="208689"/>
                    <a:pt x="57691" y="265792"/>
                  </a:cubicBezTo>
                  <a:cubicBezTo>
                    <a:pt x="115889" y="322904"/>
                    <a:pt x="209358" y="322027"/>
                    <a:pt x="266470" y="263830"/>
                  </a:cubicBezTo>
                  <a:cubicBezTo>
                    <a:pt x="312847" y="216567"/>
                    <a:pt x="322086" y="144224"/>
                    <a:pt x="289082" y="86827"/>
                  </a:cubicBezTo>
                  <a:cubicBezTo>
                    <a:pt x="286872" y="83559"/>
                    <a:pt x="287739" y="79111"/>
                    <a:pt x="291016" y="76911"/>
                  </a:cubicBezTo>
                  <a:cubicBezTo>
                    <a:pt x="294283" y="74701"/>
                    <a:pt x="298721" y="75568"/>
                    <a:pt x="300931" y="78845"/>
                  </a:cubicBezTo>
                  <a:cubicBezTo>
                    <a:pt x="301093" y="79083"/>
                    <a:pt x="301236" y="79330"/>
                    <a:pt x="301369" y="79587"/>
                  </a:cubicBezTo>
                  <a:cubicBezTo>
                    <a:pt x="345937" y="158874"/>
                    <a:pt x="317791" y="259276"/>
                    <a:pt x="238504" y="303844"/>
                  </a:cubicBezTo>
                  <a:cubicBezTo>
                    <a:pt x="214597" y="317284"/>
                    <a:pt x="187717" y="324532"/>
                    <a:pt x="160304" y="32495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518" name="Freeform: Shape 517">
              <a:extLst>
                <a:ext uri="{FF2B5EF4-FFF2-40B4-BE49-F238E27FC236}">
                  <a16:creationId xmlns:a16="http://schemas.microsoft.com/office/drawing/2014/main" id="{B88CE0DA-8CC5-2B70-C0DC-57FE7FC5A10A}"/>
                </a:ext>
              </a:extLst>
            </p:cNvPr>
            <p:cNvSpPr/>
            <p:nvPr/>
          </p:nvSpPr>
          <p:spPr>
            <a:xfrm>
              <a:off x="4611097" y="2382361"/>
              <a:ext cx="167169" cy="166879"/>
            </a:xfrm>
            <a:custGeom>
              <a:avLst/>
              <a:gdLst>
                <a:gd name="connsiteX0" fmla="*/ 83739 w 167169"/>
                <a:gd name="connsiteY0" fmla="*/ 166745 h 166879"/>
                <a:gd name="connsiteX1" fmla="*/ -62 w 167169"/>
                <a:gd name="connsiteY1" fmla="*/ 83668 h 166879"/>
                <a:gd name="connsiteX2" fmla="*/ 83015 w 167169"/>
                <a:gd name="connsiteY2" fmla="*/ -133 h 166879"/>
                <a:gd name="connsiteX3" fmla="*/ 103932 w 167169"/>
                <a:gd name="connsiteY3" fmla="*/ 2439 h 166879"/>
                <a:gd name="connsiteX4" fmla="*/ 109085 w 167169"/>
                <a:gd name="connsiteY4" fmla="*/ 10974 h 166879"/>
                <a:gd name="connsiteX5" fmla="*/ 109075 w 167169"/>
                <a:gd name="connsiteY5" fmla="*/ 11012 h 166879"/>
                <a:gd name="connsiteX6" fmla="*/ 100446 w 167169"/>
                <a:gd name="connsiteY6" fmla="*/ 16260 h 166879"/>
                <a:gd name="connsiteX7" fmla="*/ 100408 w 167169"/>
                <a:gd name="connsiteY7" fmla="*/ 16250 h 166879"/>
                <a:gd name="connsiteX8" fmla="*/ 16778 w 167169"/>
                <a:gd name="connsiteY8" fmla="*/ 66695 h 166879"/>
                <a:gd name="connsiteX9" fmla="*/ 67222 w 167169"/>
                <a:gd name="connsiteY9" fmla="*/ 150315 h 166879"/>
                <a:gd name="connsiteX10" fmla="*/ 150852 w 167169"/>
                <a:gd name="connsiteY10" fmla="*/ 99880 h 166879"/>
                <a:gd name="connsiteX11" fmla="*/ 151462 w 167169"/>
                <a:gd name="connsiteY11" fmla="*/ 69400 h 166879"/>
                <a:gd name="connsiteX12" fmla="*/ 156091 w 167169"/>
                <a:gd name="connsiteY12" fmla="*/ 60418 h 166879"/>
                <a:gd name="connsiteX13" fmla="*/ 165073 w 167169"/>
                <a:gd name="connsiteY13" fmla="*/ 65057 h 166879"/>
                <a:gd name="connsiteX14" fmla="*/ 165368 w 167169"/>
                <a:gd name="connsiteY14" fmla="*/ 66447 h 166879"/>
                <a:gd name="connsiteX15" fmla="*/ 100512 w 167169"/>
                <a:gd name="connsiteY15" fmla="*/ 165021 h 166879"/>
                <a:gd name="connsiteX16" fmla="*/ 83739 w 167169"/>
                <a:gd name="connsiteY16" fmla="*/ 166745 h 166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67169" h="166879">
                  <a:moveTo>
                    <a:pt x="83739" y="166745"/>
                  </a:moveTo>
                  <a:cubicBezTo>
                    <a:pt x="37657" y="166945"/>
                    <a:pt x="138" y="129750"/>
                    <a:pt x="-62" y="83668"/>
                  </a:cubicBezTo>
                  <a:cubicBezTo>
                    <a:pt x="-262" y="37586"/>
                    <a:pt x="36933" y="67"/>
                    <a:pt x="83015" y="-133"/>
                  </a:cubicBezTo>
                  <a:cubicBezTo>
                    <a:pt x="90073" y="-161"/>
                    <a:pt x="97093" y="706"/>
                    <a:pt x="103932" y="2439"/>
                  </a:cubicBezTo>
                  <a:cubicBezTo>
                    <a:pt x="107713" y="3373"/>
                    <a:pt x="110018" y="7192"/>
                    <a:pt x="109085" y="10974"/>
                  </a:cubicBezTo>
                  <a:cubicBezTo>
                    <a:pt x="109085" y="10983"/>
                    <a:pt x="109075" y="11002"/>
                    <a:pt x="109075" y="11012"/>
                  </a:cubicBezTo>
                  <a:cubicBezTo>
                    <a:pt x="108142" y="14841"/>
                    <a:pt x="104275" y="17193"/>
                    <a:pt x="100446" y="16260"/>
                  </a:cubicBezTo>
                  <a:cubicBezTo>
                    <a:pt x="100427" y="16260"/>
                    <a:pt x="100417" y="16250"/>
                    <a:pt x="100408" y="16250"/>
                  </a:cubicBezTo>
                  <a:cubicBezTo>
                    <a:pt x="63384" y="7087"/>
                    <a:pt x="25941" y="29671"/>
                    <a:pt x="16778" y="66695"/>
                  </a:cubicBezTo>
                  <a:cubicBezTo>
                    <a:pt x="7615" y="103709"/>
                    <a:pt x="30199" y="141152"/>
                    <a:pt x="67222" y="150315"/>
                  </a:cubicBezTo>
                  <a:cubicBezTo>
                    <a:pt x="104246" y="159478"/>
                    <a:pt x="141689" y="136894"/>
                    <a:pt x="150852" y="99880"/>
                  </a:cubicBezTo>
                  <a:cubicBezTo>
                    <a:pt x="153319" y="89888"/>
                    <a:pt x="153529" y="79477"/>
                    <a:pt x="151462" y="69400"/>
                  </a:cubicBezTo>
                  <a:cubicBezTo>
                    <a:pt x="150261" y="65637"/>
                    <a:pt x="152338" y="61618"/>
                    <a:pt x="156091" y="60418"/>
                  </a:cubicBezTo>
                  <a:cubicBezTo>
                    <a:pt x="159853" y="59227"/>
                    <a:pt x="163873" y="61294"/>
                    <a:pt x="165073" y="65057"/>
                  </a:cubicBezTo>
                  <a:cubicBezTo>
                    <a:pt x="165216" y="65504"/>
                    <a:pt x="165320" y="65971"/>
                    <a:pt x="165368" y="66447"/>
                  </a:cubicBezTo>
                  <a:cubicBezTo>
                    <a:pt x="174683" y="111577"/>
                    <a:pt x="145642" y="155715"/>
                    <a:pt x="100512" y="165021"/>
                  </a:cubicBezTo>
                  <a:cubicBezTo>
                    <a:pt x="94988" y="166164"/>
                    <a:pt x="89368" y="166736"/>
                    <a:pt x="83739" y="1667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519" name="Freeform: Shape 518">
              <a:extLst>
                <a:ext uri="{FF2B5EF4-FFF2-40B4-BE49-F238E27FC236}">
                  <a16:creationId xmlns:a16="http://schemas.microsoft.com/office/drawing/2014/main" id="{C566A88A-01C3-00A3-E579-4C5684E15F6E}"/>
                </a:ext>
              </a:extLst>
            </p:cNvPr>
            <p:cNvSpPr/>
            <p:nvPr/>
          </p:nvSpPr>
          <p:spPr>
            <a:xfrm>
              <a:off x="4688145" y="2330555"/>
              <a:ext cx="140827" cy="143627"/>
            </a:xfrm>
            <a:custGeom>
              <a:avLst/>
              <a:gdLst>
                <a:gd name="connsiteX0" fmla="*/ 6976 w 140827"/>
                <a:gd name="connsiteY0" fmla="*/ 143494 h 143627"/>
                <a:gd name="connsiteX1" fmla="*/ 2023 w 140827"/>
                <a:gd name="connsiteY1" fmla="*/ 141399 h 143627"/>
                <a:gd name="connsiteX2" fmla="*/ 2023 w 140827"/>
                <a:gd name="connsiteY2" fmla="*/ 131302 h 143627"/>
                <a:gd name="connsiteX3" fmla="*/ 128610 w 140827"/>
                <a:gd name="connsiteY3" fmla="*/ 1953 h 143627"/>
                <a:gd name="connsiteX4" fmla="*/ 138707 w 140827"/>
                <a:gd name="connsiteY4" fmla="*/ 1953 h 143627"/>
                <a:gd name="connsiteX5" fmla="*/ 138707 w 140827"/>
                <a:gd name="connsiteY5" fmla="*/ 12144 h 143627"/>
                <a:gd name="connsiteX6" fmla="*/ 12215 w 140827"/>
                <a:gd name="connsiteY6" fmla="*/ 141303 h 143627"/>
                <a:gd name="connsiteX7" fmla="*/ 6976 w 140827"/>
                <a:gd name="connsiteY7" fmla="*/ 143494 h 1436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0827" h="143627">
                  <a:moveTo>
                    <a:pt x="6976" y="143494"/>
                  </a:moveTo>
                  <a:cubicBezTo>
                    <a:pt x="5109" y="143504"/>
                    <a:pt x="3319" y="142742"/>
                    <a:pt x="2023" y="141399"/>
                  </a:cubicBezTo>
                  <a:cubicBezTo>
                    <a:pt x="-758" y="138608"/>
                    <a:pt x="-758" y="134093"/>
                    <a:pt x="2023" y="131302"/>
                  </a:cubicBezTo>
                  <a:lnTo>
                    <a:pt x="128610" y="1953"/>
                  </a:lnTo>
                  <a:cubicBezTo>
                    <a:pt x="131401" y="-829"/>
                    <a:pt x="135916" y="-829"/>
                    <a:pt x="138707" y="1953"/>
                  </a:cubicBezTo>
                  <a:cubicBezTo>
                    <a:pt x="141450" y="4791"/>
                    <a:pt x="141450" y="9306"/>
                    <a:pt x="138707" y="12144"/>
                  </a:cubicBezTo>
                  <a:lnTo>
                    <a:pt x="12215" y="141303"/>
                  </a:lnTo>
                  <a:cubicBezTo>
                    <a:pt x="10843" y="142713"/>
                    <a:pt x="8948" y="143504"/>
                    <a:pt x="6976" y="14349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520" name="Freeform: Shape 519">
              <a:extLst>
                <a:ext uri="{FF2B5EF4-FFF2-40B4-BE49-F238E27FC236}">
                  <a16:creationId xmlns:a16="http://schemas.microsoft.com/office/drawing/2014/main" id="{D0C0FB05-1627-55B9-65CB-B6FEFD1604CF}"/>
                </a:ext>
              </a:extLst>
            </p:cNvPr>
            <p:cNvSpPr/>
            <p:nvPr/>
          </p:nvSpPr>
          <p:spPr>
            <a:xfrm>
              <a:off x="4815008" y="2152422"/>
              <a:ext cx="194447" cy="196221"/>
            </a:xfrm>
            <a:custGeom>
              <a:avLst/>
              <a:gdLst>
                <a:gd name="connsiteX0" fmla="*/ 77757 w 194447"/>
                <a:gd name="connsiteY0" fmla="*/ 196088 h 196221"/>
                <a:gd name="connsiteX1" fmla="*/ 77757 w 194447"/>
                <a:gd name="connsiteY1" fmla="*/ 196088 h 196221"/>
                <a:gd name="connsiteX2" fmla="*/ 6700 w 194447"/>
                <a:gd name="connsiteY2" fmla="*/ 192183 h 196221"/>
                <a:gd name="connsiteX3" fmla="*/ -63 w 194447"/>
                <a:gd name="connsiteY3" fmla="*/ 185039 h 196221"/>
                <a:gd name="connsiteX4" fmla="*/ -63 w 194447"/>
                <a:gd name="connsiteY4" fmla="*/ 112649 h 196221"/>
                <a:gd name="connsiteX5" fmla="*/ 1937 w 194447"/>
                <a:gd name="connsiteY5" fmla="*/ 107791 h 196221"/>
                <a:gd name="connsiteX6" fmla="*/ 102236 w 194447"/>
                <a:gd name="connsiteY6" fmla="*/ 2064 h 196221"/>
                <a:gd name="connsiteX7" fmla="*/ 110141 w 194447"/>
                <a:gd name="connsiteY7" fmla="*/ 349 h 196221"/>
                <a:gd name="connsiteX8" fmla="*/ 114618 w 194447"/>
                <a:gd name="connsiteY8" fmla="*/ 7017 h 196221"/>
                <a:gd name="connsiteX9" fmla="*/ 114618 w 194447"/>
                <a:gd name="connsiteY9" fmla="*/ 80836 h 196221"/>
                <a:gd name="connsiteX10" fmla="*/ 187675 w 194447"/>
                <a:gd name="connsiteY10" fmla="*/ 85693 h 196221"/>
                <a:gd name="connsiteX11" fmla="*/ 194371 w 194447"/>
                <a:gd name="connsiteY11" fmla="*/ 93256 h 196221"/>
                <a:gd name="connsiteX12" fmla="*/ 191866 w 194447"/>
                <a:gd name="connsiteY12" fmla="*/ 98266 h 196221"/>
                <a:gd name="connsiteX13" fmla="*/ 82519 w 194447"/>
                <a:gd name="connsiteY13" fmla="*/ 194278 h 196221"/>
                <a:gd name="connsiteX14" fmla="*/ 77757 w 194447"/>
                <a:gd name="connsiteY14" fmla="*/ 196088 h 196221"/>
                <a:gd name="connsiteX15" fmla="*/ 13844 w 194447"/>
                <a:gd name="connsiteY15" fmla="*/ 178276 h 196221"/>
                <a:gd name="connsiteX16" fmla="*/ 75185 w 194447"/>
                <a:gd name="connsiteY16" fmla="*/ 181705 h 196221"/>
                <a:gd name="connsiteX17" fmla="*/ 169196 w 194447"/>
                <a:gd name="connsiteY17" fmla="*/ 98742 h 196221"/>
                <a:gd name="connsiteX18" fmla="*/ 106617 w 194447"/>
                <a:gd name="connsiteY18" fmla="*/ 94552 h 196221"/>
                <a:gd name="connsiteX19" fmla="*/ 99950 w 194447"/>
                <a:gd name="connsiteY19" fmla="*/ 87408 h 196221"/>
                <a:gd name="connsiteX20" fmla="*/ 99950 w 194447"/>
                <a:gd name="connsiteY20" fmla="*/ 24828 h 196221"/>
                <a:gd name="connsiteX21" fmla="*/ 14225 w 194447"/>
                <a:gd name="connsiteY21" fmla="*/ 115411 h 1962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94447" h="196221">
                  <a:moveTo>
                    <a:pt x="77757" y="196088"/>
                  </a:moveTo>
                  <a:lnTo>
                    <a:pt x="77757" y="196088"/>
                  </a:lnTo>
                  <a:lnTo>
                    <a:pt x="6700" y="192183"/>
                  </a:lnTo>
                  <a:cubicBezTo>
                    <a:pt x="2928" y="191935"/>
                    <a:pt x="-25" y="188820"/>
                    <a:pt x="-63" y="185039"/>
                  </a:cubicBezTo>
                  <a:lnTo>
                    <a:pt x="-63" y="112649"/>
                  </a:lnTo>
                  <a:cubicBezTo>
                    <a:pt x="-34" y="110830"/>
                    <a:pt x="680" y="109096"/>
                    <a:pt x="1937" y="107791"/>
                  </a:cubicBezTo>
                  <a:lnTo>
                    <a:pt x="102236" y="2064"/>
                  </a:lnTo>
                  <a:cubicBezTo>
                    <a:pt x="104303" y="-22"/>
                    <a:pt x="107398" y="-689"/>
                    <a:pt x="110141" y="349"/>
                  </a:cubicBezTo>
                  <a:cubicBezTo>
                    <a:pt x="112847" y="1464"/>
                    <a:pt x="114609" y="4093"/>
                    <a:pt x="114618" y="7017"/>
                  </a:cubicBezTo>
                  <a:lnTo>
                    <a:pt x="114618" y="80836"/>
                  </a:lnTo>
                  <a:lnTo>
                    <a:pt x="187675" y="85693"/>
                  </a:lnTo>
                  <a:cubicBezTo>
                    <a:pt x="191609" y="85931"/>
                    <a:pt x="194609" y="89322"/>
                    <a:pt x="194371" y="93256"/>
                  </a:cubicBezTo>
                  <a:cubicBezTo>
                    <a:pt x="194247" y="95199"/>
                    <a:pt x="193342" y="97009"/>
                    <a:pt x="191866" y="98266"/>
                  </a:cubicBezTo>
                  <a:lnTo>
                    <a:pt x="82519" y="194278"/>
                  </a:lnTo>
                  <a:cubicBezTo>
                    <a:pt x="81214" y="195459"/>
                    <a:pt x="79519" y="196107"/>
                    <a:pt x="77757" y="196088"/>
                  </a:cubicBezTo>
                  <a:close/>
                  <a:moveTo>
                    <a:pt x="13844" y="178276"/>
                  </a:moveTo>
                  <a:lnTo>
                    <a:pt x="75185" y="181705"/>
                  </a:lnTo>
                  <a:lnTo>
                    <a:pt x="169196" y="98742"/>
                  </a:lnTo>
                  <a:lnTo>
                    <a:pt x="106617" y="94552"/>
                  </a:lnTo>
                  <a:cubicBezTo>
                    <a:pt x="102855" y="94304"/>
                    <a:pt x="99940" y="91170"/>
                    <a:pt x="99950" y="87408"/>
                  </a:cubicBezTo>
                  <a:lnTo>
                    <a:pt x="99950" y="24828"/>
                  </a:lnTo>
                  <a:lnTo>
                    <a:pt x="14225" y="11541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</p:grpSp>
      <p:grpSp>
        <p:nvGrpSpPr>
          <p:cNvPr id="521" name="Group 520">
            <a:extLst>
              <a:ext uri="{FF2B5EF4-FFF2-40B4-BE49-F238E27FC236}">
                <a16:creationId xmlns:a16="http://schemas.microsoft.com/office/drawing/2014/main" id="{CC8993F2-A2BC-9FBB-ECEE-90278F35BDFA}"/>
              </a:ext>
            </a:extLst>
          </p:cNvPr>
          <p:cNvGrpSpPr/>
          <p:nvPr/>
        </p:nvGrpSpPr>
        <p:grpSpPr>
          <a:xfrm>
            <a:off x="14126750" y="4318036"/>
            <a:ext cx="896745" cy="893362"/>
            <a:chOff x="10475625" y="3812013"/>
            <a:chExt cx="896745" cy="893362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522" name="Freeform: Shape 521">
              <a:extLst>
                <a:ext uri="{FF2B5EF4-FFF2-40B4-BE49-F238E27FC236}">
                  <a16:creationId xmlns:a16="http://schemas.microsoft.com/office/drawing/2014/main" id="{C08740EC-3424-2F06-6A4B-6F3F16698787}"/>
                </a:ext>
              </a:extLst>
            </p:cNvPr>
            <p:cNvSpPr/>
            <p:nvPr/>
          </p:nvSpPr>
          <p:spPr>
            <a:xfrm>
              <a:off x="10475625" y="4031393"/>
              <a:ext cx="390142" cy="673982"/>
            </a:xfrm>
            <a:custGeom>
              <a:avLst/>
              <a:gdLst>
                <a:gd name="connsiteX0" fmla="*/ 158814 w 241553"/>
                <a:gd name="connsiteY0" fmla="*/ 417157 h 417290"/>
                <a:gd name="connsiteX1" fmla="*/ 145193 w 241553"/>
                <a:gd name="connsiteY1" fmla="*/ 417157 h 417290"/>
                <a:gd name="connsiteX2" fmla="*/ 120904 w 241553"/>
                <a:gd name="connsiteY2" fmla="*/ 405727 h 417290"/>
                <a:gd name="connsiteX3" fmla="*/ 96616 w 241553"/>
                <a:gd name="connsiteY3" fmla="*/ 417157 h 417290"/>
                <a:gd name="connsiteX4" fmla="*/ 82995 w 241553"/>
                <a:gd name="connsiteY4" fmla="*/ 417157 h 417290"/>
                <a:gd name="connsiteX5" fmla="*/ 51562 w 241553"/>
                <a:gd name="connsiteY5" fmla="*/ 385724 h 417290"/>
                <a:gd name="connsiteX6" fmla="*/ 51562 w 241553"/>
                <a:gd name="connsiteY6" fmla="*/ 246278 h 417290"/>
                <a:gd name="connsiteX7" fmla="*/ 34418 w 241553"/>
                <a:gd name="connsiteY7" fmla="*/ 251422 h 417290"/>
                <a:gd name="connsiteX8" fmla="*/ 31370 w 241553"/>
                <a:gd name="connsiteY8" fmla="*/ 251422 h 417290"/>
                <a:gd name="connsiteX9" fmla="*/ -63 w 241553"/>
                <a:gd name="connsiteY9" fmla="*/ 219989 h 417290"/>
                <a:gd name="connsiteX10" fmla="*/ -63 w 241553"/>
                <a:gd name="connsiteY10" fmla="*/ 75971 h 417290"/>
                <a:gd name="connsiteX11" fmla="*/ -63 w 241553"/>
                <a:gd name="connsiteY11" fmla="*/ 67304 h 417290"/>
                <a:gd name="connsiteX12" fmla="*/ 61469 w 241553"/>
                <a:gd name="connsiteY12" fmla="*/ -133 h 417290"/>
                <a:gd name="connsiteX13" fmla="*/ 179960 w 241553"/>
                <a:gd name="connsiteY13" fmla="*/ -133 h 417290"/>
                <a:gd name="connsiteX14" fmla="*/ 241491 w 241553"/>
                <a:gd name="connsiteY14" fmla="*/ 67208 h 417290"/>
                <a:gd name="connsiteX15" fmla="*/ 241491 w 241553"/>
                <a:gd name="connsiteY15" fmla="*/ 67208 h 417290"/>
                <a:gd name="connsiteX16" fmla="*/ 241491 w 241553"/>
                <a:gd name="connsiteY16" fmla="*/ 75876 h 417290"/>
                <a:gd name="connsiteX17" fmla="*/ 241491 w 241553"/>
                <a:gd name="connsiteY17" fmla="*/ 75876 h 417290"/>
                <a:gd name="connsiteX18" fmla="*/ 241491 w 241553"/>
                <a:gd name="connsiteY18" fmla="*/ 219894 h 417290"/>
                <a:gd name="connsiteX19" fmla="*/ 210059 w 241553"/>
                <a:gd name="connsiteY19" fmla="*/ 251327 h 417290"/>
                <a:gd name="connsiteX20" fmla="*/ 207011 w 241553"/>
                <a:gd name="connsiteY20" fmla="*/ 251327 h 417290"/>
                <a:gd name="connsiteX21" fmla="*/ 189866 w 241553"/>
                <a:gd name="connsiteY21" fmla="*/ 246183 h 417290"/>
                <a:gd name="connsiteX22" fmla="*/ 189866 w 241553"/>
                <a:gd name="connsiteY22" fmla="*/ 385629 h 417290"/>
                <a:gd name="connsiteX23" fmla="*/ 158814 w 241553"/>
                <a:gd name="connsiteY23" fmla="*/ 417157 h 417290"/>
                <a:gd name="connsiteX24" fmla="*/ 113761 w 241553"/>
                <a:gd name="connsiteY24" fmla="*/ 385724 h 417290"/>
                <a:gd name="connsiteX25" fmla="*/ 128048 w 241553"/>
                <a:gd name="connsiteY25" fmla="*/ 385724 h 417290"/>
                <a:gd name="connsiteX26" fmla="*/ 145193 w 241553"/>
                <a:gd name="connsiteY26" fmla="*/ 402869 h 417290"/>
                <a:gd name="connsiteX27" fmla="*/ 158814 w 241553"/>
                <a:gd name="connsiteY27" fmla="*/ 402869 h 417290"/>
                <a:gd name="connsiteX28" fmla="*/ 175959 w 241553"/>
                <a:gd name="connsiteY28" fmla="*/ 385724 h 417290"/>
                <a:gd name="connsiteX29" fmla="*/ 175959 w 241553"/>
                <a:gd name="connsiteY29" fmla="*/ 219989 h 417290"/>
                <a:gd name="connsiteX30" fmla="*/ 190246 w 241553"/>
                <a:gd name="connsiteY30" fmla="*/ 219989 h 417290"/>
                <a:gd name="connsiteX31" fmla="*/ 207392 w 241553"/>
                <a:gd name="connsiteY31" fmla="*/ 237134 h 417290"/>
                <a:gd name="connsiteX32" fmla="*/ 210440 w 241553"/>
                <a:gd name="connsiteY32" fmla="*/ 237134 h 417290"/>
                <a:gd name="connsiteX33" fmla="*/ 227585 w 241553"/>
                <a:gd name="connsiteY33" fmla="*/ 219989 h 417290"/>
                <a:gd name="connsiteX34" fmla="*/ 227585 w 241553"/>
                <a:gd name="connsiteY34" fmla="*/ 79972 h 417290"/>
                <a:gd name="connsiteX35" fmla="*/ 227585 w 241553"/>
                <a:gd name="connsiteY35" fmla="*/ 67685 h 417290"/>
                <a:gd name="connsiteX36" fmla="*/ 179960 w 241553"/>
                <a:gd name="connsiteY36" fmla="*/ 14154 h 417290"/>
                <a:gd name="connsiteX37" fmla="*/ 61659 w 241553"/>
                <a:gd name="connsiteY37" fmla="*/ 14154 h 417290"/>
                <a:gd name="connsiteX38" fmla="*/ 14034 w 241553"/>
                <a:gd name="connsiteY38" fmla="*/ 67685 h 417290"/>
                <a:gd name="connsiteX39" fmla="*/ 14034 w 241553"/>
                <a:gd name="connsiteY39" fmla="*/ 80067 h 417290"/>
                <a:gd name="connsiteX40" fmla="*/ 14034 w 241553"/>
                <a:gd name="connsiteY40" fmla="*/ 219989 h 417290"/>
                <a:gd name="connsiteX41" fmla="*/ 31179 w 241553"/>
                <a:gd name="connsiteY41" fmla="*/ 237134 h 417290"/>
                <a:gd name="connsiteX42" fmla="*/ 34227 w 241553"/>
                <a:gd name="connsiteY42" fmla="*/ 237134 h 417290"/>
                <a:gd name="connsiteX43" fmla="*/ 51372 w 241553"/>
                <a:gd name="connsiteY43" fmla="*/ 219989 h 417290"/>
                <a:gd name="connsiteX44" fmla="*/ 65660 w 241553"/>
                <a:gd name="connsiteY44" fmla="*/ 219989 h 417290"/>
                <a:gd name="connsiteX45" fmla="*/ 65660 w 241553"/>
                <a:gd name="connsiteY45" fmla="*/ 385724 h 417290"/>
                <a:gd name="connsiteX46" fmla="*/ 82804 w 241553"/>
                <a:gd name="connsiteY46" fmla="*/ 402869 h 417290"/>
                <a:gd name="connsiteX47" fmla="*/ 96425 w 241553"/>
                <a:gd name="connsiteY47" fmla="*/ 402869 h 417290"/>
                <a:gd name="connsiteX48" fmla="*/ 113761 w 241553"/>
                <a:gd name="connsiteY48" fmla="*/ 385915 h 417290"/>
                <a:gd name="connsiteX49" fmla="*/ 113761 w 241553"/>
                <a:gd name="connsiteY49" fmla="*/ 385724 h 417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241553" h="417290">
                  <a:moveTo>
                    <a:pt x="158814" y="417157"/>
                  </a:moveTo>
                  <a:lnTo>
                    <a:pt x="145193" y="417157"/>
                  </a:lnTo>
                  <a:cubicBezTo>
                    <a:pt x="135802" y="417157"/>
                    <a:pt x="126896" y="412966"/>
                    <a:pt x="120904" y="405727"/>
                  </a:cubicBezTo>
                  <a:cubicBezTo>
                    <a:pt x="114913" y="412966"/>
                    <a:pt x="106007" y="417157"/>
                    <a:pt x="96616" y="417157"/>
                  </a:cubicBezTo>
                  <a:lnTo>
                    <a:pt x="82995" y="417157"/>
                  </a:lnTo>
                  <a:cubicBezTo>
                    <a:pt x="65631" y="417157"/>
                    <a:pt x="51562" y="403088"/>
                    <a:pt x="51562" y="385724"/>
                  </a:cubicBezTo>
                  <a:lnTo>
                    <a:pt x="51562" y="246278"/>
                  </a:lnTo>
                  <a:cubicBezTo>
                    <a:pt x="46467" y="249622"/>
                    <a:pt x="40514" y="251412"/>
                    <a:pt x="34418" y="251422"/>
                  </a:cubicBezTo>
                  <a:lnTo>
                    <a:pt x="31370" y="251422"/>
                  </a:lnTo>
                  <a:cubicBezTo>
                    <a:pt x="14005" y="251422"/>
                    <a:pt x="-63" y="237354"/>
                    <a:pt x="-63" y="219989"/>
                  </a:cubicBezTo>
                  <a:lnTo>
                    <a:pt x="-63" y="75971"/>
                  </a:lnTo>
                  <a:cubicBezTo>
                    <a:pt x="-63" y="72352"/>
                    <a:pt x="-63" y="67494"/>
                    <a:pt x="-63" y="67304"/>
                  </a:cubicBezTo>
                  <a:cubicBezTo>
                    <a:pt x="985" y="35395"/>
                    <a:pt x="27560" y="-133"/>
                    <a:pt x="61469" y="-133"/>
                  </a:cubicBezTo>
                  <a:lnTo>
                    <a:pt x="179960" y="-133"/>
                  </a:lnTo>
                  <a:cubicBezTo>
                    <a:pt x="213869" y="-133"/>
                    <a:pt x="240443" y="35395"/>
                    <a:pt x="241491" y="67208"/>
                  </a:cubicBezTo>
                  <a:lnTo>
                    <a:pt x="241491" y="67208"/>
                  </a:lnTo>
                  <a:cubicBezTo>
                    <a:pt x="241491" y="67208"/>
                    <a:pt x="241491" y="72257"/>
                    <a:pt x="241491" y="75876"/>
                  </a:cubicBezTo>
                  <a:lnTo>
                    <a:pt x="241491" y="75876"/>
                  </a:lnTo>
                  <a:lnTo>
                    <a:pt x="241491" y="219894"/>
                  </a:lnTo>
                  <a:cubicBezTo>
                    <a:pt x="241491" y="237258"/>
                    <a:pt x="227423" y="251327"/>
                    <a:pt x="210059" y="251327"/>
                  </a:cubicBezTo>
                  <a:lnTo>
                    <a:pt x="207011" y="251327"/>
                  </a:lnTo>
                  <a:cubicBezTo>
                    <a:pt x="200915" y="251317"/>
                    <a:pt x="194962" y="249526"/>
                    <a:pt x="189866" y="246183"/>
                  </a:cubicBezTo>
                  <a:lnTo>
                    <a:pt x="189866" y="385629"/>
                  </a:lnTo>
                  <a:cubicBezTo>
                    <a:pt x="189923" y="402879"/>
                    <a:pt x="176064" y="416947"/>
                    <a:pt x="158814" y="417157"/>
                  </a:cubicBezTo>
                  <a:close/>
                  <a:moveTo>
                    <a:pt x="113761" y="385724"/>
                  </a:moveTo>
                  <a:lnTo>
                    <a:pt x="128048" y="385724"/>
                  </a:lnTo>
                  <a:cubicBezTo>
                    <a:pt x="128048" y="395192"/>
                    <a:pt x="135725" y="402869"/>
                    <a:pt x="145193" y="402869"/>
                  </a:cubicBezTo>
                  <a:lnTo>
                    <a:pt x="158814" y="402869"/>
                  </a:lnTo>
                  <a:cubicBezTo>
                    <a:pt x="168282" y="402869"/>
                    <a:pt x="175959" y="395192"/>
                    <a:pt x="175959" y="385724"/>
                  </a:cubicBezTo>
                  <a:lnTo>
                    <a:pt x="175959" y="219989"/>
                  </a:lnTo>
                  <a:lnTo>
                    <a:pt x="190246" y="219989"/>
                  </a:lnTo>
                  <a:cubicBezTo>
                    <a:pt x="190294" y="229438"/>
                    <a:pt x="197943" y="237087"/>
                    <a:pt x="207392" y="237134"/>
                  </a:cubicBezTo>
                  <a:lnTo>
                    <a:pt x="210440" y="237134"/>
                  </a:lnTo>
                  <a:cubicBezTo>
                    <a:pt x="219907" y="237134"/>
                    <a:pt x="227585" y="229457"/>
                    <a:pt x="227585" y="219989"/>
                  </a:cubicBezTo>
                  <a:lnTo>
                    <a:pt x="227585" y="79972"/>
                  </a:lnTo>
                  <a:cubicBezTo>
                    <a:pt x="227585" y="79400"/>
                    <a:pt x="227585" y="68542"/>
                    <a:pt x="227585" y="67685"/>
                  </a:cubicBezTo>
                  <a:cubicBezTo>
                    <a:pt x="226727" y="42920"/>
                    <a:pt x="205963" y="14154"/>
                    <a:pt x="179960" y="14154"/>
                  </a:cubicBezTo>
                  <a:lnTo>
                    <a:pt x="61659" y="14154"/>
                  </a:lnTo>
                  <a:cubicBezTo>
                    <a:pt x="36037" y="14154"/>
                    <a:pt x="15272" y="42729"/>
                    <a:pt x="14034" y="67685"/>
                  </a:cubicBezTo>
                  <a:cubicBezTo>
                    <a:pt x="14034" y="68256"/>
                    <a:pt x="14034" y="79210"/>
                    <a:pt x="14034" y="80067"/>
                  </a:cubicBezTo>
                  <a:lnTo>
                    <a:pt x="14034" y="219989"/>
                  </a:lnTo>
                  <a:cubicBezTo>
                    <a:pt x="14034" y="229457"/>
                    <a:pt x="21711" y="237134"/>
                    <a:pt x="31179" y="237134"/>
                  </a:cubicBezTo>
                  <a:lnTo>
                    <a:pt x="34227" y="237134"/>
                  </a:lnTo>
                  <a:cubicBezTo>
                    <a:pt x="43676" y="237087"/>
                    <a:pt x="51324" y="229438"/>
                    <a:pt x="51372" y="219989"/>
                  </a:cubicBezTo>
                  <a:lnTo>
                    <a:pt x="65660" y="219989"/>
                  </a:lnTo>
                  <a:lnTo>
                    <a:pt x="65660" y="385724"/>
                  </a:lnTo>
                  <a:cubicBezTo>
                    <a:pt x="65660" y="395192"/>
                    <a:pt x="73337" y="402869"/>
                    <a:pt x="82804" y="402869"/>
                  </a:cubicBezTo>
                  <a:lnTo>
                    <a:pt x="96425" y="402869"/>
                  </a:lnTo>
                  <a:cubicBezTo>
                    <a:pt x="105893" y="402974"/>
                    <a:pt x="113656" y="395383"/>
                    <a:pt x="113761" y="385915"/>
                  </a:cubicBezTo>
                  <a:cubicBezTo>
                    <a:pt x="113761" y="385848"/>
                    <a:pt x="113761" y="385791"/>
                    <a:pt x="113761" y="38572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grpSp>
          <p:nvGrpSpPr>
            <p:cNvPr id="523" name="Group 522">
              <a:extLst>
                <a:ext uri="{FF2B5EF4-FFF2-40B4-BE49-F238E27FC236}">
                  <a16:creationId xmlns:a16="http://schemas.microsoft.com/office/drawing/2014/main" id="{187B5F94-64CC-E5B5-68B8-8B3E4D7AB6EA}"/>
                </a:ext>
              </a:extLst>
            </p:cNvPr>
            <p:cNvGrpSpPr/>
            <p:nvPr/>
          </p:nvGrpSpPr>
          <p:grpSpPr>
            <a:xfrm>
              <a:off x="10559008" y="3812013"/>
              <a:ext cx="813362" cy="842748"/>
              <a:chOff x="4505637" y="1279176"/>
              <a:chExt cx="503586" cy="521780"/>
            </a:xfrm>
            <a:grpFill/>
          </p:grpSpPr>
          <p:sp>
            <p:nvSpPr>
              <p:cNvPr id="524" name="Freeform: Shape 523">
                <a:extLst>
                  <a:ext uri="{FF2B5EF4-FFF2-40B4-BE49-F238E27FC236}">
                    <a16:creationId xmlns:a16="http://schemas.microsoft.com/office/drawing/2014/main" id="{8DA644FA-99B4-DAC2-3192-C70CDAFC6B92}"/>
                  </a:ext>
                </a:extLst>
              </p:cNvPr>
              <p:cNvSpPr/>
              <p:nvPr/>
            </p:nvSpPr>
            <p:spPr>
              <a:xfrm>
                <a:off x="4661561" y="1331755"/>
                <a:ext cx="347662" cy="57150"/>
              </a:xfrm>
              <a:custGeom>
                <a:avLst/>
                <a:gdLst>
                  <a:gd name="connsiteX0" fmla="*/ 340265 w 347662"/>
                  <a:gd name="connsiteY0" fmla="*/ 57017 h 57150"/>
                  <a:gd name="connsiteX1" fmla="*/ 71089 w 347662"/>
                  <a:gd name="connsiteY1" fmla="*/ 57017 h 57150"/>
                  <a:gd name="connsiteX2" fmla="*/ 63945 w 347662"/>
                  <a:gd name="connsiteY2" fmla="*/ 49873 h 57150"/>
                  <a:gd name="connsiteX3" fmla="*/ 71089 w 347662"/>
                  <a:gd name="connsiteY3" fmla="*/ 42729 h 57150"/>
                  <a:gd name="connsiteX4" fmla="*/ 333121 w 347662"/>
                  <a:gd name="connsiteY4" fmla="*/ 42729 h 57150"/>
                  <a:gd name="connsiteX5" fmla="*/ 333121 w 347662"/>
                  <a:gd name="connsiteY5" fmla="*/ 14154 h 57150"/>
                  <a:gd name="connsiteX6" fmla="*/ 7081 w 347662"/>
                  <a:gd name="connsiteY6" fmla="*/ 14154 h 57150"/>
                  <a:gd name="connsiteX7" fmla="*/ -63 w 347662"/>
                  <a:gd name="connsiteY7" fmla="*/ 7010 h 57150"/>
                  <a:gd name="connsiteX8" fmla="*/ 7081 w 347662"/>
                  <a:gd name="connsiteY8" fmla="*/ -133 h 57150"/>
                  <a:gd name="connsiteX9" fmla="*/ 340456 w 347662"/>
                  <a:gd name="connsiteY9" fmla="*/ -133 h 57150"/>
                  <a:gd name="connsiteX10" fmla="*/ 347600 w 347662"/>
                  <a:gd name="connsiteY10" fmla="*/ 7010 h 57150"/>
                  <a:gd name="connsiteX11" fmla="*/ 347600 w 347662"/>
                  <a:gd name="connsiteY11" fmla="*/ 50064 h 57150"/>
                  <a:gd name="connsiteX12" fmla="*/ 340265 w 347662"/>
                  <a:gd name="connsiteY12" fmla="*/ 57017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47662" h="57150">
                    <a:moveTo>
                      <a:pt x="340265" y="57017"/>
                    </a:moveTo>
                    <a:lnTo>
                      <a:pt x="71089" y="57017"/>
                    </a:lnTo>
                    <a:cubicBezTo>
                      <a:pt x="67146" y="57017"/>
                      <a:pt x="63945" y="53816"/>
                      <a:pt x="63945" y="49873"/>
                    </a:cubicBezTo>
                    <a:cubicBezTo>
                      <a:pt x="63945" y="45930"/>
                      <a:pt x="67146" y="42729"/>
                      <a:pt x="71089" y="42729"/>
                    </a:cubicBezTo>
                    <a:lnTo>
                      <a:pt x="333121" y="42729"/>
                    </a:lnTo>
                    <a:lnTo>
                      <a:pt x="333121" y="14154"/>
                    </a:lnTo>
                    <a:lnTo>
                      <a:pt x="7081" y="14154"/>
                    </a:lnTo>
                    <a:cubicBezTo>
                      <a:pt x="3138" y="14154"/>
                      <a:pt x="-63" y="10954"/>
                      <a:pt x="-63" y="7010"/>
                    </a:cubicBezTo>
                    <a:cubicBezTo>
                      <a:pt x="-63" y="3067"/>
                      <a:pt x="3138" y="-133"/>
                      <a:pt x="7081" y="-133"/>
                    </a:cubicBezTo>
                    <a:lnTo>
                      <a:pt x="340456" y="-133"/>
                    </a:lnTo>
                    <a:cubicBezTo>
                      <a:pt x="344380" y="-86"/>
                      <a:pt x="347552" y="3086"/>
                      <a:pt x="347600" y="7010"/>
                    </a:cubicBezTo>
                    <a:lnTo>
                      <a:pt x="347600" y="50064"/>
                    </a:lnTo>
                    <a:cubicBezTo>
                      <a:pt x="347447" y="53988"/>
                      <a:pt x="344190" y="57074"/>
                      <a:pt x="340265" y="570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7198"/>
              </a:p>
            </p:txBody>
          </p:sp>
          <p:sp>
            <p:nvSpPr>
              <p:cNvPr id="525" name="Freeform: Shape 524">
                <a:extLst>
                  <a:ext uri="{FF2B5EF4-FFF2-40B4-BE49-F238E27FC236}">
                    <a16:creationId xmlns:a16="http://schemas.microsoft.com/office/drawing/2014/main" id="{0F432091-225A-6377-4D16-4118431172DA}"/>
                  </a:ext>
                </a:extLst>
              </p:cNvPr>
              <p:cNvSpPr/>
              <p:nvPr/>
            </p:nvSpPr>
            <p:spPr>
              <a:xfrm>
                <a:off x="4656417" y="1374616"/>
                <a:ext cx="307752" cy="282513"/>
              </a:xfrm>
              <a:custGeom>
                <a:avLst/>
                <a:gdLst>
                  <a:gd name="connsiteX0" fmla="*/ 300546 w 307752"/>
                  <a:gd name="connsiteY0" fmla="*/ 282379 h 282513"/>
                  <a:gd name="connsiteX1" fmla="*/ 68231 w 307752"/>
                  <a:gd name="connsiteY1" fmla="*/ 282379 h 282513"/>
                  <a:gd name="connsiteX2" fmla="*/ 61087 w 307752"/>
                  <a:gd name="connsiteY2" fmla="*/ 275235 h 282513"/>
                  <a:gd name="connsiteX3" fmla="*/ 68231 w 307752"/>
                  <a:gd name="connsiteY3" fmla="*/ 268092 h 282513"/>
                  <a:gd name="connsiteX4" fmla="*/ 293402 w 307752"/>
                  <a:gd name="connsiteY4" fmla="*/ 268092 h 282513"/>
                  <a:gd name="connsiteX5" fmla="*/ 293402 w 307752"/>
                  <a:gd name="connsiteY5" fmla="*/ 14155 h 282513"/>
                  <a:gd name="connsiteX6" fmla="*/ 7081 w 307752"/>
                  <a:gd name="connsiteY6" fmla="*/ 14155 h 282513"/>
                  <a:gd name="connsiteX7" fmla="*/ -63 w 307752"/>
                  <a:gd name="connsiteY7" fmla="*/ 7011 h 282513"/>
                  <a:gd name="connsiteX8" fmla="*/ 7081 w 307752"/>
                  <a:gd name="connsiteY8" fmla="*/ -133 h 282513"/>
                  <a:gd name="connsiteX9" fmla="*/ 300546 w 307752"/>
                  <a:gd name="connsiteY9" fmla="*/ -133 h 282513"/>
                  <a:gd name="connsiteX10" fmla="*/ 307690 w 307752"/>
                  <a:gd name="connsiteY10" fmla="*/ 6821 h 282513"/>
                  <a:gd name="connsiteX11" fmla="*/ 307690 w 307752"/>
                  <a:gd name="connsiteY11" fmla="*/ 7011 h 282513"/>
                  <a:gd name="connsiteX12" fmla="*/ 307690 w 307752"/>
                  <a:gd name="connsiteY12" fmla="*/ 275712 h 282513"/>
                  <a:gd name="connsiteX13" fmla="*/ 300546 w 307752"/>
                  <a:gd name="connsiteY13" fmla="*/ 282379 h 282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07752" h="282513">
                    <a:moveTo>
                      <a:pt x="300546" y="282379"/>
                    </a:moveTo>
                    <a:lnTo>
                      <a:pt x="68231" y="282379"/>
                    </a:lnTo>
                    <a:cubicBezTo>
                      <a:pt x="64288" y="282379"/>
                      <a:pt x="61087" y="279179"/>
                      <a:pt x="61087" y="275235"/>
                    </a:cubicBezTo>
                    <a:cubicBezTo>
                      <a:pt x="61087" y="271292"/>
                      <a:pt x="64288" y="268092"/>
                      <a:pt x="68231" y="268092"/>
                    </a:cubicBezTo>
                    <a:lnTo>
                      <a:pt x="293402" y="268092"/>
                    </a:lnTo>
                    <a:lnTo>
                      <a:pt x="293402" y="14155"/>
                    </a:lnTo>
                    <a:lnTo>
                      <a:pt x="7081" y="14155"/>
                    </a:lnTo>
                    <a:cubicBezTo>
                      <a:pt x="3138" y="14155"/>
                      <a:pt x="-63" y="10955"/>
                      <a:pt x="-63" y="7011"/>
                    </a:cubicBezTo>
                    <a:cubicBezTo>
                      <a:pt x="-63" y="3068"/>
                      <a:pt x="3138" y="-133"/>
                      <a:pt x="7081" y="-133"/>
                    </a:cubicBezTo>
                    <a:lnTo>
                      <a:pt x="300546" y="-133"/>
                    </a:lnTo>
                    <a:cubicBezTo>
                      <a:pt x="304442" y="-190"/>
                      <a:pt x="307633" y="2925"/>
                      <a:pt x="307690" y="6821"/>
                    </a:cubicBezTo>
                    <a:cubicBezTo>
                      <a:pt x="307690" y="6887"/>
                      <a:pt x="307690" y="6945"/>
                      <a:pt x="307690" y="7011"/>
                    </a:cubicBezTo>
                    <a:lnTo>
                      <a:pt x="307690" y="275712"/>
                    </a:lnTo>
                    <a:cubicBezTo>
                      <a:pt x="307490" y="279493"/>
                      <a:pt x="304328" y="282436"/>
                      <a:pt x="300546" y="28237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7198"/>
              </a:p>
            </p:txBody>
          </p:sp>
          <p:sp>
            <p:nvSpPr>
              <p:cNvPr id="526" name="Freeform: Shape 525">
                <a:extLst>
                  <a:ext uri="{FF2B5EF4-FFF2-40B4-BE49-F238E27FC236}">
                    <a16:creationId xmlns:a16="http://schemas.microsoft.com/office/drawing/2014/main" id="{9F2F97F4-383C-A76C-D0DB-61947CA410CD}"/>
                  </a:ext>
                </a:extLst>
              </p:cNvPr>
              <p:cNvSpPr/>
              <p:nvPr/>
            </p:nvSpPr>
            <p:spPr>
              <a:xfrm>
                <a:off x="4717853" y="1642860"/>
                <a:ext cx="128521" cy="150479"/>
              </a:xfrm>
              <a:custGeom>
                <a:avLst/>
                <a:gdLst>
                  <a:gd name="connsiteX0" fmla="*/ 121000 w 128521"/>
                  <a:gd name="connsiteY0" fmla="*/ 150343 h 150479"/>
                  <a:gd name="connsiteX1" fmla="*/ 115571 w 128521"/>
                  <a:gd name="connsiteY1" fmla="*/ 147771 h 150479"/>
                  <a:gd name="connsiteX2" fmla="*/ 1557 w 128521"/>
                  <a:gd name="connsiteY2" fmla="*/ 11659 h 150479"/>
                  <a:gd name="connsiteX3" fmla="*/ 2414 w 128521"/>
                  <a:gd name="connsiteY3" fmla="*/ 1563 h 150479"/>
                  <a:gd name="connsiteX4" fmla="*/ 12482 w 128521"/>
                  <a:gd name="connsiteY4" fmla="*/ 2391 h 150479"/>
                  <a:gd name="connsiteX5" fmla="*/ 12510 w 128521"/>
                  <a:gd name="connsiteY5" fmla="*/ 2420 h 150479"/>
                  <a:gd name="connsiteX6" fmla="*/ 126810 w 128521"/>
                  <a:gd name="connsiteY6" fmla="*/ 138627 h 150479"/>
                  <a:gd name="connsiteX7" fmla="*/ 125953 w 128521"/>
                  <a:gd name="connsiteY7" fmla="*/ 148629 h 150479"/>
                  <a:gd name="connsiteX8" fmla="*/ 121000 w 128521"/>
                  <a:gd name="connsiteY8" fmla="*/ 150343 h 1504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8521" h="150479">
                    <a:moveTo>
                      <a:pt x="121000" y="150343"/>
                    </a:moveTo>
                    <a:cubicBezTo>
                      <a:pt x="118895" y="150343"/>
                      <a:pt x="116904" y="149400"/>
                      <a:pt x="115571" y="147771"/>
                    </a:cubicBezTo>
                    <a:lnTo>
                      <a:pt x="1557" y="11659"/>
                    </a:lnTo>
                    <a:cubicBezTo>
                      <a:pt x="-901" y="8602"/>
                      <a:pt x="-520" y="4153"/>
                      <a:pt x="2414" y="1563"/>
                    </a:cubicBezTo>
                    <a:cubicBezTo>
                      <a:pt x="5424" y="-990"/>
                      <a:pt x="9929" y="-619"/>
                      <a:pt x="12482" y="2391"/>
                    </a:cubicBezTo>
                    <a:cubicBezTo>
                      <a:pt x="12492" y="2401"/>
                      <a:pt x="12501" y="2410"/>
                      <a:pt x="12510" y="2420"/>
                    </a:cubicBezTo>
                    <a:lnTo>
                      <a:pt x="126810" y="138627"/>
                    </a:lnTo>
                    <a:cubicBezTo>
                      <a:pt x="129306" y="141637"/>
                      <a:pt x="128925" y="146095"/>
                      <a:pt x="125953" y="148629"/>
                    </a:cubicBezTo>
                    <a:cubicBezTo>
                      <a:pt x="124563" y="149781"/>
                      <a:pt x="122801" y="150391"/>
                      <a:pt x="121000" y="15034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7198"/>
              </a:p>
            </p:txBody>
          </p:sp>
          <p:sp>
            <p:nvSpPr>
              <p:cNvPr id="527" name="Freeform: Shape 526">
                <a:extLst>
                  <a:ext uri="{FF2B5EF4-FFF2-40B4-BE49-F238E27FC236}">
                    <a16:creationId xmlns:a16="http://schemas.microsoft.com/office/drawing/2014/main" id="{FF49B7C0-59C3-3C5C-ED26-004F1AF56561}"/>
                  </a:ext>
                </a:extLst>
              </p:cNvPr>
              <p:cNvSpPr/>
              <p:nvPr/>
            </p:nvSpPr>
            <p:spPr>
              <a:xfrm>
                <a:off x="4513447" y="1279176"/>
                <a:ext cx="123063" cy="123062"/>
              </a:xfrm>
              <a:custGeom>
                <a:avLst/>
                <a:gdLst>
                  <a:gd name="connsiteX0" fmla="*/ 61469 w 123063"/>
                  <a:gd name="connsiteY0" fmla="*/ 122930 h 123062"/>
                  <a:gd name="connsiteX1" fmla="*/ -63 w 123063"/>
                  <a:gd name="connsiteY1" fmla="*/ 61398 h 123062"/>
                  <a:gd name="connsiteX2" fmla="*/ 61469 w 123063"/>
                  <a:gd name="connsiteY2" fmla="*/ -133 h 123062"/>
                  <a:gd name="connsiteX3" fmla="*/ 123000 w 123063"/>
                  <a:gd name="connsiteY3" fmla="*/ 61398 h 123062"/>
                  <a:gd name="connsiteX4" fmla="*/ 123000 w 123063"/>
                  <a:gd name="connsiteY4" fmla="*/ 61493 h 123062"/>
                  <a:gd name="connsiteX5" fmla="*/ 61469 w 123063"/>
                  <a:gd name="connsiteY5" fmla="*/ 122930 h 123062"/>
                  <a:gd name="connsiteX6" fmla="*/ 61469 w 123063"/>
                  <a:gd name="connsiteY6" fmla="*/ 14250 h 123062"/>
                  <a:gd name="connsiteX7" fmla="*/ 13844 w 123063"/>
                  <a:gd name="connsiteY7" fmla="*/ 61875 h 123062"/>
                  <a:gd name="connsiteX8" fmla="*/ 61469 w 123063"/>
                  <a:gd name="connsiteY8" fmla="*/ 109500 h 123062"/>
                  <a:gd name="connsiteX9" fmla="*/ 109094 w 123063"/>
                  <a:gd name="connsiteY9" fmla="*/ 61875 h 123062"/>
                  <a:gd name="connsiteX10" fmla="*/ 61469 w 123063"/>
                  <a:gd name="connsiteY10" fmla="*/ 14345 h 123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3063" h="123062">
                    <a:moveTo>
                      <a:pt x="61469" y="122930"/>
                    </a:moveTo>
                    <a:cubicBezTo>
                      <a:pt x="27483" y="122930"/>
                      <a:pt x="-63" y="95383"/>
                      <a:pt x="-63" y="61398"/>
                    </a:cubicBezTo>
                    <a:cubicBezTo>
                      <a:pt x="-63" y="27413"/>
                      <a:pt x="27483" y="-133"/>
                      <a:pt x="61469" y="-133"/>
                    </a:cubicBezTo>
                    <a:cubicBezTo>
                      <a:pt x="95454" y="-133"/>
                      <a:pt x="123000" y="27413"/>
                      <a:pt x="123000" y="61398"/>
                    </a:cubicBezTo>
                    <a:cubicBezTo>
                      <a:pt x="123000" y="61427"/>
                      <a:pt x="123000" y="61465"/>
                      <a:pt x="123000" y="61493"/>
                    </a:cubicBezTo>
                    <a:cubicBezTo>
                      <a:pt x="122943" y="95441"/>
                      <a:pt x="95416" y="122930"/>
                      <a:pt x="61469" y="122930"/>
                    </a:cubicBezTo>
                    <a:close/>
                    <a:moveTo>
                      <a:pt x="61469" y="14250"/>
                    </a:moveTo>
                    <a:cubicBezTo>
                      <a:pt x="35170" y="14250"/>
                      <a:pt x="13844" y="35576"/>
                      <a:pt x="13844" y="61875"/>
                    </a:cubicBezTo>
                    <a:cubicBezTo>
                      <a:pt x="13844" y="88173"/>
                      <a:pt x="35170" y="109500"/>
                      <a:pt x="61469" y="109500"/>
                    </a:cubicBezTo>
                    <a:cubicBezTo>
                      <a:pt x="87767" y="109500"/>
                      <a:pt x="109094" y="88173"/>
                      <a:pt x="109094" y="61875"/>
                    </a:cubicBezTo>
                    <a:cubicBezTo>
                      <a:pt x="109037" y="35605"/>
                      <a:pt x="87739" y="14345"/>
                      <a:pt x="61469" y="1434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7198"/>
              </a:p>
            </p:txBody>
          </p:sp>
          <p:sp>
            <p:nvSpPr>
              <p:cNvPr id="528" name="Freeform: Shape 527">
                <a:extLst>
                  <a:ext uri="{FF2B5EF4-FFF2-40B4-BE49-F238E27FC236}">
                    <a16:creationId xmlns:a16="http://schemas.microsoft.com/office/drawing/2014/main" id="{F2BC5A3E-7B5C-807D-21F3-DDF9947A9E6F}"/>
                  </a:ext>
                </a:extLst>
              </p:cNvPr>
              <p:cNvSpPr/>
              <p:nvPr/>
            </p:nvSpPr>
            <p:spPr>
              <a:xfrm>
                <a:off x="4505637" y="1493775"/>
                <a:ext cx="14287" cy="159639"/>
              </a:xfrm>
              <a:custGeom>
                <a:avLst/>
                <a:gdLst>
                  <a:gd name="connsiteX0" fmla="*/ 0 w 14287"/>
                  <a:gd name="connsiteY0" fmla="*/ 0 h 159639"/>
                  <a:gd name="connsiteX1" fmla="*/ 14287 w 14287"/>
                  <a:gd name="connsiteY1" fmla="*/ 0 h 159639"/>
                  <a:gd name="connsiteX2" fmla="*/ 14287 w 14287"/>
                  <a:gd name="connsiteY2" fmla="*/ 159639 h 159639"/>
                  <a:gd name="connsiteX3" fmla="*/ 0 w 14287"/>
                  <a:gd name="connsiteY3" fmla="*/ 159639 h 159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287" h="159639">
                    <a:moveTo>
                      <a:pt x="0" y="0"/>
                    </a:moveTo>
                    <a:lnTo>
                      <a:pt x="14287" y="0"/>
                    </a:lnTo>
                    <a:lnTo>
                      <a:pt x="14287" y="159639"/>
                    </a:lnTo>
                    <a:lnTo>
                      <a:pt x="0" y="15963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7198"/>
              </a:p>
            </p:txBody>
          </p:sp>
          <p:sp>
            <p:nvSpPr>
              <p:cNvPr id="529" name="Freeform: Shape 528">
                <a:extLst>
                  <a:ext uri="{FF2B5EF4-FFF2-40B4-BE49-F238E27FC236}">
                    <a16:creationId xmlns:a16="http://schemas.microsoft.com/office/drawing/2014/main" id="{96298A58-5F86-97A3-CEFF-FBB7C6A3AD2E}"/>
                  </a:ext>
                </a:extLst>
              </p:cNvPr>
              <p:cNvSpPr/>
              <p:nvPr/>
            </p:nvSpPr>
            <p:spPr>
              <a:xfrm>
                <a:off x="4630319" y="1493775"/>
                <a:ext cx="14287" cy="159639"/>
              </a:xfrm>
              <a:custGeom>
                <a:avLst/>
                <a:gdLst>
                  <a:gd name="connsiteX0" fmla="*/ 0 w 14287"/>
                  <a:gd name="connsiteY0" fmla="*/ 0 h 159639"/>
                  <a:gd name="connsiteX1" fmla="*/ 14287 w 14287"/>
                  <a:gd name="connsiteY1" fmla="*/ 0 h 159639"/>
                  <a:gd name="connsiteX2" fmla="*/ 14287 w 14287"/>
                  <a:gd name="connsiteY2" fmla="*/ 159639 h 159639"/>
                  <a:gd name="connsiteX3" fmla="*/ 0 w 14287"/>
                  <a:gd name="connsiteY3" fmla="*/ 159639 h 159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287" h="159639">
                    <a:moveTo>
                      <a:pt x="0" y="0"/>
                    </a:moveTo>
                    <a:lnTo>
                      <a:pt x="14287" y="0"/>
                    </a:lnTo>
                    <a:lnTo>
                      <a:pt x="14287" y="159639"/>
                    </a:lnTo>
                    <a:lnTo>
                      <a:pt x="0" y="15963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7198"/>
              </a:p>
            </p:txBody>
          </p:sp>
          <p:sp>
            <p:nvSpPr>
              <p:cNvPr id="530" name="Freeform: Shape 529">
                <a:extLst>
                  <a:ext uri="{FF2B5EF4-FFF2-40B4-BE49-F238E27FC236}">
                    <a16:creationId xmlns:a16="http://schemas.microsoft.com/office/drawing/2014/main" id="{9400AF7A-94BE-19B1-2C1F-FA96F9FC24C8}"/>
                  </a:ext>
                </a:extLst>
              </p:cNvPr>
              <p:cNvSpPr/>
              <p:nvPr/>
            </p:nvSpPr>
            <p:spPr>
              <a:xfrm>
                <a:off x="4567835" y="1623696"/>
                <a:ext cx="14287" cy="177260"/>
              </a:xfrm>
              <a:custGeom>
                <a:avLst/>
                <a:gdLst>
                  <a:gd name="connsiteX0" fmla="*/ 0 w 14287"/>
                  <a:gd name="connsiteY0" fmla="*/ 0 h 177260"/>
                  <a:gd name="connsiteX1" fmla="*/ 14287 w 14287"/>
                  <a:gd name="connsiteY1" fmla="*/ 0 h 177260"/>
                  <a:gd name="connsiteX2" fmla="*/ 14287 w 14287"/>
                  <a:gd name="connsiteY2" fmla="*/ 177260 h 177260"/>
                  <a:gd name="connsiteX3" fmla="*/ 0 w 14287"/>
                  <a:gd name="connsiteY3" fmla="*/ 177260 h 177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287" h="177260">
                    <a:moveTo>
                      <a:pt x="0" y="0"/>
                    </a:moveTo>
                    <a:lnTo>
                      <a:pt x="14287" y="0"/>
                    </a:lnTo>
                    <a:lnTo>
                      <a:pt x="14287" y="177260"/>
                    </a:lnTo>
                    <a:lnTo>
                      <a:pt x="0" y="17726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7198"/>
              </a:p>
            </p:txBody>
          </p:sp>
          <p:sp>
            <p:nvSpPr>
              <p:cNvPr id="531" name="Freeform: Shape 530">
                <a:extLst>
                  <a:ext uri="{FF2B5EF4-FFF2-40B4-BE49-F238E27FC236}">
                    <a16:creationId xmlns:a16="http://schemas.microsoft.com/office/drawing/2014/main" id="{85AA6282-7829-CFF3-99BD-E4EE6328A91C}"/>
                  </a:ext>
                </a:extLst>
              </p:cNvPr>
              <p:cNvSpPr/>
              <p:nvPr/>
            </p:nvSpPr>
            <p:spPr>
              <a:xfrm>
                <a:off x="4867110" y="1487012"/>
                <a:ext cx="50387" cy="120967"/>
              </a:xfrm>
              <a:custGeom>
                <a:avLst/>
                <a:gdLst>
                  <a:gd name="connsiteX0" fmla="*/ 50324 w 50387"/>
                  <a:gd name="connsiteY0" fmla="*/ 120834 h 120967"/>
                  <a:gd name="connsiteX1" fmla="*/ -63 w 50387"/>
                  <a:gd name="connsiteY1" fmla="*/ 120834 h 120967"/>
                  <a:gd name="connsiteX2" fmla="*/ -63 w 50387"/>
                  <a:gd name="connsiteY2" fmla="*/ -133 h 120967"/>
                  <a:gd name="connsiteX3" fmla="*/ 50324 w 50387"/>
                  <a:gd name="connsiteY3" fmla="*/ -133 h 120967"/>
                  <a:gd name="connsiteX4" fmla="*/ 14225 w 50387"/>
                  <a:gd name="connsiteY4" fmla="*/ 106547 h 120967"/>
                  <a:gd name="connsiteX5" fmla="*/ 36037 w 50387"/>
                  <a:gd name="connsiteY5" fmla="*/ 106547 h 120967"/>
                  <a:gd name="connsiteX6" fmla="*/ 36037 w 50387"/>
                  <a:gd name="connsiteY6" fmla="*/ 14154 h 120967"/>
                  <a:gd name="connsiteX7" fmla="*/ 14225 w 50387"/>
                  <a:gd name="connsiteY7" fmla="*/ 14154 h 12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0387" h="120967">
                    <a:moveTo>
                      <a:pt x="50324" y="120834"/>
                    </a:moveTo>
                    <a:lnTo>
                      <a:pt x="-63" y="120834"/>
                    </a:lnTo>
                    <a:lnTo>
                      <a:pt x="-63" y="-133"/>
                    </a:lnTo>
                    <a:lnTo>
                      <a:pt x="50324" y="-133"/>
                    </a:lnTo>
                    <a:close/>
                    <a:moveTo>
                      <a:pt x="14225" y="106547"/>
                    </a:moveTo>
                    <a:lnTo>
                      <a:pt x="36037" y="106547"/>
                    </a:lnTo>
                    <a:lnTo>
                      <a:pt x="36037" y="14154"/>
                    </a:lnTo>
                    <a:lnTo>
                      <a:pt x="14225" y="1415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7198"/>
              </a:p>
            </p:txBody>
          </p:sp>
          <p:sp>
            <p:nvSpPr>
              <p:cNvPr id="532" name="Freeform: Shape 531">
                <a:extLst>
                  <a:ext uri="{FF2B5EF4-FFF2-40B4-BE49-F238E27FC236}">
                    <a16:creationId xmlns:a16="http://schemas.microsoft.com/office/drawing/2014/main" id="{5CB1EC4D-2110-D9EE-3DB5-E5BAFA530E04}"/>
                  </a:ext>
                </a:extLst>
              </p:cNvPr>
              <p:cNvSpPr/>
              <p:nvPr/>
            </p:nvSpPr>
            <p:spPr>
              <a:xfrm>
                <a:off x="4801102" y="1524731"/>
                <a:ext cx="50387" cy="83248"/>
              </a:xfrm>
              <a:custGeom>
                <a:avLst/>
                <a:gdLst>
                  <a:gd name="connsiteX0" fmla="*/ 50324 w 50387"/>
                  <a:gd name="connsiteY0" fmla="*/ 83115 h 83248"/>
                  <a:gd name="connsiteX1" fmla="*/ -63 w 50387"/>
                  <a:gd name="connsiteY1" fmla="*/ 83115 h 83248"/>
                  <a:gd name="connsiteX2" fmla="*/ -63 w 50387"/>
                  <a:gd name="connsiteY2" fmla="*/ -133 h 83248"/>
                  <a:gd name="connsiteX3" fmla="*/ 50324 w 50387"/>
                  <a:gd name="connsiteY3" fmla="*/ -133 h 83248"/>
                  <a:gd name="connsiteX4" fmla="*/ 14225 w 50387"/>
                  <a:gd name="connsiteY4" fmla="*/ 68828 h 83248"/>
                  <a:gd name="connsiteX5" fmla="*/ 36037 w 50387"/>
                  <a:gd name="connsiteY5" fmla="*/ 68828 h 83248"/>
                  <a:gd name="connsiteX6" fmla="*/ 36037 w 50387"/>
                  <a:gd name="connsiteY6" fmla="*/ 14154 h 83248"/>
                  <a:gd name="connsiteX7" fmla="*/ 14225 w 50387"/>
                  <a:gd name="connsiteY7" fmla="*/ 14154 h 83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0387" h="83248">
                    <a:moveTo>
                      <a:pt x="50324" y="83115"/>
                    </a:moveTo>
                    <a:lnTo>
                      <a:pt x="-63" y="83115"/>
                    </a:lnTo>
                    <a:lnTo>
                      <a:pt x="-63" y="-133"/>
                    </a:lnTo>
                    <a:lnTo>
                      <a:pt x="50324" y="-133"/>
                    </a:lnTo>
                    <a:close/>
                    <a:moveTo>
                      <a:pt x="14225" y="68828"/>
                    </a:moveTo>
                    <a:lnTo>
                      <a:pt x="36037" y="68828"/>
                    </a:lnTo>
                    <a:lnTo>
                      <a:pt x="36037" y="14154"/>
                    </a:lnTo>
                    <a:lnTo>
                      <a:pt x="14225" y="1415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7198"/>
              </a:p>
            </p:txBody>
          </p:sp>
          <p:sp>
            <p:nvSpPr>
              <p:cNvPr id="533" name="Freeform: Shape 532">
                <a:extLst>
                  <a:ext uri="{FF2B5EF4-FFF2-40B4-BE49-F238E27FC236}">
                    <a16:creationId xmlns:a16="http://schemas.microsoft.com/office/drawing/2014/main" id="{17FFF288-5CD3-AA18-29CD-E514D8146CDD}"/>
                  </a:ext>
                </a:extLst>
              </p:cNvPr>
              <p:cNvSpPr/>
              <p:nvPr/>
            </p:nvSpPr>
            <p:spPr>
              <a:xfrm>
                <a:off x="4735665" y="1553401"/>
                <a:ext cx="50482" cy="54578"/>
              </a:xfrm>
              <a:custGeom>
                <a:avLst/>
                <a:gdLst>
                  <a:gd name="connsiteX0" fmla="*/ 50420 w 50482"/>
                  <a:gd name="connsiteY0" fmla="*/ 54445 h 54578"/>
                  <a:gd name="connsiteX1" fmla="*/ -63 w 50482"/>
                  <a:gd name="connsiteY1" fmla="*/ 54445 h 54578"/>
                  <a:gd name="connsiteX2" fmla="*/ -63 w 50482"/>
                  <a:gd name="connsiteY2" fmla="*/ -133 h 54578"/>
                  <a:gd name="connsiteX3" fmla="*/ 50420 w 50482"/>
                  <a:gd name="connsiteY3" fmla="*/ -133 h 54578"/>
                  <a:gd name="connsiteX4" fmla="*/ 14320 w 50482"/>
                  <a:gd name="connsiteY4" fmla="*/ 40157 h 54578"/>
                  <a:gd name="connsiteX5" fmla="*/ 36132 w 50482"/>
                  <a:gd name="connsiteY5" fmla="*/ 40157 h 54578"/>
                  <a:gd name="connsiteX6" fmla="*/ 36132 w 50482"/>
                  <a:gd name="connsiteY6" fmla="*/ 14154 h 54578"/>
                  <a:gd name="connsiteX7" fmla="*/ 14225 w 50482"/>
                  <a:gd name="connsiteY7" fmla="*/ 14154 h 54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0482" h="54578">
                    <a:moveTo>
                      <a:pt x="50420" y="54445"/>
                    </a:moveTo>
                    <a:lnTo>
                      <a:pt x="-63" y="54445"/>
                    </a:lnTo>
                    <a:lnTo>
                      <a:pt x="-63" y="-133"/>
                    </a:lnTo>
                    <a:lnTo>
                      <a:pt x="50420" y="-133"/>
                    </a:lnTo>
                    <a:close/>
                    <a:moveTo>
                      <a:pt x="14320" y="40157"/>
                    </a:moveTo>
                    <a:lnTo>
                      <a:pt x="36132" y="40157"/>
                    </a:lnTo>
                    <a:lnTo>
                      <a:pt x="36132" y="14154"/>
                    </a:lnTo>
                    <a:lnTo>
                      <a:pt x="14225" y="1415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7198"/>
              </a:p>
            </p:txBody>
          </p:sp>
          <p:sp>
            <p:nvSpPr>
              <p:cNvPr id="534" name="Freeform: Shape 533">
                <a:extLst>
                  <a:ext uri="{FF2B5EF4-FFF2-40B4-BE49-F238E27FC236}">
                    <a16:creationId xmlns:a16="http://schemas.microsoft.com/office/drawing/2014/main" id="{BBAD322F-3F45-FEF7-241B-58AB9504938D}"/>
                  </a:ext>
                </a:extLst>
              </p:cNvPr>
              <p:cNvSpPr/>
              <p:nvPr/>
            </p:nvSpPr>
            <p:spPr>
              <a:xfrm>
                <a:off x="4793958" y="1420432"/>
                <a:ext cx="81057" cy="54959"/>
              </a:xfrm>
              <a:custGeom>
                <a:avLst/>
                <a:gdLst>
                  <a:gd name="connsiteX0" fmla="*/ 69532 w 81057"/>
                  <a:gd name="connsiteY0" fmla="*/ 54959 h 54959"/>
                  <a:gd name="connsiteX1" fmla="*/ 43529 w 81057"/>
                  <a:gd name="connsiteY1" fmla="*/ 20002 h 54959"/>
                  <a:gd name="connsiteX2" fmla="*/ 8572 w 81057"/>
                  <a:gd name="connsiteY2" fmla="*/ 46006 h 54959"/>
                  <a:gd name="connsiteX3" fmla="*/ 0 w 81057"/>
                  <a:gd name="connsiteY3" fmla="*/ 34576 h 54959"/>
                  <a:gd name="connsiteX4" fmla="*/ 46482 w 81057"/>
                  <a:gd name="connsiteY4" fmla="*/ 0 h 54959"/>
                  <a:gd name="connsiteX5" fmla="*/ 81058 w 81057"/>
                  <a:gd name="connsiteY5" fmla="*/ 46482 h 54959"/>
                  <a:gd name="connsiteX6" fmla="*/ 69532 w 81057"/>
                  <a:gd name="connsiteY6" fmla="*/ 54959 h 549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057" h="54959">
                    <a:moveTo>
                      <a:pt x="69532" y="54959"/>
                    </a:moveTo>
                    <a:lnTo>
                      <a:pt x="43529" y="20002"/>
                    </a:lnTo>
                    <a:lnTo>
                      <a:pt x="8572" y="46006"/>
                    </a:lnTo>
                    <a:lnTo>
                      <a:pt x="0" y="34576"/>
                    </a:lnTo>
                    <a:lnTo>
                      <a:pt x="46482" y="0"/>
                    </a:lnTo>
                    <a:lnTo>
                      <a:pt x="81058" y="46482"/>
                    </a:lnTo>
                    <a:lnTo>
                      <a:pt x="69532" y="5495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7198"/>
              </a:p>
            </p:txBody>
          </p:sp>
          <p:sp>
            <p:nvSpPr>
              <p:cNvPr id="535" name="Freeform: Shape 534">
                <a:extLst>
                  <a:ext uri="{FF2B5EF4-FFF2-40B4-BE49-F238E27FC236}">
                    <a16:creationId xmlns:a16="http://schemas.microsoft.com/office/drawing/2014/main" id="{0A329F39-31C8-D9A8-F5DE-451D919FB490}"/>
                  </a:ext>
                </a:extLst>
              </p:cNvPr>
              <p:cNvSpPr/>
              <p:nvPr/>
            </p:nvSpPr>
            <p:spPr>
              <a:xfrm>
                <a:off x="4731855" y="1430434"/>
                <a:ext cx="114204" cy="94107"/>
              </a:xfrm>
              <a:custGeom>
                <a:avLst/>
                <a:gdLst>
                  <a:gd name="connsiteX0" fmla="*/ -63 w 114204"/>
                  <a:gd name="connsiteY0" fmla="*/ 93974 h 94107"/>
                  <a:gd name="connsiteX1" fmla="*/ -63 w 114204"/>
                  <a:gd name="connsiteY1" fmla="*/ 79686 h 94107"/>
                  <a:gd name="connsiteX2" fmla="*/ 99855 w 114204"/>
                  <a:gd name="connsiteY2" fmla="*/ -133 h 94107"/>
                  <a:gd name="connsiteX3" fmla="*/ 114142 w 114204"/>
                  <a:gd name="connsiteY3" fmla="*/ -133 h 94107"/>
                  <a:gd name="connsiteX4" fmla="*/ 86996 w 114204"/>
                  <a:gd name="connsiteY4" fmla="*/ 63589 h 94107"/>
                  <a:gd name="connsiteX5" fmla="*/ -63 w 114204"/>
                  <a:gd name="connsiteY5" fmla="*/ 93974 h 941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4204" h="94107">
                    <a:moveTo>
                      <a:pt x="-63" y="93974"/>
                    </a:moveTo>
                    <a:lnTo>
                      <a:pt x="-63" y="79686"/>
                    </a:lnTo>
                    <a:cubicBezTo>
                      <a:pt x="98712" y="79686"/>
                      <a:pt x="99855" y="3486"/>
                      <a:pt x="99855" y="-133"/>
                    </a:cubicBezTo>
                    <a:lnTo>
                      <a:pt x="114142" y="-133"/>
                    </a:lnTo>
                    <a:cubicBezTo>
                      <a:pt x="113285" y="23736"/>
                      <a:pt x="103607" y="46434"/>
                      <a:pt x="86996" y="63589"/>
                    </a:cubicBezTo>
                    <a:cubicBezTo>
                      <a:pt x="66898" y="83782"/>
                      <a:pt x="37561" y="93974"/>
                      <a:pt x="-63" y="939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7198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375416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3000"/>
    </mc:Choice>
    <mc:Fallback>
      <p:transition advClick="0" advTm="3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750"/>
                                            <p:tgtEl>
                                              <p:spTgt spid="4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" dur="1000" fill="hold"/>
                                            <p:tgtEl>
                                              <p:spTgt spid="4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4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4" dur="1500" fill="hold"/>
                                            <p:tgtEl>
                                              <p:spTgt spid="3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5" dur="1500" fill="hold"/>
                                            <p:tgtEl>
                                              <p:spTgt spid="3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4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4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4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40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4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4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4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4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4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4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" fill="hold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4" dur="1500" fill="hold"/>
                                            <p:tgtEl>
                                              <p:spTgt spid="4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5" dur="1500" fill="hold"/>
                                            <p:tgtEl>
                                              <p:spTgt spid="4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4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4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4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750"/>
                                            <p:tgtEl>
                                              <p:spTgt spid="4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4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4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48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4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1" fill="hold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4" dur="1500" fill="hold"/>
                                            <p:tgtEl>
                                              <p:spTgt spid="4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5" dur="1500" fill="hold"/>
                                            <p:tgtEl>
                                              <p:spTgt spid="4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4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4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4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4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4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4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4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4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49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4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1" fill="hold" nodeType="withEffect" p14:presetBounceEnd="6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4" dur="1500" fill="hold"/>
                                            <p:tgtEl>
                                              <p:spTgt spid="4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75" dur="1500" fill="hold"/>
                                            <p:tgtEl>
                                              <p:spTgt spid="4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4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4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4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4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5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5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5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5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" presetClass="entr" presetSubtype="1" fill="hold" nodeType="withEffect" p14:presetBounceEnd="6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94" dur="1500" fill="hold"/>
                                            <p:tgtEl>
                                              <p:spTgt spid="4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95" dur="1500" fill="hold"/>
                                            <p:tgtEl>
                                              <p:spTgt spid="4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4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4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4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47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4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4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5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5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5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5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78" grpId="0"/>
          <p:bldP spid="479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750"/>
                                            <p:tgtEl>
                                              <p:spTgt spid="4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000" fill="hold"/>
                                            <p:tgtEl>
                                              <p:spTgt spid="4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4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3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3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4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4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4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40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4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4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4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4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4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4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4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4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4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4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4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750"/>
                                            <p:tgtEl>
                                              <p:spTgt spid="4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4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4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48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4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500" fill="hold"/>
                                            <p:tgtEl>
                                              <p:spTgt spid="4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500" fill="hold"/>
                                            <p:tgtEl>
                                              <p:spTgt spid="4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4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4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4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4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4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4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4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4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49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4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500" fill="hold"/>
                                            <p:tgtEl>
                                              <p:spTgt spid="4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500" fill="hold"/>
                                            <p:tgtEl>
                                              <p:spTgt spid="4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4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4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4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4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5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5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5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5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1500" fill="hold"/>
                                            <p:tgtEl>
                                              <p:spTgt spid="4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5" dur="1500" fill="hold"/>
                                            <p:tgtEl>
                                              <p:spTgt spid="4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4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4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4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47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4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4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5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5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51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5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78" grpId="0"/>
          <p:bldP spid="479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6" name="Group 175">
            <a:extLst>
              <a:ext uri="{FF2B5EF4-FFF2-40B4-BE49-F238E27FC236}">
                <a16:creationId xmlns:a16="http://schemas.microsoft.com/office/drawing/2014/main" id="{A6C34F48-8514-270C-BD5C-D498DEF41049}"/>
              </a:ext>
            </a:extLst>
          </p:cNvPr>
          <p:cNvGrpSpPr/>
          <p:nvPr/>
        </p:nvGrpSpPr>
        <p:grpSpPr>
          <a:xfrm>
            <a:off x="2398639" y="10206945"/>
            <a:ext cx="8261571" cy="2333034"/>
            <a:chOff x="1789039" y="10206945"/>
            <a:chExt cx="8261571" cy="2333034"/>
          </a:xfrm>
        </p:grpSpPr>
        <p:grpSp>
          <p:nvGrpSpPr>
            <p:cNvPr id="177" name="Group 176">
              <a:extLst>
                <a:ext uri="{FF2B5EF4-FFF2-40B4-BE49-F238E27FC236}">
                  <a16:creationId xmlns:a16="http://schemas.microsoft.com/office/drawing/2014/main" id="{F76AE0AA-EB12-E4B8-D667-FD08C7500DFD}"/>
                </a:ext>
              </a:extLst>
            </p:cNvPr>
            <p:cNvGrpSpPr/>
            <p:nvPr/>
          </p:nvGrpSpPr>
          <p:grpSpPr>
            <a:xfrm>
              <a:off x="1789039" y="10206945"/>
              <a:ext cx="8261571" cy="2333034"/>
              <a:chOff x="5715000" y="5924549"/>
              <a:chExt cx="7791451" cy="2200274"/>
            </a:xfrm>
            <a:solidFill>
              <a:schemeClr val="bg1">
                <a:lumMod val="95000"/>
              </a:schemeClr>
            </a:solidFill>
            <a:effectLst>
              <a:outerShdw blurRad="190500" dist="127000" dir="5400000" algn="t" rotWithShape="0">
                <a:prstClr val="black">
                  <a:alpha val="15000"/>
                </a:prstClr>
              </a:outerShdw>
            </a:effectLst>
          </p:grpSpPr>
          <p:sp>
            <p:nvSpPr>
              <p:cNvPr id="183" name="Freeform: Shape 182">
                <a:extLst>
                  <a:ext uri="{FF2B5EF4-FFF2-40B4-BE49-F238E27FC236}">
                    <a16:creationId xmlns:a16="http://schemas.microsoft.com/office/drawing/2014/main" id="{0629C32B-4BB6-EF18-A00A-0617B7754221}"/>
                  </a:ext>
                </a:extLst>
              </p:cNvPr>
              <p:cNvSpPr/>
              <p:nvPr/>
            </p:nvSpPr>
            <p:spPr>
              <a:xfrm>
                <a:off x="8362950" y="5924550"/>
                <a:ext cx="5143501" cy="1695451"/>
              </a:xfrm>
              <a:custGeom>
                <a:avLst/>
                <a:gdLst>
                  <a:gd name="connsiteX0" fmla="*/ 0 w 5143501"/>
                  <a:gd name="connsiteY0" fmla="*/ 0 h 1695451"/>
                  <a:gd name="connsiteX1" fmla="*/ 5143501 w 5143501"/>
                  <a:gd name="connsiteY1" fmla="*/ 0 h 1695451"/>
                  <a:gd name="connsiteX2" fmla="*/ 5143501 w 5143501"/>
                  <a:gd name="connsiteY2" fmla="*/ 1268739 h 1695451"/>
                  <a:gd name="connsiteX3" fmla="*/ 4716789 w 5143501"/>
                  <a:gd name="connsiteY3" fmla="*/ 1695451 h 1695451"/>
                  <a:gd name="connsiteX4" fmla="*/ 0 w 5143501"/>
                  <a:gd name="connsiteY4" fmla="*/ 1695451 h 1695451"/>
                  <a:gd name="connsiteX5" fmla="*/ 0 w 5143501"/>
                  <a:gd name="connsiteY5" fmla="*/ 1652587 h 1695451"/>
                  <a:gd name="connsiteX6" fmla="*/ 0 w 5143501"/>
                  <a:gd name="connsiteY6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3501" h="1695451">
                    <a:moveTo>
                      <a:pt x="0" y="0"/>
                    </a:moveTo>
                    <a:lnTo>
                      <a:pt x="5143501" y="0"/>
                    </a:lnTo>
                    <a:lnTo>
                      <a:pt x="5143501" y="1268739"/>
                    </a:lnTo>
                    <a:cubicBezTo>
                      <a:pt x="5143501" y="1504406"/>
                      <a:pt x="4952456" y="1695451"/>
                      <a:pt x="4716789" y="1695451"/>
                    </a:cubicBezTo>
                    <a:lnTo>
                      <a:pt x="0" y="1695451"/>
                    </a:lnTo>
                    <a:lnTo>
                      <a:pt x="0" y="165258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84" name="Freeform: Shape 183">
                <a:extLst>
                  <a:ext uri="{FF2B5EF4-FFF2-40B4-BE49-F238E27FC236}">
                    <a16:creationId xmlns:a16="http://schemas.microsoft.com/office/drawing/2014/main" id="{E973578B-E691-108C-5B10-92BDAF30BC2D}"/>
                  </a:ext>
                </a:extLst>
              </p:cNvPr>
              <p:cNvSpPr/>
              <p:nvPr/>
            </p:nvSpPr>
            <p:spPr>
              <a:xfrm>
                <a:off x="5715000" y="5924550"/>
                <a:ext cx="1766884" cy="1695451"/>
              </a:xfrm>
              <a:custGeom>
                <a:avLst/>
                <a:gdLst>
                  <a:gd name="connsiteX0" fmla="*/ 0 w 1766884"/>
                  <a:gd name="connsiteY0" fmla="*/ 0 h 1695451"/>
                  <a:gd name="connsiteX1" fmla="*/ 1766884 w 1766884"/>
                  <a:gd name="connsiteY1" fmla="*/ 0 h 1695451"/>
                  <a:gd name="connsiteX2" fmla="*/ 1766884 w 1766884"/>
                  <a:gd name="connsiteY2" fmla="*/ 1695451 h 1695451"/>
                  <a:gd name="connsiteX3" fmla="*/ 426712 w 1766884"/>
                  <a:gd name="connsiteY3" fmla="*/ 1695451 h 1695451"/>
                  <a:gd name="connsiteX4" fmla="*/ 0 w 1766884"/>
                  <a:gd name="connsiteY4" fmla="*/ 1268739 h 1695451"/>
                  <a:gd name="connsiteX5" fmla="*/ 0 w 1766884"/>
                  <a:gd name="connsiteY5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66884" h="1695451">
                    <a:moveTo>
                      <a:pt x="0" y="0"/>
                    </a:moveTo>
                    <a:lnTo>
                      <a:pt x="1766884" y="0"/>
                    </a:lnTo>
                    <a:lnTo>
                      <a:pt x="1766884" y="1695451"/>
                    </a:lnTo>
                    <a:lnTo>
                      <a:pt x="426712" y="1695451"/>
                    </a:lnTo>
                    <a:cubicBezTo>
                      <a:pt x="191045" y="1695451"/>
                      <a:pt x="0" y="1504406"/>
                      <a:pt x="0" y="1268739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85" name="Freeform: Shape 184">
                <a:extLst>
                  <a:ext uri="{FF2B5EF4-FFF2-40B4-BE49-F238E27FC236}">
                    <a16:creationId xmlns:a16="http://schemas.microsoft.com/office/drawing/2014/main" id="{B47B2FA1-5E0E-09F1-AA39-FE3CAC9EE013}"/>
                  </a:ext>
                </a:extLst>
              </p:cNvPr>
              <p:cNvSpPr/>
              <p:nvPr/>
            </p:nvSpPr>
            <p:spPr>
              <a:xfrm>
                <a:off x="7481885" y="5924550"/>
                <a:ext cx="438151" cy="2194319"/>
              </a:xfrm>
              <a:custGeom>
                <a:avLst/>
                <a:gdLst>
                  <a:gd name="connsiteX0" fmla="*/ 0 w 438151"/>
                  <a:gd name="connsiteY0" fmla="*/ 0 h 2194319"/>
                  <a:gd name="connsiteX1" fmla="*/ 438151 w 438151"/>
                  <a:gd name="connsiteY1" fmla="*/ 0 h 2194319"/>
                  <a:gd name="connsiteX2" fmla="*/ 438151 w 438151"/>
                  <a:gd name="connsiteY2" fmla="*/ 1652587 h 2194319"/>
                  <a:gd name="connsiteX3" fmla="*/ 438151 w 438151"/>
                  <a:gd name="connsiteY3" fmla="*/ 1695451 h 2194319"/>
                  <a:gd name="connsiteX4" fmla="*/ 438151 w 438151"/>
                  <a:gd name="connsiteY4" fmla="*/ 2194319 h 2194319"/>
                  <a:gd name="connsiteX5" fmla="*/ 39056 w 438151"/>
                  <a:gd name="connsiteY5" fmla="*/ 1695451 h 2194319"/>
                  <a:gd name="connsiteX6" fmla="*/ 0 w 438151"/>
                  <a:gd name="connsiteY6" fmla="*/ 1695451 h 2194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8151" h="2194319">
                    <a:moveTo>
                      <a:pt x="0" y="0"/>
                    </a:moveTo>
                    <a:lnTo>
                      <a:pt x="438151" y="0"/>
                    </a:lnTo>
                    <a:lnTo>
                      <a:pt x="438151" y="1652587"/>
                    </a:lnTo>
                    <a:lnTo>
                      <a:pt x="438151" y="1695451"/>
                    </a:lnTo>
                    <a:lnTo>
                      <a:pt x="438151" y="2194319"/>
                    </a:lnTo>
                    <a:lnTo>
                      <a:pt x="39056" y="1695451"/>
                    </a:lnTo>
                    <a:lnTo>
                      <a:pt x="0" y="169545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86" name="Freeform: Shape 185">
                <a:extLst>
                  <a:ext uri="{FF2B5EF4-FFF2-40B4-BE49-F238E27FC236}">
                    <a16:creationId xmlns:a16="http://schemas.microsoft.com/office/drawing/2014/main" id="{508B8FC3-C8DB-DB5F-DFF6-6A5F1C02531B}"/>
                  </a:ext>
                </a:extLst>
              </p:cNvPr>
              <p:cNvSpPr/>
              <p:nvPr/>
            </p:nvSpPr>
            <p:spPr>
              <a:xfrm>
                <a:off x="7920035" y="5924549"/>
                <a:ext cx="442915" cy="2200274"/>
              </a:xfrm>
              <a:custGeom>
                <a:avLst/>
                <a:gdLst>
                  <a:gd name="connsiteX0" fmla="*/ 442915 w 442915"/>
                  <a:gd name="connsiteY0" fmla="*/ 1652587 h 2200274"/>
                  <a:gd name="connsiteX1" fmla="*/ 442915 w 442915"/>
                  <a:gd name="connsiteY1" fmla="*/ 1695451 h 2200274"/>
                  <a:gd name="connsiteX2" fmla="*/ 408624 w 442915"/>
                  <a:gd name="connsiteY2" fmla="*/ 1695451 h 2200274"/>
                  <a:gd name="connsiteX3" fmla="*/ 0 w 442915"/>
                  <a:gd name="connsiteY3" fmla="*/ 0 h 2200274"/>
                  <a:gd name="connsiteX4" fmla="*/ 4763 w 442915"/>
                  <a:gd name="connsiteY4" fmla="*/ 0 h 2200274"/>
                  <a:gd name="connsiteX5" fmla="*/ 442914 w 442915"/>
                  <a:gd name="connsiteY5" fmla="*/ 0 h 2200274"/>
                  <a:gd name="connsiteX6" fmla="*/ 442914 w 442915"/>
                  <a:gd name="connsiteY6" fmla="*/ 1652587 h 2200274"/>
                  <a:gd name="connsiteX7" fmla="*/ 408623 w 442915"/>
                  <a:gd name="connsiteY7" fmla="*/ 1695451 h 2200274"/>
                  <a:gd name="connsiteX8" fmla="*/ 408624 w 442915"/>
                  <a:gd name="connsiteY8" fmla="*/ 1695451 h 2200274"/>
                  <a:gd name="connsiteX9" fmla="*/ 4765 w 442915"/>
                  <a:gd name="connsiteY9" fmla="*/ 2200274 h 2200274"/>
                  <a:gd name="connsiteX10" fmla="*/ 4764 w 442915"/>
                  <a:gd name="connsiteY10" fmla="*/ 2200273 h 2200274"/>
                  <a:gd name="connsiteX11" fmla="*/ 1 w 442915"/>
                  <a:gd name="connsiteY11" fmla="*/ 2194319 h 2200274"/>
                  <a:gd name="connsiteX12" fmla="*/ 1 w 442915"/>
                  <a:gd name="connsiteY12" fmla="*/ 1695451 h 2200274"/>
                  <a:gd name="connsiteX13" fmla="*/ 0 w 442915"/>
                  <a:gd name="connsiteY13" fmla="*/ 1695451 h 2200274"/>
                  <a:gd name="connsiteX14" fmla="*/ 0 w 442915"/>
                  <a:gd name="connsiteY14" fmla="*/ 1652587 h 2200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42915" h="2200274">
                    <a:moveTo>
                      <a:pt x="442915" y="1652587"/>
                    </a:moveTo>
                    <a:lnTo>
                      <a:pt x="442915" y="1695451"/>
                    </a:lnTo>
                    <a:lnTo>
                      <a:pt x="408624" y="1695451"/>
                    </a:lnTo>
                    <a:close/>
                    <a:moveTo>
                      <a:pt x="0" y="0"/>
                    </a:moveTo>
                    <a:lnTo>
                      <a:pt x="4763" y="0"/>
                    </a:lnTo>
                    <a:lnTo>
                      <a:pt x="442914" y="0"/>
                    </a:lnTo>
                    <a:lnTo>
                      <a:pt x="442914" y="1652587"/>
                    </a:lnTo>
                    <a:lnTo>
                      <a:pt x="408623" y="1695451"/>
                    </a:lnTo>
                    <a:lnTo>
                      <a:pt x="408624" y="1695451"/>
                    </a:lnTo>
                    <a:lnTo>
                      <a:pt x="4765" y="2200274"/>
                    </a:lnTo>
                    <a:lnTo>
                      <a:pt x="4764" y="2200273"/>
                    </a:lnTo>
                    <a:lnTo>
                      <a:pt x="1" y="2194319"/>
                    </a:lnTo>
                    <a:lnTo>
                      <a:pt x="1" y="1695451"/>
                    </a:lnTo>
                    <a:lnTo>
                      <a:pt x="0" y="1695451"/>
                    </a:lnTo>
                    <a:lnTo>
                      <a:pt x="0" y="165258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78" name="Group 177">
              <a:extLst>
                <a:ext uri="{FF2B5EF4-FFF2-40B4-BE49-F238E27FC236}">
                  <a16:creationId xmlns:a16="http://schemas.microsoft.com/office/drawing/2014/main" id="{56F4A0D0-F2B9-8675-414F-F9243A135B10}"/>
                </a:ext>
              </a:extLst>
            </p:cNvPr>
            <p:cNvGrpSpPr/>
            <p:nvPr/>
          </p:nvGrpSpPr>
          <p:grpSpPr>
            <a:xfrm>
              <a:off x="1789039" y="10206945"/>
              <a:ext cx="8261571" cy="2333034"/>
              <a:chOff x="5715000" y="5924549"/>
              <a:chExt cx="7791451" cy="2200274"/>
            </a:xfrm>
            <a:effectLst>
              <a:outerShdw blurRad="63500" dist="38100" dir="5400000" algn="t" rotWithShape="0">
                <a:prstClr val="black">
                  <a:alpha val="30000"/>
                </a:prstClr>
              </a:outerShdw>
            </a:effectLst>
          </p:grpSpPr>
          <p:sp>
            <p:nvSpPr>
              <p:cNvPr id="179" name="Freeform: Shape 178">
                <a:extLst>
                  <a:ext uri="{FF2B5EF4-FFF2-40B4-BE49-F238E27FC236}">
                    <a16:creationId xmlns:a16="http://schemas.microsoft.com/office/drawing/2014/main" id="{78C264B7-F3A3-BF53-0542-57FAD1EB34E9}"/>
                  </a:ext>
                </a:extLst>
              </p:cNvPr>
              <p:cNvSpPr/>
              <p:nvPr/>
            </p:nvSpPr>
            <p:spPr>
              <a:xfrm>
                <a:off x="8362950" y="5924550"/>
                <a:ext cx="5143501" cy="1695451"/>
              </a:xfrm>
              <a:custGeom>
                <a:avLst/>
                <a:gdLst>
                  <a:gd name="connsiteX0" fmla="*/ 0 w 5143501"/>
                  <a:gd name="connsiteY0" fmla="*/ 0 h 1695451"/>
                  <a:gd name="connsiteX1" fmla="*/ 5143501 w 5143501"/>
                  <a:gd name="connsiteY1" fmla="*/ 0 h 1695451"/>
                  <a:gd name="connsiteX2" fmla="*/ 5143501 w 5143501"/>
                  <a:gd name="connsiteY2" fmla="*/ 1268739 h 1695451"/>
                  <a:gd name="connsiteX3" fmla="*/ 4716789 w 5143501"/>
                  <a:gd name="connsiteY3" fmla="*/ 1695451 h 1695451"/>
                  <a:gd name="connsiteX4" fmla="*/ 0 w 5143501"/>
                  <a:gd name="connsiteY4" fmla="*/ 1695451 h 1695451"/>
                  <a:gd name="connsiteX5" fmla="*/ 0 w 5143501"/>
                  <a:gd name="connsiteY5" fmla="*/ 1652587 h 1695451"/>
                  <a:gd name="connsiteX6" fmla="*/ 0 w 5143501"/>
                  <a:gd name="connsiteY6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3501" h="1695451">
                    <a:moveTo>
                      <a:pt x="0" y="0"/>
                    </a:moveTo>
                    <a:lnTo>
                      <a:pt x="5143501" y="0"/>
                    </a:lnTo>
                    <a:lnTo>
                      <a:pt x="5143501" y="1268739"/>
                    </a:lnTo>
                    <a:cubicBezTo>
                      <a:pt x="5143501" y="1504406"/>
                      <a:pt x="4952456" y="1695451"/>
                      <a:pt x="4716789" y="1695451"/>
                    </a:cubicBezTo>
                    <a:lnTo>
                      <a:pt x="0" y="1695451"/>
                    </a:lnTo>
                    <a:lnTo>
                      <a:pt x="0" y="165258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80" name="Freeform: Shape 179">
                <a:extLst>
                  <a:ext uri="{FF2B5EF4-FFF2-40B4-BE49-F238E27FC236}">
                    <a16:creationId xmlns:a16="http://schemas.microsoft.com/office/drawing/2014/main" id="{78942737-910A-EB22-6E53-4FA5FF3CC73A}"/>
                  </a:ext>
                </a:extLst>
              </p:cNvPr>
              <p:cNvSpPr/>
              <p:nvPr/>
            </p:nvSpPr>
            <p:spPr>
              <a:xfrm>
                <a:off x="5715000" y="5924550"/>
                <a:ext cx="1766884" cy="1695451"/>
              </a:xfrm>
              <a:custGeom>
                <a:avLst/>
                <a:gdLst>
                  <a:gd name="connsiteX0" fmla="*/ 0 w 1766884"/>
                  <a:gd name="connsiteY0" fmla="*/ 0 h 1695451"/>
                  <a:gd name="connsiteX1" fmla="*/ 1766884 w 1766884"/>
                  <a:gd name="connsiteY1" fmla="*/ 0 h 1695451"/>
                  <a:gd name="connsiteX2" fmla="*/ 1766884 w 1766884"/>
                  <a:gd name="connsiteY2" fmla="*/ 1695451 h 1695451"/>
                  <a:gd name="connsiteX3" fmla="*/ 426712 w 1766884"/>
                  <a:gd name="connsiteY3" fmla="*/ 1695451 h 1695451"/>
                  <a:gd name="connsiteX4" fmla="*/ 0 w 1766884"/>
                  <a:gd name="connsiteY4" fmla="*/ 1268739 h 1695451"/>
                  <a:gd name="connsiteX5" fmla="*/ 0 w 1766884"/>
                  <a:gd name="connsiteY5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66884" h="1695451">
                    <a:moveTo>
                      <a:pt x="0" y="0"/>
                    </a:moveTo>
                    <a:lnTo>
                      <a:pt x="1766884" y="0"/>
                    </a:lnTo>
                    <a:lnTo>
                      <a:pt x="1766884" y="1695451"/>
                    </a:lnTo>
                    <a:lnTo>
                      <a:pt x="426712" y="1695451"/>
                    </a:lnTo>
                    <a:cubicBezTo>
                      <a:pt x="191045" y="1695451"/>
                      <a:pt x="0" y="1504406"/>
                      <a:pt x="0" y="1268739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81" name="Freeform: Shape 180">
                <a:extLst>
                  <a:ext uri="{FF2B5EF4-FFF2-40B4-BE49-F238E27FC236}">
                    <a16:creationId xmlns:a16="http://schemas.microsoft.com/office/drawing/2014/main" id="{06862193-E489-7A61-083A-3B80175BF72D}"/>
                  </a:ext>
                </a:extLst>
              </p:cNvPr>
              <p:cNvSpPr/>
              <p:nvPr/>
            </p:nvSpPr>
            <p:spPr>
              <a:xfrm>
                <a:off x="7481885" y="5924550"/>
                <a:ext cx="438151" cy="2194319"/>
              </a:xfrm>
              <a:custGeom>
                <a:avLst/>
                <a:gdLst>
                  <a:gd name="connsiteX0" fmla="*/ 0 w 438151"/>
                  <a:gd name="connsiteY0" fmla="*/ 0 h 2194319"/>
                  <a:gd name="connsiteX1" fmla="*/ 438151 w 438151"/>
                  <a:gd name="connsiteY1" fmla="*/ 0 h 2194319"/>
                  <a:gd name="connsiteX2" fmla="*/ 438151 w 438151"/>
                  <a:gd name="connsiteY2" fmla="*/ 1652587 h 2194319"/>
                  <a:gd name="connsiteX3" fmla="*/ 438151 w 438151"/>
                  <a:gd name="connsiteY3" fmla="*/ 1695451 h 2194319"/>
                  <a:gd name="connsiteX4" fmla="*/ 438151 w 438151"/>
                  <a:gd name="connsiteY4" fmla="*/ 2194319 h 2194319"/>
                  <a:gd name="connsiteX5" fmla="*/ 39056 w 438151"/>
                  <a:gd name="connsiteY5" fmla="*/ 1695451 h 2194319"/>
                  <a:gd name="connsiteX6" fmla="*/ 0 w 438151"/>
                  <a:gd name="connsiteY6" fmla="*/ 1695451 h 2194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8151" h="2194319">
                    <a:moveTo>
                      <a:pt x="0" y="0"/>
                    </a:moveTo>
                    <a:lnTo>
                      <a:pt x="438151" y="0"/>
                    </a:lnTo>
                    <a:lnTo>
                      <a:pt x="438151" y="1652587"/>
                    </a:lnTo>
                    <a:lnTo>
                      <a:pt x="438151" y="1695451"/>
                    </a:lnTo>
                    <a:lnTo>
                      <a:pt x="438151" y="2194319"/>
                    </a:lnTo>
                    <a:lnTo>
                      <a:pt x="39056" y="1695451"/>
                    </a:lnTo>
                    <a:lnTo>
                      <a:pt x="0" y="169545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82" name="Freeform: Shape 181">
                <a:extLst>
                  <a:ext uri="{FF2B5EF4-FFF2-40B4-BE49-F238E27FC236}">
                    <a16:creationId xmlns:a16="http://schemas.microsoft.com/office/drawing/2014/main" id="{1535A8D6-18DD-7BCA-BA0E-7173B26ADBDB}"/>
                  </a:ext>
                </a:extLst>
              </p:cNvPr>
              <p:cNvSpPr/>
              <p:nvPr/>
            </p:nvSpPr>
            <p:spPr>
              <a:xfrm>
                <a:off x="7920035" y="5924549"/>
                <a:ext cx="442915" cy="2200274"/>
              </a:xfrm>
              <a:custGeom>
                <a:avLst/>
                <a:gdLst>
                  <a:gd name="connsiteX0" fmla="*/ 442915 w 442915"/>
                  <a:gd name="connsiteY0" fmla="*/ 1652587 h 2200274"/>
                  <a:gd name="connsiteX1" fmla="*/ 442915 w 442915"/>
                  <a:gd name="connsiteY1" fmla="*/ 1695451 h 2200274"/>
                  <a:gd name="connsiteX2" fmla="*/ 408624 w 442915"/>
                  <a:gd name="connsiteY2" fmla="*/ 1695451 h 2200274"/>
                  <a:gd name="connsiteX3" fmla="*/ 0 w 442915"/>
                  <a:gd name="connsiteY3" fmla="*/ 0 h 2200274"/>
                  <a:gd name="connsiteX4" fmla="*/ 4763 w 442915"/>
                  <a:gd name="connsiteY4" fmla="*/ 0 h 2200274"/>
                  <a:gd name="connsiteX5" fmla="*/ 442914 w 442915"/>
                  <a:gd name="connsiteY5" fmla="*/ 0 h 2200274"/>
                  <a:gd name="connsiteX6" fmla="*/ 442914 w 442915"/>
                  <a:gd name="connsiteY6" fmla="*/ 1652587 h 2200274"/>
                  <a:gd name="connsiteX7" fmla="*/ 408623 w 442915"/>
                  <a:gd name="connsiteY7" fmla="*/ 1695451 h 2200274"/>
                  <a:gd name="connsiteX8" fmla="*/ 408624 w 442915"/>
                  <a:gd name="connsiteY8" fmla="*/ 1695451 h 2200274"/>
                  <a:gd name="connsiteX9" fmla="*/ 4765 w 442915"/>
                  <a:gd name="connsiteY9" fmla="*/ 2200274 h 2200274"/>
                  <a:gd name="connsiteX10" fmla="*/ 4764 w 442915"/>
                  <a:gd name="connsiteY10" fmla="*/ 2200273 h 2200274"/>
                  <a:gd name="connsiteX11" fmla="*/ 1 w 442915"/>
                  <a:gd name="connsiteY11" fmla="*/ 2194319 h 2200274"/>
                  <a:gd name="connsiteX12" fmla="*/ 1 w 442915"/>
                  <a:gd name="connsiteY12" fmla="*/ 1695451 h 2200274"/>
                  <a:gd name="connsiteX13" fmla="*/ 0 w 442915"/>
                  <a:gd name="connsiteY13" fmla="*/ 1695451 h 2200274"/>
                  <a:gd name="connsiteX14" fmla="*/ 0 w 442915"/>
                  <a:gd name="connsiteY14" fmla="*/ 1652587 h 2200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42915" h="2200274">
                    <a:moveTo>
                      <a:pt x="442915" y="1652587"/>
                    </a:moveTo>
                    <a:lnTo>
                      <a:pt x="442915" y="1695451"/>
                    </a:lnTo>
                    <a:lnTo>
                      <a:pt x="408624" y="1695451"/>
                    </a:lnTo>
                    <a:close/>
                    <a:moveTo>
                      <a:pt x="0" y="0"/>
                    </a:moveTo>
                    <a:lnTo>
                      <a:pt x="4763" y="0"/>
                    </a:lnTo>
                    <a:lnTo>
                      <a:pt x="442914" y="0"/>
                    </a:lnTo>
                    <a:lnTo>
                      <a:pt x="442914" y="1652587"/>
                    </a:lnTo>
                    <a:lnTo>
                      <a:pt x="408623" y="1695451"/>
                    </a:lnTo>
                    <a:lnTo>
                      <a:pt x="408624" y="1695451"/>
                    </a:lnTo>
                    <a:lnTo>
                      <a:pt x="4765" y="2200274"/>
                    </a:lnTo>
                    <a:lnTo>
                      <a:pt x="4764" y="2200273"/>
                    </a:lnTo>
                    <a:lnTo>
                      <a:pt x="1" y="2194319"/>
                    </a:lnTo>
                    <a:lnTo>
                      <a:pt x="1" y="1695451"/>
                    </a:lnTo>
                    <a:lnTo>
                      <a:pt x="0" y="1695451"/>
                    </a:lnTo>
                    <a:lnTo>
                      <a:pt x="0" y="1652587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87" name="Group 186">
            <a:extLst>
              <a:ext uri="{FF2B5EF4-FFF2-40B4-BE49-F238E27FC236}">
                <a16:creationId xmlns:a16="http://schemas.microsoft.com/office/drawing/2014/main" id="{2C1BCD2C-2180-A865-27BA-8BA6E9446BC2}"/>
              </a:ext>
            </a:extLst>
          </p:cNvPr>
          <p:cNvGrpSpPr/>
          <p:nvPr/>
        </p:nvGrpSpPr>
        <p:grpSpPr>
          <a:xfrm>
            <a:off x="5460024" y="10646605"/>
            <a:ext cx="3839596" cy="1028069"/>
            <a:chOff x="5460024" y="10646605"/>
            <a:chExt cx="3839596" cy="1028069"/>
          </a:xfrm>
        </p:grpSpPr>
        <p:sp>
          <p:nvSpPr>
            <p:cNvPr id="188" name="Google Shape;611;p22">
              <a:extLst>
                <a:ext uri="{FF2B5EF4-FFF2-40B4-BE49-F238E27FC236}">
                  <a16:creationId xmlns:a16="http://schemas.microsoft.com/office/drawing/2014/main" id="{8E64F7A9-71CD-69AD-4960-3410EE829C3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41466" y="10646605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accent1"/>
                  </a:solidFill>
                  <a:latin typeface="+mj-lt"/>
                </a:rPr>
                <a:t>SELF LEAD</a:t>
              </a:r>
              <a:endParaRPr lang="en-US" altLang="en-US" sz="2000" b="1" dirty="0">
                <a:solidFill>
                  <a:schemeClr val="accent1"/>
                </a:solidFill>
                <a:latin typeface="+mj-lt"/>
              </a:endParaRPr>
            </a:p>
          </p:txBody>
        </p:sp>
        <p:sp>
          <p:nvSpPr>
            <p:cNvPr id="189" name="Google Shape;626;p22">
              <a:extLst>
                <a:ext uri="{FF2B5EF4-FFF2-40B4-BE49-F238E27FC236}">
                  <a16:creationId xmlns:a16="http://schemas.microsoft.com/office/drawing/2014/main" id="{74E24983-EF70-A8A3-A562-DDC900170DF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60024" y="11000400"/>
              <a:ext cx="3658154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en-US" sz="1600" b="1" dirty="0" err="1">
                  <a:solidFill>
                    <a:schemeClr val="accent1"/>
                  </a:solidFill>
                  <a:latin typeface="+mj-lt"/>
                </a:rPr>
                <a:t>Dẫn</a:t>
              </a:r>
              <a:r>
                <a:rPr lang="en-US" sz="1600" b="1" dirty="0">
                  <a:solidFill>
                    <a:schemeClr val="accent1"/>
                  </a:solidFill>
                  <a:latin typeface="+mj-lt"/>
                </a:rPr>
                <a:t> </a:t>
              </a:r>
              <a:r>
                <a:rPr lang="en-US" sz="1600" b="1" dirty="0" err="1">
                  <a:solidFill>
                    <a:schemeClr val="accent1"/>
                  </a:solidFill>
                  <a:latin typeface="+mj-lt"/>
                </a:rPr>
                <a:t>Dắt</a:t>
              </a:r>
              <a:r>
                <a:rPr lang="en-US" sz="1600" b="1" dirty="0">
                  <a:solidFill>
                    <a:schemeClr val="accent1"/>
                  </a:solidFill>
                  <a:latin typeface="+mj-lt"/>
                </a:rPr>
                <a:t> </a:t>
              </a:r>
              <a:r>
                <a:rPr lang="en-US" sz="1600" b="1" dirty="0" err="1">
                  <a:solidFill>
                    <a:schemeClr val="accent1"/>
                  </a:solidFill>
                  <a:latin typeface="+mj-lt"/>
                </a:rPr>
                <a:t>Bản</a:t>
              </a:r>
              <a:r>
                <a:rPr lang="en-US" sz="1600" b="1" dirty="0">
                  <a:solidFill>
                    <a:schemeClr val="accent1"/>
                  </a:solidFill>
                  <a:latin typeface="+mj-lt"/>
                </a:rPr>
                <a:t> Thân:</a:t>
              </a:r>
              <a:r>
                <a:rPr lang="en-US" sz="1600" dirty="0">
                  <a:solidFill>
                    <a:schemeClr val="accent1"/>
                  </a:solidFill>
                  <a:latin typeface="+mj-lt"/>
                </a:rPr>
                <a:t> Quản </a:t>
              </a:r>
              <a:r>
                <a:rPr lang="en-US" sz="1600" dirty="0" err="1">
                  <a:solidFill>
                    <a:schemeClr val="accent1"/>
                  </a:solidFill>
                  <a:latin typeface="+mj-lt"/>
                </a:rPr>
                <a:t>trị</a:t>
              </a:r>
              <a:r>
                <a:rPr lang="en-US" sz="1600" dirty="0">
                  <a:solidFill>
                    <a:schemeClr val="accent1"/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+mj-lt"/>
                </a:rPr>
                <a:t>cảm</a:t>
              </a:r>
              <a:r>
                <a:rPr lang="en-US" sz="1600" dirty="0">
                  <a:solidFill>
                    <a:schemeClr val="accent1"/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+mj-lt"/>
                </a:rPr>
                <a:t>xúc</a:t>
              </a:r>
              <a:r>
                <a:rPr lang="en-US" sz="1600" dirty="0">
                  <a:solidFill>
                    <a:schemeClr val="accent1"/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+mj-lt"/>
                </a:rPr>
                <a:t>và</a:t>
              </a:r>
              <a:r>
                <a:rPr lang="en-US" sz="1600" dirty="0">
                  <a:solidFill>
                    <a:schemeClr val="accent1"/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+mj-lt"/>
                </a:rPr>
                <a:t>hành</a:t>
              </a:r>
              <a:r>
                <a:rPr lang="en-US" sz="1600" dirty="0">
                  <a:solidFill>
                    <a:schemeClr val="accent1"/>
                  </a:solidFill>
                  <a:latin typeface="+mj-lt"/>
                </a:rPr>
                <a:t> vi </a:t>
              </a:r>
              <a:r>
                <a:rPr lang="en-US" sz="1600" dirty="0" err="1">
                  <a:solidFill>
                    <a:schemeClr val="accent1"/>
                  </a:solidFill>
                  <a:latin typeface="+mj-lt"/>
                </a:rPr>
                <a:t>cá</a:t>
              </a:r>
              <a:r>
                <a:rPr lang="en-US" sz="1600" dirty="0">
                  <a:solidFill>
                    <a:schemeClr val="accent1"/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+mj-lt"/>
                </a:rPr>
                <a:t>nhân</a:t>
              </a:r>
              <a:r>
                <a:rPr lang="en-US" sz="1600" dirty="0">
                  <a:solidFill>
                    <a:schemeClr val="accent1"/>
                  </a:solidFill>
                  <a:latin typeface="+mj-lt"/>
                </a:rPr>
                <a:t>.</a:t>
              </a:r>
              <a:endParaRPr lang="en-US" altLang="en-US" sz="1600" dirty="0">
                <a:solidFill>
                  <a:schemeClr val="accent1"/>
                </a:solidFill>
                <a:latin typeface="+mj-lt"/>
              </a:endParaRPr>
            </a:p>
          </p:txBody>
        </p:sp>
      </p:grpSp>
      <p:grpSp>
        <p:nvGrpSpPr>
          <p:cNvPr id="190" name="Group 189">
            <a:extLst>
              <a:ext uri="{FF2B5EF4-FFF2-40B4-BE49-F238E27FC236}">
                <a16:creationId xmlns:a16="http://schemas.microsoft.com/office/drawing/2014/main" id="{555DD41C-B872-AE3A-2436-CD6D9AB6D3AA}"/>
              </a:ext>
            </a:extLst>
          </p:cNvPr>
          <p:cNvGrpSpPr/>
          <p:nvPr/>
        </p:nvGrpSpPr>
        <p:grpSpPr>
          <a:xfrm>
            <a:off x="2600868" y="10549576"/>
            <a:ext cx="1671266" cy="997533"/>
            <a:chOff x="2093792" y="4580405"/>
            <a:chExt cx="2009551" cy="940769"/>
          </a:xfrm>
        </p:grpSpPr>
        <p:sp>
          <p:nvSpPr>
            <p:cNvPr id="191" name="Google Shape;611;p22">
              <a:extLst>
                <a:ext uri="{FF2B5EF4-FFF2-40B4-BE49-F238E27FC236}">
                  <a16:creationId xmlns:a16="http://schemas.microsoft.com/office/drawing/2014/main" id="{98BB71FF-31F1-3853-6433-9D51E3A3150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3792" y="4580405"/>
              <a:ext cx="2009551" cy="385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2400" dirty="0">
                  <a:solidFill>
                    <a:schemeClr val="bg1">
                      <a:lumMod val="65000"/>
                    </a:schemeClr>
                  </a:solidFill>
                  <a:latin typeface="+mn-lt"/>
                  <a:cs typeface="Open Sans" panose="020B0606030504020204" pitchFamily="34" charset="0"/>
                  <a:sym typeface="Open Sans" panose="020B0606030504020204" pitchFamily="34" charset="0"/>
                </a:rPr>
                <a:t>STEP</a:t>
              </a:r>
              <a:endParaRPr lang="en-US" altLang="en-US" sz="2000" dirty="0">
                <a:solidFill>
                  <a:schemeClr val="bg1">
                    <a:lumMod val="65000"/>
                  </a:schemeClr>
                </a:solidFill>
                <a:latin typeface="+mn-lt"/>
              </a:endParaRPr>
            </a:p>
          </p:txBody>
        </p:sp>
        <p:sp>
          <p:nvSpPr>
            <p:cNvPr id="192" name="Google Shape;611;p22">
              <a:extLst>
                <a:ext uri="{FF2B5EF4-FFF2-40B4-BE49-F238E27FC236}">
                  <a16:creationId xmlns:a16="http://schemas.microsoft.com/office/drawing/2014/main" id="{0231BD11-56EA-390E-D24A-93F1E0D9B1B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3792" y="4828152"/>
              <a:ext cx="2009551" cy="6930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bg1">
                      <a:lumMod val="65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01</a:t>
              </a:r>
              <a:endParaRPr lang="en-US" altLang="en-US" sz="6000" b="1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193" name="Group 192">
            <a:extLst>
              <a:ext uri="{FF2B5EF4-FFF2-40B4-BE49-F238E27FC236}">
                <a16:creationId xmlns:a16="http://schemas.microsoft.com/office/drawing/2014/main" id="{C579A355-14DF-97B8-5E62-50D13F5826D9}"/>
              </a:ext>
            </a:extLst>
          </p:cNvPr>
          <p:cNvGrpSpPr/>
          <p:nvPr/>
        </p:nvGrpSpPr>
        <p:grpSpPr>
          <a:xfrm>
            <a:off x="4002380" y="8096699"/>
            <a:ext cx="8261571" cy="2333034"/>
            <a:chOff x="3392780" y="8096699"/>
            <a:chExt cx="8261571" cy="2333034"/>
          </a:xfrm>
        </p:grpSpPr>
        <p:grpSp>
          <p:nvGrpSpPr>
            <p:cNvPr id="194" name="Group 193">
              <a:extLst>
                <a:ext uri="{FF2B5EF4-FFF2-40B4-BE49-F238E27FC236}">
                  <a16:creationId xmlns:a16="http://schemas.microsoft.com/office/drawing/2014/main" id="{171A8AF8-7684-5A3A-BFC2-FBC29FA918AD}"/>
                </a:ext>
              </a:extLst>
            </p:cNvPr>
            <p:cNvGrpSpPr/>
            <p:nvPr/>
          </p:nvGrpSpPr>
          <p:grpSpPr>
            <a:xfrm>
              <a:off x="3392780" y="8096699"/>
              <a:ext cx="8261571" cy="2333034"/>
              <a:chOff x="5715000" y="5924549"/>
              <a:chExt cx="7791451" cy="2200274"/>
            </a:xfrm>
            <a:solidFill>
              <a:schemeClr val="bg1">
                <a:lumMod val="95000"/>
              </a:schemeClr>
            </a:solidFill>
            <a:effectLst>
              <a:outerShdw blurRad="190500" dist="127000" dir="5400000" algn="t" rotWithShape="0">
                <a:prstClr val="black">
                  <a:alpha val="15000"/>
                </a:prstClr>
              </a:outerShdw>
            </a:effectLst>
          </p:grpSpPr>
          <p:sp>
            <p:nvSpPr>
              <p:cNvPr id="200" name="Freeform: Shape 199">
                <a:extLst>
                  <a:ext uri="{FF2B5EF4-FFF2-40B4-BE49-F238E27FC236}">
                    <a16:creationId xmlns:a16="http://schemas.microsoft.com/office/drawing/2014/main" id="{2E60F6BF-6B60-B34D-E361-1845AD3C28D5}"/>
                  </a:ext>
                </a:extLst>
              </p:cNvPr>
              <p:cNvSpPr/>
              <p:nvPr/>
            </p:nvSpPr>
            <p:spPr>
              <a:xfrm>
                <a:off x="8362950" y="5924550"/>
                <a:ext cx="5143501" cy="1695451"/>
              </a:xfrm>
              <a:custGeom>
                <a:avLst/>
                <a:gdLst>
                  <a:gd name="connsiteX0" fmla="*/ 0 w 5143501"/>
                  <a:gd name="connsiteY0" fmla="*/ 0 h 1695451"/>
                  <a:gd name="connsiteX1" fmla="*/ 5143501 w 5143501"/>
                  <a:gd name="connsiteY1" fmla="*/ 0 h 1695451"/>
                  <a:gd name="connsiteX2" fmla="*/ 5143501 w 5143501"/>
                  <a:gd name="connsiteY2" fmla="*/ 1268739 h 1695451"/>
                  <a:gd name="connsiteX3" fmla="*/ 4716789 w 5143501"/>
                  <a:gd name="connsiteY3" fmla="*/ 1695451 h 1695451"/>
                  <a:gd name="connsiteX4" fmla="*/ 0 w 5143501"/>
                  <a:gd name="connsiteY4" fmla="*/ 1695451 h 1695451"/>
                  <a:gd name="connsiteX5" fmla="*/ 0 w 5143501"/>
                  <a:gd name="connsiteY5" fmla="*/ 1652587 h 1695451"/>
                  <a:gd name="connsiteX6" fmla="*/ 0 w 5143501"/>
                  <a:gd name="connsiteY6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3501" h="1695451">
                    <a:moveTo>
                      <a:pt x="0" y="0"/>
                    </a:moveTo>
                    <a:lnTo>
                      <a:pt x="5143501" y="0"/>
                    </a:lnTo>
                    <a:lnTo>
                      <a:pt x="5143501" y="1268739"/>
                    </a:lnTo>
                    <a:cubicBezTo>
                      <a:pt x="5143501" y="1504406"/>
                      <a:pt x="4952456" y="1695451"/>
                      <a:pt x="4716789" y="1695451"/>
                    </a:cubicBezTo>
                    <a:lnTo>
                      <a:pt x="0" y="1695451"/>
                    </a:lnTo>
                    <a:lnTo>
                      <a:pt x="0" y="165258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01" name="Freeform: Shape 200">
                <a:extLst>
                  <a:ext uri="{FF2B5EF4-FFF2-40B4-BE49-F238E27FC236}">
                    <a16:creationId xmlns:a16="http://schemas.microsoft.com/office/drawing/2014/main" id="{51FEDC59-2154-5CB0-ED47-F73A2DB66804}"/>
                  </a:ext>
                </a:extLst>
              </p:cNvPr>
              <p:cNvSpPr/>
              <p:nvPr/>
            </p:nvSpPr>
            <p:spPr>
              <a:xfrm>
                <a:off x="5715000" y="5924550"/>
                <a:ext cx="1766884" cy="1695451"/>
              </a:xfrm>
              <a:custGeom>
                <a:avLst/>
                <a:gdLst>
                  <a:gd name="connsiteX0" fmla="*/ 0 w 1766884"/>
                  <a:gd name="connsiteY0" fmla="*/ 0 h 1695451"/>
                  <a:gd name="connsiteX1" fmla="*/ 1766884 w 1766884"/>
                  <a:gd name="connsiteY1" fmla="*/ 0 h 1695451"/>
                  <a:gd name="connsiteX2" fmla="*/ 1766884 w 1766884"/>
                  <a:gd name="connsiteY2" fmla="*/ 1695451 h 1695451"/>
                  <a:gd name="connsiteX3" fmla="*/ 426712 w 1766884"/>
                  <a:gd name="connsiteY3" fmla="*/ 1695451 h 1695451"/>
                  <a:gd name="connsiteX4" fmla="*/ 0 w 1766884"/>
                  <a:gd name="connsiteY4" fmla="*/ 1268739 h 1695451"/>
                  <a:gd name="connsiteX5" fmla="*/ 0 w 1766884"/>
                  <a:gd name="connsiteY5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66884" h="1695451">
                    <a:moveTo>
                      <a:pt x="0" y="0"/>
                    </a:moveTo>
                    <a:lnTo>
                      <a:pt x="1766884" y="0"/>
                    </a:lnTo>
                    <a:lnTo>
                      <a:pt x="1766884" y="1695451"/>
                    </a:lnTo>
                    <a:lnTo>
                      <a:pt x="426712" y="1695451"/>
                    </a:lnTo>
                    <a:cubicBezTo>
                      <a:pt x="191045" y="1695451"/>
                      <a:pt x="0" y="1504406"/>
                      <a:pt x="0" y="1268739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02" name="Freeform: Shape 201">
                <a:extLst>
                  <a:ext uri="{FF2B5EF4-FFF2-40B4-BE49-F238E27FC236}">
                    <a16:creationId xmlns:a16="http://schemas.microsoft.com/office/drawing/2014/main" id="{DA9BFAFA-7A5B-5164-EA5F-FD82923E3235}"/>
                  </a:ext>
                </a:extLst>
              </p:cNvPr>
              <p:cNvSpPr/>
              <p:nvPr/>
            </p:nvSpPr>
            <p:spPr>
              <a:xfrm>
                <a:off x="7481885" y="5924550"/>
                <a:ext cx="438151" cy="2194319"/>
              </a:xfrm>
              <a:custGeom>
                <a:avLst/>
                <a:gdLst>
                  <a:gd name="connsiteX0" fmla="*/ 0 w 438151"/>
                  <a:gd name="connsiteY0" fmla="*/ 0 h 2194319"/>
                  <a:gd name="connsiteX1" fmla="*/ 438151 w 438151"/>
                  <a:gd name="connsiteY1" fmla="*/ 0 h 2194319"/>
                  <a:gd name="connsiteX2" fmla="*/ 438151 w 438151"/>
                  <a:gd name="connsiteY2" fmla="*/ 1652587 h 2194319"/>
                  <a:gd name="connsiteX3" fmla="*/ 438151 w 438151"/>
                  <a:gd name="connsiteY3" fmla="*/ 1695451 h 2194319"/>
                  <a:gd name="connsiteX4" fmla="*/ 438151 w 438151"/>
                  <a:gd name="connsiteY4" fmla="*/ 2194319 h 2194319"/>
                  <a:gd name="connsiteX5" fmla="*/ 39056 w 438151"/>
                  <a:gd name="connsiteY5" fmla="*/ 1695451 h 2194319"/>
                  <a:gd name="connsiteX6" fmla="*/ 0 w 438151"/>
                  <a:gd name="connsiteY6" fmla="*/ 1695451 h 2194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8151" h="2194319">
                    <a:moveTo>
                      <a:pt x="0" y="0"/>
                    </a:moveTo>
                    <a:lnTo>
                      <a:pt x="438151" y="0"/>
                    </a:lnTo>
                    <a:lnTo>
                      <a:pt x="438151" y="1652587"/>
                    </a:lnTo>
                    <a:lnTo>
                      <a:pt x="438151" y="1695451"/>
                    </a:lnTo>
                    <a:lnTo>
                      <a:pt x="438151" y="2194319"/>
                    </a:lnTo>
                    <a:lnTo>
                      <a:pt x="39056" y="1695451"/>
                    </a:lnTo>
                    <a:lnTo>
                      <a:pt x="0" y="169545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03" name="Freeform: Shape 202">
                <a:extLst>
                  <a:ext uri="{FF2B5EF4-FFF2-40B4-BE49-F238E27FC236}">
                    <a16:creationId xmlns:a16="http://schemas.microsoft.com/office/drawing/2014/main" id="{A1549FC7-34EB-5097-B997-20E40EFE0FF3}"/>
                  </a:ext>
                </a:extLst>
              </p:cNvPr>
              <p:cNvSpPr/>
              <p:nvPr/>
            </p:nvSpPr>
            <p:spPr>
              <a:xfrm>
                <a:off x="7920035" y="5924549"/>
                <a:ext cx="442915" cy="2200274"/>
              </a:xfrm>
              <a:custGeom>
                <a:avLst/>
                <a:gdLst>
                  <a:gd name="connsiteX0" fmla="*/ 442915 w 442915"/>
                  <a:gd name="connsiteY0" fmla="*/ 1652587 h 2200274"/>
                  <a:gd name="connsiteX1" fmla="*/ 442915 w 442915"/>
                  <a:gd name="connsiteY1" fmla="*/ 1695451 h 2200274"/>
                  <a:gd name="connsiteX2" fmla="*/ 408624 w 442915"/>
                  <a:gd name="connsiteY2" fmla="*/ 1695451 h 2200274"/>
                  <a:gd name="connsiteX3" fmla="*/ 0 w 442915"/>
                  <a:gd name="connsiteY3" fmla="*/ 0 h 2200274"/>
                  <a:gd name="connsiteX4" fmla="*/ 4763 w 442915"/>
                  <a:gd name="connsiteY4" fmla="*/ 0 h 2200274"/>
                  <a:gd name="connsiteX5" fmla="*/ 442914 w 442915"/>
                  <a:gd name="connsiteY5" fmla="*/ 0 h 2200274"/>
                  <a:gd name="connsiteX6" fmla="*/ 442914 w 442915"/>
                  <a:gd name="connsiteY6" fmla="*/ 1652587 h 2200274"/>
                  <a:gd name="connsiteX7" fmla="*/ 408623 w 442915"/>
                  <a:gd name="connsiteY7" fmla="*/ 1695451 h 2200274"/>
                  <a:gd name="connsiteX8" fmla="*/ 408624 w 442915"/>
                  <a:gd name="connsiteY8" fmla="*/ 1695451 h 2200274"/>
                  <a:gd name="connsiteX9" fmla="*/ 4765 w 442915"/>
                  <a:gd name="connsiteY9" fmla="*/ 2200274 h 2200274"/>
                  <a:gd name="connsiteX10" fmla="*/ 4764 w 442915"/>
                  <a:gd name="connsiteY10" fmla="*/ 2200273 h 2200274"/>
                  <a:gd name="connsiteX11" fmla="*/ 1 w 442915"/>
                  <a:gd name="connsiteY11" fmla="*/ 2194319 h 2200274"/>
                  <a:gd name="connsiteX12" fmla="*/ 1 w 442915"/>
                  <a:gd name="connsiteY12" fmla="*/ 1695451 h 2200274"/>
                  <a:gd name="connsiteX13" fmla="*/ 0 w 442915"/>
                  <a:gd name="connsiteY13" fmla="*/ 1695451 h 2200274"/>
                  <a:gd name="connsiteX14" fmla="*/ 0 w 442915"/>
                  <a:gd name="connsiteY14" fmla="*/ 1652587 h 2200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42915" h="2200274">
                    <a:moveTo>
                      <a:pt x="442915" y="1652587"/>
                    </a:moveTo>
                    <a:lnTo>
                      <a:pt x="442915" y="1695451"/>
                    </a:lnTo>
                    <a:lnTo>
                      <a:pt x="408624" y="1695451"/>
                    </a:lnTo>
                    <a:close/>
                    <a:moveTo>
                      <a:pt x="0" y="0"/>
                    </a:moveTo>
                    <a:lnTo>
                      <a:pt x="4763" y="0"/>
                    </a:lnTo>
                    <a:lnTo>
                      <a:pt x="442914" y="0"/>
                    </a:lnTo>
                    <a:lnTo>
                      <a:pt x="442914" y="1652587"/>
                    </a:lnTo>
                    <a:lnTo>
                      <a:pt x="408623" y="1695451"/>
                    </a:lnTo>
                    <a:lnTo>
                      <a:pt x="408624" y="1695451"/>
                    </a:lnTo>
                    <a:lnTo>
                      <a:pt x="4765" y="2200274"/>
                    </a:lnTo>
                    <a:lnTo>
                      <a:pt x="4764" y="2200273"/>
                    </a:lnTo>
                    <a:lnTo>
                      <a:pt x="1" y="2194319"/>
                    </a:lnTo>
                    <a:lnTo>
                      <a:pt x="1" y="1695451"/>
                    </a:lnTo>
                    <a:lnTo>
                      <a:pt x="0" y="1695451"/>
                    </a:lnTo>
                    <a:lnTo>
                      <a:pt x="0" y="165258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95" name="Group 194">
              <a:extLst>
                <a:ext uri="{FF2B5EF4-FFF2-40B4-BE49-F238E27FC236}">
                  <a16:creationId xmlns:a16="http://schemas.microsoft.com/office/drawing/2014/main" id="{8FC2841C-7CB7-44FB-A01E-F0DC5BB738BB}"/>
                </a:ext>
              </a:extLst>
            </p:cNvPr>
            <p:cNvGrpSpPr/>
            <p:nvPr/>
          </p:nvGrpSpPr>
          <p:grpSpPr>
            <a:xfrm>
              <a:off x="3392780" y="8096699"/>
              <a:ext cx="8261571" cy="2333034"/>
              <a:chOff x="5715000" y="5924549"/>
              <a:chExt cx="7791451" cy="2200274"/>
            </a:xfrm>
            <a:effectLst>
              <a:outerShdw blurRad="63500" dist="38100" dir="5400000" algn="t" rotWithShape="0">
                <a:prstClr val="black">
                  <a:alpha val="30000"/>
                </a:prstClr>
              </a:outerShdw>
            </a:effectLst>
          </p:grpSpPr>
          <p:sp>
            <p:nvSpPr>
              <p:cNvPr id="196" name="Freeform: Shape 195">
                <a:extLst>
                  <a:ext uri="{FF2B5EF4-FFF2-40B4-BE49-F238E27FC236}">
                    <a16:creationId xmlns:a16="http://schemas.microsoft.com/office/drawing/2014/main" id="{A7693A1E-CE93-8239-1AB4-C9460349E718}"/>
                  </a:ext>
                </a:extLst>
              </p:cNvPr>
              <p:cNvSpPr/>
              <p:nvPr/>
            </p:nvSpPr>
            <p:spPr>
              <a:xfrm>
                <a:off x="8362950" y="5924550"/>
                <a:ext cx="5143501" cy="1695451"/>
              </a:xfrm>
              <a:custGeom>
                <a:avLst/>
                <a:gdLst>
                  <a:gd name="connsiteX0" fmla="*/ 0 w 5143501"/>
                  <a:gd name="connsiteY0" fmla="*/ 0 h 1695451"/>
                  <a:gd name="connsiteX1" fmla="*/ 5143501 w 5143501"/>
                  <a:gd name="connsiteY1" fmla="*/ 0 h 1695451"/>
                  <a:gd name="connsiteX2" fmla="*/ 5143501 w 5143501"/>
                  <a:gd name="connsiteY2" fmla="*/ 1268739 h 1695451"/>
                  <a:gd name="connsiteX3" fmla="*/ 4716789 w 5143501"/>
                  <a:gd name="connsiteY3" fmla="*/ 1695451 h 1695451"/>
                  <a:gd name="connsiteX4" fmla="*/ 0 w 5143501"/>
                  <a:gd name="connsiteY4" fmla="*/ 1695451 h 1695451"/>
                  <a:gd name="connsiteX5" fmla="*/ 0 w 5143501"/>
                  <a:gd name="connsiteY5" fmla="*/ 1652587 h 1695451"/>
                  <a:gd name="connsiteX6" fmla="*/ 0 w 5143501"/>
                  <a:gd name="connsiteY6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3501" h="1695451">
                    <a:moveTo>
                      <a:pt x="0" y="0"/>
                    </a:moveTo>
                    <a:lnTo>
                      <a:pt x="5143501" y="0"/>
                    </a:lnTo>
                    <a:lnTo>
                      <a:pt x="5143501" y="1268739"/>
                    </a:lnTo>
                    <a:cubicBezTo>
                      <a:pt x="5143501" y="1504406"/>
                      <a:pt x="4952456" y="1695451"/>
                      <a:pt x="4716789" y="1695451"/>
                    </a:cubicBezTo>
                    <a:lnTo>
                      <a:pt x="0" y="1695451"/>
                    </a:lnTo>
                    <a:lnTo>
                      <a:pt x="0" y="165258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97" name="Freeform: Shape 196">
                <a:extLst>
                  <a:ext uri="{FF2B5EF4-FFF2-40B4-BE49-F238E27FC236}">
                    <a16:creationId xmlns:a16="http://schemas.microsoft.com/office/drawing/2014/main" id="{CF2BC37D-C494-4B82-8220-3EE0BEB8F2C4}"/>
                  </a:ext>
                </a:extLst>
              </p:cNvPr>
              <p:cNvSpPr/>
              <p:nvPr/>
            </p:nvSpPr>
            <p:spPr>
              <a:xfrm>
                <a:off x="5715000" y="5924550"/>
                <a:ext cx="1766884" cy="1695451"/>
              </a:xfrm>
              <a:custGeom>
                <a:avLst/>
                <a:gdLst>
                  <a:gd name="connsiteX0" fmla="*/ 0 w 1766884"/>
                  <a:gd name="connsiteY0" fmla="*/ 0 h 1695451"/>
                  <a:gd name="connsiteX1" fmla="*/ 1766884 w 1766884"/>
                  <a:gd name="connsiteY1" fmla="*/ 0 h 1695451"/>
                  <a:gd name="connsiteX2" fmla="*/ 1766884 w 1766884"/>
                  <a:gd name="connsiteY2" fmla="*/ 1695451 h 1695451"/>
                  <a:gd name="connsiteX3" fmla="*/ 426712 w 1766884"/>
                  <a:gd name="connsiteY3" fmla="*/ 1695451 h 1695451"/>
                  <a:gd name="connsiteX4" fmla="*/ 0 w 1766884"/>
                  <a:gd name="connsiteY4" fmla="*/ 1268739 h 1695451"/>
                  <a:gd name="connsiteX5" fmla="*/ 0 w 1766884"/>
                  <a:gd name="connsiteY5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66884" h="1695451">
                    <a:moveTo>
                      <a:pt x="0" y="0"/>
                    </a:moveTo>
                    <a:lnTo>
                      <a:pt x="1766884" y="0"/>
                    </a:lnTo>
                    <a:lnTo>
                      <a:pt x="1766884" y="1695451"/>
                    </a:lnTo>
                    <a:lnTo>
                      <a:pt x="426712" y="1695451"/>
                    </a:lnTo>
                    <a:cubicBezTo>
                      <a:pt x="191045" y="1695451"/>
                      <a:pt x="0" y="1504406"/>
                      <a:pt x="0" y="1268739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98" name="Freeform: Shape 197">
                <a:extLst>
                  <a:ext uri="{FF2B5EF4-FFF2-40B4-BE49-F238E27FC236}">
                    <a16:creationId xmlns:a16="http://schemas.microsoft.com/office/drawing/2014/main" id="{85BB54F1-4254-F330-F112-B0AC09243D48}"/>
                  </a:ext>
                </a:extLst>
              </p:cNvPr>
              <p:cNvSpPr/>
              <p:nvPr/>
            </p:nvSpPr>
            <p:spPr>
              <a:xfrm>
                <a:off x="7481885" y="5924550"/>
                <a:ext cx="438151" cy="2194319"/>
              </a:xfrm>
              <a:custGeom>
                <a:avLst/>
                <a:gdLst>
                  <a:gd name="connsiteX0" fmla="*/ 0 w 438151"/>
                  <a:gd name="connsiteY0" fmla="*/ 0 h 2194319"/>
                  <a:gd name="connsiteX1" fmla="*/ 438151 w 438151"/>
                  <a:gd name="connsiteY1" fmla="*/ 0 h 2194319"/>
                  <a:gd name="connsiteX2" fmla="*/ 438151 w 438151"/>
                  <a:gd name="connsiteY2" fmla="*/ 1652587 h 2194319"/>
                  <a:gd name="connsiteX3" fmla="*/ 438151 w 438151"/>
                  <a:gd name="connsiteY3" fmla="*/ 1695451 h 2194319"/>
                  <a:gd name="connsiteX4" fmla="*/ 438151 w 438151"/>
                  <a:gd name="connsiteY4" fmla="*/ 2194319 h 2194319"/>
                  <a:gd name="connsiteX5" fmla="*/ 39056 w 438151"/>
                  <a:gd name="connsiteY5" fmla="*/ 1695451 h 2194319"/>
                  <a:gd name="connsiteX6" fmla="*/ 0 w 438151"/>
                  <a:gd name="connsiteY6" fmla="*/ 1695451 h 2194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8151" h="2194319">
                    <a:moveTo>
                      <a:pt x="0" y="0"/>
                    </a:moveTo>
                    <a:lnTo>
                      <a:pt x="438151" y="0"/>
                    </a:lnTo>
                    <a:lnTo>
                      <a:pt x="438151" y="1652587"/>
                    </a:lnTo>
                    <a:lnTo>
                      <a:pt x="438151" y="1695451"/>
                    </a:lnTo>
                    <a:lnTo>
                      <a:pt x="438151" y="2194319"/>
                    </a:lnTo>
                    <a:lnTo>
                      <a:pt x="39056" y="1695451"/>
                    </a:lnTo>
                    <a:lnTo>
                      <a:pt x="0" y="169545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99" name="Freeform: Shape 198">
                <a:extLst>
                  <a:ext uri="{FF2B5EF4-FFF2-40B4-BE49-F238E27FC236}">
                    <a16:creationId xmlns:a16="http://schemas.microsoft.com/office/drawing/2014/main" id="{B510510D-EEDA-ED6F-4B7D-670794D94EC6}"/>
                  </a:ext>
                </a:extLst>
              </p:cNvPr>
              <p:cNvSpPr/>
              <p:nvPr/>
            </p:nvSpPr>
            <p:spPr>
              <a:xfrm>
                <a:off x="7920035" y="5924549"/>
                <a:ext cx="442915" cy="2200274"/>
              </a:xfrm>
              <a:custGeom>
                <a:avLst/>
                <a:gdLst>
                  <a:gd name="connsiteX0" fmla="*/ 442915 w 442915"/>
                  <a:gd name="connsiteY0" fmla="*/ 1652587 h 2200274"/>
                  <a:gd name="connsiteX1" fmla="*/ 442915 w 442915"/>
                  <a:gd name="connsiteY1" fmla="*/ 1695451 h 2200274"/>
                  <a:gd name="connsiteX2" fmla="*/ 408624 w 442915"/>
                  <a:gd name="connsiteY2" fmla="*/ 1695451 h 2200274"/>
                  <a:gd name="connsiteX3" fmla="*/ 0 w 442915"/>
                  <a:gd name="connsiteY3" fmla="*/ 0 h 2200274"/>
                  <a:gd name="connsiteX4" fmla="*/ 4763 w 442915"/>
                  <a:gd name="connsiteY4" fmla="*/ 0 h 2200274"/>
                  <a:gd name="connsiteX5" fmla="*/ 442914 w 442915"/>
                  <a:gd name="connsiteY5" fmla="*/ 0 h 2200274"/>
                  <a:gd name="connsiteX6" fmla="*/ 442914 w 442915"/>
                  <a:gd name="connsiteY6" fmla="*/ 1652587 h 2200274"/>
                  <a:gd name="connsiteX7" fmla="*/ 408623 w 442915"/>
                  <a:gd name="connsiteY7" fmla="*/ 1695451 h 2200274"/>
                  <a:gd name="connsiteX8" fmla="*/ 408624 w 442915"/>
                  <a:gd name="connsiteY8" fmla="*/ 1695451 h 2200274"/>
                  <a:gd name="connsiteX9" fmla="*/ 4765 w 442915"/>
                  <a:gd name="connsiteY9" fmla="*/ 2200274 h 2200274"/>
                  <a:gd name="connsiteX10" fmla="*/ 4764 w 442915"/>
                  <a:gd name="connsiteY10" fmla="*/ 2200273 h 2200274"/>
                  <a:gd name="connsiteX11" fmla="*/ 1 w 442915"/>
                  <a:gd name="connsiteY11" fmla="*/ 2194319 h 2200274"/>
                  <a:gd name="connsiteX12" fmla="*/ 1 w 442915"/>
                  <a:gd name="connsiteY12" fmla="*/ 1695451 h 2200274"/>
                  <a:gd name="connsiteX13" fmla="*/ 0 w 442915"/>
                  <a:gd name="connsiteY13" fmla="*/ 1695451 h 2200274"/>
                  <a:gd name="connsiteX14" fmla="*/ 0 w 442915"/>
                  <a:gd name="connsiteY14" fmla="*/ 1652587 h 2200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42915" h="2200274">
                    <a:moveTo>
                      <a:pt x="442915" y="1652587"/>
                    </a:moveTo>
                    <a:lnTo>
                      <a:pt x="442915" y="1695451"/>
                    </a:lnTo>
                    <a:lnTo>
                      <a:pt x="408624" y="1695451"/>
                    </a:lnTo>
                    <a:close/>
                    <a:moveTo>
                      <a:pt x="0" y="0"/>
                    </a:moveTo>
                    <a:lnTo>
                      <a:pt x="4763" y="0"/>
                    </a:lnTo>
                    <a:lnTo>
                      <a:pt x="442914" y="0"/>
                    </a:lnTo>
                    <a:lnTo>
                      <a:pt x="442914" y="1652587"/>
                    </a:lnTo>
                    <a:lnTo>
                      <a:pt x="408623" y="1695451"/>
                    </a:lnTo>
                    <a:lnTo>
                      <a:pt x="408624" y="1695451"/>
                    </a:lnTo>
                    <a:lnTo>
                      <a:pt x="4765" y="2200274"/>
                    </a:lnTo>
                    <a:lnTo>
                      <a:pt x="4764" y="2200273"/>
                    </a:lnTo>
                    <a:lnTo>
                      <a:pt x="1" y="2194319"/>
                    </a:lnTo>
                    <a:lnTo>
                      <a:pt x="1" y="1695451"/>
                    </a:lnTo>
                    <a:lnTo>
                      <a:pt x="0" y="1695451"/>
                    </a:lnTo>
                    <a:lnTo>
                      <a:pt x="0" y="1652587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204" name="Group 203">
            <a:extLst>
              <a:ext uri="{FF2B5EF4-FFF2-40B4-BE49-F238E27FC236}">
                <a16:creationId xmlns:a16="http://schemas.microsoft.com/office/drawing/2014/main" id="{5180B7AE-C055-8B5B-F727-969FC47C1804}"/>
              </a:ext>
            </a:extLst>
          </p:cNvPr>
          <p:cNvGrpSpPr/>
          <p:nvPr/>
        </p:nvGrpSpPr>
        <p:grpSpPr>
          <a:xfrm>
            <a:off x="7063765" y="8536359"/>
            <a:ext cx="3839596" cy="1028069"/>
            <a:chOff x="7063765" y="8536359"/>
            <a:chExt cx="3839596" cy="1028069"/>
          </a:xfrm>
        </p:grpSpPr>
        <p:sp>
          <p:nvSpPr>
            <p:cNvPr id="205" name="Google Shape;611;p22">
              <a:extLst>
                <a:ext uri="{FF2B5EF4-FFF2-40B4-BE49-F238E27FC236}">
                  <a16:creationId xmlns:a16="http://schemas.microsoft.com/office/drawing/2014/main" id="{34CDB891-4DEB-9DED-5A8C-C25DA365D88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45207" y="8536359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accent1"/>
                  </a:solidFill>
                  <a:latin typeface="+mj-lt"/>
                </a:rPr>
                <a:t>TEAM LEAD</a:t>
              </a:r>
              <a:endParaRPr lang="en-US" altLang="en-US" sz="2000" b="1" dirty="0">
                <a:solidFill>
                  <a:schemeClr val="accent1"/>
                </a:solidFill>
                <a:latin typeface="+mj-lt"/>
              </a:endParaRPr>
            </a:p>
          </p:txBody>
        </p:sp>
        <p:sp>
          <p:nvSpPr>
            <p:cNvPr id="206" name="Google Shape;626;p22">
              <a:extLst>
                <a:ext uri="{FF2B5EF4-FFF2-40B4-BE49-F238E27FC236}">
                  <a16:creationId xmlns:a16="http://schemas.microsoft.com/office/drawing/2014/main" id="{F637292D-52D7-4B3F-B9A5-6338CF825A4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063765" y="8890154"/>
              <a:ext cx="3658154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en-US" sz="1600" b="1" dirty="0" err="1">
                  <a:solidFill>
                    <a:schemeClr val="accent1"/>
                  </a:solidFill>
                  <a:latin typeface="+mj-lt"/>
                </a:rPr>
                <a:t>Dẫn</a:t>
              </a:r>
              <a:r>
                <a:rPr lang="en-US" sz="1600" b="1" dirty="0">
                  <a:solidFill>
                    <a:schemeClr val="accent1"/>
                  </a:solidFill>
                  <a:latin typeface="+mj-lt"/>
                </a:rPr>
                <a:t> </a:t>
              </a:r>
              <a:r>
                <a:rPr lang="en-US" sz="1600" b="1" dirty="0" err="1">
                  <a:solidFill>
                    <a:schemeClr val="accent1"/>
                  </a:solidFill>
                  <a:latin typeface="+mj-lt"/>
                </a:rPr>
                <a:t>Dắt</a:t>
              </a:r>
              <a:r>
                <a:rPr lang="en-US" sz="1600" b="1" dirty="0">
                  <a:solidFill>
                    <a:schemeClr val="accent1"/>
                  </a:solidFill>
                  <a:latin typeface="+mj-lt"/>
                </a:rPr>
                <a:t> </a:t>
              </a:r>
              <a:r>
                <a:rPr lang="en-US" sz="1600" b="1" dirty="0" err="1">
                  <a:solidFill>
                    <a:schemeClr val="accent1"/>
                  </a:solidFill>
                  <a:latin typeface="+mj-lt"/>
                </a:rPr>
                <a:t>Nhóm</a:t>
              </a:r>
              <a:r>
                <a:rPr lang="en-US" sz="1600" b="1" dirty="0">
                  <a:solidFill>
                    <a:schemeClr val="accent1"/>
                  </a:solidFill>
                  <a:latin typeface="+mj-lt"/>
                </a:rPr>
                <a:t>:</a:t>
              </a:r>
              <a:r>
                <a:rPr lang="en-US" sz="1600" dirty="0">
                  <a:solidFill>
                    <a:schemeClr val="accent1"/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+mj-lt"/>
                </a:rPr>
                <a:t>Gắn</a:t>
              </a:r>
              <a:r>
                <a:rPr lang="en-US" sz="1600" dirty="0">
                  <a:solidFill>
                    <a:schemeClr val="accent1"/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+mj-lt"/>
                </a:rPr>
                <a:t>kết</a:t>
              </a:r>
              <a:r>
                <a:rPr lang="en-US" sz="1600" dirty="0">
                  <a:solidFill>
                    <a:schemeClr val="accent1"/>
                  </a:solidFill>
                  <a:latin typeface="+mj-lt"/>
                </a:rPr>
                <a:t>, </a:t>
              </a:r>
              <a:r>
                <a:rPr lang="en-US" sz="1600" dirty="0" err="1">
                  <a:solidFill>
                    <a:schemeClr val="accent1"/>
                  </a:solidFill>
                  <a:latin typeface="+mj-lt"/>
                </a:rPr>
                <a:t>truyền</a:t>
              </a:r>
              <a:r>
                <a:rPr lang="en-US" sz="1600" dirty="0">
                  <a:solidFill>
                    <a:schemeClr val="accent1"/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+mj-lt"/>
                </a:rPr>
                <a:t>cảm</a:t>
              </a:r>
              <a:r>
                <a:rPr lang="en-US" sz="1600" dirty="0">
                  <a:solidFill>
                    <a:schemeClr val="accent1"/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+mj-lt"/>
                </a:rPr>
                <a:t>hứng</a:t>
              </a:r>
              <a:r>
                <a:rPr lang="en-US" sz="1600" dirty="0">
                  <a:solidFill>
                    <a:schemeClr val="accent1"/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+mj-lt"/>
                </a:rPr>
                <a:t>cho</a:t>
              </a:r>
              <a:r>
                <a:rPr lang="en-US" sz="1600" dirty="0">
                  <a:solidFill>
                    <a:schemeClr val="accent1"/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+mj-lt"/>
                </a:rPr>
                <a:t>tập</a:t>
              </a:r>
              <a:r>
                <a:rPr lang="en-US" sz="1600" dirty="0">
                  <a:solidFill>
                    <a:schemeClr val="accent1"/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+mj-lt"/>
                </a:rPr>
                <a:t>thể</a:t>
              </a:r>
              <a:r>
                <a:rPr lang="en-US" sz="1600" dirty="0">
                  <a:solidFill>
                    <a:schemeClr val="accent1"/>
                  </a:solidFill>
                  <a:latin typeface="+mj-lt"/>
                </a:rPr>
                <a:t>.</a:t>
              </a:r>
              <a:endParaRPr lang="en-US" altLang="en-US" sz="1600" dirty="0">
                <a:solidFill>
                  <a:schemeClr val="accent1"/>
                </a:solidFill>
                <a:latin typeface="+mj-lt"/>
              </a:endParaRPr>
            </a:p>
          </p:txBody>
        </p:sp>
      </p:grpSp>
      <p:grpSp>
        <p:nvGrpSpPr>
          <p:cNvPr id="207" name="Group 206">
            <a:extLst>
              <a:ext uri="{FF2B5EF4-FFF2-40B4-BE49-F238E27FC236}">
                <a16:creationId xmlns:a16="http://schemas.microsoft.com/office/drawing/2014/main" id="{61031BF6-3CEC-8B72-0F5B-4B71EB3B0133}"/>
              </a:ext>
            </a:extLst>
          </p:cNvPr>
          <p:cNvGrpSpPr/>
          <p:nvPr/>
        </p:nvGrpSpPr>
        <p:grpSpPr>
          <a:xfrm>
            <a:off x="4204609" y="8439330"/>
            <a:ext cx="1671266" cy="997533"/>
            <a:chOff x="2093792" y="4580405"/>
            <a:chExt cx="2009551" cy="940769"/>
          </a:xfrm>
        </p:grpSpPr>
        <p:sp>
          <p:nvSpPr>
            <p:cNvPr id="208" name="Google Shape;611;p22">
              <a:extLst>
                <a:ext uri="{FF2B5EF4-FFF2-40B4-BE49-F238E27FC236}">
                  <a16:creationId xmlns:a16="http://schemas.microsoft.com/office/drawing/2014/main" id="{8A461F27-7EC1-3A3F-39B2-49C677908A5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3792" y="4580405"/>
              <a:ext cx="2009551" cy="385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2400" dirty="0">
                  <a:solidFill>
                    <a:schemeClr val="bg1">
                      <a:lumMod val="65000"/>
                    </a:schemeClr>
                  </a:solidFill>
                  <a:latin typeface="+mn-lt"/>
                  <a:cs typeface="Open Sans" panose="020B0606030504020204" pitchFamily="34" charset="0"/>
                  <a:sym typeface="Open Sans" panose="020B0606030504020204" pitchFamily="34" charset="0"/>
                </a:rPr>
                <a:t>STEP</a:t>
              </a:r>
              <a:endParaRPr lang="en-US" altLang="en-US" sz="2000" dirty="0">
                <a:solidFill>
                  <a:schemeClr val="bg1">
                    <a:lumMod val="65000"/>
                  </a:schemeClr>
                </a:solidFill>
                <a:latin typeface="+mn-lt"/>
              </a:endParaRPr>
            </a:p>
          </p:txBody>
        </p:sp>
        <p:sp>
          <p:nvSpPr>
            <p:cNvPr id="209" name="Google Shape;611;p22">
              <a:extLst>
                <a:ext uri="{FF2B5EF4-FFF2-40B4-BE49-F238E27FC236}">
                  <a16:creationId xmlns:a16="http://schemas.microsoft.com/office/drawing/2014/main" id="{1718D08E-522A-BC93-763D-4B5BAF29816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3792" y="4828152"/>
              <a:ext cx="2009551" cy="6930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bg1">
                      <a:lumMod val="65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02</a:t>
              </a:r>
              <a:endParaRPr lang="en-US" altLang="en-US" sz="6000" b="1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210" name="Group 209">
            <a:extLst>
              <a:ext uri="{FF2B5EF4-FFF2-40B4-BE49-F238E27FC236}">
                <a16:creationId xmlns:a16="http://schemas.microsoft.com/office/drawing/2014/main" id="{428598EA-D994-1308-AADF-9FFE64E4C0C2}"/>
              </a:ext>
            </a:extLst>
          </p:cNvPr>
          <p:cNvGrpSpPr/>
          <p:nvPr/>
        </p:nvGrpSpPr>
        <p:grpSpPr>
          <a:xfrm>
            <a:off x="5606121" y="5986452"/>
            <a:ext cx="8261571" cy="2333034"/>
            <a:chOff x="4996521" y="5986452"/>
            <a:chExt cx="8261571" cy="2333034"/>
          </a:xfrm>
        </p:grpSpPr>
        <p:grpSp>
          <p:nvGrpSpPr>
            <p:cNvPr id="211" name="Group 210">
              <a:extLst>
                <a:ext uri="{FF2B5EF4-FFF2-40B4-BE49-F238E27FC236}">
                  <a16:creationId xmlns:a16="http://schemas.microsoft.com/office/drawing/2014/main" id="{A175A83B-13EB-66C6-7055-4557A5C3123C}"/>
                </a:ext>
              </a:extLst>
            </p:cNvPr>
            <p:cNvGrpSpPr/>
            <p:nvPr/>
          </p:nvGrpSpPr>
          <p:grpSpPr>
            <a:xfrm>
              <a:off x="4996521" y="5986452"/>
              <a:ext cx="8261571" cy="2333034"/>
              <a:chOff x="5715000" y="5924549"/>
              <a:chExt cx="7791451" cy="2200274"/>
            </a:xfrm>
            <a:solidFill>
              <a:schemeClr val="bg1">
                <a:lumMod val="95000"/>
              </a:schemeClr>
            </a:solidFill>
            <a:effectLst>
              <a:outerShdw blurRad="190500" dist="127000" dir="5400000" algn="t" rotWithShape="0">
                <a:prstClr val="black">
                  <a:alpha val="15000"/>
                </a:prstClr>
              </a:outerShdw>
            </a:effectLst>
          </p:grpSpPr>
          <p:sp>
            <p:nvSpPr>
              <p:cNvPr id="217" name="Freeform: Shape 216">
                <a:extLst>
                  <a:ext uri="{FF2B5EF4-FFF2-40B4-BE49-F238E27FC236}">
                    <a16:creationId xmlns:a16="http://schemas.microsoft.com/office/drawing/2014/main" id="{837E5313-56CB-0273-4638-BE91EEA6B512}"/>
                  </a:ext>
                </a:extLst>
              </p:cNvPr>
              <p:cNvSpPr/>
              <p:nvPr/>
            </p:nvSpPr>
            <p:spPr>
              <a:xfrm>
                <a:off x="8362950" y="5924550"/>
                <a:ext cx="5143501" cy="1695451"/>
              </a:xfrm>
              <a:custGeom>
                <a:avLst/>
                <a:gdLst>
                  <a:gd name="connsiteX0" fmla="*/ 0 w 5143501"/>
                  <a:gd name="connsiteY0" fmla="*/ 0 h 1695451"/>
                  <a:gd name="connsiteX1" fmla="*/ 5143501 w 5143501"/>
                  <a:gd name="connsiteY1" fmla="*/ 0 h 1695451"/>
                  <a:gd name="connsiteX2" fmla="*/ 5143501 w 5143501"/>
                  <a:gd name="connsiteY2" fmla="*/ 1268739 h 1695451"/>
                  <a:gd name="connsiteX3" fmla="*/ 4716789 w 5143501"/>
                  <a:gd name="connsiteY3" fmla="*/ 1695451 h 1695451"/>
                  <a:gd name="connsiteX4" fmla="*/ 0 w 5143501"/>
                  <a:gd name="connsiteY4" fmla="*/ 1695451 h 1695451"/>
                  <a:gd name="connsiteX5" fmla="*/ 0 w 5143501"/>
                  <a:gd name="connsiteY5" fmla="*/ 1652587 h 1695451"/>
                  <a:gd name="connsiteX6" fmla="*/ 0 w 5143501"/>
                  <a:gd name="connsiteY6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3501" h="1695451">
                    <a:moveTo>
                      <a:pt x="0" y="0"/>
                    </a:moveTo>
                    <a:lnTo>
                      <a:pt x="5143501" y="0"/>
                    </a:lnTo>
                    <a:lnTo>
                      <a:pt x="5143501" y="1268739"/>
                    </a:lnTo>
                    <a:cubicBezTo>
                      <a:pt x="5143501" y="1504406"/>
                      <a:pt x="4952456" y="1695451"/>
                      <a:pt x="4716789" y="1695451"/>
                    </a:cubicBezTo>
                    <a:lnTo>
                      <a:pt x="0" y="1695451"/>
                    </a:lnTo>
                    <a:lnTo>
                      <a:pt x="0" y="165258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18" name="Freeform: Shape 217">
                <a:extLst>
                  <a:ext uri="{FF2B5EF4-FFF2-40B4-BE49-F238E27FC236}">
                    <a16:creationId xmlns:a16="http://schemas.microsoft.com/office/drawing/2014/main" id="{BDB24F34-689D-0C86-CBEE-01CC8E85947F}"/>
                  </a:ext>
                </a:extLst>
              </p:cNvPr>
              <p:cNvSpPr/>
              <p:nvPr/>
            </p:nvSpPr>
            <p:spPr>
              <a:xfrm>
                <a:off x="5715000" y="5924550"/>
                <a:ext cx="1766884" cy="1695451"/>
              </a:xfrm>
              <a:custGeom>
                <a:avLst/>
                <a:gdLst>
                  <a:gd name="connsiteX0" fmla="*/ 0 w 1766884"/>
                  <a:gd name="connsiteY0" fmla="*/ 0 h 1695451"/>
                  <a:gd name="connsiteX1" fmla="*/ 1766884 w 1766884"/>
                  <a:gd name="connsiteY1" fmla="*/ 0 h 1695451"/>
                  <a:gd name="connsiteX2" fmla="*/ 1766884 w 1766884"/>
                  <a:gd name="connsiteY2" fmla="*/ 1695451 h 1695451"/>
                  <a:gd name="connsiteX3" fmla="*/ 426712 w 1766884"/>
                  <a:gd name="connsiteY3" fmla="*/ 1695451 h 1695451"/>
                  <a:gd name="connsiteX4" fmla="*/ 0 w 1766884"/>
                  <a:gd name="connsiteY4" fmla="*/ 1268739 h 1695451"/>
                  <a:gd name="connsiteX5" fmla="*/ 0 w 1766884"/>
                  <a:gd name="connsiteY5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66884" h="1695451">
                    <a:moveTo>
                      <a:pt x="0" y="0"/>
                    </a:moveTo>
                    <a:lnTo>
                      <a:pt x="1766884" y="0"/>
                    </a:lnTo>
                    <a:lnTo>
                      <a:pt x="1766884" y="1695451"/>
                    </a:lnTo>
                    <a:lnTo>
                      <a:pt x="426712" y="1695451"/>
                    </a:lnTo>
                    <a:cubicBezTo>
                      <a:pt x="191045" y="1695451"/>
                      <a:pt x="0" y="1504406"/>
                      <a:pt x="0" y="1268739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19" name="Freeform: Shape 218">
                <a:extLst>
                  <a:ext uri="{FF2B5EF4-FFF2-40B4-BE49-F238E27FC236}">
                    <a16:creationId xmlns:a16="http://schemas.microsoft.com/office/drawing/2014/main" id="{12BF59E7-83D4-91EA-A7A5-86FA81CCE51E}"/>
                  </a:ext>
                </a:extLst>
              </p:cNvPr>
              <p:cNvSpPr/>
              <p:nvPr/>
            </p:nvSpPr>
            <p:spPr>
              <a:xfrm>
                <a:off x="7481885" y="5924550"/>
                <a:ext cx="438151" cy="2194319"/>
              </a:xfrm>
              <a:custGeom>
                <a:avLst/>
                <a:gdLst>
                  <a:gd name="connsiteX0" fmla="*/ 0 w 438151"/>
                  <a:gd name="connsiteY0" fmla="*/ 0 h 2194319"/>
                  <a:gd name="connsiteX1" fmla="*/ 438151 w 438151"/>
                  <a:gd name="connsiteY1" fmla="*/ 0 h 2194319"/>
                  <a:gd name="connsiteX2" fmla="*/ 438151 w 438151"/>
                  <a:gd name="connsiteY2" fmla="*/ 1652587 h 2194319"/>
                  <a:gd name="connsiteX3" fmla="*/ 438151 w 438151"/>
                  <a:gd name="connsiteY3" fmla="*/ 1695451 h 2194319"/>
                  <a:gd name="connsiteX4" fmla="*/ 438151 w 438151"/>
                  <a:gd name="connsiteY4" fmla="*/ 2194319 h 2194319"/>
                  <a:gd name="connsiteX5" fmla="*/ 39056 w 438151"/>
                  <a:gd name="connsiteY5" fmla="*/ 1695451 h 2194319"/>
                  <a:gd name="connsiteX6" fmla="*/ 0 w 438151"/>
                  <a:gd name="connsiteY6" fmla="*/ 1695451 h 2194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8151" h="2194319">
                    <a:moveTo>
                      <a:pt x="0" y="0"/>
                    </a:moveTo>
                    <a:lnTo>
                      <a:pt x="438151" y="0"/>
                    </a:lnTo>
                    <a:lnTo>
                      <a:pt x="438151" y="1652587"/>
                    </a:lnTo>
                    <a:lnTo>
                      <a:pt x="438151" y="1695451"/>
                    </a:lnTo>
                    <a:lnTo>
                      <a:pt x="438151" y="2194319"/>
                    </a:lnTo>
                    <a:lnTo>
                      <a:pt x="39056" y="1695451"/>
                    </a:lnTo>
                    <a:lnTo>
                      <a:pt x="0" y="169545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20" name="Freeform: Shape 219">
                <a:extLst>
                  <a:ext uri="{FF2B5EF4-FFF2-40B4-BE49-F238E27FC236}">
                    <a16:creationId xmlns:a16="http://schemas.microsoft.com/office/drawing/2014/main" id="{870CC961-7A99-F96E-9928-DB27A489D21D}"/>
                  </a:ext>
                </a:extLst>
              </p:cNvPr>
              <p:cNvSpPr/>
              <p:nvPr/>
            </p:nvSpPr>
            <p:spPr>
              <a:xfrm>
                <a:off x="7920035" y="5924549"/>
                <a:ext cx="442915" cy="2200274"/>
              </a:xfrm>
              <a:custGeom>
                <a:avLst/>
                <a:gdLst>
                  <a:gd name="connsiteX0" fmla="*/ 442915 w 442915"/>
                  <a:gd name="connsiteY0" fmla="*/ 1652587 h 2200274"/>
                  <a:gd name="connsiteX1" fmla="*/ 442915 w 442915"/>
                  <a:gd name="connsiteY1" fmla="*/ 1695451 h 2200274"/>
                  <a:gd name="connsiteX2" fmla="*/ 408624 w 442915"/>
                  <a:gd name="connsiteY2" fmla="*/ 1695451 h 2200274"/>
                  <a:gd name="connsiteX3" fmla="*/ 0 w 442915"/>
                  <a:gd name="connsiteY3" fmla="*/ 0 h 2200274"/>
                  <a:gd name="connsiteX4" fmla="*/ 4763 w 442915"/>
                  <a:gd name="connsiteY4" fmla="*/ 0 h 2200274"/>
                  <a:gd name="connsiteX5" fmla="*/ 442914 w 442915"/>
                  <a:gd name="connsiteY5" fmla="*/ 0 h 2200274"/>
                  <a:gd name="connsiteX6" fmla="*/ 442914 w 442915"/>
                  <a:gd name="connsiteY6" fmla="*/ 1652587 h 2200274"/>
                  <a:gd name="connsiteX7" fmla="*/ 408623 w 442915"/>
                  <a:gd name="connsiteY7" fmla="*/ 1695451 h 2200274"/>
                  <a:gd name="connsiteX8" fmla="*/ 408624 w 442915"/>
                  <a:gd name="connsiteY8" fmla="*/ 1695451 h 2200274"/>
                  <a:gd name="connsiteX9" fmla="*/ 4765 w 442915"/>
                  <a:gd name="connsiteY9" fmla="*/ 2200274 h 2200274"/>
                  <a:gd name="connsiteX10" fmla="*/ 4764 w 442915"/>
                  <a:gd name="connsiteY10" fmla="*/ 2200273 h 2200274"/>
                  <a:gd name="connsiteX11" fmla="*/ 1 w 442915"/>
                  <a:gd name="connsiteY11" fmla="*/ 2194319 h 2200274"/>
                  <a:gd name="connsiteX12" fmla="*/ 1 w 442915"/>
                  <a:gd name="connsiteY12" fmla="*/ 1695451 h 2200274"/>
                  <a:gd name="connsiteX13" fmla="*/ 0 w 442915"/>
                  <a:gd name="connsiteY13" fmla="*/ 1695451 h 2200274"/>
                  <a:gd name="connsiteX14" fmla="*/ 0 w 442915"/>
                  <a:gd name="connsiteY14" fmla="*/ 1652587 h 2200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42915" h="2200274">
                    <a:moveTo>
                      <a:pt x="442915" y="1652587"/>
                    </a:moveTo>
                    <a:lnTo>
                      <a:pt x="442915" y="1695451"/>
                    </a:lnTo>
                    <a:lnTo>
                      <a:pt x="408624" y="1695451"/>
                    </a:lnTo>
                    <a:close/>
                    <a:moveTo>
                      <a:pt x="0" y="0"/>
                    </a:moveTo>
                    <a:lnTo>
                      <a:pt x="4763" y="0"/>
                    </a:lnTo>
                    <a:lnTo>
                      <a:pt x="442914" y="0"/>
                    </a:lnTo>
                    <a:lnTo>
                      <a:pt x="442914" y="1652587"/>
                    </a:lnTo>
                    <a:lnTo>
                      <a:pt x="408623" y="1695451"/>
                    </a:lnTo>
                    <a:lnTo>
                      <a:pt x="408624" y="1695451"/>
                    </a:lnTo>
                    <a:lnTo>
                      <a:pt x="4765" y="2200274"/>
                    </a:lnTo>
                    <a:lnTo>
                      <a:pt x="4764" y="2200273"/>
                    </a:lnTo>
                    <a:lnTo>
                      <a:pt x="1" y="2194319"/>
                    </a:lnTo>
                    <a:lnTo>
                      <a:pt x="1" y="1695451"/>
                    </a:lnTo>
                    <a:lnTo>
                      <a:pt x="0" y="1695451"/>
                    </a:lnTo>
                    <a:lnTo>
                      <a:pt x="0" y="165258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12" name="Group 211">
              <a:extLst>
                <a:ext uri="{FF2B5EF4-FFF2-40B4-BE49-F238E27FC236}">
                  <a16:creationId xmlns:a16="http://schemas.microsoft.com/office/drawing/2014/main" id="{47F89316-8F3C-3CDD-19EC-D41DFD11579B}"/>
                </a:ext>
              </a:extLst>
            </p:cNvPr>
            <p:cNvGrpSpPr/>
            <p:nvPr/>
          </p:nvGrpSpPr>
          <p:grpSpPr>
            <a:xfrm>
              <a:off x="4996521" y="5986452"/>
              <a:ext cx="8261571" cy="2333034"/>
              <a:chOff x="5715000" y="5924549"/>
              <a:chExt cx="7791451" cy="2200274"/>
            </a:xfrm>
            <a:effectLst>
              <a:outerShdw blurRad="63500" dist="38100" dir="5400000" algn="t" rotWithShape="0">
                <a:prstClr val="black">
                  <a:alpha val="30000"/>
                </a:prstClr>
              </a:outerShdw>
            </a:effectLst>
          </p:grpSpPr>
          <p:sp>
            <p:nvSpPr>
              <p:cNvPr id="213" name="Freeform: Shape 212">
                <a:extLst>
                  <a:ext uri="{FF2B5EF4-FFF2-40B4-BE49-F238E27FC236}">
                    <a16:creationId xmlns:a16="http://schemas.microsoft.com/office/drawing/2014/main" id="{1F1661B0-6F11-A120-7A50-5C9A67989909}"/>
                  </a:ext>
                </a:extLst>
              </p:cNvPr>
              <p:cNvSpPr/>
              <p:nvPr/>
            </p:nvSpPr>
            <p:spPr>
              <a:xfrm>
                <a:off x="8362950" y="5924550"/>
                <a:ext cx="5143501" cy="1695451"/>
              </a:xfrm>
              <a:custGeom>
                <a:avLst/>
                <a:gdLst>
                  <a:gd name="connsiteX0" fmla="*/ 0 w 5143501"/>
                  <a:gd name="connsiteY0" fmla="*/ 0 h 1695451"/>
                  <a:gd name="connsiteX1" fmla="*/ 5143501 w 5143501"/>
                  <a:gd name="connsiteY1" fmla="*/ 0 h 1695451"/>
                  <a:gd name="connsiteX2" fmla="*/ 5143501 w 5143501"/>
                  <a:gd name="connsiteY2" fmla="*/ 1268739 h 1695451"/>
                  <a:gd name="connsiteX3" fmla="*/ 4716789 w 5143501"/>
                  <a:gd name="connsiteY3" fmla="*/ 1695451 h 1695451"/>
                  <a:gd name="connsiteX4" fmla="*/ 0 w 5143501"/>
                  <a:gd name="connsiteY4" fmla="*/ 1695451 h 1695451"/>
                  <a:gd name="connsiteX5" fmla="*/ 0 w 5143501"/>
                  <a:gd name="connsiteY5" fmla="*/ 1652587 h 1695451"/>
                  <a:gd name="connsiteX6" fmla="*/ 0 w 5143501"/>
                  <a:gd name="connsiteY6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3501" h="1695451">
                    <a:moveTo>
                      <a:pt x="0" y="0"/>
                    </a:moveTo>
                    <a:lnTo>
                      <a:pt x="5143501" y="0"/>
                    </a:lnTo>
                    <a:lnTo>
                      <a:pt x="5143501" y="1268739"/>
                    </a:lnTo>
                    <a:cubicBezTo>
                      <a:pt x="5143501" y="1504406"/>
                      <a:pt x="4952456" y="1695451"/>
                      <a:pt x="4716789" y="1695451"/>
                    </a:cubicBezTo>
                    <a:lnTo>
                      <a:pt x="0" y="1695451"/>
                    </a:lnTo>
                    <a:lnTo>
                      <a:pt x="0" y="165258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14" name="Freeform: Shape 213">
                <a:extLst>
                  <a:ext uri="{FF2B5EF4-FFF2-40B4-BE49-F238E27FC236}">
                    <a16:creationId xmlns:a16="http://schemas.microsoft.com/office/drawing/2014/main" id="{F8FF9355-8AFB-9F24-BF72-847CF28F560E}"/>
                  </a:ext>
                </a:extLst>
              </p:cNvPr>
              <p:cNvSpPr/>
              <p:nvPr/>
            </p:nvSpPr>
            <p:spPr>
              <a:xfrm>
                <a:off x="5715000" y="5924550"/>
                <a:ext cx="1766884" cy="1695451"/>
              </a:xfrm>
              <a:custGeom>
                <a:avLst/>
                <a:gdLst>
                  <a:gd name="connsiteX0" fmla="*/ 0 w 1766884"/>
                  <a:gd name="connsiteY0" fmla="*/ 0 h 1695451"/>
                  <a:gd name="connsiteX1" fmla="*/ 1766884 w 1766884"/>
                  <a:gd name="connsiteY1" fmla="*/ 0 h 1695451"/>
                  <a:gd name="connsiteX2" fmla="*/ 1766884 w 1766884"/>
                  <a:gd name="connsiteY2" fmla="*/ 1695451 h 1695451"/>
                  <a:gd name="connsiteX3" fmla="*/ 426712 w 1766884"/>
                  <a:gd name="connsiteY3" fmla="*/ 1695451 h 1695451"/>
                  <a:gd name="connsiteX4" fmla="*/ 0 w 1766884"/>
                  <a:gd name="connsiteY4" fmla="*/ 1268739 h 1695451"/>
                  <a:gd name="connsiteX5" fmla="*/ 0 w 1766884"/>
                  <a:gd name="connsiteY5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66884" h="1695451">
                    <a:moveTo>
                      <a:pt x="0" y="0"/>
                    </a:moveTo>
                    <a:lnTo>
                      <a:pt x="1766884" y="0"/>
                    </a:lnTo>
                    <a:lnTo>
                      <a:pt x="1766884" y="1695451"/>
                    </a:lnTo>
                    <a:lnTo>
                      <a:pt x="426712" y="1695451"/>
                    </a:lnTo>
                    <a:cubicBezTo>
                      <a:pt x="191045" y="1695451"/>
                      <a:pt x="0" y="1504406"/>
                      <a:pt x="0" y="1268739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15" name="Freeform: Shape 214">
                <a:extLst>
                  <a:ext uri="{FF2B5EF4-FFF2-40B4-BE49-F238E27FC236}">
                    <a16:creationId xmlns:a16="http://schemas.microsoft.com/office/drawing/2014/main" id="{7CF0B635-1235-4A6B-6134-F9CFF3D1CF77}"/>
                  </a:ext>
                </a:extLst>
              </p:cNvPr>
              <p:cNvSpPr/>
              <p:nvPr/>
            </p:nvSpPr>
            <p:spPr>
              <a:xfrm>
                <a:off x="7481885" y="5924550"/>
                <a:ext cx="438151" cy="2194319"/>
              </a:xfrm>
              <a:custGeom>
                <a:avLst/>
                <a:gdLst>
                  <a:gd name="connsiteX0" fmla="*/ 0 w 438151"/>
                  <a:gd name="connsiteY0" fmla="*/ 0 h 2194319"/>
                  <a:gd name="connsiteX1" fmla="*/ 438151 w 438151"/>
                  <a:gd name="connsiteY1" fmla="*/ 0 h 2194319"/>
                  <a:gd name="connsiteX2" fmla="*/ 438151 w 438151"/>
                  <a:gd name="connsiteY2" fmla="*/ 1652587 h 2194319"/>
                  <a:gd name="connsiteX3" fmla="*/ 438151 w 438151"/>
                  <a:gd name="connsiteY3" fmla="*/ 1695451 h 2194319"/>
                  <a:gd name="connsiteX4" fmla="*/ 438151 w 438151"/>
                  <a:gd name="connsiteY4" fmla="*/ 2194319 h 2194319"/>
                  <a:gd name="connsiteX5" fmla="*/ 39056 w 438151"/>
                  <a:gd name="connsiteY5" fmla="*/ 1695451 h 2194319"/>
                  <a:gd name="connsiteX6" fmla="*/ 0 w 438151"/>
                  <a:gd name="connsiteY6" fmla="*/ 1695451 h 2194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8151" h="2194319">
                    <a:moveTo>
                      <a:pt x="0" y="0"/>
                    </a:moveTo>
                    <a:lnTo>
                      <a:pt x="438151" y="0"/>
                    </a:lnTo>
                    <a:lnTo>
                      <a:pt x="438151" y="1652587"/>
                    </a:lnTo>
                    <a:lnTo>
                      <a:pt x="438151" y="1695451"/>
                    </a:lnTo>
                    <a:lnTo>
                      <a:pt x="438151" y="2194319"/>
                    </a:lnTo>
                    <a:lnTo>
                      <a:pt x="39056" y="1695451"/>
                    </a:lnTo>
                    <a:lnTo>
                      <a:pt x="0" y="169545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16" name="Freeform: Shape 215">
                <a:extLst>
                  <a:ext uri="{FF2B5EF4-FFF2-40B4-BE49-F238E27FC236}">
                    <a16:creationId xmlns:a16="http://schemas.microsoft.com/office/drawing/2014/main" id="{82E902D7-BE83-D08A-B313-20F58EB73BC2}"/>
                  </a:ext>
                </a:extLst>
              </p:cNvPr>
              <p:cNvSpPr/>
              <p:nvPr/>
            </p:nvSpPr>
            <p:spPr>
              <a:xfrm>
                <a:off x="7920035" y="5924549"/>
                <a:ext cx="442915" cy="2200274"/>
              </a:xfrm>
              <a:custGeom>
                <a:avLst/>
                <a:gdLst>
                  <a:gd name="connsiteX0" fmla="*/ 442915 w 442915"/>
                  <a:gd name="connsiteY0" fmla="*/ 1652587 h 2200274"/>
                  <a:gd name="connsiteX1" fmla="*/ 442915 w 442915"/>
                  <a:gd name="connsiteY1" fmla="*/ 1695451 h 2200274"/>
                  <a:gd name="connsiteX2" fmla="*/ 408624 w 442915"/>
                  <a:gd name="connsiteY2" fmla="*/ 1695451 h 2200274"/>
                  <a:gd name="connsiteX3" fmla="*/ 0 w 442915"/>
                  <a:gd name="connsiteY3" fmla="*/ 0 h 2200274"/>
                  <a:gd name="connsiteX4" fmla="*/ 4763 w 442915"/>
                  <a:gd name="connsiteY4" fmla="*/ 0 h 2200274"/>
                  <a:gd name="connsiteX5" fmla="*/ 442914 w 442915"/>
                  <a:gd name="connsiteY5" fmla="*/ 0 h 2200274"/>
                  <a:gd name="connsiteX6" fmla="*/ 442914 w 442915"/>
                  <a:gd name="connsiteY6" fmla="*/ 1652587 h 2200274"/>
                  <a:gd name="connsiteX7" fmla="*/ 408623 w 442915"/>
                  <a:gd name="connsiteY7" fmla="*/ 1695451 h 2200274"/>
                  <a:gd name="connsiteX8" fmla="*/ 408624 w 442915"/>
                  <a:gd name="connsiteY8" fmla="*/ 1695451 h 2200274"/>
                  <a:gd name="connsiteX9" fmla="*/ 4765 w 442915"/>
                  <a:gd name="connsiteY9" fmla="*/ 2200274 h 2200274"/>
                  <a:gd name="connsiteX10" fmla="*/ 4764 w 442915"/>
                  <a:gd name="connsiteY10" fmla="*/ 2200273 h 2200274"/>
                  <a:gd name="connsiteX11" fmla="*/ 1 w 442915"/>
                  <a:gd name="connsiteY11" fmla="*/ 2194319 h 2200274"/>
                  <a:gd name="connsiteX12" fmla="*/ 1 w 442915"/>
                  <a:gd name="connsiteY12" fmla="*/ 1695451 h 2200274"/>
                  <a:gd name="connsiteX13" fmla="*/ 0 w 442915"/>
                  <a:gd name="connsiteY13" fmla="*/ 1695451 h 2200274"/>
                  <a:gd name="connsiteX14" fmla="*/ 0 w 442915"/>
                  <a:gd name="connsiteY14" fmla="*/ 1652587 h 2200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42915" h="2200274">
                    <a:moveTo>
                      <a:pt x="442915" y="1652587"/>
                    </a:moveTo>
                    <a:lnTo>
                      <a:pt x="442915" y="1695451"/>
                    </a:lnTo>
                    <a:lnTo>
                      <a:pt x="408624" y="1695451"/>
                    </a:lnTo>
                    <a:close/>
                    <a:moveTo>
                      <a:pt x="0" y="0"/>
                    </a:moveTo>
                    <a:lnTo>
                      <a:pt x="4763" y="0"/>
                    </a:lnTo>
                    <a:lnTo>
                      <a:pt x="442914" y="0"/>
                    </a:lnTo>
                    <a:lnTo>
                      <a:pt x="442914" y="1652587"/>
                    </a:lnTo>
                    <a:lnTo>
                      <a:pt x="408623" y="1695451"/>
                    </a:lnTo>
                    <a:lnTo>
                      <a:pt x="408624" y="1695451"/>
                    </a:lnTo>
                    <a:lnTo>
                      <a:pt x="4765" y="2200274"/>
                    </a:lnTo>
                    <a:lnTo>
                      <a:pt x="4764" y="2200273"/>
                    </a:lnTo>
                    <a:lnTo>
                      <a:pt x="1" y="2194319"/>
                    </a:lnTo>
                    <a:lnTo>
                      <a:pt x="1" y="1695451"/>
                    </a:lnTo>
                    <a:lnTo>
                      <a:pt x="0" y="1695451"/>
                    </a:lnTo>
                    <a:lnTo>
                      <a:pt x="0" y="1652587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221" name="Group 220">
            <a:extLst>
              <a:ext uri="{FF2B5EF4-FFF2-40B4-BE49-F238E27FC236}">
                <a16:creationId xmlns:a16="http://schemas.microsoft.com/office/drawing/2014/main" id="{FF7B25FC-6AF5-A2FC-17B9-37D9D6B9088E}"/>
              </a:ext>
            </a:extLst>
          </p:cNvPr>
          <p:cNvGrpSpPr/>
          <p:nvPr/>
        </p:nvGrpSpPr>
        <p:grpSpPr>
          <a:xfrm>
            <a:off x="8667506" y="6426112"/>
            <a:ext cx="3839596" cy="1028069"/>
            <a:chOff x="8667506" y="6426112"/>
            <a:chExt cx="3839596" cy="1028069"/>
          </a:xfrm>
        </p:grpSpPr>
        <p:sp>
          <p:nvSpPr>
            <p:cNvPr id="222" name="Google Shape;611;p22">
              <a:extLst>
                <a:ext uri="{FF2B5EF4-FFF2-40B4-BE49-F238E27FC236}">
                  <a16:creationId xmlns:a16="http://schemas.microsoft.com/office/drawing/2014/main" id="{F195F4AE-0D96-2585-C5AA-4809EBE0980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848948" y="6426112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accent1"/>
                  </a:solidFill>
                  <a:latin typeface="+mj-lt"/>
                </a:rPr>
                <a:t>STRATEGIC THINK</a:t>
              </a:r>
              <a:endParaRPr lang="en-US" altLang="en-US" sz="2000" b="1" dirty="0">
                <a:solidFill>
                  <a:schemeClr val="accent1"/>
                </a:solidFill>
                <a:latin typeface="+mj-lt"/>
              </a:endParaRPr>
            </a:p>
          </p:txBody>
        </p:sp>
        <p:sp>
          <p:nvSpPr>
            <p:cNvPr id="223" name="Google Shape;626;p22">
              <a:extLst>
                <a:ext uri="{FF2B5EF4-FFF2-40B4-BE49-F238E27FC236}">
                  <a16:creationId xmlns:a16="http://schemas.microsoft.com/office/drawing/2014/main" id="{B7C3C7FB-1A86-08DF-9391-AB52A5F3E1E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667506" y="6779907"/>
              <a:ext cx="3658154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vi-VN" sz="1600" b="1" dirty="0">
                  <a:solidFill>
                    <a:schemeClr val="accent1"/>
                  </a:solidFill>
                  <a:latin typeface="+mj-lt"/>
                </a:rPr>
                <a:t>Tư Duy Chiến Lược:</a:t>
              </a:r>
              <a:r>
                <a:rPr lang="vi-VN" sz="1600" dirty="0">
                  <a:solidFill>
                    <a:schemeClr val="accent1"/>
                  </a:solidFill>
                  <a:latin typeface="+mj-lt"/>
                </a:rPr>
                <a:t> Nhìn xa, hành động có trọng tâm.</a:t>
              </a:r>
              <a:endParaRPr lang="en-US" altLang="en-US" sz="1600" dirty="0">
                <a:solidFill>
                  <a:schemeClr val="accent1"/>
                </a:solidFill>
                <a:latin typeface="+mj-lt"/>
              </a:endParaRPr>
            </a:p>
          </p:txBody>
        </p:sp>
      </p:grpSp>
      <p:grpSp>
        <p:nvGrpSpPr>
          <p:cNvPr id="224" name="Group 223">
            <a:extLst>
              <a:ext uri="{FF2B5EF4-FFF2-40B4-BE49-F238E27FC236}">
                <a16:creationId xmlns:a16="http://schemas.microsoft.com/office/drawing/2014/main" id="{E5777C9E-1125-8980-FD52-6A2C0A88C6D2}"/>
              </a:ext>
            </a:extLst>
          </p:cNvPr>
          <p:cNvGrpSpPr/>
          <p:nvPr/>
        </p:nvGrpSpPr>
        <p:grpSpPr>
          <a:xfrm>
            <a:off x="5808350" y="6329083"/>
            <a:ext cx="1671266" cy="997533"/>
            <a:chOff x="2093792" y="4580405"/>
            <a:chExt cx="2009551" cy="940769"/>
          </a:xfrm>
        </p:grpSpPr>
        <p:sp>
          <p:nvSpPr>
            <p:cNvPr id="225" name="Google Shape;611;p22">
              <a:extLst>
                <a:ext uri="{FF2B5EF4-FFF2-40B4-BE49-F238E27FC236}">
                  <a16:creationId xmlns:a16="http://schemas.microsoft.com/office/drawing/2014/main" id="{DE27E4BB-CA2C-BA04-07BE-18BF60515F8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3792" y="4580405"/>
              <a:ext cx="2009551" cy="385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2400" dirty="0">
                  <a:solidFill>
                    <a:schemeClr val="bg1">
                      <a:lumMod val="65000"/>
                    </a:schemeClr>
                  </a:solidFill>
                  <a:latin typeface="+mn-lt"/>
                  <a:cs typeface="Open Sans" panose="020B0606030504020204" pitchFamily="34" charset="0"/>
                  <a:sym typeface="Open Sans" panose="020B0606030504020204" pitchFamily="34" charset="0"/>
                </a:rPr>
                <a:t>STEP</a:t>
              </a:r>
              <a:endParaRPr lang="en-US" altLang="en-US" sz="2000" dirty="0">
                <a:solidFill>
                  <a:schemeClr val="bg1">
                    <a:lumMod val="65000"/>
                  </a:schemeClr>
                </a:solidFill>
                <a:latin typeface="+mn-lt"/>
              </a:endParaRPr>
            </a:p>
          </p:txBody>
        </p:sp>
        <p:sp>
          <p:nvSpPr>
            <p:cNvPr id="226" name="Google Shape;611;p22">
              <a:extLst>
                <a:ext uri="{FF2B5EF4-FFF2-40B4-BE49-F238E27FC236}">
                  <a16:creationId xmlns:a16="http://schemas.microsoft.com/office/drawing/2014/main" id="{434986D9-D5B3-1636-ADFE-1BEC5A3ECDF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3792" y="4828152"/>
              <a:ext cx="2009551" cy="6930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bg1">
                      <a:lumMod val="65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03</a:t>
              </a:r>
              <a:endParaRPr lang="en-US" altLang="en-US" sz="6000" b="1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227" name="Group 226">
            <a:extLst>
              <a:ext uri="{FF2B5EF4-FFF2-40B4-BE49-F238E27FC236}">
                <a16:creationId xmlns:a16="http://schemas.microsoft.com/office/drawing/2014/main" id="{7E351131-6D21-DB61-5902-636737500307}"/>
              </a:ext>
            </a:extLst>
          </p:cNvPr>
          <p:cNvGrpSpPr/>
          <p:nvPr/>
        </p:nvGrpSpPr>
        <p:grpSpPr>
          <a:xfrm>
            <a:off x="7209862" y="3876204"/>
            <a:ext cx="8261571" cy="2333034"/>
            <a:chOff x="6600262" y="3876204"/>
            <a:chExt cx="8261571" cy="2333034"/>
          </a:xfrm>
        </p:grpSpPr>
        <p:grpSp>
          <p:nvGrpSpPr>
            <p:cNvPr id="228" name="Group 227">
              <a:extLst>
                <a:ext uri="{FF2B5EF4-FFF2-40B4-BE49-F238E27FC236}">
                  <a16:creationId xmlns:a16="http://schemas.microsoft.com/office/drawing/2014/main" id="{400A3752-E651-3FE7-FF29-FA5F3394B9D9}"/>
                </a:ext>
              </a:extLst>
            </p:cNvPr>
            <p:cNvGrpSpPr/>
            <p:nvPr/>
          </p:nvGrpSpPr>
          <p:grpSpPr>
            <a:xfrm>
              <a:off x="6600262" y="3876204"/>
              <a:ext cx="8261571" cy="2333034"/>
              <a:chOff x="5715000" y="5924549"/>
              <a:chExt cx="7791451" cy="2200274"/>
            </a:xfrm>
            <a:solidFill>
              <a:schemeClr val="bg1">
                <a:lumMod val="95000"/>
              </a:schemeClr>
            </a:solidFill>
            <a:effectLst>
              <a:outerShdw blurRad="190500" dist="127000" dir="5400000" algn="t" rotWithShape="0">
                <a:prstClr val="black">
                  <a:alpha val="15000"/>
                </a:prstClr>
              </a:outerShdw>
            </a:effectLst>
          </p:grpSpPr>
          <p:sp>
            <p:nvSpPr>
              <p:cNvPr id="234" name="Freeform: Shape 233">
                <a:extLst>
                  <a:ext uri="{FF2B5EF4-FFF2-40B4-BE49-F238E27FC236}">
                    <a16:creationId xmlns:a16="http://schemas.microsoft.com/office/drawing/2014/main" id="{802874AA-EA03-2656-C491-37939F58F0C7}"/>
                  </a:ext>
                </a:extLst>
              </p:cNvPr>
              <p:cNvSpPr/>
              <p:nvPr/>
            </p:nvSpPr>
            <p:spPr>
              <a:xfrm>
                <a:off x="8362950" y="5924550"/>
                <a:ext cx="5143501" cy="1695451"/>
              </a:xfrm>
              <a:custGeom>
                <a:avLst/>
                <a:gdLst>
                  <a:gd name="connsiteX0" fmla="*/ 0 w 5143501"/>
                  <a:gd name="connsiteY0" fmla="*/ 0 h 1695451"/>
                  <a:gd name="connsiteX1" fmla="*/ 5143501 w 5143501"/>
                  <a:gd name="connsiteY1" fmla="*/ 0 h 1695451"/>
                  <a:gd name="connsiteX2" fmla="*/ 5143501 w 5143501"/>
                  <a:gd name="connsiteY2" fmla="*/ 1268739 h 1695451"/>
                  <a:gd name="connsiteX3" fmla="*/ 4716789 w 5143501"/>
                  <a:gd name="connsiteY3" fmla="*/ 1695451 h 1695451"/>
                  <a:gd name="connsiteX4" fmla="*/ 0 w 5143501"/>
                  <a:gd name="connsiteY4" fmla="*/ 1695451 h 1695451"/>
                  <a:gd name="connsiteX5" fmla="*/ 0 w 5143501"/>
                  <a:gd name="connsiteY5" fmla="*/ 1652587 h 1695451"/>
                  <a:gd name="connsiteX6" fmla="*/ 0 w 5143501"/>
                  <a:gd name="connsiteY6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3501" h="1695451">
                    <a:moveTo>
                      <a:pt x="0" y="0"/>
                    </a:moveTo>
                    <a:lnTo>
                      <a:pt x="5143501" y="0"/>
                    </a:lnTo>
                    <a:lnTo>
                      <a:pt x="5143501" y="1268739"/>
                    </a:lnTo>
                    <a:cubicBezTo>
                      <a:pt x="5143501" y="1504406"/>
                      <a:pt x="4952456" y="1695451"/>
                      <a:pt x="4716789" y="1695451"/>
                    </a:cubicBezTo>
                    <a:lnTo>
                      <a:pt x="0" y="1695451"/>
                    </a:lnTo>
                    <a:lnTo>
                      <a:pt x="0" y="165258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35" name="Freeform: Shape 234">
                <a:extLst>
                  <a:ext uri="{FF2B5EF4-FFF2-40B4-BE49-F238E27FC236}">
                    <a16:creationId xmlns:a16="http://schemas.microsoft.com/office/drawing/2014/main" id="{2C5D1CAC-27C5-1E61-EFAF-AF30C66B73A6}"/>
                  </a:ext>
                </a:extLst>
              </p:cNvPr>
              <p:cNvSpPr/>
              <p:nvPr/>
            </p:nvSpPr>
            <p:spPr>
              <a:xfrm>
                <a:off x="5715000" y="5924550"/>
                <a:ext cx="1766884" cy="1695451"/>
              </a:xfrm>
              <a:custGeom>
                <a:avLst/>
                <a:gdLst>
                  <a:gd name="connsiteX0" fmla="*/ 0 w 1766884"/>
                  <a:gd name="connsiteY0" fmla="*/ 0 h 1695451"/>
                  <a:gd name="connsiteX1" fmla="*/ 1766884 w 1766884"/>
                  <a:gd name="connsiteY1" fmla="*/ 0 h 1695451"/>
                  <a:gd name="connsiteX2" fmla="*/ 1766884 w 1766884"/>
                  <a:gd name="connsiteY2" fmla="*/ 1695451 h 1695451"/>
                  <a:gd name="connsiteX3" fmla="*/ 426712 w 1766884"/>
                  <a:gd name="connsiteY3" fmla="*/ 1695451 h 1695451"/>
                  <a:gd name="connsiteX4" fmla="*/ 0 w 1766884"/>
                  <a:gd name="connsiteY4" fmla="*/ 1268739 h 1695451"/>
                  <a:gd name="connsiteX5" fmla="*/ 0 w 1766884"/>
                  <a:gd name="connsiteY5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66884" h="1695451">
                    <a:moveTo>
                      <a:pt x="0" y="0"/>
                    </a:moveTo>
                    <a:lnTo>
                      <a:pt x="1766884" y="0"/>
                    </a:lnTo>
                    <a:lnTo>
                      <a:pt x="1766884" y="1695451"/>
                    </a:lnTo>
                    <a:lnTo>
                      <a:pt x="426712" y="1695451"/>
                    </a:lnTo>
                    <a:cubicBezTo>
                      <a:pt x="191045" y="1695451"/>
                      <a:pt x="0" y="1504406"/>
                      <a:pt x="0" y="1268739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36" name="Freeform: Shape 235">
                <a:extLst>
                  <a:ext uri="{FF2B5EF4-FFF2-40B4-BE49-F238E27FC236}">
                    <a16:creationId xmlns:a16="http://schemas.microsoft.com/office/drawing/2014/main" id="{5547520E-4739-9B91-15E9-4CE4329F9791}"/>
                  </a:ext>
                </a:extLst>
              </p:cNvPr>
              <p:cNvSpPr/>
              <p:nvPr/>
            </p:nvSpPr>
            <p:spPr>
              <a:xfrm>
                <a:off x="7481885" y="5924550"/>
                <a:ext cx="438151" cy="2194319"/>
              </a:xfrm>
              <a:custGeom>
                <a:avLst/>
                <a:gdLst>
                  <a:gd name="connsiteX0" fmla="*/ 0 w 438151"/>
                  <a:gd name="connsiteY0" fmla="*/ 0 h 2194319"/>
                  <a:gd name="connsiteX1" fmla="*/ 438151 w 438151"/>
                  <a:gd name="connsiteY1" fmla="*/ 0 h 2194319"/>
                  <a:gd name="connsiteX2" fmla="*/ 438151 w 438151"/>
                  <a:gd name="connsiteY2" fmla="*/ 1652587 h 2194319"/>
                  <a:gd name="connsiteX3" fmla="*/ 438151 w 438151"/>
                  <a:gd name="connsiteY3" fmla="*/ 1695451 h 2194319"/>
                  <a:gd name="connsiteX4" fmla="*/ 438151 w 438151"/>
                  <a:gd name="connsiteY4" fmla="*/ 2194319 h 2194319"/>
                  <a:gd name="connsiteX5" fmla="*/ 39056 w 438151"/>
                  <a:gd name="connsiteY5" fmla="*/ 1695451 h 2194319"/>
                  <a:gd name="connsiteX6" fmla="*/ 0 w 438151"/>
                  <a:gd name="connsiteY6" fmla="*/ 1695451 h 2194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8151" h="2194319">
                    <a:moveTo>
                      <a:pt x="0" y="0"/>
                    </a:moveTo>
                    <a:lnTo>
                      <a:pt x="438151" y="0"/>
                    </a:lnTo>
                    <a:lnTo>
                      <a:pt x="438151" y="1652587"/>
                    </a:lnTo>
                    <a:lnTo>
                      <a:pt x="438151" y="1695451"/>
                    </a:lnTo>
                    <a:lnTo>
                      <a:pt x="438151" y="2194319"/>
                    </a:lnTo>
                    <a:lnTo>
                      <a:pt x="39056" y="1695451"/>
                    </a:lnTo>
                    <a:lnTo>
                      <a:pt x="0" y="169545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37" name="Freeform: Shape 236">
                <a:extLst>
                  <a:ext uri="{FF2B5EF4-FFF2-40B4-BE49-F238E27FC236}">
                    <a16:creationId xmlns:a16="http://schemas.microsoft.com/office/drawing/2014/main" id="{CCD8BBEC-0E16-EBE5-9A4B-001460F79850}"/>
                  </a:ext>
                </a:extLst>
              </p:cNvPr>
              <p:cNvSpPr/>
              <p:nvPr/>
            </p:nvSpPr>
            <p:spPr>
              <a:xfrm>
                <a:off x="7920035" y="5924549"/>
                <a:ext cx="442915" cy="2200274"/>
              </a:xfrm>
              <a:custGeom>
                <a:avLst/>
                <a:gdLst>
                  <a:gd name="connsiteX0" fmla="*/ 442915 w 442915"/>
                  <a:gd name="connsiteY0" fmla="*/ 1652587 h 2200274"/>
                  <a:gd name="connsiteX1" fmla="*/ 442915 w 442915"/>
                  <a:gd name="connsiteY1" fmla="*/ 1695451 h 2200274"/>
                  <a:gd name="connsiteX2" fmla="*/ 408624 w 442915"/>
                  <a:gd name="connsiteY2" fmla="*/ 1695451 h 2200274"/>
                  <a:gd name="connsiteX3" fmla="*/ 0 w 442915"/>
                  <a:gd name="connsiteY3" fmla="*/ 0 h 2200274"/>
                  <a:gd name="connsiteX4" fmla="*/ 4763 w 442915"/>
                  <a:gd name="connsiteY4" fmla="*/ 0 h 2200274"/>
                  <a:gd name="connsiteX5" fmla="*/ 442914 w 442915"/>
                  <a:gd name="connsiteY5" fmla="*/ 0 h 2200274"/>
                  <a:gd name="connsiteX6" fmla="*/ 442914 w 442915"/>
                  <a:gd name="connsiteY6" fmla="*/ 1652587 h 2200274"/>
                  <a:gd name="connsiteX7" fmla="*/ 408623 w 442915"/>
                  <a:gd name="connsiteY7" fmla="*/ 1695451 h 2200274"/>
                  <a:gd name="connsiteX8" fmla="*/ 408624 w 442915"/>
                  <a:gd name="connsiteY8" fmla="*/ 1695451 h 2200274"/>
                  <a:gd name="connsiteX9" fmla="*/ 4765 w 442915"/>
                  <a:gd name="connsiteY9" fmla="*/ 2200274 h 2200274"/>
                  <a:gd name="connsiteX10" fmla="*/ 4764 w 442915"/>
                  <a:gd name="connsiteY10" fmla="*/ 2200273 h 2200274"/>
                  <a:gd name="connsiteX11" fmla="*/ 1 w 442915"/>
                  <a:gd name="connsiteY11" fmla="*/ 2194319 h 2200274"/>
                  <a:gd name="connsiteX12" fmla="*/ 1 w 442915"/>
                  <a:gd name="connsiteY12" fmla="*/ 1695451 h 2200274"/>
                  <a:gd name="connsiteX13" fmla="*/ 0 w 442915"/>
                  <a:gd name="connsiteY13" fmla="*/ 1695451 h 2200274"/>
                  <a:gd name="connsiteX14" fmla="*/ 0 w 442915"/>
                  <a:gd name="connsiteY14" fmla="*/ 1652587 h 2200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42915" h="2200274">
                    <a:moveTo>
                      <a:pt x="442915" y="1652587"/>
                    </a:moveTo>
                    <a:lnTo>
                      <a:pt x="442915" y="1695451"/>
                    </a:lnTo>
                    <a:lnTo>
                      <a:pt x="408624" y="1695451"/>
                    </a:lnTo>
                    <a:close/>
                    <a:moveTo>
                      <a:pt x="0" y="0"/>
                    </a:moveTo>
                    <a:lnTo>
                      <a:pt x="4763" y="0"/>
                    </a:lnTo>
                    <a:lnTo>
                      <a:pt x="442914" y="0"/>
                    </a:lnTo>
                    <a:lnTo>
                      <a:pt x="442914" y="1652587"/>
                    </a:lnTo>
                    <a:lnTo>
                      <a:pt x="408623" y="1695451"/>
                    </a:lnTo>
                    <a:lnTo>
                      <a:pt x="408624" y="1695451"/>
                    </a:lnTo>
                    <a:lnTo>
                      <a:pt x="4765" y="2200274"/>
                    </a:lnTo>
                    <a:lnTo>
                      <a:pt x="4764" y="2200273"/>
                    </a:lnTo>
                    <a:lnTo>
                      <a:pt x="1" y="2194319"/>
                    </a:lnTo>
                    <a:lnTo>
                      <a:pt x="1" y="1695451"/>
                    </a:lnTo>
                    <a:lnTo>
                      <a:pt x="0" y="1695451"/>
                    </a:lnTo>
                    <a:lnTo>
                      <a:pt x="0" y="165258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29" name="Group 228">
              <a:extLst>
                <a:ext uri="{FF2B5EF4-FFF2-40B4-BE49-F238E27FC236}">
                  <a16:creationId xmlns:a16="http://schemas.microsoft.com/office/drawing/2014/main" id="{24F09BF9-FA4E-FEC8-5875-470E698A2506}"/>
                </a:ext>
              </a:extLst>
            </p:cNvPr>
            <p:cNvGrpSpPr/>
            <p:nvPr/>
          </p:nvGrpSpPr>
          <p:grpSpPr>
            <a:xfrm>
              <a:off x="6600262" y="3876204"/>
              <a:ext cx="8261571" cy="2333034"/>
              <a:chOff x="5715000" y="5924549"/>
              <a:chExt cx="7791451" cy="2200274"/>
            </a:xfrm>
            <a:effectLst>
              <a:outerShdw blurRad="63500" dist="38100" dir="5400000" algn="t" rotWithShape="0">
                <a:prstClr val="black">
                  <a:alpha val="30000"/>
                </a:prstClr>
              </a:outerShdw>
            </a:effectLst>
          </p:grpSpPr>
          <p:sp>
            <p:nvSpPr>
              <p:cNvPr id="230" name="Freeform: Shape 229">
                <a:extLst>
                  <a:ext uri="{FF2B5EF4-FFF2-40B4-BE49-F238E27FC236}">
                    <a16:creationId xmlns:a16="http://schemas.microsoft.com/office/drawing/2014/main" id="{E61AB6A1-ADC1-07E2-B664-63EAD61923C6}"/>
                  </a:ext>
                </a:extLst>
              </p:cNvPr>
              <p:cNvSpPr/>
              <p:nvPr/>
            </p:nvSpPr>
            <p:spPr>
              <a:xfrm>
                <a:off x="8362950" y="5924550"/>
                <a:ext cx="5143501" cy="1695451"/>
              </a:xfrm>
              <a:custGeom>
                <a:avLst/>
                <a:gdLst>
                  <a:gd name="connsiteX0" fmla="*/ 0 w 5143501"/>
                  <a:gd name="connsiteY0" fmla="*/ 0 h 1695451"/>
                  <a:gd name="connsiteX1" fmla="*/ 5143501 w 5143501"/>
                  <a:gd name="connsiteY1" fmla="*/ 0 h 1695451"/>
                  <a:gd name="connsiteX2" fmla="*/ 5143501 w 5143501"/>
                  <a:gd name="connsiteY2" fmla="*/ 1268739 h 1695451"/>
                  <a:gd name="connsiteX3" fmla="*/ 4716789 w 5143501"/>
                  <a:gd name="connsiteY3" fmla="*/ 1695451 h 1695451"/>
                  <a:gd name="connsiteX4" fmla="*/ 0 w 5143501"/>
                  <a:gd name="connsiteY4" fmla="*/ 1695451 h 1695451"/>
                  <a:gd name="connsiteX5" fmla="*/ 0 w 5143501"/>
                  <a:gd name="connsiteY5" fmla="*/ 1652587 h 1695451"/>
                  <a:gd name="connsiteX6" fmla="*/ 0 w 5143501"/>
                  <a:gd name="connsiteY6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3501" h="1695451">
                    <a:moveTo>
                      <a:pt x="0" y="0"/>
                    </a:moveTo>
                    <a:lnTo>
                      <a:pt x="5143501" y="0"/>
                    </a:lnTo>
                    <a:lnTo>
                      <a:pt x="5143501" y="1268739"/>
                    </a:lnTo>
                    <a:cubicBezTo>
                      <a:pt x="5143501" y="1504406"/>
                      <a:pt x="4952456" y="1695451"/>
                      <a:pt x="4716789" y="1695451"/>
                    </a:cubicBezTo>
                    <a:lnTo>
                      <a:pt x="0" y="1695451"/>
                    </a:lnTo>
                    <a:lnTo>
                      <a:pt x="0" y="165258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31" name="Freeform: Shape 230">
                <a:extLst>
                  <a:ext uri="{FF2B5EF4-FFF2-40B4-BE49-F238E27FC236}">
                    <a16:creationId xmlns:a16="http://schemas.microsoft.com/office/drawing/2014/main" id="{4E47935E-78DA-E1EE-1550-519127378485}"/>
                  </a:ext>
                </a:extLst>
              </p:cNvPr>
              <p:cNvSpPr/>
              <p:nvPr/>
            </p:nvSpPr>
            <p:spPr>
              <a:xfrm>
                <a:off x="5715000" y="5924550"/>
                <a:ext cx="1766884" cy="1695451"/>
              </a:xfrm>
              <a:custGeom>
                <a:avLst/>
                <a:gdLst>
                  <a:gd name="connsiteX0" fmla="*/ 0 w 1766884"/>
                  <a:gd name="connsiteY0" fmla="*/ 0 h 1695451"/>
                  <a:gd name="connsiteX1" fmla="*/ 1766884 w 1766884"/>
                  <a:gd name="connsiteY1" fmla="*/ 0 h 1695451"/>
                  <a:gd name="connsiteX2" fmla="*/ 1766884 w 1766884"/>
                  <a:gd name="connsiteY2" fmla="*/ 1695451 h 1695451"/>
                  <a:gd name="connsiteX3" fmla="*/ 426712 w 1766884"/>
                  <a:gd name="connsiteY3" fmla="*/ 1695451 h 1695451"/>
                  <a:gd name="connsiteX4" fmla="*/ 0 w 1766884"/>
                  <a:gd name="connsiteY4" fmla="*/ 1268739 h 1695451"/>
                  <a:gd name="connsiteX5" fmla="*/ 0 w 1766884"/>
                  <a:gd name="connsiteY5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66884" h="1695451">
                    <a:moveTo>
                      <a:pt x="0" y="0"/>
                    </a:moveTo>
                    <a:lnTo>
                      <a:pt x="1766884" y="0"/>
                    </a:lnTo>
                    <a:lnTo>
                      <a:pt x="1766884" y="1695451"/>
                    </a:lnTo>
                    <a:lnTo>
                      <a:pt x="426712" y="1695451"/>
                    </a:lnTo>
                    <a:cubicBezTo>
                      <a:pt x="191045" y="1695451"/>
                      <a:pt x="0" y="1504406"/>
                      <a:pt x="0" y="1268739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32" name="Freeform: Shape 231">
                <a:extLst>
                  <a:ext uri="{FF2B5EF4-FFF2-40B4-BE49-F238E27FC236}">
                    <a16:creationId xmlns:a16="http://schemas.microsoft.com/office/drawing/2014/main" id="{6B63D5CC-02AF-4FF2-E49E-7AD110D0A37D}"/>
                  </a:ext>
                </a:extLst>
              </p:cNvPr>
              <p:cNvSpPr/>
              <p:nvPr/>
            </p:nvSpPr>
            <p:spPr>
              <a:xfrm>
                <a:off x="7481885" y="5924550"/>
                <a:ext cx="438151" cy="2194319"/>
              </a:xfrm>
              <a:custGeom>
                <a:avLst/>
                <a:gdLst>
                  <a:gd name="connsiteX0" fmla="*/ 0 w 438151"/>
                  <a:gd name="connsiteY0" fmla="*/ 0 h 2194319"/>
                  <a:gd name="connsiteX1" fmla="*/ 438151 w 438151"/>
                  <a:gd name="connsiteY1" fmla="*/ 0 h 2194319"/>
                  <a:gd name="connsiteX2" fmla="*/ 438151 w 438151"/>
                  <a:gd name="connsiteY2" fmla="*/ 1652587 h 2194319"/>
                  <a:gd name="connsiteX3" fmla="*/ 438151 w 438151"/>
                  <a:gd name="connsiteY3" fmla="*/ 1695451 h 2194319"/>
                  <a:gd name="connsiteX4" fmla="*/ 438151 w 438151"/>
                  <a:gd name="connsiteY4" fmla="*/ 2194319 h 2194319"/>
                  <a:gd name="connsiteX5" fmla="*/ 39056 w 438151"/>
                  <a:gd name="connsiteY5" fmla="*/ 1695451 h 2194319"/>
                  <a:gd name="connsiteX6" fmla="*/ 0 w 438151"/>
                  <a:gd name="connsiteY6" fmla="*/ 1695451 h 2194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8151" h="2194319">
                    <a:moveTo>
                      <a:pt x="0" y="0"/>
                    </a:moveTo>
                    <a:lnTo>
                      <a:pt x="438151" y="0"/>
                    </a:lnTo>
                    <a:lnTo>
                      <a:pt x="438151" y="1652587"/>
                    </a:lnTo>
                    <a:lnTo>
                      <a:pt x="438151" y="1695451"/>
                    </a:lnTo>
                    <a:lnTo>
                      <a:pt x="438151" y="2194319"/>
                    </a:lnTo>
                    <a:lnTo>
                      <a:pt x="39056" y="1695451"/>
                    </a:lnTo>
                    <a:lnTo>
                      <a:pt x="0" y="169545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33" name="Freeform: Shape 232">
                <a:extLst>
                  <a:ext uri="{FF2B5EF4-FFF2-40B4-BE49-F238E27FC236}">
                    <a16:creationId xmlns:a16="http://schemas.microsoft.com/office/drawing/2014/main" id="{2DC6CEE2-892F-957F-FD16-6F3B7C656FF8}"/>
                  </a:ext>
                </a:extLst>
              </p:cNvPr>
              <p:cNvSpPr/>
              <p:nvPr/>
            </p:nvSpPr>
            <p:spPr>
              <a:xfrm>
                <a:off x="7920035" y="5924549"/>
                <a:ext cx="442915" cy="2200274"/>
              </a:xfrm>
              <a:custGeom>
                <a:avLst/>
                <a:gdLst>
                  <a:gd name="connsiteX0" fmla="*/ 442915 w 442915"/>
                  <a:gd name="connsiteY0" fmla="*/ 1652587 h 2200274"/>
                  <a:gd name="connsiteX1" fmla="*/ 442915 w 442915"/>
                  <a:gd name="connsiteY1" fmla="*/ 1695451 h 2200274"/>
                  <a:gd name="connsiteX2" fmla="*/ 408624 w 442915"/>
                  <a:gd name="connsiteY2" fmla="*/ 1695451 h 2200274"/>
                  <a:gd name="connsiteX3" fmla="*/ 0 w 442915"/>
                  <a:gd name="connsiteY3" fmla="*/ 0 h 2200274"/>
                  <a:gd name="connsiteX4" fmla="*/ 4763 w 442915"/>
                  <a:gd name="connsiteY4" fmla="*/ 0 h 2200274"/>
                  <a:gd name="connsiteX5" fmla="*/ 442914 w 442915"/>
                  <a:gd name="connsiteY5" fmla="*/ 0 h 2200274"/>
                  <a:gd name="connsiteX6" fmla="*/ 442914 w 442915"/>
                  <a:gd name="connsiteY6" fmla="*/ 1652587 h 2200274"/>
                  <a:gd name="connsiteX7" fmla="*/ 408623 w 442915"/>
                  <a:gd name="connsiteY7" fmla="*/ 1695451 h 2200274"/>
                  <a:gd name="connsiteX8" fmla="*/ 408624 w 442915"/>
                  <a:gd name="connsiteY8" fmla="*/ 1695451 h 2200274"/>
                  <a:gd name="connsiteX9" fmla="*/ 4765 w 442915"/>
                  <a:gd name="connsiteY9" fmla="*/ 2200274 h 2200274"/>
                  <a:gd name="connsiteX10" fmla="*/ 4764 w 442915"/>
                  <a:gd name="connsiteY10" fmla="*/ 2200273 h 2200274"/>
                  <a:gd name="connsiteX11" fmla="*/ 1 w 442915"/>
                  <a:gd name="connsiteY11" fmla="*/ 2194319 h 2200274"/>
                  <a:gd name="connsiteX12" fmla="*/ 1 w 442915"/>
                  <a:gd name="connsiteY12" fmla="*/ 1695451 h 2200274"/>
                  <a:gd name="connsiteX13" fmla="*/ 0 w 442915"/>
                  <a:gd name="connsiteY13" fmla="*/ 1695451 h 2200274"/>
                  <a:gd name="connsiteX14" fmla="*/ 0 w 442915"/>
                  <a:gd name="connsiteY14" fmla="*/ 1652587 h 2200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42915" h="2200274">
                    <a:moveTo>
                      <a:pt x="442915" y="1652587"/>
                    </a:moveTo>
                    <a:lnTo>
                      <a:pt x="442915" y="1695451"/>
                    </a:lnTo>
                    <a:lnTo>
                      <a:pt x="408624" y="1695451"/>
                    </a:lnTo>
                    <a:close/>
                    <a:moveTo>
                      <a:pt x="0" y="0"/>
                    </a:moveTo>
                    <a:lnTo>
                      <a:pt x="4763" y="0"/>
                    </a:lnTo>
                    <a:lnTo>
                      <a:pt x="442914" y="0"/>
                    </a:lnTo>
                    <a:lnTo>
                      <a:pt x="442914" y="1652587"/>
                    </a:lnTo>
                    <a:lnTo>
                      <a:pt x="408623" y="1695451"/>
                    </a:lnTo>
                    <a:lnTo>
                      <a:pt x="408624" y="1695451"/>
                    </a:lnTo>
                    <a:lnTo>
                      <a:pt x="4765" y="2200274"/>
                    </a:lnTo>
                    <a:lnTo>
                      <a:pt x="4764" y="2200273"/>
                    </a:lnTo>
                    <a:lnTo>
                      <a:pt x="1" y="2194319"/>
                    </a:lnTo>
                    <a:lnTo>
                      <a:pt x="1" y="1695451"/>
                    </a:lnTo>
                    <a:lnTo>
                      <a:pt x="0" y="1695451"/>
                    </a:lnTo>
                    <a:lnTo>
                      <a:pt x="0" y="165258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238" name="Group 237">
            <a:extLst>
              <a:ext uri="{FF2B5EF4-FFF2-40B4-BE49-F238E27FC236}">
                <a16:creationId xmlns:a16="http://schemas.microsoft.com/office/drawing/2014/main" id="{6DC39E96-278E-5829-17E5-429D70302B0C}"/>
              </a:ext>
            </a:extLst>
          </p:cNvPr>
          <p:cNvGrpSpPr/>
          <p:nvPr/>
        </p:nvGrpSpPr>
        <p:grpSpPr>
          <a:xfrm>
            <a:off x="10271247" y="4315864"/>
            <a:ext cx="3839596" cy="1028069"/>
            <a:chOff x="10271247" y="4315864"/>
            <a:chExt cx="3839596" cy="1028069"/>
          </a:xfrm>
        </p:grpSpPr>
        <p:sp>
          <p:nvSpPr>
            <p:cNvPr id="239" name="Google Shape;611;p22">
              <a:extLst>
                <a:ext uri="{FF2B5EF4-FFF2-40B4-BE49-F238E27FC236}">
                  <a16:creationId xmlns:a16="http://schemas.microsoft.com/office/drawing/2014/main" id="{C0E9C9A7-F501-AA56-ACA7-750D37149B7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452689" y="4315864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altLang="en-US" sz="2000" b="1" dirty="0">
                  <a:solidFill>
                    <a:schemeClr val="accent1"/>
                  </a:solidFill>
                  <a:latin typeface="+mj-lt"/>
                </a:rPr>
                <a:t>INFLUENCE</a:t>
              </a:r>
            </a:p>
          </p:txBody>
        </p:sp>
        <p:sp>
          <p:nvSpPr>
            <p:cNvPr id="240" name="Google Shape;626;p22">
              <a:extLst>
                <a:ext uri="{FF2B5EF4-FFF2-40B4-BE49-F238E27FC236}">
                  <a16:creationId xmlns:a16="http://schemas.microsoft.com/office/drawing/2014/main" id="{474A8954-37C5-7042-E2B8-C5A68B17C0B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271247" y="4669659"/>
              <a:ext cx="3658154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vi-VN" sz="1600" b="1" dirty="0">
                  <a:solidFill>
                    <a:schemeClr val="accent1"/>
                  </a:solidFill>
                  <a:latin typeface="+mj-lt"/>
                </a:rPr>
                <a:t>Ảnh Hưởng:</a:t>
              </a:r>
              <a:r>
                <a:rPr lang="vi-VN" sz="1600" dirty="0">
                  <a:solidFill>
                    <a:schemeClr val="accent1"/>
                  </a:solidFill>
                  <a:latin typeface="+mj-lt"/>
                </a:rPr>
                <a:t> Tạo tác động tích cực đến người khác.</a:t>
              </a:r>
              <a:endParaRPr lang="en-US" altLang="en-US" sz="1600" dirty="0">
                <a:solidFill>
                  <a:schemeClr val="accent1"/>
                </a:solidFill>
                <a:latin typeface="+mj-lt"/>
              </a:endParaRPr>
            </a:p>
          </p:txBody>
        </p:sp>
      </p:grpSp>
      <p:grpSp>
        <p:nvGrpSpPr>
          <p:cNvPr id="241" name="Group 240">
            <a:extLst>
              <a:ext uri="{FF2B5EF4-FFF2-40B4-BE49-F238E27FC236}">
                <a16:creationId xmlns:a16="http://schemas.microsoft.com/office/drawing/2014/main" id="{66E09401-C4B5-9A7A-15B8-BCD9468ADFE6}"/>
              </a:ext>
            </a:extLst>
          </p:cNvPr>
          <p:cNvGrpSpPr/>
          <p:nvPr/>
        </p:nvGrpSpPr>
        <p:grpSpPr>
          <a:xfrm>
            <a:off x="7412091" y="4218835"/>
            <a:ext cx="1671266" cy="997533"/>
            <a:chOff x="2093792" y="4580405"/>
            <a:chExt cx="2009551" cy="940769"/>
          </a:xfrm>
        </p:grpSpPr>
        <p:sp>
          <p:nvSpPr>
            <p:cNvPr id="242" name="Google Shape;611;p22">
              <a:extLst>
                <a:ext uri="{FF2B5EF4-FFF2-40B4-BE49-F238E27FC236}">
                  <a16:creationId xmlns:a16="http://schemas.microsoft.com/office/drawing/2014/main" id="{8EAF3025-D7FA-EEA5-3E37-B21838562B4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3792" y="4580405"/>
              <a:ext cx="2009551" cy="385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2400" dirty="0">
                  <a:solidFill>
                    <a:schemeClr val="bg1">
                      <a:lumMod val="65000"/>
                    </a:schemeClr>
                  </a:solidFill>
                  <a:latin typeface="+mn-lt"/>
                  <a:cs typeface="Open Sans" panose="020B0606030504020204" pitchFamily="34" charset="0"/>
                  <a:sym typeface="Open Sans" panose="020B0606030504020204" pitchFamily="34" charset="0"/>
                </a:rPr>
                <a:t>STEP</a:t>
              </a:r>
              <a:endParaRPr lang="en-US" altLang="en-US" sz="2000" dirty="0">
                <a:solidFill>
                  <a:schemeClr val="bg1">
                    <a:lumMod val="65000"/>
                  </a:schemeClr>
                </a:solidFill>
                <a:latin typeface="+mn-lt"/>
              </a:endParaRPr>
            </a:p>
          </p:txBody>
        </p:sp>
        <p:sp>
          <p:nvSpPr>
            <p:cNvPr id="243" name="Google Shape;611;p22">
              <a:extLst>
                <a:ext uri="{FF2B5EF4-FFF2-40B4-BE49-F238E27FC236}">
                  <a16:creationId xmlns:a16="http://schemas.microsoft.com/office/drawing/2014/main" id="{E712C690-436D-90E9-BE51-2F0C3274FE3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3792" y="4828152"/>
              <a:ext cx="2009551" cy="6930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bg1">
                      <a:lumMod val="65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04</a:t>
              </a:r>
              <a:endParaRPr lang="en-US" altLang="en-US" sz="6000" b="1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244" name="Group 243">
            <a:extLst>
              <a:ext uri="{FF2B5EF4-FFF2-40B4-BE49-F238E27FC236}">
                <a16:creationId xmlns:a16="http://schemas.microsoft.com/office/drawing/2014/main" id="{02AC4ADD-BA07-C37E-66BD-CAF97F2246BB}"/>
              </a:ext>
            </a:extLst>
          </p:cNvPr>
          <p:cNvGrpSpPr/>
          <p:nvPr/>
        </p:nvGrpSpPr>
        <p:grpSpPr>
          <a:xfrm>
            <a:off x="8813600" y="1765957"/>
            <a:ext cx="8261571" cy="2333034"/>
            <a:chOff x="8204000" y="1765957"/>
            <a:chExt cx="8261571" cy="2333034"/>
          </a:xfrm>
        </p:grpSpPr>
        <p:grpSp>
          <p:nvGrpSpPr>
            <p:cNvPr id="245" name="Group 244">
              <a:extLst>
                <a:ext uri="{FF2B5EF4-FFF2-40B4-BE49-F238E27FC236}">
                  <a16:creationId xmlns:a16="http://schemas.microsoft.com/office/drawing/2014/main" id="{089BFBB2-16BE-775B-ACA8-7D5A9F07EF83}"/>
                </a:ext>
              </a:extLst>
            </p:cNvPr>
            <p:cNvGrpSpPr/>
            <p:nvPr/>
          </p:nvGrpSpPr>
          <p:grpSpPr>
            <a:xfrm>
              <a:off x="8204000" y="1765957"/>
              <a:ext cx="8261571" cy="2333034"/>
              <a:chOff x="5715000" y="5924549"/>
              <a:chExt cx="7791451" cy="2200274"/>
            </a:xfrm>
            <a:solidFill>
              <a:schemeClr val="bg1">
                <a:lumMod val="95000"/>
              </a:schemeClr>
            </a:solidFill>
            <a:effectLst>
              <a:outerShdw blurRad="190500" dist="127000" dir="5400000" algn="t" rotWithShape="0">
                <a:prstClr val="black">
                  <a:alpha val="15000"/>
                </a:prstClr>
              </a:outerShdw>
            </a:effectLst>
          </p:grpSpPr>
          <p:sp>
            <p:nvSpPr>
              <p:cNvPr id="251" name="Freeform: Shape 250">
                <a:extLst>
                  <a:ext uri="{FF2B5EF4-FFF2-40B4-BE49-F238E27FC236}">
                    <a16:creationId xmlns:a16="http://schemas.microsoft.com/office/drawing/2014/main" id="{3960D158-7100-33B7-C587-EF5F38E994D4}"/>
                  </a:ext>
                </a:extLst>
              </p:cNvPr>
              <p:cNvSpPr/>
              <p:nvPr/>
            </p:nvSpPr>
            <p:spPr>
              <a:xfrm>
                <a:off x="8362950" y="5924550"/>
                <a:ext cx="5143501" cy="1695451"/>
              </a:xfrm>
              <a:custGeom>
                <a:avLst/>
                <a:gdLst>
                  <a:gd name="connsiteX0" fmla="*/ 0 w 5143501"/>
                  <a:gd name="connsiteY0" fmla="*/ 0 h 1695451"/>
                  <a:gd name="connsiteX1" fmla="*/ 5143501 w 5143501"/>
                  <a:gd name="connsiteY1" fmla="*/ 0 h 1695451"/>
                  <a:gd name="connsiteX2" fmla="*/ 5143501 w 5143501"/>
                  <a:gd name="connsiteY2" fmla="*/ 1268739 h 1695451"/>
                  <a:gd name="connsiteX3" fmla="*/ 4716789 w 5143501"/>
                  <a:gd name="connsiteY3" fmla="*/ 1695451 h 1695451"/>
                  <a:gd name="connsiteX4" fmla="*/ 0 w 5143501"/>
                  <a:gd name="connsiteY4" fmla="*/ 1695451 h 1695451"/>
                  <a:gd name="connsiteX5" fmla="*/ 0 w 5143501"/>
                  <a:gd name="connsiteY5" fmla="*/ 1652587 h 1695451"/>
                  <a:gd name="connsiteX6" fmla="*/ 0 w 5143501"/>
                  <a:gd name="connsiteY6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3501" h="1695451">
                    <a:moveTo>
                      <a:pt x="0" y="0"/>
                    </a:moveTo>
                    <a:lnTo>
                      <a:pt x="5143501" y="0"/>
                    </a:lnTo>
                    <a:lnTo>
                      <a:pt x="5143501" y="1268739"/>
                    </a:lnTo>
                    <a:cubicBezTo>
                      <a:pt x="5143501" y="1504406"/>
                      <a:pt x="4952456" y="1695451"/>
                      <a:pt x="4716789" y="1695451"/>
                    </a:cubicBezTo>
                    <a:lnTo>
                      <a:pt x="0" y="1695451"/>
                    </a:lnTo>
                    <a:lnTo>
                      <a:pt x="0" y="165258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52" name="Freeform: Shape 251">
                <a:extLst>
                  <a:ext uri="{FF2B5EF4-FFF2-40B4-BE49-F238E27FC236}">
                    <a16:creationId xmlns:a16="http://schemas.microsoft.com/office/drawing/2014/main" id="{01D27121-633A-B021-9BDA-9982536D9F4D}"/>
                  </a:ext>
                </a:extLst>
              </p:cNvPr>
              <p:cNvSpPr/>
              <p:nvPr/>
            </p:nvSpPr>
            <p:spPr>
              <a:xfrm>
                <a:off x="5715000" y="5924550"/>
                <a:ext cx="1766884" cy="1695451"/>
              </a:xfrm>
              <a:custGeom>
                <a:avLst/>
                <a:gdLst>
                  <a:gd name="connsiteX0" fmla="*/ 0 w 1766884"/>
                  <a:gd name="connsiteY0" fmla="*/ 0 h 1695451"/>
                  <a:gd name="connsiteX1" fmla="*/ 1766884 w 1766884"/>
                  <a:gd name="connsiteY1" fmla="*/ 0 h 1695451"/>
                  <a:gd name="connsiteX2" fmla="*/ 1766884 w 1766884"/>
                  <a:gd name="connsiteY2" fmla="*/ 1695451 h 1695451"/>
                  <a:gd name="connsiteX3" fmla="*/ 426712 w 1766884"/>
                  <a:gd name="connsiteY3" fmla="*/ 1695451 h 1695451"/>
                  <a:gd name="connsiteX4" fmla="*/ 0 w 1766884"/>
                  <a:gd name="connsiteY4" fmla="*/ 1268739 h 1695451"/>
                  <a:gd name="connsiteX5" fmla="*/ 0 w 1766884"/>
                  <a:gd name="connsiteY5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66884" h="1695451">
                    <a:moveTo>
                      <a:pt x="0" y="0"/>
                    </a:moveTo>
                    <a:lnTo>
                      <a:pt x="1766884" y="0"/>
                    </a:lnTo>
                    <a:lnTo>
                      <a:pt x="1766884" y="1695451"/>
                    </a:lnTo>
                    <a:lnTo>
                      <a:pt x="426712" y="1695451"/>
                    </a:lnTo>
                    <a:cubicBezTo>
                      <a:pt x="191045" y="1695451"/>
                      <a:pt x="0" y="1504406"/>
                      <a:pt x="0" y="1268739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53" name="Freeform: Shape 252">
                <a:extLst>
                  <a:ext uri="{FF2B5EF4-FFF2-40B4-BE49-F238E27FC236}">
                    <a16:creationId xmlns:a16="http://schemas.microsoft.com/office/drawing/2014/main" id="{2358AAA3-071E-A991-35EC-08D137E060D0}"/>
                  </a:ext>
                </a:extLst>
              </p:cNvPr>
              <p:cNvSpPr/>
              <p:nvPr/>
            </p:nvSpPr>
            <p:spPr>
              <a:xfrm>
                <a:off x="7481885" y="5924550"/>
                <a:ext cx="438151" cy="2194319"/>
              </a:xfrm>
              <a:custGeom>
                <a:avLst/>
                <a:gdLst>
                  <a:gd name="connsiteX0" fmla="*/ 0 w 438151"/>
                  <a:gd name="connsiteY0" fmla="*/ 0 h 2194319"/>
                  <a:gd name="connsiteX1" fmla="*/ 438151 w 438151"/>
                  <a:gd name="connsiteY1" fmla="*/ 0 h 2194319"/>
                  <a:gd name="connsiteX2" fmla="*/ 438151 w 438151"/>
                  <a:gd name="connsiteY2" fmla="*/ 1652587 h 2194319"/>
                  <a:gd name="connsiteX3" fmla="*/ 438151 w 438151"/>
                  <a:gd name="connsiteY3" fmla="*/ 1695451 h 2194319"/>
                  <a:gd name="connsiteX4" fmla="*/ 438151 w 438151"/>
                  <a:gd name="connsiteY4" fmla="*/ 2194319 h 2194319"/>
                  <a:gd name="connsiteX5" fmla="*/ 39056 w 438151"/>
                  <a:gd name="connsiteY5" fmla="*/ 1695451 h 2194319"/>
                  <a:gd name="connsiteX6" fmla="*/ 0 w 438151"/>
                  <a:gd name="connsiteY6" fmla="*/ 1695451 h 2194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8151" h="2194319">
                    <a:moveTo>
                      <a:pt x="0" y="0"/>
                    </a:moveTo>
                    <a:lnTo>
                      <a:pt x="438151" y="0"/>
                    </a:lnTo>
                    <a:lnTo>
                      <a:pt x="438151" y="1652587"/>
                    </a:lnTo>
                    <a:lnTo>
                      <a:pt x="438151" y="1695451"/>
                    </a:lnTo>
                    <a:lnTo>
                      <a:pt x="438151" y="2194319"/>
                    </a:lnTo>
                    <a:lnTo>
                      <a:pt x="39056" y="1695451"/>
                    </a:lnTo>
                    <a:lnTo>
                      <a:pt x="0" y="169545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54" name="Freeform: Shape 253">
                <a:extLst>
                  <a:ext uri="{FF2B5EF4-FFF2-40B4-BE49-F238E27FC236}">
                    <a16:creationId xmlns:a16="http://schemas.microsoft.com/office/drawing/2014/main" id="{476C8DB0-CAB7-11D8-9A65-45551AF75026}"/>
                  </a:ext>
                </a:extLst>
              </p:cNvPr>
              <p:cNvSpPr/>
              <p:nvPr/>
            </p:nvSpPr>
            <p:spPr>
              <a:xfrm>
                <a:off x="7920035" y="5924549"/>
                <a:ext cx="442915" cy="2200274"/>
              </a:xfrm>
              <a:custGeom>
                <a:avLst/>
                <a:gdLst>
                  <a:gd name="connsiteX0" fmla="*/ 442915 w 442915"/>
                  <a:gd name="connsiteY0" fmla="*/ 1652587 h 2200274"/>
                  <a:gd name="connsiteX1" fmla="*/ 442915 w 442915"/>
                  <a:gd name="connsiteY1" fmla="*/ 1695451 h 2200274"/>
                  <a:gd name="connsiteX2" fmla="*/ 408624 w 442915"/>
                  <a:gd name="connsiteY2" fmla="*/ 1695451 h 2200274"/>
                  <a:gd name="connsiteX3" fmla="*/ 0 w 442915"/>
                  <a:gd name="connsiteY3" fmla="*/ 0 h 2200274"/>
                  <a:gd name="connsiteX4" fmla="*/ 4763 w 442915"/>
                  <a:gd name="connsiteY4" fmla="*/ 0 h 2200274"/>
                  <a:gd name="connsiteX5" fmla="*/ 442914 w 442915"/>
                  <a:gd name="connsiteY5" fmla="*/ 0 h 2200274"/>
                  <a:gd name="connsiteX6" fmla="*/ 442914 w 442915"/>
                  <a:gd name="connsiteY6" fmla="*/ 1652587 h 2200274"/>
                  <a:gd name="connsiteX7" fmla="*/ 408623 w 442915"/>
                  <a:gd name="connsiteY7" fmla="*/ 1695451 h 2200274"/>
                  <a:gd name="connsiteX8" fmla="*/ 408624 w 442915"/>
                  <a:gd name="connsiteY8" fmla="*/ 1695451 h 2200274"/>
                  <a:gd name="connsiteX9" fmla="*/ 4765 w 442915"/>
                  <a:gd name="connsiteY9" fmla="*/ 2200274 h 2200274"/>
                  <a:gd name="connsiteX10" fmla="*/ 4764 w 442915"/>
                  <a:gd name="connsiteY10" fmla="*/ 2200273 h 2200274"/>
                  <a:gd name="connsiteX11" fmla="*/ 1 w 442915"/>
                  <a:gd name="connsiteY11" fmla="*/ 2194319 h 2200274"/>
                  <a:gd name="connsiteX12" fmla="*/ 1 w 442915"/>
                  <a:gd name="connsiteY12" fmla="*/ 1695451 h 2200274"/>
                  <a:gd name="connsiteX13" fmla="*/ 0 w 442915"/>
                  <a:gd name="connsiteY13" fmla="*/ 1695451 h 2200274"/>
                  <a:gd name="connsiteX14" fmla="*/ 0 w 442915"/>
                  <a:gd name="connsiteY14" fmla="*/ 1652587 h 2200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42915" h="2200274">
                    <a:moveTo>
                      <a:pt x="442915" y="1652587"/>
                    </a:moveTo>
                    <a:lnTo>
                      <a:pt x="442915" y="1695451"/>
                    </a:lnTo>
                    <a:lnTo>
                      <a:pt x="408624" y="1695451"/>
                    </a:lnTo>
                    <a:close/>
                    <a:moveTo>
                      <a:pt x="0" y="0"/>
                    </a:moveTo>
                    <a:lnTo>
                      <a:pt x="4763" y="0"/>
                    </a:lnTo>
                    <a:lnTo>
                      <a:pt x="442914" y="0"/>
                    </a:lnTo>
                    <a:lnTo>
                      <a:pt x="442914" y="1652587"/>
                    </a:lnTo>
                    <a:lnTo>
                      <a:pt x="408623" y="1695451"/>
                    </a:lnTo>
                    <a:lnTo>
                      <a:pt x="408624" y="1695451"/>
                    </a:lnTo>
                    <a:lnTo>
                      <a:pt x="4765" y="2200274"/>
                    </a:lnTo>
                    <a:lnTo>
                      <a:pt x="4764" y="2200273"/>
                    </a:lnTo>
                    <a:lnTo>
                      <a:pt x="1" y="2194319"/>
                    </a:lnTo>
                    <a:lnTo>
                      <a:pt x="1" y="1695451"/>
                    </a:lnTo>
                    <a:lnTo>
                      <a:pt x="0" y="1695451"/>
                    </a:lnTo>
                    <a:lnTo>
                      <a:pt x="0" y="165258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46" name="Group 245">
              <a:extLst>
                <a:ext uri="{FF2B5EF4-FFF2-40B4-BE49-F238E27FC236}">
                  <a16:creationId xmlns:a16="http://schemas.microsoft.com/office/drawing/2014/main" id="{57AC5327-4FC3-EBF3-7E3D-1CE85D9DC409}"/>
                </a:ext>
              </a:extLst>
            </p:cNvPr>
            <p:cNvGrpSpPr/>
            <p:nvPr/>
          </p:nvGrpSpPr>
          <p:grpSpPr>
            <a:xfrm>
              <a:off x="8204000" y="1765957"/>
              <a:ext cx="8261571" cy="2333034"/>
              <a:chOff x="5715000" y="5924549"/>
              <a:chExt cx="7791451" cy="2200274"/>
            </a:xfrm>
            <a:effectLst>
              <a:outerShdw blurRad="63500" dist="38100" dir="5400000" algn="t" rotWithShape="0">
                <a:prstClr val="black">
                  <a:alpha val="30000"/>
                </a:prstClr>
              </a:outerShdw>
            </a:effectLst>
          </p:grpSpPr>
          <p:sp>
            <p:nvSpPr>
              <p:cNvPr id="247" name="Freeform: Shape 246">
                <a:extLst>
                  <a:ext uri="{FF2B5EF4-FFF2-40B4-BE49-F238E27FC236}">
                    <a16:creationId xmlns:a16="http://schemas.microsoft.com/office/drawing/2014/main" id="{57F1012C-8C58-3DF6-A3E2-2C8CC69F9ED9}"/>
                  </a:ext>
                </a:extLst>
              </p:cNvPr>
              <p:cNvSpPr/>
              <p:nvPr/>
            </p:nvSpPr>
            <p:spPr>
              <a:xfrm>
                <a:off x="8362950" y="5924550"/>
                <a:ext cx="5143501" cy="1695451"/>
              </a:xfrm>
              <a:custGeom>
                <a:avLst/>
                <a:gdLst>
                  <a:gd name="connsiteX0" fmla="*/ 0 w 5143501"/>
                  <a:gd name="connsiteY0" fmla="*/ 0 h 1695451"/>
                  <a:gd name="connsiteX1" fmla="*/ 5143501 w 5143501"/>
                  <a:gd name="connsiteY1" fmla="*/ 0 h 1695451"/>
                  <a:gd name="connsiteX2" fmla="*/ 5143501 w 5143501"/>
                  <a:gd name="connsiteY2" fmla="*/ 1268739 h 1695451"/>
                  <a:gd name="connsiteX3" fmla="*/ 4716789 w 5143501"/>
                  <a:gd name="connsiteY3" fmla="*/ 1695451 h 1695451"/>
                  <a:gd name="connsiteX4" fmla="*/ 0 w 5143501"/>
                  <a:gd name="connsiteY4" fmla="*/ 1695451 h 1695451"/>
                  <a:gd name="connsiteX5" fmla="*/ 0 w 5143501"/>
                  <a:gd name="connsiteY5" fmla="*/ 1652587 h 1695451"/>
                  <a:gd name="connsiteX6" fmla="*/ 0 w 5143501"/>
                  <a:gd name="connsiteY6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3501" h="1695451">
                    <a:moveTo>
                      <a:pt x="0" y="0"/>
                    </a:moveTo>
                    <a:lnTo>
                      <a:pt x="5143501" y="0"/>
                    </a:lnTo>
                    <a:lnTo>
                      <a:pt x="5143501" y="1268739"/>
                    </a:lnTo>
                    <a:cubicBezTo>
                      <a:pt x="5143501" y="1504406"/>
                      <a:pt x="4952456" y="1695451"/>
                      <a:pt x="4716789" y="1695451"/>
                    </a:cubicBezTo>
                    <a:lnTo>
                      <a:pt x="0" y="1695451"/>
                    </a:lnTo>
                    <a:lnTo>
                      <a:pt x="0" y="165258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48" name="Freeform: Shape 247">
                <a:extLst>
                  <a:ext uri="{FF2B5EF4-FFF2-40B4-BE49-F238E27FC236}">
                    <a16:creationId xmlns:a16="http://schemas.microsoft.com/office/drawing/2014/main" id="{D47143D3-D18B-7199-AEB3-1C1CD8A67227}"/>
                  </a:ext>
                </a:extLst>
              </p:cNvPr>
              <p:cNvSpPr/>
              <p:nvPr/>
            </p:nvSpPr>
            <p:spPr>
              <a:xfrm>
                <a:off x="5715000" y="5924550"/>
                <a:ext cx="1766884" cy="1695451"/>
              </a:xfrm>
              <a:custGeom>
                <a:avLst/>
                <a:gdLst>
                  <a:gd name="connsiteX0" fmla="*/ 0 w 1766884"/>
                  <a:gd name="connsiteY0" fmla="*/ 0 h 1695451"/>
                  <a:gd name="connsiteX1" fmla="*/ 1766884 w 1766884"/>
                  <a:gd name="connsiteY1" fmla="*/ 0 h 1695451"/>
                  <a:gd name="connsiteX2" fmla="*/ 1766884 w 1766884"/>
                  <a:gd name="connsiteY2" fmla="*/ 1695451 h 1695451"/>
                  <a:gd name="connsiteX3" fmla="*/ 426712 w 1766884"/>
                  <a:gd name="connsiteY3" fmla="*/ 1695451 h 1695451"/>
                  <a:gd name="connsiteX4" fmla="*/ 0 w 1766884"/>
                  <a:gd name="connsiteY4" fmla="*/ 1268739 h 1695451"/>
                  <a:gd name="connsiteX5" fmla="*/ 0 w 1766884"/>
                  <a:gd name="connsiteY5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66884" h="1695451">
                    <a:moveTo>
                      <a:pt x="0" y="0"/>
                    </a:moveTo>
                    <a:lnTo>
                      <a:pt x="1766884" y="0"/>
                    </a:lnTo>
                    <a:lnTo>
                      <a:pt x="1766884" y="1695451"/>
                    </a:lnTo>
                    <a:lnTo>
                      <a:pt x="426712" y="1695451"/>
                    </a:lnTo>
                    <a:cubicBezTo>
                      <a:pt x="191045" y="1695451"/>
                      <a:pt x="0" y="1504406"/>
                      <a:pt x="0" y="1268739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49" name="Freeform: Shape 248">
                <a:extLst>
                  <a:ext uri="{FF2B5EF4-FFF2-40B4-BE49-F238E27FC236}">
                    <a16:creationId xmlns:a16="http://schemas.microsoft.com/office/drawing/2014/main" id="{7158EB3B-2E1A-F579-14A5-B2967CB89789}"/>
                  </a:ext>
                </a:extLst>
              </p:cNvPr>
              <p:cNvSpPr/>
              <p:nvPr/>
            </p:nvSpPr>
            <p:spPr>
              <a:xfrm>
                <a:off x="7481885" y="5924550"/>
                <a:ext cx="438151" cy="2194319"/>
              </a:xfrm>
              <a:custGeom>
                <a:avLst/>
                <a:gdLst>
                  <a:gd name="connsiteX0" fmla="*/ 0 w 438151"/>
                  <a:gd name="connsiteY0" fmla="*/ 0 h 2194319"/>
                  <a:gd name="connsiteX1" fmla="*/ 438151 w 438151"/>
                  <a:gd name="connsiteY1" fmla="*/ 0 h 2194319"/>
                  <a:gd name="connsiteX2" fmla="*/ 438151 w 438151"/>
                  <a:gd name="connsiteY2" fmla="*/ 1652587 h 2194319"/>
                  <a:gd name="connsiteX3" fmla="*/ 438151 w 438151"/>
                  <a:gd name="connsiteY3" fmla="*/ 1695451 h 2194319"/>
                  <a:gd name="connsiteX4" fmla="*/ 438151 w 438151"/>
                  <a:gd name="connsiteY4" fmla="*/ 2194319 h 2194319"/>
                  <a:gd name="connsiteX5" fmla="*/ 39056 w 438151"/>
                  <a:gd name="connsiteY5" fmla="*/ 1695451 h 2194319"/>
                  <a:gd name="connsiteX6" fmla="*/ 0 w 438151"/>
                  <a:gd name="connsiteY6" fmla="*/ 1695451 h 2194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8151" h="2194319">
                    <a:moveTo>
                      <a:pt x="0" y="0"/>
                    </a:moveTo>
                    <a:lnTo>
                      <a:pt x="438151" y="0"/>
                    </a:lnTo>
                    <a:lnTo>
                      <a:pt x="438151" y="1652587"/>
                    </a:lnTo>
                    <a:lnTo>
                      <a:pt x="438151" y="1695451"/>
                    </a:lnTo>
                    <a:lnTo>
                      <a:pt x="438151" y="2194319"/>
                    </a:lnTo>
                    <a:lnTo>
                      <a:pt x="39056" y="1695451"/>
                    </a:lnTo>
                    <a:lnTo>
                      <a:pt x="0" y="169545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50" name="Freeform: Shape 249">
                <a:extLst>
                  <a:ext uri="{FF2B5EF4-FFF2-40B4-BE49-F238E27FC236}">
                    <a16:creationId xmlns:a16="http://schemas.microsoft.com/office/drawing/2014/main" id="{E31123BB-85AB-4160-AC67-5894C2702B52}"/>
                  </a:ext>
                </a:extLst>
              </p:cNvPr>
              <p:cNvSpPr/>
              <p:nvPr/>
            </p:nvSpPr>
            <p:spPr>
              <a:xfrm>
                <a:off x="7920035" y="5924549"/>
                <a:ext cx="442915" cy="2200274"/>
              </a:xfrm>
              <a:custGeom>
                <a:avLst/>
                <a:gdLst>
                  <a:gd name="connsiteX0" fmla="*/ 442915 w 442915"/>
                  <a:gd name="connsiteY0" fmla="*/ 1652587 h 2200274"/>
                  <a:gd name="connsiteX1" fmla="*/ 442915 w 442915"/>
                  <a:gd name="connsiteY1" fmla="*/ 1695451 h 2200274"/>
                  <a:gd name="connsiteX2" fmla="*/ 408624 w 442915"/>
                  <a:gd name="connsiteY2" fmla="*/ 1695451 h 2200274"/>
                  <a:gd name="connsiteX3" fmla="*/ 0 w 442915"/>
                  <a:gd name="connsiteY3" fmla="*/ 0 h 2200274"/>
                  <a:gd name="connsiteX4" fmla="*/ 4763 w 442915"/>
                  <a:gd name="connsiteY4" fmla="*/ 0 h 2200274"/>
                  <a:gd name="connsiteX5" fmla="*/ 442914 w 442915"/>
                  <a:gd name="connsiteY5" fmla="*/ 0 h 2200274"/>
                  <a:gd name="connsiteX6" fmla="*/ 442914 w 442915"/>
                  <a:gd name="connsiteY6" fmla="*/ 1652587 h 2200274"/>
                  <a:gd name="connsiteX7" fmla="*/ 408623 w 442915"/>
                  <a:gd name="connsiteY7" fmla="*/ 1695451 h 2200274"/>
                  <a:gd name="connsiteX8" fmla="*/ 408624 w 442915"/>
                  <a:gd name="connsiteY8" fmla="*/ 1695451 h 2200274"/>
                  <a:gd name="connsiteX9" fmla="*/ 4765 w 442915"/>
                  <a:gd name="connsiteY9" fmla="*/ 2200274 h 2200274"/>
                  <a:gd name="connsiteX10" fmla="*/ 4764 w 442915"/>
                  <a:gd name="connsiteY10" fmla="*/ 2200273 h 2200274"/>
                  <a:gd name="connsiteX11" fmla="*/ 1 w 442915"/>
                  <a:gd name="connsiteY11" fmla="*/ 2194319 h 2200274"/>
                  <a:gd name="connsiteX12" fmla="*/ 1 w 442915"/>
                  <a:gd name="connsiteY12" fmla="*/ 1695451 h 2200274"/>
                  <a:gd name="connsiteX13" fmla="*/ 0 w 442915"/>
                  <a:gd name="connsiteY13" fmla="*/ 1695451 h 2200274"/>
                  <a:gd name="connsiteX14" fmla="*/ 0 w 442915"/>
                  <a:gd name="connsiteY14" fmla="*/ 1652587 h 2200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42915" h="2200274">
                    <a:moveTo>
                      <a:pt x="442915" y="1652587"/>
                    </a:moveTo>
                    <a:lnTo>
                      <a:pt x="442915" y="1695451"/>
                    </a:lnTo>
                    <a:lnTo>
                      <a:pt x="408624" y="1695451"/>
                    </a:lnTo>
                    <a:close/>
                    <a:moveTo>
                      <a:pt x="0" y="0"/>
                    </a:moveTo>
                    <a:lnTo>
                      <a:pt x="4763" y="0"/>
                    </a:lnTo>
                    <a:lnTo>
                      <a:pt x="442914" y="0"/>
                    </a:lnTo>
                    <a:lnTo>
                      <a:pt x="442914" y="1652587"/>
                    </a:lnTo>
                    <a:lnTo>
                      <a:pt x="408623" y="1695451"/>
                    </a:lnTo>
                    <a:lnTo>
                      <a:pt x="408624" y="1695451"/>
                    </a:lnTo>
                    <a:lnTo>
                      <a:pt x="4765" y="2200274"/>
                    </a:lnTo>
                    <a:lnTo>
                      <a:pt x="4764" y="2200273"/>
                    </a:lnTo>
                    <a:lnTo>
                      <a:pt x="1" y="2194319"/>
                    </a:lnTo>
                    <a:lnTo>
                      <a:pt x="1" y="1695451"/>
                    </a:lnTo>
                    <a:lnTo>
                      <a:pt x="0" y="1695451"/>
                    </a:lnTo>
                    <a:lnTo>
                      <a:pt x="0" y="1652587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255" name="Group 254">
            <a:extLst>
              <a:ext uri="{FF2B5EF4-FFF2-40B4-BE49-F238E27FC236}">
                <a16:creationId xmlns:a16="http://schemas.microsoft.com/office/drawing/2014/main" id="{73D923DE-AF9A-382C-A28D-DDA5FCFF19C8}"/>
              </a:ext>
            </a:extLst>
          </p:cNvPr>
          <p:cNvGrpSpPr/>
          <p:nvPr/>
        </p:nvGrpSpPr>
        <p:grpSpPr>
          <a:xfrm>
            <a:off x="11874985" y="2205617"/>
            <a:ext cx="3839596" cy="1028069"/>
            <a:chOff x="11874985" y="2205617"/>
            <a:chExt cx="3839596" cy="1028069"/>
          </a:xfrm>
        </p:grpSpPr>
        <p:sp>
          <p:nvSpPr>
            <p:cNvPr id="256" name="Google Shape;611;p22">
              <a:extLst>
                <a:ext uri="{FF2B5EF4-FFF2-40B4-BE49-F238E27FC236}">
                  <a16:creationId xmlns:a16="http://schemas.microsoft.com/office/drawing/2014/main" id="{00F34794-0D88-5285-0AB8-43437CD3DFF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056427" y="2205617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accent1"/>
                  </a:solidFill>
                  <a:latin typeface="+mj-lt"/>
                </a:rPr>
                <a:t>LEGACY</a:t>
              </a:r>
              <a:endParaRPr lang="en-US" altLang="en-US" sz="2000" b="1" dirty="0">
                <a:solidFill>
                  <a:schemeClr val="accent1"/>
                </a:solidFill>
                <a:latin typeface="+mj-lt"/>
              </a:endParaRPr>
            </a:p>
          </p:txBody>
        </p:sp>
        <p:sp>
          <p:nvSpPr>
            <p:cNvPr id="257" name="Google Shape;626;p22">
              <a:extLst>
                <a:ext uri="{FF2B5EF4-FFF2-40B4-BE49-F238E27FC236}">
                  <a16:creationId xmlns:a16="http://schemas.microsoft.com/office/drawing/2014/main" id="{B89B1611-DFA0-9EB2-6817-B28F12E5EA7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874985" y="2559412"/>
              <a:ext cx="3658154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en-US" sz="1600" b="1" dirty="0" err="1">
                  <a:solidFill>
                    <a:schemeClr val="accent1"/>
                  </a:solidFill>
                  <a:latin typeface="+mj-lt"/>
                </a:rPr>
                <a:t>Dấu</a:t>
              </a:r>
              <a:r>
                <a:rPr lang="en-US" sz="1600" b="1" dirty="0">
                  <a:solidFill>
                    <a:schemeClr val="accent1"/>
                  </a:solidFill>
                  <a:latin typeface="+mj-lt"/>
                </a:rPr>
                <a:t> </a:t>
              </a:r>
              <a:r>
                <a:rPr lang="en-US" sz="1600" b="1" dirty="0" err="1">
                  <a:solidFill>
                    <a:schemeClr val="accent1"/>
                  </a:solidFill>
                  <a:latin typeface="+mj-lt"/>
                </a:rPr>
                <a:t>Ấn</a:t>
              </a:r>
              <a:r>
                <a:rPr lang="en-US" sz="1600" b="1" dirty="0">
                  <a:solidFill>
                    <a:schemeClr val="accent1"/>
                  </a:solidFill>
                  <a:latin typeface="+mj-lt"/>
                </a:rPr>
                <a:t>:</a:t>
              </a:r>
              <a:r>
                <a:rPr lang="en-US" sz="1600" dirty="0">
                  <a:solidFill>
                    <a:schemeClr val="accent1"/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+mj-lt"/>
                </a:rPr>
                <a:t>Để</a:t>
              </a:r>
              <a:r>
                <a:rPr lang="en-US" sz="1600" dirty="0">
                  <a:solidFill>
                    <a:schemeClr val="accent1"/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+mj-lt"/>
                </a:rPr>
                <a:t>lại</a:t>
              </a:r>
              <a:r>
                <a:rPr lang="en-US" sz="1600" dirty="0">
                  <a:solidFill>
                    <a:schemeClr val="accent1"/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+mj-lt"/>
                </a:rPr>
                <a:t>giá</a:t>
              </a:r>
              <a:r>
                <a:rPr lang="en-US" sz="1600" dirty="0">
                  <a:solidFill>
                    <a:schemeClr val="accent1"/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+mj-lt"/>
                </a:rPr>
                <a:t>trị</a:t>
              </a:r>
              <a:r>
                <a:rPr lang="en-US" sz="1600" dirty="0">
                  <a:solidFill>
                    <a:schemeClr val="accent1"/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+mj-lt"/>
                </a:rPr>
                <a:t>bền</a:t>
              </a:r>
              <a:r>
                <a:rPr lang="en-US" sz="1600" dirty="0">
                  <a:solidFill>
                    <a:schemeClr val="accent1"/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+mj-lt"/>
                </a:rPr>
                <a:t>vững</a:t>
              </a:r>
              <a:r>
                <a:rPr lang="en-US" sz="1600" dirty="0">
                  <a:solidFill>
                    <a:schemeClr val="accent1"/>
                  </a:solidFill>
                  <a:latin typeface="+mj-lt"/>
                </a:rPr>
                <a:t> qua </a:t>
              </a:r>
              <a:r>
                <a:rPr lang="en-US" sz="1600" dirty="0" err="1">
                  <a:solidFill>
                    <a:schemeClr val="accent1"/>
                  </a:solidFill>
                  <a:latin typeface="+mj-lt"/>
                </a:rPr>
                <a:t>hành</a:t>
              </a:r>
              <a:r>
                <a:rPr lang="en-US" sz="1600" dirty="0">
                  <a:solidFill>
                    <a:schemeClr val="accent1"/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+mj-lt"/>
                </a:rPr>
                <a:t>động</a:t>
              </a:r>
              <a:r>
                <a:rPr lang="en-US" sz="1600" dirty="0">
                  <a:solidFill>
                    <a:schemeClr val="accent1"/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+mj-lt"/>
                </a:rPr>
                <a:t>lãnh</a:t>
              </a:r>
              <a:r>
                <a:rPr lang="en-US" sz="1600" dirty="0">
                  <a:solidFill>
                    <a:schemeClr val="accent1"/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/>
                  </a:solidFill>
                  <a:latin typeface="+mj-lt"/>
                </a:rPr>
                <a:t>đạo</a:t>
              </a:r>
              <a:r>
                <a:rPr lang="en-US" sz="1600" dirty="0">
                  <a:solidFill>
                    <a:schemeClr val="accent1"/>
                  </a:solidFill>
                  <a:latin typeface="+mj-lt"/>
                </a:rPr>
                <a:t>.</a:t>
              </a:r>
              <a:endParaRPr lang="en-US" altLang="en-US" sz="1600" dirty="0">
                <a:solidFill>
                  <a:schemeClr val="accent1"/>
                </a:solidFill>
                <a:latin typeface="+mj-lt"/>
              </a:endParaRPr>
            </a:p>
          </p:txBody>
        </p:sp>
      </p:grpSp>
      <p:grpSp>
        <p:nvGrpSpPr>
          <p:cNvPr id="258" name="Group 257">
            <a:extLst>
              <a:ext uri="{FF2B5EF4-FFF2-40B4-BE49-F238E27FC236}">
                <a16:creationId xmlns:a16="http://schemas.microsoft.com/office/drawing/2014/main" id="{E7884416-EA1A-A0AB-4DD5-8197ACD062E8}"/>
              </a:ext>
            </a:extLst>
          </p:cNvPr>
          <p:cNvGrpSpPr/>
          <p:nvPr/>
        </p:nvGrpSpPr>
        <p:grpSpPr>
          <a:xfrm>
            <a:off x="9015829" y="2108588"/>
            <a:ext cx="1671266" cy="997533"/>
            <a:chOff x="2093792" y="4580405"/>
            <a:chExt cx="2009551" cy="940769"/>
          </a:xfrm>
        </p:grpSpPr>
        <p:sp>
          <p:nvSpPr>
            <p:cNvPr id="259" name="Google Shape;611;p22">
              <a:extLst>
                <a:ext uri="{FF2B5EF4-FFF2-40B4-BE49-F238E27FC236}">
                  <a16:creationId xmlns:a16="http://schemas.microsoft.com/office/drawing/2014/main" id="{7AAD515A-B9EA-A5A1-683A-31C1B0DCB4A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3792" y="4580405"/>
              <a:ext cx="2009551" cy="385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2400" dirty="0">
                  <a:solidFill>
                    <a:schemeClr val="bg1">
                      <a:lumMod val="65000"/>
                    </a:schemeClr>
                  </a:solidFill>
                  <a:latin typeface="+mn-lt"/>
                  <a:cs typeface="Open Sans" panose="020B0606030504020204" pitchFamily="34" charset="0"/>
                  <a:sym typeface="Open Sans" panose="020B0606030504020204" pitchFamily="34" charset="0"/>
                </a:rPr>
                <a:t>STEP</a:t>
              </a:r>
              <a:endParaRPr lang="en-US" altLang="en-US" sz="2000" dirty="0">
                <a:solidFill>
                  <a:schemeClr val="bg1">
                    <a:lumMod val="65000"/>
                  </a:schemeClr>
                </a:solidFill>
                <a:latin typeface="+mn-lt"/>
              </a:endParaRPr>
            </a:p>
          </p:txBody>
        </p:sp>
        <p:sp>
          <p:nvSpPr>
            <p:cNvPr id="260" name="Google Shape;611;p22">
              <a:extLst>
                <a:ext uri="{FF2B5EF4-FFF2-40B4-BE49-F238E27FC236}">
                  <a16:creationId xmlns:a16="http://schemas.microsoft.com/office/drawing/2014/main" id="{5235AA23-3A93-4B64-51AC-C9CF0D9CDDB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3792" y="4828152"/>
              <a:ext cx="2009551" cy="6930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bg1">
                      <a:lumMod val="65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05</a:t>
              </a:r>
              <a:endParaRPr lang="en-US" altLang="en-US" sz="6000" b="1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</p:grpSp>
      <p:sp>
        <p:nvSpPr>
          <p:cNvPr id="261" name="!!SubTitle">
            <a:extLst>
              <a:ext uri="{FF2B5EF4-FFF2-40B4-BE49-F238E27FC236}">
                <a16:creationId xmlns:a16="http://schemas.microsoft.com/office/drawing/2014/main" id="{C015E20D-A904-6324-1C46-6517B78C4CA8}"/>
              </a:ext>
            </a:extLst>
          </p:cNvPr>
          <p:cNvSpPr txBox="1"/>
          <p:nvPr/>
        </p:nvSpPr>
        <p:spPr>
          <a:xfrm>
            <a:off x="17537929" y="8890154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262" name="!!MainTitle1">
            <a:extLst>
              <a:ext uri="{FF2B5EF4-FFF2-40B4-BE49-F238E27FC236}">
                <a16:creationId xmlns:a16="http://schemas.microsoft.com/office/drawing/2014/main" id="{E784B7B2-0BE3-EFDF-68C4-DD55FDE28647}"/>
              </a:ext>
            </a:extLst>
          </p:cNvPr>
          <p:cNvSpPr txBox="1"/>
          <p:nvPr/>
        </p:nvSpPr>
        <p:spPr>
          <a:xfrm>
            <a:off x="16937060" y="9207908"/>
            <a:ext cx="5625258" cy="240065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Leadership</a:t>
            </a:r>
          </a:p>
          <a:p>
            <a:pPr lvl="0" algn="r">
              <a:defRPr/>
            </a:pPr>
            <a:r>
              <a:rPr lang="en-US" sz="7500" noProof="0" dirty="0">
                <a:solidFill>
                  <a:schemeClr val="bg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Ascent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263" name="Group 262">
            <a:extLst>
              <a:ext uri="{FF2B5EF4-FFF2-40B4-BE49-F238E27FC236}">
                <a16:creationId xmlns:a16="http://schemas.microsoft.com/office/drawing/2014/main" id="{6A6A8DFC-FA0D-2809-2A61-483D198EE0AA}"/>
              </a:ext>
            </a:extLst>
          </p:cNvPr>
          <p:cNvGrpSpPr/>
          <p:nvPr/>
        </p:nvGrpSpPr>
        <p:grpSpPr>
          <a:xfrm>
            <a:off x="9500652" y="10638342"/>
            <a:ext cx="770595" cy="886497"/>
            <a:chOff x="998817" y="1278569"/>
            <a:chExt cx="477107" cy="548866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264" name="Freeform: Shape 263">
              <a:extLst>
                <a:ext uri="{FF2B5EF4-FFF2-40B4-BE49-F238E27FC236}">
                  <a16:creationId xmlns:a16="http://schemas.microsoft.com/office/drawing/2014/main" id="{2DD3D8A2-14B0-496D-D12F-5D05A9E7CA25}"/>
                </a:ext>
              </a:extLst>
            </p:cNvPr>
            <p:cNvSpPr/>
            <p:nvPr/>
          </p:nvSpPr>
          <p:spPr>
            <a:xfrm>
              <a:off x="998817" y="1278569"/>
              <a:ext cx="477107" cy="548866"/>
            </a:xfrm>
            <a:custGeom>
              <a:avLst/>
              <a:gdLst>
                <a:gd name="connsiteX0" fmla="*/ 448184 w 477107"/>
                <a:gd name="connsiteY0" fmla="*/ 357091 h 548866"/>
                <a:gd name="connsiteX1" fmla="*/ 423323 w 477107"/>
                <a:gd name="connsiteY1" fmla="*/ 328992 h 548866"/>
                <a:gd name="connsiteX2" fmla="*/ 323882 w 477107"/>
                <a:gd name="connsiteY2" fmla="*/ 293178 h 548866"/>
                <a:gd name="connsiteX3" fmla="*/ 318167 w 477107"/>
                <a:gd name="connsiteY3" fmla="*/ 293178 h 548866"/>
                <a:gd name="connsiteX4" fmla="*/ 318167 w 477107"/>
                <a:gd name="connsiteY4" fmla="*/ 293178 h 548866"/>
                <a:gd name="connsiteX5" fmla="*/ 294450 w 477107"/>
                <a:gd name="connsiteY5" fmla="*/ 265365 h 548866"/>
                <a:gd name="connsiteX6" fmla="*/ 297022 w 477107"/>
                <a:gd name="connsiteY6" fmla="*/ 263079 h 548866"/>
                <a:gd name="connsiteX7" fmla="*/ 299879 w 477107"/>
                <a:gd name="connsiteY7" fmla="*/ 259936 h 548866"/>
                <a:gd name="connsiteX8" fmla="*/ 302070 w 477107"/>
                <a:gd name="connsiteY8" fmla="*/ 257554 h 548866"/>
                <a:gd name="connsiteX9" fmla="*/ 304547 w 477107"/>
                <a:gd name="connsiteY9" fmla="*/ 254506 h 548866"/>
                <a:gd name="connsiteX10" fmla="*/ 306928 w 477107"/>
                <a:gd name="connsiteY10" fmla="*/ 251458 h 548866"/>
                <a:gd name="connsiteX11" fmla="*/ 308357 w 477107"/>
                <a:gd name="connsiteY11" fmla="*/ 249458 h 548866"/>
                <a:gd name="connsiteX12" fmla="*/ 311500 w 477107"/>
                <a:gd name="connsiteY12" fmla="*/ 244886 h 548866"/>
                <a:gd name="connsiteX13" fmla="*/ 312071 w 477107"/>
                <a:gd name="connsiteY13" fmla="*/ 243838 h 548866"/>
                <a:gd name="connsiteX14" fmla="*/ 327121 w 477107"/>
                <a:gd name="connsiteY14" fmla="*/ 212501 h 548866"/>
                <a:gd name="connsiteX15" fmla="*/ 327121 w 477107"/>
                <a:gd name="connsiteY15" fmla="*/ 212501 h 548866"/>
                <a:gd name="connsiteX16" fmla="*/ 332455 w 477107"/>
                <a:gd name="connsiteY16" fmla="*/ 210691 h 548866"/>
                <a:gd name="connsiteX17" fmla="*/ 333884 w 477107"/>
                <a:gd name="connsiteY17" fmla="*/ 210025 h 548866"/>
                <a:gd name="connsiteX18" fmla="*/ 338646 w 477107"/>
                <a:gd name="connsiteY18" fmla="*/ 206691 h 548866"/>
                <a:gd name="connsiteX19" fmla="*/ 339694 w 477107"/>
                <a:gd name="connsiteY19" fmla="*/ 205738 h 548866"/>
                <a:gd name="connsiteX20" fmla="*/ 343123 w 477107"/>
                <a:gd name="connsiteY20" fmla="*/ 202119 h 548866"/>
                <a:gd name="connsiteX21" fmla="*/ 344361 w 477107"/>
                <a:gd name="connsiteY21" fmla="*/ 200500 h 548866"/>
                <a:gd name="connsiteX22" fmla="*/ 347028 w 477107"/>
                <a:gd name="connsiteY22" fmla="*/ 196594 h 548866"/>
                <a:gd name="connsiteX23" fmla="*/ 348171 w 477107"/>
                <a:gd name="connsiteY23" fmla="*/ 194594 h 548866"/>
                <a:gd name="connsiteX24" fmla="*/ 350362 w 477107"/>
                <a:gd name="connsiteY24" fmla="*/ 190403 h 548866"/>
                <a:gd name="connsiteX25" fmla="*/ 351791 w 477107"/>
                <a:gd name="connsiteY25" fmla="*/ 187355 h 548866"/>
                <a:gd name="connsiteX26" fmla="*/ 353886 w 477107"/>
                <a:gd name="connsiteY26" fmla="*/ 182116 h 548866"/>
                <a:gd name="connsiteX27" fmla="*/ 356363 w 477107"/>
                <a:gd name="connsiteY27" fmla="*/ 174973 h 548866"/>
                <a:gd name="connsiteX28" fmla="*/ 356363 w 477107"/>
                <a:gd name="connsiteY28" fmla="*/ 174973 h 548866"/>
                <a:gd name="connsiteX29" fmla="*/ 359030 w 477107"/>
                <a:gd name="connsiteY29" fmla="*/ 163924 h 548866"/>
                <a:gd name="connsiteX30" fmla="*/ 359030 w 477107"/>
                <a:gd name="connsiteY30" fmla="*/ 162971 h 548866"/>
                <a:gd name="connsiteX31" fmla="*/ 359792 w 477107"/>
                <a:gd name="connsiteY31" fmla="*/ 155351 h 548866"/>
                <a:gd name="connsiteX32" fmla="*/ 356267 w 477107"/>
                <a:gd name="connsiteY32" fmla="*/ 136301 h 548866"/>
                <a:gd name="connsiteX33" fmla="*/ 346742 w 477107"/>
                <a:gd name="connsiteY33" fmla="*/ 126776 h 548866"/>
                <a:gd name="connsiteX34" fmla="*/ 343218 w 477107"/>
                <a:gd name="connsiteY34" fmla="*/ 124490 h 548866"/>
                <a:gd name="connsiteX35" fmla="*/ 339599 w 477107"/>
                <a:gd name="connsiteY35" fmla="*/ 61530 h 548866"/>
                <a:gd name="connsiteX36" fmla="*/ 319596 w 477107"/>
                <a:gd name="connsiteY36" fmla="*/ 41051 h 548866"/>
                <a:gd name="connsiteX37" fmla="*/ 252921 w 477107"/>
                <a:gd name="connsiteY37" fmla="*/ 4475 h 548866"/>
                <a:gd name="connsiteX38" fmla="*/ 174435 w 477107"/>
                <a:gd name="connsiteY38" fmla="*/ 12190 h 548866"/>
                <a:gd name="connsiteX39" fmla="*/ 158243 w 477107"/>
                <a:gd name="connsiteY39" fmla="*/ 38479 h 548866"/>
                <a:gd name="connsiteX40" fmla="*/ 145098 w 477107"/>
                <a:gd name="connsiteY40" fmla="*/ 43051 h 548866"/>
                <a:gd name="connsiteX41" fmla="*/ 133859 w 477107"/>
                <a:gd name="connsiteY41" fmla="*/ 64292 h 548866"/>
                <a:gd name="connsiteX42" fmla="*/ 133859 w 477107"/>
                <a:gd name="connsiteY42" fmla="*/ 124204 h 548866"/>
                <a:gd name="connsiteX43" fmla="*/ 122048 w 477107"/>
                <a:gd name="connsiteY43" fmla="*/ 134587 h 548866"/>
                <a:gd name="connsiteX44" fmla="*/ 121095 w 477107"/>
                <a:gd name="connsiteY44" fmla="*/ 136968 h 548866"/>
                <a:gd name="connsiteX45" fmla="*/ 121095 w 477107"/>
                <a:gd name="connsiteY45" fmla="*/ 136968 h 548866"/>
                <a:gd name="connsiteX46" fmla="*/ 118809 w 477107"/>
                <a:gd name="connsiteY46" fmla="*/ 143159 h 548866"/>
                <a:gd name="connsiteX47" fmla="*/ 121190 w 477107"/>
                <a:gd name="connsiteY47" fmla="*/ 174877 h 548866"/>
                <a:gd name="connsiteX48" fmla="*/ 121190 w 477107"/>
                <a:gd name="connsiteY48" fmla="*/ 174877 h 548866"/>
                <a:gd name="connsiteX49" fmla="*/ 121190 w 477107"/>
                <a:gd name="connsiteY49" fmla="*/ 174877 h 548866"/>
                <a:gd name="connsiteX50" fmla="*/ 121190 w 477107"/>
                <a:gd name="connsiteY50" fmla="*/ 175735 h 548866"/>
                <a:gd name="connsiteX51" fmla="*/ 133382 w 477107"/>
                <a:gd name="connsiteY51" fmla="*/ 201166 h 548866"/>
                <a:gd name="connsiteX52" fmla="*/ 133382 w 477107"/>
                <a:gd name="connsiteY52" fmla="*/ 201738 h 548866"/>
                <a:gd name="connsiteX53" fmla="*/ 136335 w 477107"/>
                <a:gd name="connsiteY53" fmla="*/ 205072 h 548866"/>
                <a:gd name="connsiteX54" fmla="*/ 137478 w 477107"/>
                <a:gd name="connsiteY54" fmla="*/ 206215 h 548866"/>
                <a:gd name="connsiteX55" fmla="*/ 139955 w 477107"/>
                <a:gd name="connsiteY55" fmla="*/ 208120 h 548866"/>
                <a:gd name="connsiteX56" fmla="*/ 141764 w 477107"/>
                <a:gd name="connsiteY56" fmla="*/ 209358 h 548866"/>
                <a:gd name="connsiteX57" fmla="*/ 143955 w 477107"/>
                <a:gd name="connsiteY57" fmla="*/ 210501 h 548866"/>
                <a:gd name="connsiteX58" fmla="*/ 145955 w 477107"/>
                <a:gd name="connsiteY58" fmla="*/ 211453 h 548866"/>
                <a:gd name="connsiteX59" fmla="*/ 149099 w 477107"/>
                <a:gd name="connsiteY59" fmla="*/ 212311 h 548866"/>
                <a:gd name="connsiteX60" fmla="*/ 149956 w 477107"/>
                <a:gd name="connsiteY60" fmla="*/ 212311 h 548866"/>
                <a:gd name="connsiteX61" fmla="*/ 157195 w 477107"/>
                <a:gd name="connsiteY61" fmla="*/ 229360 h 548866"/>
                <a:gd name="connsiteX62" fmla="*/ 184246 w 477107"/>
                <a:gd name="connsiteY62" fmla="*/ 266222 h 548866"/>
                <a:gd name="connsiteX63" fmla="*/ 183579 w 477107"/>
                <a:gd name="connsiteY63" fmla="*/ 266222 h 548866"/>
                <a:gd name="connsiteX64" fmla="*/ 158052 w 477107"/>
                <a:gd name="connsiteY64" fmla="*/ 292130 h 548866"/>
                <a:gd name="connsiteX65" fmla="*/ 152813 w 477107"/>
                <a:gd name="connsiteY65" fmla="*/ 292130 h 548866"/>
                <a:gd name="connsiteX66" fmla="*/ 54325 w 477107"/>
                <a:gd name="connsiteY66" fmla="*/ 329278 h 548866"/>
                <a:gd name="connsiteX67" fmla="*/ 28988 w 477107"/>
                <a:gd name="connsiteY67" fmla="*/ 357853 h 548866"/>
                <a:gd name="connsiteX68" fmla="*/ -63 w 477107"/>
                <a:gd name="connsiteY68" fmla="*/ 546829 h 548866"/>
                <a:gd name="connsiteX69" fmla="*/ 14129 w 477107"/>
                <a:gd name="connsiteY69" fmla="*/ 548734 h 548866"/>
                <a:gd name="connsiteX70" fmla="*/ 42704 w 477107"/>
                <a:gd name="connsiteY70" fmla="*/ 360901 h 548866"/>
                <a:gd name="connsiteX71" fmla="*/ 58992 w 477107"/>
                <a:gd name="connsiteY71" fmla="*/ 342613 h 548866"/>
                <a:gd name="connsiteX72" fmla="*/ 150908 w 477107"/>
                <a:gd name="connsiteY72" fmla="*/ 309466 h 548866"/>
                <a:gd name="connsiteX73" fmla="*/ 195581 w 477107"/>
                <a:gd name="connsiteY73" fmla="*/ 461866 h 548866"/>
                <a:gd name="connsiteX74" fmla="*/ 202724 w 477107"/>
                <a:gd name="connsiteY74" fmla="*/ 467009 h 548866"/>
                <a:gd name="connsiteX75" fmla="*/ 209392 w 477107"/>
                <a:gd name="connsiteY75" fmla="*/ 461389 h 548866"/>
                <a:gd name="connsiteX76" fmla="*/ 231776 w 477107"/>
                <a:gd name="connsiteY76" fmla="*/ 360424 h 548866"/>
                <a:gd name="connsiteX77" fmla="*/ 231014 w 477107"/>
                <a:gd name="connsiteY77" fmla="*/ 355281 h 548866"/>
                <a:gd name="connsiteX78" fmla="*/ 213488 w 477107"/>
                <a:gd name="connsiteY78" fmla="*/ 324515 h 548866"/>
                <a:gd name="connsiteX79" fmla="*/ 227585 w 477107"/>
                <a:gd name="connsiteY79" fmla="*/ 313180 h 548866"/>
                <a:gd name="connsiteX80" fmla="*/ 248825 w 477107"/>
                <a:gd name="connsiteY80" fmla="*/ 313180 h 548866"/>
                <a:gd name="connsiteX81" fmla="*/ 263684 w 477107"/>
                <a:gd name="connsiteY81" fmla="*/ 324610 h 548866"/>
                <a:gd name="connsiteX82" fmla="*/ 246063 w 477107"/>
                <a:gd name="connsiteY82" fmla="*/ 355281 h 548866"/>
                <a:gd name="connsiteX83" fmla="*/ 245301 w 477107"/>
                <a:gd name="connsiteY83" fmla="*/ 360424 h 548866"/>
                <a:gd name="connsiteX84" fmla="*/ 267590 w 477107"/>
                <a:gd name="connsiteY84" fmla="*/ 461389 h 548866"/>
                <a:gd name="connsiteX85" fmla="*/ 274352 w 477107"/>
                <a:gd name="connsiteY85" fmla="*/ 467009 h 548866"/>
                <a:gd name="connsiteX86" fmla="*/ 281401 w 477107"/>
                <a:gd name="connsiteY86" fmla="*/ 461866 h 548866"/>
                <a:gd name="connsiteX87" fmla="*/ 326168 w 477107"/>
                <a:gd name="connsiteY87" fmla="*/ 309466 h 548866"/>
                <a:gd name="connsiteX88" fmla="*/ 418466 w 477107"/>
                <a:gd name="connsiteY88" fmla="*/ 342708 h 548866"/>
                <a:gd name="connsiteX89" fmla="*/ 434277 w 477107"/>
                <a:gd name="connsiteY89" fmla="*/ 360520 h 548866"/>
                <a:gd name="connsiteX90" fmla="*/ 462852 w 477107"/>
                <a:gd name="connsiteY90" fmla="*/ 548734 h 548866"/>
                <a:gd name="connsiteX91" fmla="*/ 477044 w 477107"/>
                <a:gd name="connsiteY91" fmla="*/ 546829 h 548866"/>
                <a:gd name="connsiteX92" fmla="*/ 448184 w 477107"/>
                <a:gd name="connsiteY92" fmla="*/ 357091 h 548866"/>
                <a:gd name="connsiteX93" fmla="*/ 162434 w 477107"/>
                <a:gd name="connsiteY93" fmla="*/ 204024 h 548866"/>
                <a:gd name="connsiteX94" fmla="*/ 155671 w 477107"/>
                <a:gd name="connsiteY94" fmla="*/ 199166 h 548866"/>
                <a:gd name="connsiteX95" fmla="*/ 155099 w 477107"/>
                <a:gd name="connsiteY95" fmla="*/ 199166 h 548866"/>
                <a:gd name="connsiteX96" fmla="*/ 151480 w 477107"/>
                <a:gd name="connsiteY96" fmla="*/ 198595 h 548866"/>
                <a:gd name="connsiteX97" fmla="*/ 151480 w 477107"/>
                <a:gd name="connsiteY97" fmla="*/ 198595 h 548866"/>
                <a:gd name="connsiteX98" fmla="*/ 135097 w 477107"/>
                <a:gd name="connsiteY98" fmla="*/ 171544 h 548866"/>
                <a:gd name="connsiteX99" fmla="*/ 135097 w 477107"/>
                <a:gd name="connsiteY99" fmla="*/ 171544 h 548866"/>
                <a:gd name="connsiteX100" fmla="*/ 133573 w 477107"/>
                <a:gd name="connsiteY100" fmla="*/ 165352 h 548866"/>
                <a:gd name="connsiteX101" fmla="*/ 132144 w 477107"/>
                <a:gd name="connsiteY101" fmla="*/ 152875 h 548866"/>
                <a:gd name="connsiteX102" fmla="*/ 132144 w 477107"/>
                <a:gd name="connsiteY102" fmla="*/ 151541 h 548866"/>
                <a:gd name="connsiteX103" fmla="*/ 132144 w 477107"/>
                <a:gd name="connsiteY103" fmla="*/ 148588 h 548866"/>
                <a:gd name="connsiteX104" fmla="*/ 133573 w 477107"/>
                <a:gd name="connsiteY104" fmla="*/ 144302 h 548866"/>
                <a:gd name="connsiteX105" fmla="*/ 143098 w 477107"/>
                <a:gd name="connsiteY105" fmla="*/ 137349 h 548866"/>
                <a:gd name="connsiteX106" fmla="*/ 143860 w 477107"/>
                <a:gd name="connsiteY106" fmla="*/ 137349 h 548866"/>
                <a:gd name="connsiteX107" fmla="*/ 157766 w 477107"/>
                <a:gd name="connsiteY107" fmla="*/ 146874 h 548866"/>
                <a:gd name="connsiteX108" fmla="*/ 166053 w 477107"/>
                <a:gd name="connsiteY108" fmla="*/ 151160 h 548866"/>
                <a:gd name="connsiteX109" fmla="*/ 171482 w 477107"/>
                <a:gd name="connsiteY109" fmla="*/ 143445 h 548866"/>
                <a:gd name="connsiteX110" fmla="*/ 178245 w 477107"/>
                <a:gd name="connsiteY110" fmla="*/ 93153 h 548866"/>
                <a:gd name="connsiteX111" fmla="*/ 182912 w 477107"/>
                <a:gd name="connsiteY111" fmla="*/ 91438 h 548866"/>
                <a:gd name="connsiteX112" fmla="*/ 285116 w 477107"/>
                <a:gd name="connsiteY112" fmla="*/ 102678 h 548866"/>
                <a:gd name="connsiteX113" fmla="*/ 304166 w 477107"/>
                <a:gd name="connsiteY113" fmla="*/ 88867 h 548866"/>
                <a:gd name="connsiteX114" fmla="*/ 304166 w 477107"/>
                <a:gd name="connsiteY114" fmla="*/ 149350 h 548866"/>
                <a:gd name="connsiteX115" fmla="*/ 309309 w 477107"/>
                <a:gd name="connsiteY115" fmla="*/ 157637 h 548866"/>
                <a:gd name="connsiteX116" fmla="*/ 317977 w 477107"/>
                <a:gd name="connsiteY116" fmla="*/ 153160 h 548866"/>
                <a:gd name="connsiteX117" fmla="*/ 333693 w 477107"/>
                <a:gd name="connsiteY117" fmla="*/ 137063 h 548866"/>
                <a:gd name="connsiteX118" fmla="*/ 333693 w 477107"/>
                <a:gd name="connsiteY118" fmla="*/ 137063 h 548866"/>
                <a:gd name="connsiteX119" fmla="*/ 338837 w 477107"/>
                <a:gd name="connsiteY119" fmla="*/ 139349 h 548866"/>
                <a:gd name="connsiteX120" fmla="*/ 345123 w 477107"/>
                <a:gd name="connsiteY120" fmla="*/ 157732 h 548866"/>
                <a:gd name="connsiteX121" fmla="*/ 344647 w 477107"/>
                <a:gd name="connsiteY121" fmla="*/ 161638 h 548866"/>
                <a:gd name="connsiteX122" fmla="*/ 344647 w 477107"/>
                <a:gd name="connsiteY122" fmla="*/ 163257 h 548866"/>
                <a:gd name="connsiteX123" fmla="*/ 342551 w 477107"/>
                <a:gd name="connsiteY123" fmla="*/ 171544 h 548866"/>
                <a:gd name="connsiteX124" fmla="*/ 325692 w 477107"/>
                <a:gd name="connsiteY124" fmla="*/ 198880 h 548866"/>
                <a:gd name="connsiteX125" fmla="*/ 325692 w 477107"/>
                <a:gd name="connsiteY125" fmla="*/ 198880 h 548866"/>
                <a:gd name="connsiteX126" fmla="*/ 322263 w 477107"/>
                <a:gd name="connsiteY126" fmla="*/ 198880 h 548866"/>
                <a:gd name="connsiteX127" fmla="*/ 315024 w 477107"/>
                <a:gd name="connsiteY127" fmla="*/ 203643 h 548866"/>
                <a:gd name="connsiteX128" fmla="*/ 238824 w 477107"/>
                <a:gd name="connsiteY128" fmla="*/ 272604 h 548866"/>
                <a:gd name="connsiteX129" fmla="*/ 162529 w 477107"/>
                <a:gd name="connsiteY129" fmla="*/ 204024 h 548866"/>
                <a:gd name="connsiteX130" fmla="*/ 148718 w 477107"/>
                <a:gd name="connsiteY130" fmla="*/ 65911 h 548866"/>
                <a:gd name="connsiteX131" fmla="*/ 153861 w 477107"/>
                <a:gd name="connsiteY131" fmla="*/ 54767 h 548866"/>
                <a:gd name="connsiteX132" fmla="*/ 163386 w 477107"/>
                <a:gd name="connsiteY132" fmla="*/ 52862 h 548866"/>
                <a:gd name="connsiteX133" fmla="*/ 172577 w 477107"/>
                <a:gd name="connsiteY133" fmla="*/ 48052 h 548866"/>
                <a:gd name="connsiteX134" fmla="*/ 172911 w 477107"/>
                <a:gd name="connsiteY134" fmla="*/ 46004 h 548866"/>
                <a:gd name="connsiteX135" fmla="*/ 172911 w 477107"/>
                <a:gd name="connsiteY135" fmla="*/ 46004 h 548866"/>
                <a:gd name="connsiteX136" fmla="*/ 185103 w 477107"/>
                <a:gd name="connsiteY136" fmla="*/ 24287 h 548866"/>
                <a:gd name="connsiteX137" fmla="*/ 251778 w 477107"/>
                <a:gd name="connsiteY137" fmla="*/ 19429 h 548866"/>
                <a:gd name="connsiteX138" fmla="*/ 310166 w 477107"/>
                <a:gd name="connsiteY138" fmla="*/ 51719 h 548866"/>
                <a:gd name="connsiteX139" fmla="*/ 315596 w 477107"/>
                <a:gd name="connsiteY139" fmla="*/ 55434 h 548866"/>
                <a:gd name="connsiteX140" fmla="*/ 327502 w 477107"/>
                <a:gd name="connsiteY140" fmla="*/ 67245 h 548866"/>
                <a:gd name="connsiteX141" fmla="*/ 330455 w 477107"/>
                <a:gd name="connsiteY141" fmla="*/ 123347 h 548866"/>
                <a:gd name="connsiteX142" fmla="*/ 322644 w 477107"/>
                <a:gd name="connsiteY142" fmla="*/ 126395 h 548866"/>
                <a:gd name="connsiteX143" fmla="*/ 311309 w 477107"/>
                <a:gd name="connsiteY143" fmla="*/ 69245 h 548866"/>
                <a:gd name="connsiteX144" fmla="*/ 304737 w 477107"/>
                <a:gd name="connsiteY144" fmla="*/ 66959 h 548866"/>
                <a:gd name="connsiteX145" fmla="*/ 299403 w 477107"/>
                <a:gd name="connsiteY145" fmla="*/ 71341 h 548866"/>
                <a:gd name="connsiteX146" fmla="*/ 280925 w 477107"/>
                <a:gd name="connsiteY146" fmla="*/ 89629 h 548866"/>
                <a:gd name="connsiteX147" fmla="*/ 188723 w 477107"/>
                <a:gd name="connsiteY147" fmla="*/ 78103 h 548866"/>
                <a:gd name="connsiteX148" fmla="*/ 186818 w 477107"/>
                <a:gd name="connsiteY148" fmla="*/ 77532 h 548866"/>
                <a:gd name="connsiteX149" fmla="*/ 169387 w 477107"/>
                <a:gd name="connsiteY149" fmla="*/ 83152 h 548866"/>
                <a:gd name="connsiteX150" fmla="*/ 157576 w 477107"/>
                <a:gd name="connsiteY150" fmla="*/ 125919 h 548866"/>
                <a:gd name="connsiteX151" fmla="*/ 149003 w 477107"/>
                <a:gd name="connsiteY151" fmla="*/ 123157 h 548866"/>
                <a:gd name="connsiteX152" fmla="*/ 148718 w 477107"/>
                <a:gd name="connsiteY152" fmla="*/ 65911 h 548866"/>
                <a:gd name="connsiteX153" fmla="*/ 276067 w 477107"/>
                <a:gd name="connsiteY153" fmla="*/ 431100 h 548866"/>
                <a:gd name="connsiteX154" fmla="*/ 260351 w 477107"/>
                <a:gd name="connsiteY154" fmla="*/ 360043 h 548866"/>
                <a:gd name="connsiteX155" fmla="*/ 279401 w 477107"/>
                <a:gd name="connsiteY155" fmla="*/ 326325 h 548866"/>
                <a:gd name="connsiteX156" fmla="*/ 277591 w 477107"/>
                <a:gd name="connsiteY156" fmla="*/ 316800 h 548866"/>
                <a:gd name="connsiteX157" fmla="*/ 255588 w 477107"/>
                <a:gd name="connsiteY157" fmla="*/ 300703 h 548866"/>
                <a:gd name="connsiteX158" fmla="*/ 251207 w 477107"/>
                <a:gd name="connsiteY158" fmla="*/ 299274 h 548866"/>
                <a:gd name="connsiteX159" fmla="*/ 224918 w 477107"/>
                <a:gd name="connsiteY159" fmla="*/ 299274 h 548866"/>
                <a:gd name="connsiteX160" fmla="*/ 220441 w 477107"/>
                <a:gd name="connsiteY160" fmla="*/ 300798 h 548866"/>
                <a:gd name="connsiteX161" fmla="*/ 199581 w 477107"/>
                <a:gd name="connsiteY161" fmla="*/ 317562 h 548866"/>
                <a:gd name="connsiteX162" fmla="*/ 197867 w 477107"/>
                <a:gd name="connsiteY162" fmla="*/ 327087 h 548866"/>
                <a:gd name="connsiteX163" fmla="*/ 216917 w 477107"/>
                <a:gd name="connsiteY163" fmla="*/ 360805 h 548866"/>
                <a:gd name="connsiteX164" fmla="*/ 201200 w 477107"/>
                <a:gd name="connsiteY164" fmla="*/ 431862 h 548866"/>
                <a:gd name="connsiteX165" fmla="*/ 164624 w 477107"/>
                <a:gd name="connsiteY165" fmla="*/ 306894 h 548866"/>
                <a:gd name="connsiteX166" fmla="*/ 196628 w 477107"/>
                <a:gd name="connsiteY166" fmla="*/ 278319 h 548866"/>
                <a:gd name="connsiteX167" fmla="*/ 196628 w 477107"/>
                <a:gd name="connsiteY167" fmla="*/ 277081 h 548866"/>
                <a:gd name="connsiteX168" fmla="*/ 237776 w 477107"/>
                <a:gd name="connsiteY168" fmla="*/ 287939 h 548866"/>
                <a:gd name="connsiteX169" fmla="*/ 256826 w 477107"/>
                <a:gd name="connsiteY169" fmla="*/ 285844 h 548866"/>
                <a:gd name="connsiteX170" fmla="*/ 260446 w 477107"/>
                <a:gd name="connsiteY170" fmla="*/ 284986 h 548866"/>
                <a:gd name="connsiteX171" fmla="*/ 269971 w 477107"/>
                <a:gd name="connsiteY171" fmla="*/ 281938 h 548866"/>
                <a:gd name="connsiteX172" fmla="*/ 281591 w 477107"/>
                <a:gd name="connsiteY172" fmla="*/ 275938 h 548866"/>
                <a:gd name="connsiteX173" fmla="*/ 311500 w 477107"/>
                <a:gd name="connsiteY173" fmla="*/ 307751 h 548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</a:cxnLst>
              <a:rect l="l" t="t" r="r" b="b"/>
              <a:pathLst>
                <a:path w="477107" h="548866">
                  <a:moveTo>
                    <a:pt x="448184" y="357091"/>
                  </a:moveTo>
                  <a:cubicBezTo>
                    <a:pt x="445279" y="344070"/>
                    <a:pt x="435896" y="333459"/>
                    <a:pt x="423323" y="328992"/>
                  </a:cubicBezTo>
                  <a:lnTo>
                    <a:pt x="323882" y="293178"/>
                  </a:lnTo>
                  <a:cubicBezTo>
                    <a:pt x="322063" y="292368"/>
                    <a:pt x="319987" y="292368"/>
                    <a:pt x="318167" y="293178"/>
                  </a:cubicBezTo>
                  <a:lnTo>
                    <a:pt x="318167" y="293178"/>
                  </a:lnTo>
                  <a:cubicBezTo>
                    <a:pt x="305928" y="288711"/>
                    <a:pt x="296936" y="278157"/>
                    <a:pt x="294450" y="265365"/>
                  </a:cubicBezTo>
                  <a:lnTo>
                    <a:pt x="297022" y="263079"/>
                  </a:lnTo>
                  <a:lnTo>
                    <a:pt x="299879" y="259936"/>
                  </a:lnTo>
                  <a:cubicBezTo>
                    <a:pt x="300661" y="259193"/>
                    <a:pt x="301394" y="258393"/>
                    <a:pt x="302070" y="257554"/>
                  </a:cubicBezTo>
                  <a:cubicBezTo>
                    <a:pt x="302927" y="256602"/>
                    <a:pt x="303785" y="255459"/>
                    <a:pt x="304547" y="254506"/>
                  </a:cubicBezTo>
                  <a:lnTo>
                    <a:pt x="306928" y="251458"/>
                  </a:lnTo>
                  <a:cubicBezTo>
                    <a:pt x="307404" y="250887"/>
                    <a:pt x="307880" y="250125"/>
                    <a:pt x="308357" y="249458"/>
                  </a:cubicBezTo>
                  <a:cubicBezTo>
                    <a:pt x="308833" y="248791"/>
                    <a:pt x="310547" y="246410"/>
                    <a:pt x="311500" y="244886"/>
                  </a:cubicBezTo>
                  <a:lnTo>
                    <a:pt x="312071" y="243838"/>
                  </a:lnTo>
                  <a:cubicBezTo>
                    <a:pt x="318215" y="233970"/>
                    <a:pt x="323263" y="223464"/>
                    <a:pt x="327121" y="212501"/>
                  </a:cubicBezTo>
                  <a:lnTo>
                    <a:pt x="327121" y="212501"/>
                  </a:lnTo>
                  <a:cubicBezTo>
                    <a:pt x="328959" y="212101"/>
                    <a:pt x="330750" y="211491"/>
                    <a:pt x="332455" y="210691"/>
                  </a:cubicBezTo>
                  <a:lnTo>
                    <a:pt x="333884" y="210025"/>
                  </a:lnTo>
                  <a:cubicBezTo>
                    <a:pt x="335589" y="209091"/>
                    <a:pt x="337179" y="207967"/>
                    <a:pt x="338646" y="206691"/>
                  </a:cubicBezTo>
                  <a:lnTo>
                    <a:pt x="339694" y="205738"/>
                  </a:lnTo>
                  <a:cubicBezTo>
                    <a:pt x="340904" y="204605"/>
                    <a:pt x="342056" y="203395"/>
                    <a:pt x="343123" y="202119"/>
                  </a:cubicBezTo>
                  <a:lnTo>
                    <a:pt x="344361" y="200500"/>
                  </a:lnTo>
                  <a:cubicBezTo>
                    <a:pt x="345218" y="199261"/>
                    <a:pt x="346171" y="198023"/>
                    <a:pt x="347028" y="196594"/>
                  </a:cubicBezTo>
                  <a:lnTo>
                    <a:pt x="348171" y="194594"/>
                  </a:lnTo>
                  <a:cubicBezTo>
                    <a:pt x="348981" y="193242"/>
                    <a:pt x="349705" y="191841"/>
                    <a:pt x="350362" y="190403"/>
                  </a:cubicBezTo>
                  <a:cubicBezTo>
                    <a:pt x="350933" y="189355"/>
                    <a:pt x="351314" y="188403"/>
                    <a:pt x="351791" y="187355"/>
                  </a:cubicBezTo>
                  <a:cubicBezTo>
                    <a:pt x="352267" y="186307"/>
                    <a:pt x="353219" y="184021"/>
                    <a:pt x="353886" y="182116"/>
                  </a:cubicBezTo>
                  <a:cubicBezTo>
                    <a:pt x="354553" y="180211"/>
                    <a:pt x="355791" y="176782"/>
                    <a:pt x="356363" y="174973"/>
                  </a:cubicBezTo>
                  <a:lnTo>
                    <a:pt x="356363" y="174973"/>
                  </a:lnTo>
                  <a:cubicBezTo>
                    <a:pt x="357506" y="171353"/>
                    <a:pt x="358392" y="167667"/>
                    <a:pt x="359030" y="163924"/>
                  </a:cubicBezTo>
                  <a:cubicBezTo>
                    <a:pt x="359077" y="163609"/>
                    <a:pt x="359077" y="163285"/>
                    <a:pt x="359030" y="162971"/>
                  </a:cubicBezTo>
                  <a:cubicBezTo>
                    <a:pt x="359458" y="160447"/>
                    <a:pt x="359715" y="157904"/>
                    <a:pt x="359792" y="155351"/>
                  </a:cubicBezTo>
                  <a:cubicBezTo>
                    <a:pt x="360344" y="148798"/>
                    <a:pt x="359125" y="142226"/>
                    <a:pt x="356267" y="136301"/>
                  </a:cubicBezTo>
                  <a:cubicBezTo>
                    <a:pt x="353962" y="132358"/>
                    <a:pt x="350686" y="129081"/>
                    <a:pt x="346742" y="126776"/>
                  </a:cubicBezTo>
                  <a:lnTo>
                    <a:pt x="343218" y="124490"/>
                  </a:lnTo>
                  <a:cubicBezTo>
                    <a:pt x="344456" y="112108"/>
                    <a:pt x="346552" y="80580"/>
                    <a:pt x="339599" y="61530"/>
                  </a:cubicBezTo>
                  <a:cubicBezTo>
                    <a:pt x="336922" y="51700"/>
                    <a:pt x="329359" y="43956"/>
                    <a:pt x="319596" y="41051"/>
                  </a:cubicBezTo>
                  <a:cubicBezTo>
                    <a:pt x="304166" y="16286"/>
                    <a:pt x="271971" y="8761"/>
                    <a:pt x="252921" y="4475"/>
                  </a:cubicBezTo>
                  <a:cubicBezTo>
                    <a:pt x="217869" y="-3621"/>
                    <a:pt x="191390" y="-1049"/>
                    <a:pt x="174435" y="12190"/>
                  </a:cubicBezTo>
                  <a:cubicBezTo>
                    <a:pt x="166194" y="18848"/>
                    <a:pt x="160480" y="28126"/>
                    <a:pt x="158243" y="38479"/>
                  </a:cubicBezTo>
                  <a:cubicBezTo>
                    <a:pt x="153518" y="38736"/>
                    <a:pt x="148962" y="40318"/>
                    <a:pt x="145098" y="43051"/>
                  </a:cubicBezTo>
                  <a:cubicBezTo>
                    <a:pt x="138412" y="48138"/>
                    <a:pt x="134302" y="55900"/>
                    <a:pt x="133859" y="64292"/>
                  </a:cubicBezTo>
                  <a:cubicBezTo>
                    <a:pt x="132436" y="84237"/>
                    <a:pt x="132436" y="104259"/>
                    <a:pt x="133859" y="124204"/>
                  </a:cubicBezTo>
                  <a:cubicBezTo>
                    <a:pt x="128961" y="126386"/>
                    <a:pt x="124842" y="130005"/>
                    <a:pt x="122048" y="134587"/>
                  </a:cubicBezTo>
                  <a:cubicBezTo>
                    <a:pt x="122048" y="135253"/>
                    <a:pt x="121476" y="136206"/>
                    <a:pt x="121095" y="136968"/>
                  </a:cubicBezTo>
                  <a:lnTo>
                    <a:pt x="121095" y="136968"/>
                  </a:lnTo>
                  <a:cubicBezTo>
                    <a:pt x="120065" y="138920"/>
                    <a:pt x="119296" y="141006"/>
                    <a:pt x="118809" y="143159"/>
                  </a:cubicBezTo>
                  <a:cubicBezTo>
                    <a:pt x="116637" y="153751"/>
                    <a:pt x="117461" y="164733"/>
                    <a:pt x="121190" y="174877"/>
                  </a:cubicBezTo>
                  <a:lnTo>
                    <a:pt x="121190" y="174877"/>
                  </a:lnTo>
                  <a:lnTo>
                    <a:pt x="121190" y="174877"/>
                  </a:lnTo>
                  <a:lnTo>
                    <a:pt x="121190" y="175735"/>
                  </a:lnTo>
                  <a:cubicBezTo>
                    <a:pt x="123636" y="184898"/>
                    <a:pt x="127771" y="193518"/>
                    <a:pt x="133382" y="201166"/>
                  </a:cubicBezTo>
                  <a:lnTo>
                    <a:pt x="133382" y="201738"/>
                  </a:lnTo>
                  <a:cubicBezTo>
                    <a:pt x="134292" y="202909"/>
                    <a:pt x="135278" y="204024"/>
                    <a:pt x="136335" y="205072"/>
                  </a:cubicBezTo>
                  <a:lnTo>
                    <a:pt x="137478" y="206215"/>
                  </a:lnTo>
                  <a:lnTo>
                    <a:pt x="139955" y="208120"/>
                  </a:lnTo>
                  <a:lnTo>
                    <a:pt x="141764" y="209358"/>
                  </a:lnTo>
                  <a:cubicBezTo>
                    <a:pt x="142454" y="209815"/>
                    <a:pt x="143187" y="210196"/>
                    <a:pt x="143955" y="210501"/>
                  </a:cubicBezTo>
                  <a:lnTo>
                    <a:pt x="145955" y="211453"/>
                  </a:lnTo>
                  <a:cubicBezTo>
                    <a:pt x="146976" y="211825"/>
                    <a:pt x="148028" y="212111"/>
                    <a:pt x="149099" y="212311"/>
                  </a:cubicBezTo>
                  <a:lnTo>
                    <a:pt x="149956" y="212311"/>
                  </a:lnTo>
                  <a:cubicBezTo>
                    <a:pt x="152242" y="218311"/>
                    <a:pt x="154623" y="224026"/>
                    <a:pt x="157195" y="229360"/>
                  </a:cubicBezTo>
                  <a:cubicBezTo>
                    <a:pt x="163680" y="243314"/>
                    <a:pt x="172875" y="255849"/>
                    <a:pt x="184246" y="266222"/>
                  </a:cubicBezTo>
                  <a:lnTo>
                    <a:pt x="183579" y="266222"/>
                  </a:lnTo>
                  <a:cubicBezTo>
                    <a:pt x="183579" y="266222"/>
                    <a:pt x="187389" y="278128"/>
                    <a:pt x="158052" y="292130"/>
                  </a:cubicBezTo>
                  <a:cubicBezTo>
                    <a:pt x="156369" y="291463"/>
                    <a:pt x="154496" y="291463"/>
                    <a:pt x="152813" y="292130"/>
                  </a:cubicBezTo>
                  <a:lnTo>
                    <a:pt x="54325" y="329278"/>
                  </a:lnTo>
                  <a:cubicBezTo>
                    <a:pt x="41512" y="333792"/>
                    <a:pt x="31934" y="344594"/>
                    <a:pt x="28988" y="357853"/>
                  </a:cubicBezTo>
                  <a:cubicBezTo>
                    <a:pt x="18511" y="405478"/>
                    <a:pt x="413" y="541114"/>
                    <a:pt x="-63" y="546829"/>
                  </a:cubicBezTo>
                  <a:lnTo>
                    <a:pt x="14129" y="548734"/>
                  </a:lnTo>
                  <a:cubicBezTo>
                    <a:pt x="14129" y="547305"/>
                    <a:pt x="32608" y="407573"/>
                    <a:pt x="42704" y="360901"/>
                  </a:cubicBezTo>
                  <a:cubicBezTo>
                    <a:pt x="44615" y="352404"/>
                    <a:pt x="50771" y="345489"/>
                    <a:pt x="58992" y="342613"/>
                  </a:cubicBezTo>
                  <a:lnTo>
                    <a:pt x="150908" y="309466"/>
                  </a:lnTo>
                  <a:lnTo>
                    <a:pt x="195581" y="461866"/>
                  </a:lnTo>
                  <a:cubicBezTo>
                    <a:pt x="196467" y="465037"/>
                    <a:pt x="199434" y="467171"/>
                    <a:pt x="202724" y="467009"/>
                  </a:cubicBezTo>
                  <a:cubicBezTo>
                    <a:pt x="205952" y="466838"/>
                    <a:pt x="208674" y="464542"/>
                    <a:pt x="209392" y="461389"/>
                  </a:cubicBezTo>
                  <a:lnTo>
                    <a:pt x="231776" y="360424"/>
                  </a:lnTo>
                  <a:cubicBezTo>
                    <a:pt x="232159" y="358672"/>
                    <a:pt x="231887" y="356843"/>
                    <a:pt x="231014" y="355281"/>
                  </a:cubicBezTo>
                  <a:lnTo>
                    <a:pt x="213488" y="324515"/>
                  </a:lnTo>
                  <a:lnTo>
                    <a:pt x="227585" y="313180"/>
                  </a:lnTo>
                  <a:lnTo>
                    <a:pt x="248825" y="313180"/>
                  </a:lnTo>
                  <a:lnTo>
                    <a:pt x="263684" y="324610"/>
                  </a:lnTo>
                  <a:lnTo>
                    <a:pt x="246063" y="355281"/>
                  </a:lnTo>
                  <a:cubicBezTo>
                    <a:pt x="245190" y="356843"/>
                    <a:pt x="244918" y="358672"/>
                    <a:pt x="245301" y="360424"/>
                  </a:cubicBezTo>
                  <a:lnTo>
                    <a:pt x="267590" y="461389"/>
                  </a:lnTo>
                  <a:cubicBezTo>
                    <a:pt x="268371" y="464542"/>
                    <a:pt x="271114" y="466819"/>
                    <a:pt x="274352" y="467009"/>
                  </a:cubicBezTo>
                  <a:cubicBezTo>
                    <a:pt x="277619" y="467161"/>
                    <a:pt x="280553" y="465028"/>
                    <a:pt x="281401" y="461866"/>
                  </a:cubicBezTo>
                  <a:lnTo>
                    <a:pt x="326168" y="309466"/>
                  </a:lnTo>
                  <a:lnTo>
                    <a:pt x="418466" y="342708"/>
                  </a:lnTo>
                  <a:cubicBezTo>
                    <a:pt x="426400" y="345603"/>
                    <a:pt x="432344" y="352300"/>
                    <a:pt x="434277" y="360520"/>
                  </a:cubicBezTo>
                  <a:cubicBezTo>
                    <a:pt x="444564" y="407002"/>
                    <a:pt x="462852" y="547305"/>
                    <a:pt x="462852" y="548734"/>
                  </a:cubicBezTo>
                  <a:lnTo>
                    <a:pt x="477044" y="546829"/>
                  </a:lnTo>
                  <a:cubicBezTo>
                    <a:pt x="476568" y="540733"/>
                    <a:pt x="458661" y="404144"/>
                    <a:pt x="448184" y="357091"/>
                  </a:cubicBezTo>
                  <a:close/>
                  <a:moveTo>
                    <a:pt x="162434" y="204024"/>
                  </a:moveTo>
                  <a:cubicBezTo>
                    <a:pt x="161430" y="201138"/>
                    <a:pt x="158724" y="199195"/>
                    <a:pt x="155671" y="199166"/>
                  </a:cubicBezTo>
                  <a:lnTo>
                    <a:pt x="155099" y="199166"/>
                  </a:lnTo>
                  <a:cubicBezTo>
                    <a:pt x="153867" y="199214"/>
                    <a:pt x="152638" y="199014"/>
                    <a:pt x="151480" y="198595"/>
                  </a:cubicBezTo>
                  <a:lnTo>
                    <a:pt x="151480" y="198595"/>
                  </a:lnTo>
                  <a:cubicBezTo>
                    <a:pt x="143193" y="194880"/>
                    <a:pt x="137383" y="178973"/>
                    <a:pt x="135097" y="171544"/>
                  </a:cubicBezTo>
                  <a:lnTo>
                    <a:pt x="135097" y="171544"/>
                  </a:lnTo>
                  <a:cubicBezTo>
                    <a:pt x="134477" y="169505"/>
                    <a:pt x="133968" y="167438"/>
                    <a:pt x="133573" y="165352"/>
                  </a:cubicBezTo>
                  <a:cubicBezTo>
                    <a:pt x="132579" y="161266"/>
                    <a:pt x="132098" y="157075"/>
                    <a:pt x="132144" y="152875"/>
                  </a:cubicBezTo>
                  <a:cubicBezTo>
                    <a:pt x="132093" y="152436"/>
                    <a:pt x="132093" y="151989"/>
                    <a:pt x="132144" y="151541"/>
                  </a:cubicBezTo>
                  <a:cubicBezTo>
                    <a:pt x="132040" y="150560"/>
                    <a:pt x="132040" y="149569"/>
                    <a:pt x="132144" y="148588"/>
                  </a:cubicBezTo>
                  <a:cubicBezTo>
                    <a:pt x="132433" y="147102"/>
                    <a:pt x="132913" y="145664"/>
                    <a:pt x="133573" y="144302"/>
                  </a:cubicBezTo>
                  <a:cubicBezTo>
                    <a:pt x="135669" y="140787"/>
                    <a:pt x="139109" y="138273"/>
                    <a:pt x="143098" y="137349"/>
                  </a:cubicBezTo>
                  <a:cubicBezTo>
                    <a:pt x="143098" y="137349"/>
                    <a:pt x="143098" y="137349"/>
                    <a:pt x="143860" y="137349"/>
                  </a:cubicBezTo>
                  <a:cubicBezTo>
                    <a:pt x="149878" y="137777"/>
                    <a:pt x="155196" y="141416"/>
                    <a:pt x="157766" y="146874"/>
                  </a:cubicBezTo>
                  <a:cubicBezTo>
                    <a:pt x="159052" y="150188"/>
                    <a:pt x="162605" y="152027"/>
                    <a:pt x="166053" y="151160"/>
                  </a:cubicBezTo>
                  <a:cubicBezTo>
                    <a:pt x="169545" y="150322"/>
                    <a:pt x="171870" y="147017"/>
                    <a:pt x="171482" y="143445"/>
                  </a:cubicBezTo>
                  <a:cubicBezTo>
                    <a:pt x="169863" y="128110"/>
                    <a:pt x="170244" y="100963"/>
                    <a:pt x="178245" y="93153"/>
                  </a:cubicBezTo>
                  <a:cubicBezTo>
                    <a:pt x="179480" y="91934"/>
                    <a:pt x="181182" y="91305"/>
                    <a:pt x="182912" y="91438"/>
                  </a:cubicBezTo>
                  <a:cubicBezTo>
                    <a:pt x="191675" y="95058"/>
                    <a:pt x="248540" y="117632"/>
                    <a:pt x="285116" y="102678"/>
                  </a:cubicBezTo>
                  <a:cubicBezTo>
                    <a:pt x="292545" y="99792"/>
                    <a:pt x="299108" y="95029"/>
                    <a:pt x="304166" y="88867"/>
                  </a:cubicBezTo>
                  <a:cubicBezTo>
                    <a:pt x="309166" y="108717"/>
                    <a:pt x="309166" y="129500"/>
                    <a:pt x="304166" y="149350"/>
                  </a:cubicBezTo>
                  <a:cubicBezTo>
                    <a:pt x="303480" y="153027"/>
                    <a:pt x="305709" y="156618"/>
                    <a:pt x="309309" y="157637"/>
                  </a:cubicBezTo>
                  <a:cubicBezTo>
                    <a:pt x="312929" y="158656"/>
                    <a:pt x="316720" y="156704"/>
                    <a:pt x="317977" y="153160"/>
                  </a:cubicBezTo>
                  <a:cubicBezTo>
                    <a:pt x="319815" y="145293"/>
                    <a:pt x="325864" y="139082"/>
                    <a:pt x="333693" y="137063"/>
                  </a:cubicBezTo>
                  <a:lnTo>
                    <a:pt x="333693" y="137063"/>
                  </a:lnTo>
                  <a:cubicBezTo>
                    <a:pt x="335512" y="137558"/>
                    <a:pt x="337246" y="138330"/>
                    <a:pt x="338837" y="139349"/>
                  </a:cubicBezTo>
                  <a:cubicBezTo>
                    <a:pt x="343933" y="143997"/>
                    <a:pt x="346304" y="150931"/>
                    <a:pt x="345123" y="157732"/>
                  </a:cubicBezTo>
                  <a:cubicBezTo>
                    <a:pt x="345056" y="159047"/>
                    <a:pt x="344895" y="160352"/>
                    <a:pt x="344647" y="161638"/>
                  </a:cubicBezTo>
                  <a:lnTo>
                    <a:pt x="344647" y="163257"/>
                  </a:lnTo>
                  <a:cubicBezTo>
                    <a:pt x="344142" y="166067"/>
                    <a:pt x="343437" y="168829"/>
                    <a:pt x="342551" y="171544"/>
                  </a:cubicBezTo>
                  <a:cubicBezTo>
                    <a:pt x="339503" y="181069"/>
                    <a:pt x="333026" y="195832"/>
                    <a:pt x="325692" y="198880"/>
                  </a:cubicBezTo>
                  <a:lnTo>
                    <a:pt x="325692" y="198880"/>
                  </a:lnTo>
                  <a:cubicBezTo>
                    <a:pt x="324559" y="199119"/>
                    <a:pt x="323397" y="199119"/>
                    <a:pt x="322263" y="198880"/>
                  </a:cubicBezTo>
                  <a:cubicBezTo>
                    <a:pt x="319044" y="198623"/>
                    <a:pt x="316062" y="200585"/>
                    <a:pt x="315024" y="203643"/>
                  </a:cubicBezTo>
                  <a:cubicBezTo>
                    <a:pt x="299498" y="249458"/>
                    <a:pt x="273876" y="272604"/>
                    <a:pt x="238824" y="272604"/>
                  </a:cubicBezTo>
                  <a:cubicBezTo>
                    <a:pt x="203772" y="272604"/>
                    <a:pt x="177959" y="249839"/>
                    <a:pt x="162529" y="204024"/>
                  </a:cubicBezTo>
                  <a:close/>
                  <a:moveTo>
                    <a:pt x="148718" y="65911"/>
                  </a:moveTo>
                  <a:cubicBezTo>
                    <a:pt x="148818" y="61644"/>
                    <a:pt x="150680" y="57615"/>
                    <a:pt x="153861" y="54767"/>
                  </a:cubicBezTo>
                  <a:cubicBezTo>
                    <a:pt x="156691" y="52976"/>
                    <a:pt x="160085" y="52300"/>
                    <a:pt x="163386" y="52862"/>
                  </a:cubicBezTo>
                  <a:cubicBezTo>
                    <a:pt x="167251" y="54072"/>
                    <a:pt x="171366" y="51919"/>
                    <a:pt x="172577" y="48052"/>
                  </a:cubicBezTo>
                  <a:cubicBezTo>
                    <a:pt x="172785" y="47395"/>
                    <a:pt x="172898" y="46699"/>
                    <a:pt x="172911" y="46004"/>
                  </a:cubicBezTo>
                  <a:lnTo>
                    <a:pt x="172911" y="46004"/>
                  </a:lnTo>
                  <a:cubicBezTo>
                    <a:pt x="173907" y="37422"/>
                    <a:pt x="178298" y="29602"/>
                    <a:pt x="185103" y="24287"/>
                  </a:cubicBezTo>
                  <a:cubicBezTo>
                    <a:pt x="198248" y="14000"/>
                    <a:pt x="221298" y="12286"/>
                    <a:pt x="251778" y="19429"/>
                  </a:cubicBezTo>
                  <a:cubicBezTo>
                    <a:pt x="268161" y="23144"/>
                    <a:pt x="298546" y="30288"/>
                    <a:pt x="310166" y="51719"/>
                  </a:cubicBezTo>
                  <a:cubicBezTo>
                    <a:pt x="311252" y="53776"/>
                    <a:pt x="313281" y="55167"/>
                    <a:pt x="315596" y="55434"/>
                  </a:cubicBezTo>
                  <a:cubicBezTo>
                    <a:pt x="317596" y="55434"/>
                    <a:pt x="323597" y="56386"/>
                    <a:pt x="327502" y="67245"/>
                  </a:cubicBezTo>
                  <a:cubicBezTo>
                    <a:pt x="333312" y="83247"/>
                    <a:pt x="331502" y="111536"/>
                    <a:pt x="330455" y="123347"/>
                  </a:cubicBezTo>
                  <a:cubicBezTo>
                    <a:pt x="327731" y="124023"/>
                    <a:pt x="325111" y="125052"/>
                    <a:pt x="322644" y="126395"/>
                  </a:cubicBezTo>
                  <a:cubicBezTo>
                    <a:pt x="325597" y="86485"/>
                    <a:pt x="313119" y="70960"/>
                    <a:pt x="311309" y="69245"/>
                  </a:cubicBezTo>
                  <a:cubicBezTo>
                    <a:pt x="309671" y="67378"/>
                    <a:pt x="307176" y="66511"/>
                    <a:pt x="304737" y="66959"/>
                  </a:cubicBezTo>
                  <a:cubicBezTo>
                    <a:pt x="302327" y="67407"/>
                    <a:pt x="300308" y="69064"/>
                    <a:pt x="299403" y="71341"/>
                  </a:cubicBezTo>
                  <a:cubicBezTo>
                    <a:pt x="296069" y="79751"/>
                    <a:pt x="289364" y="86380"/>
                    <a:pt x="280925" y="89629"/>
                  </a:cubicBezTo>
                  <a:cubicBezTo>
                    <a:pt x="247587" y="103249"/>
                    <a:pt x="189294" y="78294"/>
                    <a:pt x="188723" y="78103"/>
                  </a:cubicBezTo>
                  <a:cubicBezTo>
                    <a:pt x="188117" y="77827"/>
                    <a:pt x="187476" y="77637"/>
                    <a:pt x="186818" y="77532"/>
                  </a:cubicBezTo>
                  <a:cubicBezTo>
                    <a:pt x="180445" y="76541"/>
                    <a:pt x="173981" y="78627"/>
                    <a:pt x="169387" y="83152"/>
                  </a:cubicBezTo>
                  <a:cubicBezTo>
                    <a:pt x="159862" y="92677"/>
                    <a:pt x="157766" y="111727"/>
                    <a:pt x="157576" y="125919"/>
                  </a:cubicBezTo>
                  <a:cubicBezTo>
                    <a:pt x="154856" y="124614"/>
                    <a:pt x="151972" y="123690"/>
                    <a:pt x="149003" y="123157"/>
                  </a:cubicBezTo>
                  <a:cubicBezTo>
                    <a:pt x="147550" y="104107"/>
                    <a:pt x="147455" y="84980"/>
                    <a:pt x="148718" y="65911"/>
                  </a:cubicBezTo>
                  <a:close/>
                  <a:moveTo>
                    <a:pt x="276067" y="431100"/>
                  </a:moveTo>
                  <a:lnTo>
                    <a:pt x="260351" y="360043"/>
                  </a:lnTo>
                  <a:lnTo>
                    <a:pt x="279401" y="326325"/>
                  </a:lnTo>
                  <a:cubicBezTo>
                    <a:pt x="281325" y="323153"/>
                    <a:pt x="280544" y="319038"/>
                    <a:pt x="277591" y="316800"/>
                  </a:cubicBezTo>
                  <a:lnTo>
                    <a:pt x="255588" y="300703"/>
                  </a:lnTo>
                  <a:cubicBezTo>
                    <a:pt x="254325" y="299760"/>
                    <a:pt x="252785" y="299255"/>
                    <a:pt x="251207" y="299274"/>
                  </a:cubicBezTo>
                  <a:lnTo>
                    <a:pt x="224918" y="299274"/>
                  </a:lnTo>
                  <a:cubicBezTo>
                    <a:pt x="223302" y="299302"/>
                    <a:pt x="221737" y="299836"/>
                    <a:pt x="220441" y="300798"/>
                  </a:cubicBezTo>
                  <a:lnTo>
                    <a:pt x="199581" y="317562"/>
                  </a:lnTo>
                  <a:cubicBezTo>
                    <a:pt x="196576" y="319781"/>
                    <a:pt x="195824" y="323963"/>
                    <a:pt x="197867" y="327087"/>
                  </a:cubicBezTo>
                  <a:lnTo>
                    <a:pt x="216917" y="360805"/>
                  </a:lnTo>
                  <a:lnTo>
                    <a:pt x="201200" y="431862"/>
                  </a:lnTo>
                  <a:lnTo>
                    <a:pt x="164624" y="306894"/>
                  </a:lnTo>
                  <a:cubicBezTo>
                    <a:pt x="181865" y="298607"/>
                    <a:pt x="193199" y="288987"/>
                    <a:pt x="196628" y="278319"/>
                  </a:cubicBezTo>
                  <a:cubicBezTo>
                    <a:pt x="196669" y="277909"/>
                    <a:pt x="196669" y="277490"/>
                    <a:pt x="196628" y="277081"/>
                  </a:cubicBezTo>
                  <a:cubicBezTo>
                    <a:pt x="209117" y="284339"/>
                    <a:pt x="223333" y="288091"/>
                    <a:pt x="237776" y="287939"/>
                  </a:cubicBezTo>
                  <a:cubicBezTo>
                    <a:pt x="244184" y="287939"/>
                    <a:pt x="250572" y="287234"/>
                    <a:pt x="256826" y="285844"/>
                  </a:cubicBezTo>
                  <a:lnTo>
                    <a:pt x="260446" y="284986"/>
                  </a:lnTo>
                  <a:cubicBezTo>
                    <a:pt x="263694" y="284224"/>
                    <a:pt x="266885" y="283205"/>
                    <a:pt x="269971" y="281938"/>
                  </a:cubicBezTo>
                  <a:cubicBezTo>
                    <a:pt x="274019" y="280300"/>
                    <a:pt x="277915" y="278290"/>
                    <a:pt x="281591" y="275938"/>
                  </a:cubicBezTo>
                  <a:cubicBezTo>
                    <a:pt x="286068" y="290616"/>
                    <a:pt x="297127" y="302379"/>
                    <a:pt x="311500" y="3077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265" name="Freeform: Shape 264">
              <a:extLst>
                <a:ext uri="{FF2B5EF4-FFF2-40B4-BE49-F238E27FC236}">
                  <a16:creationId xmlns:a16="http://schemas.microsoft.com/office/drawing/2014/main" id="{993A48D1-9FC1-814D-451B-5D2188E5E4D0}"/>
                </a:ext>
              </a:extLst>
            </p:cNvPr>
            <p:cNvSpPr/>
            <p:nvPr/>
          </p:nvSpPr>
          <p:spPr>
            <a:xfrm>
              <a:off x="1324572" y="1695324"/>
              <a:ext cx="90392" cy="14287"/>
            </a:xfrm>
            <a:custGeom>
              <a:avLst/>
              <a:gdLst>
                <a:gd name="connsiteX0" fmla="*/ 0 w 90392"/>
                <a:gd name="connsiteY0" fmla="*/ 0 h 14287"/>
                <a:gd name="connsiteX1" fmla="*/ 90392 w 90392"/>
                <a:gd name="connsiteY1" fmla="*/ 0 h 14287"/>
                <a:gd name="connsiteX2" fmla="*/ 90392 w 90392"/>
                <a:gd name="connsiteY2" fmla="*/ 14287 h 14287"/>
                <a:gd name="connsiteX3" fmla="*/ 0 w 90392"/>
                <a:gd name="connsiteY3" fmla="*/ 14287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0392" h="14287">
                  <a:moveTo>
                    <a:pt x="0" y="0"/>
                  </a:moveTo>
                  <a:lnTo>
                    <a:pt x="90392" y="0"/>
                  </a:lnTo>
                  <a:lnTo>
                    <a:pt x="90392" y="14287"/>
                  </a:lnTo>
                  <a:lnTo>
                    <a:pt x="0" y="1428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</p:grpSp>
      <p:grpSp>
        <p:nvGrpSpPr>
          <p:cNvPr id="266" name="Group 265">
            <a:extLst>
              <a:ext uri="{FF2B5EF4-FFF2-40B4-BE49-F238E27FC236}">
                <a16:creationId xmlns:a16="http://schemas.microsoft.com/office/drawing/2014/main" id="{5A40AAE6-AEB6-6992-55C2-720E242B15BC}"/>
              </a:ext>
            </a:extLst>
          </p:cNvPr>
          <p:cNvGrpSpPr/>
          <p:nvPr/>
        </p:nvGrpSpPr>
        <p:grpSpPr>
          <a:xfrm>
            <a:off x="10963661" y="8528086"/>
            <a:ext cx="895515" cy="893363"/>
            <a:chOff x="3582474" y="1277176"/>
            <a:chExt cx="554450" cy="553117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267" name="Freeform: Shape 266">
              <a:extLst>
                <a:ext uri="{FF2B5EF4-FFF2-40B4-BE49-F238E27FC236}">
                  <a16:creationId xmlns:a16="http://schemas.microsoft.com/office/drawing/2014/main" id="{146D11F3-DB3B-0ABB-D247-47016735DEC5}"/>
                </a:ext>
              </a:extLst>
            </p:cNvPr>
            <p:cNvSpPr/>
            <p:nvPr/>
          </p:nvSpPr>
          <p:spPr>
            <a:xfrm>
              <a:off x="4012242" y="1452436"/>
              <a:ext cx="124682" cy="204216"/>
            </a:xfrm>
            <a:custGeom>
              <a:avLst/>
              <a:gdLst>
                <a:gd name="connsiteX0" fmla="*/ 102236 w 124682"/>
                <a:gd name="connsiteY0" fmla="*/ 204083 h 204216"/>
                <a:gd name="connsiteX1" fmla="*/ 95187 w 124682"/>
                <a:gd name="connsiteY1" fmla="*/ 198368 h 204216"/>
                <a:gd name="connsiteX2" fmla="*/ 100807 w 124682"/>
                <a:gd name="connsiteY2" fmla="*/ 189986 h 204216"/>
                <a:gd name="connsiteX3" fmla="*/ 110332 w 124682"/>
                <a:gd name="connsiteY3" fmla="*/ 177889 h 204216"/>
                <a:gd name="connsiteX4" fmla="*/ 110332 w 124682"/>
                <a:gd name="connsiteY4" fmla="*/ 55778 h 204216"/>
                <a:gd name="connsiteX5" fmla="*/ 73756 w 124682"/>
                <a:gd name="connsiteY5" fmla="*/ 14154 h 204216"/>
                <a:gd name="connsiteX6" fmla="*/ 7081 w 124682"/>
                <a:gd name="connsiteY6" fmla="*/ 14154 h 204216"/>
                <a:gd name="connsiteX7" fmla="*/ -63 w 124682"/>
                <a:gd name="connsiteY7" fmla="*/ 7010 h 204216"/>
                <a:gd name="connsiteX8" fmla="*/ 7081 w 124682"/>
                <a:gd name="connsiteY8" fmla="*/ -133 h 204216"/>
                <a:gd name="connsiteX9" fmla="*/ 73756 w 124682"/>
                <a:gd name="connsiteY9" fmla="*/ -133 h 204216"/>
                <a:gd name="connsiteX10" fmla="*/ 124619 w 124682"/>
                <a:gd name="connsiteY10" fmla="*/ 55302 h 204216"/>
                <a:gd name="connsiteX11" fmla="*/ 124619 w 124682"/>
                <a:gd name="connsiteY11" fmla="*/ 177889 h 204216"/>
                <a:gd name="connsiteX12" fmla="*/ 103378 w 124682"/>
                <a:gd name="connsiteY12" fmla="*/ 203988 h 20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4682" h="204216">
                  <a:moveTo>
                    <a:pt x="102236" y="204083"/>
                  </a:moveTo>
                  <a:cubicBezTo>
                    <a:pt x="98835" y="204073"/>
                    <a:pt x="95902" y="201692"/>
                    <a:pt x="95187" y="198368"/>
                  </a:cubicBezTo>
                  <a:cubicBezTo>
                    <a:pt x="94425" y="194501"/>
                    <a:pt x="96940" y="190748"/>
                    <a:pt x="100807" y="189986"/>
                  </a:cubicBezTo>
                  <a:cubicBezTo>
                    <a:pt x="106408" y="188662"/>
                    <a:pt x="110351" y="183642"/>
                    <a:pt x="110332" y="177889"/>
                  </a:cubicBezTo>
                  <a:lnTo>
                    <a:pt x="110332" y="55778"/>
                  </a:lnTo>
                  <a:cubicBezTo>
                    <a:pt x="109665" y="36728"/>
                    <a:pt x="93568" y="14154"/>
                    <a:pt x="73756" y="14154"/>
                  </a:cubicBezTo>
                  <a:lnTo>
                    <a:pt x="7081" y="14154"/>
                  </a:lnTo>
                  <a:cubicBezTo>
                    <a:pt x="3138" y="14154"/>
                    <a:pt x="-63" y="10954"/>
                    <a:pt x="-63" y="7010"/>
                  </a:cubicBezTo>
                  <a:cubicBezTo>
                    <a:pt x="-63" y="3067"/>
                    <a:pt x="3138" y="-133"/>
                    <a:pt x="7081" y="-133"/>
                  </a:cubicBezTo>
                  <a:lnTo>
                    <a:pt x="73756" y="-133"/>
                  </a:lnTo>
                  <a:cubicBezTo>
                    <a:pt x="101759" y="-133"/>
                    <a:pt x="123667" y="29109"/>
                    <a:pt x="124619" y="55302"/>
                  </a:cubicBezTo>
                  <a:lnTo>
                    <a:pt x="124619" y="177889"/>
                  </a:lnTo>
                  <a:cubicBezTo>
                    <a:pt x="124581" y="190510"/>
                    <a:pt x="115723" y="201387"/>
                    <a:pt x="103378" y="2039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268" name="Freeform: Shape 267">
              <a:extLst>
                <a:ext uri="{FF2B5EF4-FFF2-40B4-BE49-F238E27FC236}">
                  <a16:creationId xmlns:a16="http://schemas.microsoft.com/office/drawing/2014/main" id="{C1392A0B-375F-B444-0219-D87F16B9281D}"/>
                </a:ext>
              </a:extLst>
            </p:cNvPr>
            <p:cNvSpPr/>
            <p:nvPr/>
          </p:nvSpPr>
          <p:spPr>
            <a:xfrm>
              <a:off x="3987953" y="1333469"/>
              <a:ext cx="101536" cy="101536"/>
            </a:xfrm>
            <a:custGeom>
              <a:avLst/>
              <a:gdLst>
                <a:gd name="connsiteX0" fmla="*/ 50705 w 101536"/>
                <a:gd name="connsiteY0" fmla="*/ 101403 h 101536"/>
                <a:gd name="connsiteX1" fmla="*/ -63 w 101536"/>
                <a:gd name="connsiteY1" fmla="*/ 50635 h 101536"/>
                <a:gd name="connsiteX2" fmla="*/ 50705 w 101536"/>
                <a:gd name="connsiteY2" fmla="*/ -133 h 101536"/>
                <a:gd name="connsiteX3" fmla="*/ 101473 w 101536"/>
                <a:gd name="connsiteY3" fmla="*/ 50635 h 101536"/>
                <a:gd name="connsiteX4" fmla="*/ 50705 w 101536"/>
                <a:gd name="connsiteY4" fmla="*/ 101403 h 101536"/>
                <a:gd name="connsiteX5" fmla="*/ 50705 w 101536"/>
                <a:gd name="connsiteY5" fmla="*/ 14154 h 101536"/>
                <a:gd name="connsiteX6" fmla="*/ 14225 w 101536"/>
                <a:gd name="connsiteY6" fmla="*/ 50635 h 101536"/>
                <a:gd name="connsiteX7" fmla="*/ 50705 w 101536"/>
                <a:gd name="connsiteY7" fmla="*/ 87116 h 101536"/>
                <a:gd name="connsiteX8" fmla="*/ 87186 w 101536"/>
                <a:gd name="connsiteY8" fmla="*/ 50635 h 101536"/>
                <a:gd name="connsiteX9" fmla="*/ 50705 w 101536"/>
                <a:gd name="connsiteY9" fmla="*/ 14154 h 1015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1536" h="101536">
                  <a:moveTo>
                    <a:pt x="50705" y="101403"/>
                  </a:moveTo>
                  <a:cubicBezTo>
                    <a:pt x="22664" y="101403"/>
                    <a:pt x="-63" y="78677"/>
                    <a:pt x="-63" y="50635"/>
                  </a:cubicBezTo>
                  <a:cubicBezTo>
                    <a:pt x="-63" y="22593"/>
                    <a:pt x="22664" y="-133"/>
                    <a:pt x="50705" y="-133"/>
                  </a:cubicBezTo>
                  <a:cubicBezTo>
                    <a:pt x="78747" y="-133"/>
                    <a:pt x="101473" y="22593"/>
                    <a:pt x="101473" y="50635"/>
                  </a:cubicBezTo>
                  <a:cubicBezTo>
                    <a:pt x="101473" y="78677"/>
                    <a:pt x="78747" y="101403"/>
                    <a:pt x="50705" y="101403"/>
                  </a:cubicBezTo>
                  <a:close/>
                  <a:moveTo>
                    <a:pt x="50705" y="14154"/>
                  </a:moveTo>
                  <a:cubicBezTo>
                    <a:pt x="30560" y="14154"/>
                    <a:pt x="14225" y="30490"/>
                    <a:pt x="14225" y="50635"/>
                  </a:cubicBezTo>
                  <a:cubicBezTo>
                    <a:pt x="14225" y="70780"/>
                    <a:pt x="30560" y="87116"/>
                    <a:pt x="50705" y="87116"/>
                  </a:cubicBezTo>
                  <a:cubicBezTo>
                    <a:pt x="70851" y="87116"/>
                    <a:pt x="87186" y="70780"/>
                    <a:pt x="87186" y="50635"/>
                  </a:cubicBezTo>
                  <a:cubicBezTo>
                    <a:pt x="87129" y="30509"/>
                    <a:pt x="70832" y="14202"/>
                    <a:pt x="50705" y="1415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269" name="Freeform: Shape 268">
              <a:extLst>
                <a:ext uri="{FF2B5EF4-FFF2-40B4-BE49-F238E27FC236}">
                  <a16:creationId xmlns:a16="http://schemas.microsoft.com/office/drawing/2014/main" id="{6895E7B2-8E77-3575-A1C2-144EAB337044}"/>
                </a:ext>
              </a:extLst>
            </p:cNvPr>
            <p:cNvSpPr/>
            <p:nvPr/>
          </p:nvSpPr>
          <p:spPr>
            <a:xfrm>
              <a:off x="4081679" y="1526064"/>
              <a:ext cx="14287" cy="77628"/>
            </a:xfrm>
            <a:custGeom>
              <a:avLst/>
              <a:gdLst>
                <a:gd name="connsiteX0" fmla="*/ 7081 w 14287"/>
                <a:gd name="connsiteY0" fmla="*/ 77496 h 77628"/>
                <a:gd name="connsiteX1" fmla="*/ -63 w 14287"/>
                <a:gd name="connsiteY1" fmla="*/ 70352 h 77628"/>
                <a:gd name="connsiteX2" fmla="*/ -63 w 14287"/>
                <a:gd name="connsiteY2" fmla="*/ 7010 h 77628"/>
                <a:gd name="connsiteX3" fmla="*/ 7081 w 14287"/>
                <a:gd name="connsiteY3" fmla="*/ -133 h 77628"/>
                <a:gd name="connsiteX4" fmla="*/ 14225 w 14287"/>
                <a:gd name="connsiteY4" fmla="*/ 7010 h 77628"/>
                <a:gd name="connsiteX5" fmla="*/ 14225 w 14287"/>
                <a:gd name="connsiteY5" fmla="*/ 70352 h 77628"/>
                <a:gd name="connsiteX6" fmla="*/ 7081 w 14287"/>
                <a:gd name="connsiteY6" fmla="*/ 77496 h 77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287" h="77628">
                  <a:moveTo>
                    <a:pt x="7081" y="77496"/>
                  </a:moveTo>
                  <a:cubicBezTo>
                    <a:pt x="3156" y="77448"/>
                    <a:pt x="-15" y="74276"/>
                    <a:pt x="-63" y="70352"/>
                  </a:cubicBezTo>
                  <a:lnTo>
                    <a:pt x="-63" y="7010"/>
                  </a:lnTo>
                  <a:cubicBezTo>
                    <a:pt x="-63" y="3067"/>
                    <a:pt x="3138" y="-133"/>
                    <a:pt x="7081" y="-133"/>
                  </a:cubicBezTo>
                  <a:cubicBezTo>
                    <a:pt x="11024" y="-133"/>
                    <a:pt x="14225" y="3067"/>
                    <a:pt x="14225" y="7010"/>
                  </a:cubicBezTo>
                  <a:lnTo>
                    <a:pt x="14225" y="70352"/>
                  </a:lnTo>
                  <a:cubicBezTo>
                    <a:pt x="14177" y="74276"/>
                    <a:pt x="11005" y="77448"/>
                    <a:pt x="7081" y="7749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270" name="Freeform: Shape 269">
              <a:extLst>
                <a:ext uri="{FF2B5EF4-FFF2-40B4-BE49-F238E27FC236}">
                  <a16:creationId xmlns:a16="http://schemas.microsoft.com/office/drawing/2014/main" id="{C69B8102-D212-D180-D5AE-F2C3388D078F}"/>
                </a:ext>
              </a:extLst>
            </p:cNvPr>
            <p:cNvSpPr/>
            <p:nvPr/>
          </p:nvSpPr>
          <p:spPr>
            <a:xfrm>
              <a:off x="3582474" y="1452436"/>
              <a:ext cx="124967" cy="204318"/>
            </a:xfrm>
            <a:custGeom>
              <a:avLst/>
              <a:gdLst>
                <a:gd name="connsiteX0" fmla="*/ 22987 w 124967"/>
                <a:gd name="connsiteY0" fmla="*/ 204178 h 204318"/>
                <a:gd name="connsiteX1" fmla="*/ 21654 w 124967"/>
                <a:gd name="connsiteY1" fmla="*/ 204178 h 204318"/>
                <a:gd name="connsiteX2" fmla="*/ -63 w 124967"/>
                <a:gd name="connsiteY2" fmla="*/ 177984 h 204318"/>
                <a:gd name="connsiteX3" fmla="*/ -63 w 124967"/>
                <a:gd name="connsiteY3" fmla="*/ 62351 h 204318"/>
                <a:gd name="connsiteX4" fmla="*/ -63 w 124967"/>
                <a:gd name="connsiteY4" fmla="*/ 55302 h 204318"/>
                <a:gd name="connsiteX5" fmla="*/ 50705 w 124967"/>
                <a:gd name="connsiteY5" fmla="*/ -133 h 204318"/>
                <a:gd name="connsiteX6" fmla="*/ 117761 w 124967"/>
                <a:gd name="connsiteY6" fmla="*/ -133 h 204318"/>
                <a:gd name="connsiteX7" fmla="*/ 124905 w 124967"/>
                <a:gd name="connsiteY7" fmla="*/ 7010 h 204318"/>
                <a:gd name="connsiteX8" fmla="*/ 117761 w 124967"/>
                <a:gd name="connsiteY8" fmla="*/ 14154 h 204318"/>
                <a:gd name="connsiteX9" fmla="*/ 51086 w 124967"/>
                <a:gd name="connsiteY9" fmla="*/ 14154 h 204318"/>
                <a:gd name="connsiteX10" fmla="*/ 14606 w 124967"/>
                <a:gd name="connsiteY10" fmla="*/ 55778 h 204318"/>
                <a:gd name="connsiteX11" fmla="*/ 14606 w 124967"/>
                <a:gd name="connsiteY11" fmla="*/ 177889 h 204318"/>
                <a:gd name="connsiteX12" fmla="*/ 24702 w 124967"/>
                <a:gd name="connsiteY12" fmla="*/ 189986 h 204318"/>
                <a:gd name="connsiteX13" fmla="*/ 30417 w 124967"/>
                <a:gd name="connsiteY13" fmla="*/ 198368 h 204318"/>
                <a:gd name="connsiteX14" fmla="*/ 22987 w 124967"/>
                <a:gd name="connsiteY14" fmla="*/ 204178 h 204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24967" h="204318">
                  <a:moveTo>
                    <a:pt x="22987" y="204178"/>
                  </a:moveTo>
                  <a:lnTo>
                    <a:pt x="21654" y="204178"/>
                  </a:lnTo>
                  <a:cubicBezTo>
                    <a:pt x="9081" y="201768"/>
                    <a:pt x="-15" y="190786"/>
                    <a:pt x="-63" y="177984"/>
                  </a:cubicBezTo>
                  <a:lnTo>
                    <a:pt x="-63" y="62351"/>
                  </a:lnTo>
                  <a:cubicBezTo>
                    <a:pt x="-63" y="62351"/>
                    <a:pt x="-63" y="55493"/>
                    <a:pt x="-63" y="55302"/>
                  </a:cubicBezTo>
                  <a:cubicBezTo>
                    <a:pt x="890" y="29109"/>
                    <a:pt x="22797" y="-133"/>
                    <a:pt x="50705" y="-133"/>
                  </a:cubicBezTo>
                  <a:lnTo>
                    <a:pt x="117761" y="-133"/>
                  </a:lnTo>
                  <a:cubicBezTo>
                    <a:pt x="121705" y="-133"/>
                    <a:pt x="124905" y="3067"/>
                    <a:pt x="124905" y="7010"/>
                  </a:cubicBezTo>
                  <a:cubicBezTo>
                    <a:pt x="124905" y="10954"/>
                    <a:pt x="121705" y="14154"/>
                    <a:pt x="117761" y="14154"/>
                  </a:cubicBezTo>
                  <a:lnTo>
                    <a:pt x="51086" y="14154"/>
                  </a:lnTo>
                  <a:cubicBezTo>
                    <a:pt x="31370" y="14154"/>
                    <a:pt x="15272" y="36538"/>
                    <a:pt x="14606" y="55778"/>
                  </a:cubicBezTo>
                  <a:lnTo>
                    <a:pt x="14606" y="177889"/>
                  </a:lnTo>
                  <a:cubicBezTo>
                    <a:pt x="14606" y="183833"/>
                    <a:pt x="18854" y="188928"/>
                    <a:pt x="24702" y="189986"/>
                  </a:cubicBezTo>
                  <a:cubicBezTo>
                    <a:pt x="28541" y="190795"/>
                    <a:pt x="31065" y="194491"/>
                    <a:pt x="30417" y="198368"/>
                  </a:cubicBezTo>
                  <a:cubicBezTo>
                    <a:pt x="29712" y="201873"/>
                    <a:pt x="26559" y="204340"/>
                    <a:pt x="22987" y="2041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271" name="Freeform: Shape 270">
              <a:extLst>
                <a:ext uri="{FF2B5EF4-FFF2-40B4-BE49-F238E27FC236}">
                  <a16:creationId xmlns:a16="http://schemas.microsoft.com/office/drawing/2014/main" id="{D1BC258A-E166-F790-7548-F225ECE5CD5A}"/>
                </a:ext>
              </a:extLst>
            </p:cNvPr>
            <p:cNvSpPr/>
            <p:nvPr/>
          </p:nvSpPr>
          <p:spPr>
            <a:xfrm>
              <a:off x="3630480" y="1333469"/>
              <a:ext cx="101536" cy="101536"/>
            </a:xfrm>
            <a:custGeom>
              <a:avLst/>
              <a:gdLst>
                <a:gd name="connsiteX0" fmla="*/ 50705 w 101536"/>
                <a:gd name="connsiteY0" fmla="*/ 101403 h 101536"/>
                <a:gd name="connsiteX1" fmla="*/ -63 w 101536"/>
                <a:gd name="connsiteY1" fmla="*/ 50635 h 101536"/>
                <a:gd name="connsiteX2" fmla="*/ 50705 w 101536"/>
                <a:gd name="connsiteY2" fmla="*/ -133 h 101536"/>
                <a:gd name="connsiteX3" fmla="*/ 101473 w 101536"/>
                <a:gd name="connsiteY3" fmla="*/ 50635 h 101536"/>
                <a:gd name="connsiteX4" fmla="*/ 50705 w 101536"/>
                <a:gd name="connsiteY4" fmla="*/ 101403 h 101536"/>
                <a:gd name="connsiteX5" fmla="*/ 50705 w 101536"/>
                <a:gd name="connsiteY5" fmla="*/ 14154 h 101536"/>
                <a:gd name="connsiteX6" fmla="*/ 14225 w 101536"/>
                <a:gd name="connsiteY6" fmla="*/ 50635 h 101536"/>
                <a:gd name="connsiteX7" fmla="*/ 50705 w 101536"/>
                <a:gd name="connsiteY7" fmla="*/ 87116 h 101536"/>
                <a:gd name="connsiteX8" fmla="*/ 87186 w 101536"/>
                <a:gd name="connsiteY8" fmla="*/ 50635 h 101536"/>
                <a:gd name="connsiteX9" fmla="*/ 50705 w 101536"/>
                <a:gd name="connsiteY9" fmla="*/ 14154 h 1015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1536" h="101536">
                  <a:moveTo>
                    <a:pt x="50705" y="101403"/>
                  </a:moveTo>
                  <a:cubicBezTo>
                    <a:pt x="22664" y="101403"/>
                    <a:pt x="-63" y="78677"/>
                    <a:pt x="-63" y="50635"/>
                  </a:cubicBezTo>
                  <a:cubicBezTo>
                    <a:pt x="-63" y="22593"/>
                    <a:pt x="22664" y="-133"/>
                    <a:pt x="50705" y="-133"/>
                  </a:cubicBezTo>
                  <a:cubicBezTo>
                    <a:pt x="78747" y="-133"/>
                    <a:pt x="101473" y="22593"/>
                    <a:pt x="101473" y="50635"/>
                  </a:cubicBezTo>
                  <a:cubicBezTo>
                    <a:pt x="101473" y="78677"/>
                    <a:pt x="78747" y="101403"/>
                    <a:pt x="50705" y="101403"/>
                  </a:cubicBezTo>
                  <a:close/>
                  <a:moveTo>
                    <a:pt x="50705" y="14154"/>
                  </a:moveTo>
                  <a:cubicBezTo>
                    <a:pt x="30560" y="14154"/>
                    <a:pt x="14225" y="30490"/>
                    <a:pt x="14225" y="50635"/>
                  </a:cubicBezTo>
                  <a:cubicBezTo>
                    <a:pt x="14225" y="70780"/>
                    <a:pt x="30560" y="87116"/>
                    <a:pt x="50705" y="87116"/>
                  </a:cubicBezTo>
                  <a:cubicBezTo>
                    <a:pt x="70851" y="87116"/>
                    <a:pt x="87186" y="70780"/>
                    <a:pt x="87186" y="50635"/>
                  </a:cubicBezTo>
                  <a:cubicBezTo>
                    <a:pt x="87129" y="30509"/>
                    <a:pt x="70832" y="14202"/>
                    <a:pt x="50705" y="1415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272" name="Freeform: Shape 271">
              <a:extLst>
                <a:ext uri="{FF2B5EF4-FFF2-40B4-BE49-F238E27FC236}">
                  <a16:creationId xmlns:a16="http://schemas.microsoft.com/office/drawing/2014/main" id="{DDB89F19-BCBE-1E4D-D617-A0E037010203}"/>
                </a:ext>
              </a:extLst>
            </p:cNvPr>
            <p:cNvSpPr/>
            <p:nvPr/>
          </p:nvSpPr>
          <p:spPr>
            <a:xfrm>
              <a:off x="3623717" y="1526064"/>
              <a:ext cx="14287" cy="77628"/>
            </a:xfrm>
            <a:custGeom>
              <a:avLst/>
              <a:gdLst>
                <a:gd name="connsiteX0" fmla="*/ 7081 w 14287"/>
                <a:gd name="connsiteY0" fmla="*/ 77496 h 77628"/>
                <a:gd name="connsiteX1" fmla="*/ -63 w 14287"/>
                <a:gd name="connsiteY1" fmla="*/ 70352 h 77628"/>
                <a:gd name="connsiteX2" fmla="*/ -63 w 14287"/>
                <a:gd name="connsiteY2" fmla="*/ 7010 h 77628"/>
                <a:gd name="connsiteX3" fmla="*/ 7081 w 14287"/>
                <a:gd name="connsiteY3" fmla="*/ -133 h 77628"/>
                <a:gd name="connsiteX4" fmla="*/ 14225 w 14287"/>
                <a:gd name="connsiteY4" fmla="*/ 7010 h 77628"/>
                <a:gd name="connsiteX5" fmla="*/ 14225 w 14287"/>
                <a:gd name="connsiteY5" fmla="*/ 70352 h 77628"/>
                <a:gd name="connsiteX6" fmla="*/ 7081 w 14287"/>
                <a:gd name="connsiteY6" fmla="*/ 77496 h 77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287" h="77628">
                  <a:moveTo>
                    <a:pt x="7081" y="77496"/>
                  </a:moveTo>
                  <a:cubicBezTo>
                    <a:pt x="3138" y="77496"/>
                    <a:pt x="-63" y="74295"/>
                    <a:pt x="-63" y="70352"/>
                  </a:cubicBezTo>
                  <a:lnTo>
                    <a:pt x="-63" y="7010"/>
                  </a:lnTo>
                  <a:cubicBezTo>
                    <a:pt x="-63" y="3067"/>
                    <a:pt x="3138" y="-133"/>
                    <a:pt x="7081" y="-133"/>
                  </a:cubicBezTo>
                  <a:cubicBezTo>
                    <a:pt x="11024" y="-133"/>
                    <a:pt x="14225" y="3067"/>
                    <a:pt x="14225" y="7010"/>
                  </a:cubicBezTo>
                  <a:lnTo>
                    <a:pt x="14225" y="70352"/>
                  </a:lnTo>
                  <a:cubicBezTo>
                    <a:pt x="14177" y="74276"/>
                    <a:pt x="11005" y="77448"/>
                    <a:pt x="7081" y="7749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273" name="Freeform: Shape 272">
              <a:extLst>
                <a:ext uri="{FF2B5EF4-FFF2-40B4-BE49-F238E27FC236}">
                  <a16:creationId xmlns:a16="http://schemas.microsoft.com/office/drawing/2014/main" id="{A7F8A8D0-72CA-C43D-17B3-F773CFD88663}"/>
                </a:ext>
              </a:extLst>
            </p:cNvPr>
            <p:cNvSpPr/>
            <p:nvPr/>
          </p:nvSpPr>
          <p:spPr>
            <a:xfrm>
              <a:off x="3731218" y="1421671"/>
              <a:ext cx="256293" cy="167270"/>
            </a:xfrm>
            <a:custGeom>
              <a:avLst/>
              <a:gdLst>
                <a:gd name="connsiteX0" fmla="*/ 7117 w 256293"/>
                <a:gd name="connsiteY0" fmla="*/ 167126 h 167270"/>
                <a:gd name="connsiteX1" fmla="*/ -27 w 256293"/>
                <a:gd name="connsiteY1" fmla="*/ 159982 h 167270"/>
                <a:gd name="connsiteX2" fmla="*/ -27 w 256293"/>
                <a:gd name="connsiteY2" fmla="*/ 80448 h 167270"/>
                <a:gd name="connsiteX3" fmla="*/ -27 w 256293"/>
                <a:gd name="connsiteY3" fmla="*/ 79400 h 167270"/>
                <a:gd name="connsiteX4" fmla="*/ -27 w 256293"/>
                <a:gd name="connsiteY4" fmla="*/ 71018 h 167270"/>
                <a:gd name="connsiteX5" fmla="*/ 65029 w 256293"/>
                <a:gd name="connsiteY5" fmla="*/ -133 h 167270"/>
                <a:gd name="connsiteX6" fmla="*/ 191140 w 256293"/>
                <a:gd name="connsiteY6" fmla="*/ -133 h 167270"/>
                <a:gd name="connsiteX7" fmla="*/ 256195 w 256293"/>
                <a:gd name="connsiteY7" fmla="*/ 71114 h 167270"/>
                <a:gd name="connsiteX8" fmla="*/ 256195 w 256293"/>
                <a:gd name="connsiteY8" fmla="*/ 79400 h 167270"/>
                <a:gd name="connsiteX9" fmla="*/ 256195 w 256293"/>
                <a:gd name="connsiteY9" fmla="*/ 80448 h 167270"/>
                <a:gd name="connsiteX10" fmla="*/ 256195 w 256293"/>
                <a:gd name="connsiteY10" fmla="*/ 159029 h 167270"/>
                <a:gd name="connsiteX11" fmla="*/ 249052 w 256293"/>
                <a:gd name="connsiteY11" fmla="*/ 166173 h 167270"/>
                <a:gd name="connsiteX12" fmla="*/ 241908 w 256293"/>
                <a:gd name="connsiteY12" fmla="*/ 159029 h 167270"/>
                <a:gd name="connsiteX13" fmla="*/ 241908 w 256293"/>
                <a:gd name="connsiteY13" fmla="*/ 84735 h 167270"/>
                <a:gd name="connsiteX14" fmla="*/ 241908 w 256293"/>
                <a:gd name="connsiteY14" fmla="*/ 71590 h 167270"/>
                <a:gd name="connsiteX15" fmla="*/ 191140 w 256293"/>
                <a:gd name="connsiteY15" fmla="*/ 14440 h 167270"/>
                <a:gd name="connsiteX16" fmla="*/ 65505 w 256293"/>
                <a:gd name="connsiteY16" fmla="*/ 14440 h 167270"/>
                <a:gd name="connsiteX17" fmla="*/ 14737 w 256293"/>
                <a:gd name="connsiteY17" fmla="*/ 71590 h 167270"/>
                <a:gd name="connsiteX18" fmla="*/ 14737 w 256293"/>
                <a:gd name="connsiteY18" fmla="*/ 84735 h 167270"/>
                <a:gd name="connsiteX19" fmla="*/ 14737 w 256293"/>
                <a:gd name="connsiteY19" fmla="*/ 160363 h 167270"/>
                <a:gd name="connsiteX20" fmla="*/ 7117 w 256293"/>
                <a:gd name="connsiteY20" fmla="*/ 167126 h 167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56293" h="167270">
                  <a:moveTo>
                    <a:pt x="7117" y="167126"/>
                  </a:moveTo>
                  <a:cubicBezTo>
                    <a:pt x="3192" y="167078"/>
                    <a:pt x="21" y="163906"/>
                    <a:pt x="-27" y="159982"/>
                  </a:cubicBezTo>
                  <a:lnTo>
                    <a:pt x="-27" y="80448"/>
                  </a:lnTo>
                  <a:cubicBezTo>
                    <a:pt x="-75" y="80096"/>
                    <a:pt x="-75" y="79743"/>
                    <a:pt x="-27" y="79400"/>
                  </a:cubicBezTo>
                  <a:cubicBezTo>
                    <a:pt x="-27" y="75590"/>
                    <a:pt x="-27" y="71209"/>
                    <a:pt x="-27" y="71018"/>
                  </a:cubicBezTo>
                  <a:cubicBezTo>
                    <a:pt x="1116" y="37490"/>
                    <a:pt x="29215" y="-133"/>
                    <a:pt x="65029" y="-133"/>
                  </a:cubicBezTo>
                  <a:lnTo>
                    <a:pt x="191140" y="-133"/>
                  </a:lnTo>
                  <a:cubicBezTo>
                    <a:pt x="226954" y="-133"/>
                    <a:pt x="255052" y="37490"/>
                    <a:pt x="256195" y="71114"/>
                  </a:cubicBezTo>
                  <a:cubicBezTo>
                    <a:pt x="256195" y="71114"/>
                    <a:pt x="256195" y="75686"/>
                    <a:pt x="256195" y="79400"/>
                  </a:cubicBezTo>
                  <a:cubicBezTo>
                    <a:pt x="256243" y="79743"/>
                    <a:pt x="256243" y="80096"/>
                    <a:pt x="256195" y="80448"/>
                  </a:cubicBezTo>
                  <a:lnTo>
                    <a:pt x="256195" y="159029"/>
                  </a:lnTo>
                  <a:cubicBezTo>
                    <a:pt x="256195" y="162973"/>
                    <a:pt x="252995" y="166173"/>
                    <a:pt x="249052" y="166173"/>
                  </a:cubicBezTo>
                  <a:cubicBezTo>
                    <a:pt x="245108" y="166173"/>
                    <a:pt x="241908" y="162973"/>
                    <a:pt x="241908" y="159029"/>
                  </a:cubicBezTo>
                  <a:lnTo>
                    <a:pt x="241908" y="84735"/>
                  </a:lnTo>
                  <a:cubicBezTo>
                    <a:pt x="241908" y="84068"/>
                    <a:pt x="241908" y="72447"/>
                    <a:pt x="241908" y="71590"/>
                  </a:cubicBezTo>
                  <a:cubicBezTo>
                    <a:pt x="240955" y="45015"/>
                    <a:pt x="218572" y="14440"/>
                    <a:pt x="191140" y="14440"/>
                  </a:cubicBezTo>
                  <a:lnTo>
                    <a:pt x="65505" y="14440"/>
                  </a:lnTo>
                  <a:cubicBezTo>
                    <a:pt x="37978" y="14440"/>
                    <a:pt x="15689" y="45301"/>
                    <a:pt x="14737" y="71590"/>
                  </a:cubicBezTo>
                  <a:cubicBezTo>
                    <a:pt x="14737" y="72447"/>
                    <a:pt x="14737" y="83972"/>
                    <a:pt x="14737" y="84735"/>
                  </a:cubicBezTo>
                  <a:lnTo>
                    <a:pt x="14737" y="160363"/>
                  </a:lnTo>
                  <a:cubicBezTo>
                    <a:pt x="14480" y="164325"/>
                    <a:pt x="11079" y="167345"/>
                    <a:pt x="7117" y="16712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274" name="Freeform: Shape 273">
              <a:extLst>
                <a:ext uri="{FF2B5EF4-FFF2-40B4-BE49-F238E27FC236}">
                  <a16:creationId xmlns:a16="http://schemas.microsoft.com/office/drawing/2014/main" id="{63CE62A6-DAF3-BBD9-60F3-248DF423AC15}"/>
                </a:ext>
              </a:extLst>
            </p:cNvPr>
            <p:cNvSpPr/>
            <p:nvPr/>
          </p:nvSpPr>
          <p:spPr>
            <a:xfrm>
              <a:off x="3794690" y="1277176"/>
              <a:ext cx="130111" cy="130111"/>
            </a:xfrm>
            <a:custGeom>
              <a:avLst/>
              <a:gdLst>
                <a:gd name="connsiteX0" fmla="*/ 65088 w 130111"/>
                <a:gd name="connsiteY0" fmla="*/ 129978 h 130111"/>
                <a:gd name="connsiteX1" fmla="*/ -63 w 130111"/>
                <a:gd name="connsiteY1" fmla="*/ 65018 h 130111"/>
                <a:gd name="connsiteX2" fmla="*/ 64898 w 130111"/>
                <a:gd name="connsiteY2" fmla="*/ -133 h 130111"/>
                <a:gd name="connsiteX3" fmla="*/ 130049 w 130111"/>
                <a:gd name="connsiteY3" fmla="*/ 64827 h 130111"/>
                <a:gd name="connsiteX4" fmla="*/ 130049 w 130111"/>
                <a:gd name="connsiteY4" fmla="*/ 64923 h 130111"/>
                <a:gd name="connsiteX5" fmla="*/ 65088 w 130111"/>
                <a:gd name="connsiteY5" fmla="*/ 129978 h 130111"/>
                <a:gd name="connsiteX6" fmla="*/ 65088 w 130111"/>
                <a:gd name="connsiteY6" fmla="*/ 14250 h 130111"/>
                <a:gd name="connsiteX7" fmla="*/ 14225 w 130111"/>
                <a:gd name="connsiteY7" fmla="*/ 64923 h 130111"/>
                <a:gd name="connsiteX8" fmla="*/ 64898 w 130111"/>
                <a:gd name="connsiteY8" fmla="*/ 115786 h 130111"/>
                <a:gd name="connsiteX9" fmla="*/ 115761 w 130111"/>
                <a:gd name="connsiteY9" fmla="*/ 65113 h 130111"/>
                <a:gd name="connsiteX10" fmla="*/ 115761 w 130111"/>
                <a:gd name="connsiteY10" fmla="*/ 64923 h 130111"/>
                <a:gd name="connsiteX11" fmla="*/ 65088 w 130111"/>
                <a:gd name="connsiteY11" fmla="*/ 14250 h 1301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0111" h="130111">
                  <a:moveTo>
                    <a:pt x="65088" y="129978"/>
                  </a:moveTo>
                  <a:cubicBezTo>
                    <a:pt x="29160" y="130035"/>
                    <a:pt x="-6" y="100946"/>
                    <a:pt x="-63" y="65018"/>
                  </a:cubicBezTo>
                  <a:cubicBezTo>
                    <a:pt x="-120" y="29089"/>
                    <a:pt x="28969" y="-76"/>
                    <a:pt x="64898" y="-133"/>
                  </a:cubicBezTo>
                  <a:cubicBezTo>
                    <a:pt x="100826" y="-190"/>
                    <a:pt x="129991" y="28899"/>
                    <a:pt x="130049" y="64827"/>
                  </a:cubicBezTo>
                  <a:cubicBezTo>
                    <a:pt x="130049" y="64856"/>
                    <a:pt x="130049" y="64894"/>
                    <a:pt x="130049" y="64923"/>
                  </a:cubicBezTo>
                  <a:cubicBezTo>
                    <a:pt x="129944" y="100775"/>
                    <a:pt x="100940" y="129826"/>
                    <a:pt x="65088" y="129978"/>
                  </a:cubicBezTo>
                  <a:close/>
                  <a:moveTo>
                    <a:pt x="65088" y="14250"/>
                  </a:moveTo>
                  <a:cubicBezTo>
                    <a:pt x="37047" y="14192"/>
                    <a:pt x="14282" y="36881"/>
                    <a:pt x="14225" y="64923"/>
                  </a:cubicBezTo>
                  <a:cubicBezTo>
                    <a:pt x="14167" y="92964"/>
                    <a:pt x="36856" y="115729"/>
                    <a:pt x="64898" y="115786"/>
                  </a:cubicBezTo>
                  <a:cubicBezTo>
                    <a:pt x="92939" y="115843"/>
                    <a:pt x="115704" y="93155"/>
                    <a:pt x="115761" y="65113"/>
                  </a:cubicBezTo>
                  <a:cubicBezTo>
                    <a:pt x="115761" y="65046"/>
                    <a:pt x="115761" y="64989"/>
                    <a:pt x="115761" y="64923"/>
                  </a:cubicBezTo>
                  <a:cubicBezTo>
                    <a:pt x="115714" y="36957"/>
                    <a:pt x="93054" y="14307"/>
                    <a:pt x="65088" y="142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275" name="Freeform: Shape 274">
              <a:extLst>
                <a:ext uri="{FF2B5EF4-FFF2-40B4-BE49-F238E27FC236}">
                  <a16:creationId xmlns:a16="http://schemas.microsoft.com/office/drawing/2014/main" id="{05E7983F-E064-65BE-78DF-BB4DD5C9CCA9}"/>
                </a:ext>
              </a:extLst>
            </p:cNvPr>
            <p:cNvSpPr/>
            <p:nvPr/>
          </p:nvSpPr>
          <p:spPr>
            <a:xfrm>
              <a:off x="3786499" y="1498442"/>
              <a:ext cx="14287" cy="42863"/>
            </a:xfrm>
            <a:custGeom>
              <a:avLst/>
              <a:gdLst>
                <a:gd name="connsiteX0" fmla="*/ 7081 w 14287"/>
                <a:gd name="connsiteY0" fmla="*/ 42729 h 42863"/>
                <a:gd name="connsiteX1" fmla="*/ -63 w 14287"/>
                <a:gd name="connsiteY1" fmla="*/ 35776 h 42863"/>
                <a:gd name="connsiteX2" fmla="*/ -63 w 14287"/>
                <a:gd name="connsiteY2" fmla="*/ 35585 h 42863"/>
                <a:gd name="connsiteX3" fmla="*/ -63 w 14287"/>
                <a:gd name="connsiteY3" fmla="*/ 7010 h 42863"/>
                <a:gd name="connsiteX4" fmla="*/ 7081 w 14287"/>
                <a:gd name="connsiteY4" fmla="*/ -133 h 42863"/>
                <a:gd name="connsiteX5" fmla="*/ 14225 w 14287"/>
                <a:gd name="connsiteY5" fmla="*/ 7010 h 42863"/>
                <a:gd name="connsiteX6" fmla="*/ 14225 w 14287"/>
                <a:gd name="connsiteY6" fmla="*/ 35585 h 42863"/>
                <a:gd name="connsiteX7" fmla="*/ 7081 w 14287"/>
                <a:gd name="connsiteY7" fmla="*/ 42729 h 42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287" h="42863">
                  <a:moveTo>
                    <a:pt x="7081" y="42729"/>
                  </a:moveTo>
                  <a:cubicBezTo>
                    <a:pt x="3185" y="42786"/>
                    <a:pt x="-6" y="39672"/>
                    <a:pt x="-63" y="35776"/>
                  </a:cubicBezTo>
                  <a:cubicBezTo>
                    <a:pt x="-63" y="35709"/>
                    <a:pt x="-63" y="35652"/>
                    <a:pt x="-63" y="35585"/>
                  </a:cubicBezTo>
                  <a:lnTo>
                    <a:pt x="-63" y="7010"/>
                  </a:lnTo>
                  <a:cubicBezTo>
                    <a:pt x="-63" y="3067"/>
                    <a:pt x="3138" y="-133"/>
                    <a:pt x="7081" y="-133"/>
                  </a:cubicBezTo>
                  <a:cubicBezTo>
                    <a:pt x="11024" y="-133"/>
                    <a:pt x="14225" y="3067"/>
                    <a:pt x="14225" y="7010"/>
                  </a:cubicBezTo>
                  <a:lnTo>
                    <a:pt x="14225" y="35585"/>
                  </a:lnTo>
                  <a:cubicBezTo>
                    <a:pt x="14225" y="39529"/>
                    <a:pt x="11024" y="42729"/>
                    <a:pt x="7081" y="4272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276" name="Freeform: Shape 275">
              <a:extLst>
                <a:ext uri="{FF2B5EF4-FFF2-40B4-BE49-F238E27FC236}">
                  <a16:creationId xmlns:a16="http://schemas.microsoft.com/office/drawing/2014/main" id="{95969F8D-40F0-7A3E-8113-42997DD3D49B}"/>
                </a:ext>
              </a:extLst>
            </p:cNvPr>
            <p:cNvSpPr/>
            <p:nvPr/>
          </p:nvSpPr>
          <p:spPr>
            <a:xfrm>
              <a:off x="3919373" y="1497966"/>
              <a:ext cx="14287" cy="40491"/>
            </a:xfrm>
            <a:custGeom>
              <a:avLst/>
              <a:gdLst>
                <a:gd name="connsiteX0" fmla="*/ 6795 w 14287"/>
                <a:gd name="connsiteY0" fmla="*/ 40348 h 40491"/>
                <a:gd name="connsiteX1" fmla="*/ -63 w 14287"/>
                <a:gd name="connsiteY1" fmla="*/ 33681 h 40491"/>
                <a:gd name="connsiteX2" fmla="*/ -63 w 14287"/>
                <a:gd name="connsiteY2" fmla="*/ 7010 h 40491"/>
                <a:gd name="connsiteX3" fmla="*/ 7081 w 14287"/>
                <a:gd name="connsiteY3" fmla="*/ -133 h 40491"/>
                <a:gd name="connsiteX4" fmla="*/ 14225 w 14287"/>
                <a:gd name="connsiteY4" fmla="*/ 7010 h 40491"/>
                <a:gd name="connsiteX5" fmla="*/ 14225 w 14287"/>
                <a:gd name="connsiteY5" fmla="*/ 33681 h 40491"/>
                <a:gd name="connsiteX6" fmla="*/ 6814 w 14287"/>
                <a:gd name="connsiteY6" fmla="*/ 40348 h 40491"/>
                <a:gd name="connsiteX7" fmla="*/ 6795 w 14287"/>
                <a:gd name="connsiteY7" fmla="*/ 40348 h 40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287" h="40491">
                  <a:moveTo>
                    <a:pt x="6795" y="40348"/>
                  </a:moveTo>
                  <a:cubicBezTo>
                    <a:pt x="3138" y="40205"/>
                    <a:pt x="175" y="37329"/>
                    <a:pt x="-63" y="33681"/>
                  </a:cubicBezTo>
                  <a:lnTo>
                    <a:pt x="-63" y="7010"/>
                  </a:lnTo>
                  <a:cubicBezTo>
                    <a:pt x="-63" y="3067"/>
                    <a:pt x="3138" y="-133"/>
                    <a:pt x="7081" y="-133"/>
                  </a:cubicBezTo>
                  <a:cubicBezTo>
                    <a:pt x="11024" y="-133"/>
                    <a:pt x="14225" y="3067"/>
                    <a:pt x="14225" y="7010"/>
                  </a:cubicBezTo>
                  <a:lnTo>
                    <a:pt x="14225" y="33681"/>
                  </a:lnTo>
                  <a:cubicBezTo>
                    <a:pt x="14025" y="37567"/>
                    <a:pt x="10700" y="40558"/>
                    <a:pt x="6814" y="40348"/>
                  </a:cubicBezTo>
                  <a:cubicBezTo>
                    <a:pt x="6805" y="40348"/>
                    <a:pt x="6805" y="40348"/>
                    <a:pt x="6795" y="403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277" name="Freeform: Shape 276">
              <a:extLst>
                <a:ext uri="{FF2B5EF4-FFF2-40B4-BE49-F238E27FC236}">
                  <a16:creationId xmlns:a16="http://schemas.microsoft.com/office/drawing/2014/main" id="{9C02536E-BCA1-CC21-7B37-341321B66ECB}"/>
                </a:ext>
              </a:extLst>
            </p:cNvPr>
            <p:cNvSpPr/>
            <p:nvPr/>
          </p:nvSpPr>
          <p:spPr>
            <a:xfrm>
              <a:off x="3583331" y="1535772"/>
              <a:ext cx="552926" cy="294521"/>
            </a:xfrm>
            <a:custGeom>
              <a:avLst/>
              <a:gdLst>
                <a:gd name="connsiteX0" fmla="*/ 122619 w 552926"/>
                <a:gd name="connsiteY0" fmla="*/ 294388 h 294521"/>
                <a:gd name="connsiteX1" fmla="*/ 276686 w 552926"/>
                <a:gd name="connsiteY1" fmla="*/ 145998 h 294521"/>
                <a:gd name="connsiteX2" fmla="*/ 425038 w 552926"/>
                <a:gd name="connsiteY2" fmla="*/ 292673 h 294521"/>
                <a:gd name="connsiteX3" fmla="*/ 410750 w 552926"/>
                <a:gd name="connsiteY3" fmla="*/ 292673 h 294521"/>
                <a:gd name="connsiteX4" fmla="*/ 274067 w 552926"/>
                <a:gd name="connsiteY4" fmla="*/ 156656 h 294521"/>
                <a:gd name="connsiteX5" fmla="*/ 273495 w 552926"/>
                <a:gd name="connsiteY5" fmla="*/ 156656 h 294521"/>
                <a:gd name="connsiteX6" fmla="*/ 136907 w 552926"/>
                <a:gd name="connsiteY6" fmla="*/ 293626 h 294521"/>
                <a:gd name="connsiteX7" fmla="*/ 136907 w 552926"/>
                <a:gd name="connsiteY7" fmla="*/ 294197 h 294521"/>
                <a:gd name="connsiteX8" fmla="*/ 551816 w 552926"/>
                <a:gd name="connsiteY8" fmla="*/ 291911 h 294521"/>
                <a:gd name="connsiteX9" fmla="*/ 537528 w 552926"/>
                <a:gd name="connsiteY9" fmla="*/ 291435 h 294521"/>
                <a:gd name="connsiteX10" fmla="*/ 537528 w 552926"/>
                <a:gd name="connsiteY10" fmla="*/ 255240 h 294521"/>
                <a:gd name="connsiteX11" fmla="*/ 526670 w 552926"/>
                <a:gd name="connsiteY11" fmla="*/ 241905 h 294521"/>
                <a:gd name="connsiteX12" fmla="*/ 496857 w 552926"/>
                <a:gd name="connsiteY12" fmla="*/ 232380 h 294521"/>
                <a:gd name="connsiteX13" fmla="*/ 471234 w 552926"/>
                <a:gd name="connsiteY13" fmla="*/ 207996 h 294521"/>
                <a:gd name="connsiteX14" fmla="*/ 461709 w 552926"/>
                <a:gd name="connsiteY14" fmla="*/ 186660 h 294521"/>
                <a:gd name="connsiteX15" fmla="*/ 462281 w 552926"/>
                <a:gd name="connsiteY15" fmla="*/ 157609 h 294521"/>
                <a:gd name="connsiteX16" fmla="*/ 467043 w 552926"/>
                <a:gd name="connsiteY16" fmla="*/ 149036 h 294521"/>
                <a:gd name="connsiteX17" fmla="*/ 479140 w 552926"/>
                <a:gd name="connsiteY17" fmla="*/ 126748 h 294521"/>
                <a:gd name="connsiteX18" fmla="*/ 477711 w 552926"/>
                <a:gd name="connsiteY18" fmla="*/ 108746 h 294521"/>
                <a:gd name="connsiteX19" fmla="*/ 446564 w 552926"/>
                <a:gd name="connsiteY19" fmla="*/ 77123 h 294521"/>
                <a:gd name="connsiteX20" fmla="*/ 426467 w 552926"/>
                <a:gd name="connsiteY20" fmla="*/ 75122 h 294521"/>
                <a:gd name="connsiteX21" fmla="*/ 417418 w 552926"/>
                <a:gd name="connsiteY21" fmla="*/ 79980 h 294521"/>
                <a:gd name="connsiteX22" fmla="*/ 398368 w 552926"/>
                <a:gd name="connsiteY22" fmla="*/ 90077 h 294521"/>
                <a:gd name="connsiteX23" fmla="*/ 366935 w 552926"/>
                <a:gd name="connsiteY23" fmla="*/ 91220 h 294521"/>
                <a:gd name="connsiteX24" fmla="*/ 345218 w 552926"/>
                <a:gd name="connsiteY24" fmla="*/ 81695 h 294521"/>
                <a:gd name="connsiteX25" fmla="*/ 323025 w 552926"/>
                <a:gd name="connsiteY25" fmla="*/ 57311 h 294521"/>
                <a:gd name="connsiteX26" fmla="*/ 320549 w 552926"/>
                <a:gd name="connsiteY26" fmla="*/ 48262 h 294521"/>
                <a:gd name="connsiteX27" fmla="*/ 313881 w 552926"/>
                <a:gd name="connsiteY27" fmla="*/ 25592 h 294521"/>
                <a:gd name="connsiteX28" fmla="*/ 301403 w 552926"/>
                <a:gd name="connsiteY28" fmla="*/ 14639 h 294521"/>
                <a:gd name="connsiteX29" fmla="*/ 255493 w 552926"/>
                <a:gd name="connsiteY29" fmla="*/ 13877 h 294521"/>
                <a:gd name="connsiteX30" fmla="*/ 240253 w 552926"/>
                <a:gd name="connsiteY30" fmla="*/ 26164 h 294521"/>
                <a:gd name="connsiteX31" fmla="*/ 230728 w 552926"/>
                <a:gd name="connsiteY31" fmla="*/ 56453 h 294521"/>
                <a:gd name="connsiteX32" fmla="*/ 207868 w 552926"/>
                <a:gd name="connsiteY32" fmla="*/ 80933 h 294521"/>
                <a:gd name="connsiteX33" fmla="*/ 186913 w 552926"/>
                <a:gd name="connsiteY33" fmla="*/ 89410 h 294521"/>
                <a:gd name="connsiteX34" fmla="*/ 154052 w 552926"/>
                <a:gd name="connsiteY34" fmla="*/ 87695 h 294521"/>
                <a:gd name="connsiteX35" fmla="*/ 148908 w 552926"/>
                <a:gd name="connsiteY35" fmla="*/ 84838 h 294521"/>
                <a:gd name="connsiteX36" fmla="*/ 126429 w 552926"/>
                <a:gd name="connsiteY36" fmla="*/ 72741 h 294521"/>
                <a:gd name="connsiteX37" fmla="*/ 108332 w 552926"/>
                <a:gd name="connsiteY37" fmla="*/ 74360 h 294521"/>
                <a:gd name="connsiteX38" fmla="*/ 76137 w 552926"/>
                <a:gd name="connsiteY38" fmla="*/ 106364 h 294521"/>
                <a:gd name="connsiteX39" fmla="*/ 74423 w 552926"/>
                <a:gd name="connsiteY39" fmla="*/ 124843 h 294521"/>
                <a:gd name="connsiteX40" fmla="*/ 88805 w 552926"/>
                <a:gd name="connsiteY40" fmla="*/ 151894 h 294521"/>
                <a:gd name="connsiteX41" fmla="*/ 89567 w 552926"/>
                <a:gd name="connsiteY41" fmla="*/ 187803 h 294521"/>
                <a:gd name="connsiteX42" fmla="*/ 81852 w 552926"/>
                <a:gd name="connsiteY42" fmla="*/ 205901 h 294521"/>
                <a:gd name="connsiteX43" fmla="*/ 55753 w 552926"/>
                <a:gd name="connsiteY43" fmla="*/ 229713 h 294521"/>
                <a:gd name="connsiteX44" fmla="*/ 26226 w 552926"/>
                <a:gd name="connsiteY44" fmla="*/ 238190 h 294521"/>
                <a:gd name="connsiteX45" fmla="*/ 14225 w 552926"/>
                <a:gd name="connsiteY45" fmla="*/ 252764 h 294521"/>
                <a:gd name="connsiteX46" fmla="*/ 14225 w 552926"/>
                <a:gd name="connsiteY46" fmla="*/ 290197 h 294521"/>
                <a:gd name="connsiteX47" fmla="*/ -63 w 552926"/>
                <a:gd name="connsiteY47" fmla="*/ 290197 h 294521"/>
                <a:gd name="connsiteX48" fmla="*/ -63 w 552926"/>
                <a:gd name="connsiteY48" fmla="*/ 252097 h 294521"/>
                <a:gd name="connsiteX49" fmla="*/ 22226 w 552926"/>
                <a:gd name="connsiteY49" fmla="*/ 224189 h 294521"/>
                <a:gd name="connsiteX50" fmla="*/ 51848 w 552926"/>
                <a:gd name="connsiteY50" fmla="*/ 215711 h 294521"/>
                <a:gd name="connsiteX51" fmla="*/ 68612 w 552926"/>
                <a:gd name="connsiteY51" fmla="*/ 200281 h 294521"/>
                <a:gd name="connsiteX52" fmla="*/ 76613 w 552926"/>
                <a:gd name="connsiteY52" fmla="*/ 181231 h 294521"/>
                <a:gd name="connsiteX53" fmla="*/ 76613 w 552926"/>
                <a:gd name="connsiteY53" fmla="*/ 158180 h 294521"/>
                <a:gd name="connsiteX54" fmla="*/ 62326 w 552926"/>
                <a:gd name="connsiteY54" fmla="*/ 131606 h 294521"/>
                <a:gd name="connsiteX55" fmla="*/ 66041 w 552926"/>
                <a:gd name="connsiteY55" fmla="*/ 95982 h 294521"/>
                <a:gd name="connsiteX56" fmla="*/ 98902 w 552926"/>
                <a:gd name="connsiteY56" fmla="*/ 63311 h 294521"/>
                <a:gd name="connsiteX57" fmla="*/ 133478 w 552926"/>
                <a:gd name="connsiteY57" fmla="*/ 59597 h 294521"/>
                <a:gd name="connsiteX58" fmla="*/ 157100 w 552926"/>
                <a:gd name="connsiteY58" fmla="*/ 72646 h 294521"/>
                <a:gd name="connsiteX59" fmla="*/ 162243 w 552926"/>
                <a:gd name="connsiteY59" fmla="*/ 75503 h 294521"/>
                <a:gd name="connsiteX60" fmla="*/ 182912 w 552926"/>
                <a:gd name="connsiteY60" fmla="*/ 76361 h 294521"/>
                <a:gd name="connsiteX61" fmla="*/ 203677 w 552926"/>
                <a:gd name="connsiteY61" fmla="*/ 67979 h 294521"/>
                <a:gd name="connsiteX62" fmla="*/ 218250 w 552926"/>
                <a:gd name="connsiteY62" fmla="*/ 52643 h 294521"/>
                <a:gd name="connsiteX63" fmla="*/ 227775 w 552926"/>
                <a:gd name="connsiteY63" fmla="*/ 22259 h 294521"/>
                <a:gd name="connsiteX64" fmla="*/ 256350 w 552926"/>
                <a:gd name="connsiteY64" fmla="*/ -125 h 294521"/>
                <a:gd name="connsiteX65" fmla="*/ 303213 w 552926"/>
                <a:gd name="connsiteY65" fmla="*/ 637 h 294521"/>
                <a:gd name="connsiteX66" fmla="*/ 328550 w 552926"/>
                <a:gd name="connsiteY66" fmla="*/ 21592 h 294521"/>
                <a:gd name="connsiteX67" fmla="*/ 335312 w 552926"/>
                <a:gd name="connsiteY67" fmla="*/ 44642 h 294521"/>
                <a:gd name="connsiteX68" fmla="*/ 337884 w 552926"/>
                <a:gd name="connsiteY68" fmla="*/ 53596 h 294521"/>
                <a:gd name="connsiteX69" fmla="*/ 351981 w 552926"/>
                <a:gd name="connsiteY69" fmla="*/ 68836 h 294521"/>
                <a:gd name="connsiteX70" fmla="*/ 373317 w 552926"/>
                <a:gd name="connsiteY70" fmla="*/ 77885 h 294521"/>
                <a:gd name="connsiteX71" fmla="*/ 392939 w 552926"/>
                <a:gd name="connsiteY71" fmla="*/ 77313 h 294521"/>
                <a:gd name="connsiteX72" fmla="*/ 411989 w 552926"/>
                <a:gd name="connsiteY72" fmla="*/ 67312 h 294521"/>
                <a:gd name="connsiteX73" fmla="*/ 421037 w 552926"/>
                <a:gd name="connsiteY73" fmla="*/ 62454 h 294521"/>
                <a:gd name="connsiteX74" fmla="*/ 457613 w 552926"/>
                <a:gd name="connsiteY74" fmla="*/ 66645 h 294521"/>
                <a:gd name="connsiteX75" fmla="*/ 489522 w 552926"/>
                <a:gd name="connsiteY75" fmla="*/ 98935 h 294521"/>
                <a:gd name="connsiteX76" fmla="*/ 493046 w 552926"/>
                <a:gd name="connsiteY76" fmla="*/ 133511 h 294521"/>
                <a:gd name="connsiteX77" fmla="*/ 480854 w 552926"/>
                <a:gd name="connsiteY77" fmla="*/ 155799 h 294521"/>
                <a:gd name="connsiteX78" fmla="*/ 476187 w 552926"/>
                <a:gd name="connsiteY78" fmla="*/ 164372 h 294521"/>
                <a:gd name="connsiteX79" fmla="*/ 475520 w 552926"/>
                <a:gd name="connsiteY79" fmla="*/ 179707 h 294521"/>
                <a:gd name="connsiteX80" fmla="*/ 475997 w 552926"/>
                <a:gd name="connsiteY80" fmla="*/ 180564 h 294521"/>
                <a:gd name="connsiteX81" fmla="*/ 485522 w 552926"/>
                <a:gd name="connsiteY81" fmla="*/ 202567 h 294521"/>
                <a:gd name="connsiteX82" fmla="*/ 501905 w 552926"/>
                <a:gd name="connsiteY82" fmla="*/ 218569 h 294521"/>
                <a:gd name="connsiteX83" fmla="*/ 531908 w 552926"/>
                <a:gd name="connsiteY83" fmla="*/ 228094 h 294521"/>
                <a:gd name="connsiteX84" fmla="*/ 552863 w 552926"/>
                <a:gd name="connsiteY84" fmla="*/ 254764 h 294521"/>
                <a:gd name="connsiteX85" fmla="*/ 551816 w 552926"/>
                <a:gd name="connsiteY85" fmla="*/ 291911 h 294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</a:cxnLst>
              <a:rect l="l" t="t" r="r" b="b"/>
              <a:pathLst>
                <a:path w="552926" h="294521">
                  <a:moveTo>
                    <a:pt x="122619" y="294388"/>
                  </a:moveTo>
                  <a:cubicBezTo>
                    <a:pt x="124191" y="210863"/>
                    <a:pt x="193171" y="144426"/>
                    <a:pt x="276686" y="145998"/>
                  </a:cubicBezTo>
                  <a:cubicBezTo>
                    <a:pt x="357334" y="147512"/>
                    <a:pt x="422609" y="212044"/>
                    <a:pt x="425038" y="292673"/>
                  </a:cubicBezTo>
                  <a:lnTo>
                    <a:pt x="410750" y="292673"/>
                  </a:lnTo>
                  <a:cubicBezTo>
                    <a:pt x="410227" y="217512"/>
                    <a:pt x="349228" y="156809"/>
                    <a:pt x="274067" y="156656"/>
                  </a:cubicBezTo>
                  <a:lnTo>
                    <a:pt x="273495" y="156656"/>
                  </a:lnTo>
                  <a:cubicBezTo>
                    <a:pt x="197952" y="156761"/>
                    <a:pt x="136802" y="218083"/>
                    <a:pt x="136907" y="293626"/>
                  </a:cubicBezTo>
                  <a:cubicBezTo>
                    <a:pt x="136907" y="293816"/>
                    <a:pt x="136907" y="294007"/>
                    <a:pt x="136907" y="294197"/>
                  </a:cubicBezTo>
                  <a:close/>
                  <a:moveTo>
                    <a:pt x="551816" y="291911"/>
                  </a:moveTo>
                  <a:lnTo>
                    <a:pt x="537528" y="291435"/>
                  </a:lnTo>
                  <a:cubicBezTo>
                    <a:pt x="538100" y="276005"/>
                    <a:pt x="538195" y="270575"/>
                    <a:pt x="537528" y="255240"/>
                  </a:cubicBezTo>
                  <a:cubicBezTo>
                    <a:pt x="537357" y="248849"/>
                    <a:pt x="532899" y="243372"/>
                    <a:pt x="526670" y="241905"/>
                  </a:cubicBezTo>
                  <a:lnTo>
                    <a:pt x="496857" y="232380"/>
                  </a:lnTo>
                  <a:cubicBezTo>
                    <a:pt x="484836" y="228951"/>
                    <a:pt x="475254" y="219836"/>
                    <a:pt x="471234" y="207996"/>
                  </a:cubicBezTo>
                  <a:lnTo>
                    <a:pt x="461709" y="186660"/>
                  </a:lnTo>
                  <a:cubicBezTo>
                    <a:pt x="456404" y="177640"/>
                    <a:pt x="456623" y="166410"/>
                    <a:pt x="462281" y="157609"/>
                  </a:cubicBezTo>
                  <a:lnTo>
                    <a:pt x="467043" y="149036"/>
                  </a:lnTo>
                  <a:lnTo>
                    <a:pt x="479140" y="126748"/>
                  </a:lnTo>
                  <a:cubicBezTo>
                    <a:pt x="482816" y="121119"/>
                    <a:pt x="482226" y="113718"/>
                    <a:pt x="477711" y="108746"/>
                  </a:cubicBezTo>
                  <a:cubicBezTo>
                    <a:pt x="466757" y="96839"/>
                    <a:pt x="456470" y="86457"/>
                    <a:pt x="446564" y="77123"/>
                  </a:cubicBezTo>
                  <a:cubicBezTo>
                    <a:pt x="441297" y="71551"/>
                    <a:pt x="432734" y="70703"/>
                    <a:pt x="426467" y="75122"/>
                  </a:cubicBezTo>
                  <a:lnTo>
                    <a:pt x="417418" y="79980"/>
                  </a:lnTo>
                  <a:cubicBezTo>
                    <a:pt x="411036" y="83409"/>
                    <a:pt x="404750" y="86838"/>
                    <a:pt x="398368" y="90077"/>
                  </a:cubicBezTo>
                  <a:cubicBezTo>
                    <a:pt x="388586" y="95115"/>
                    <a:pt x="377060" y="95534"/>
                    <a:pt x="366935" y="91220"/>
                  </a:cubicBezTo>
                  <a:cubicBezTo>
                    <a:pt x="359696" y="88362"/>
                    <a:pt x="352457" y="85219"/>
                    <a:pt x="345218" y="81695"/>
                  </a:cubicBezTo>
                  <a:cubicBezTo>
                    <a:pt x="334417" y="77475"/>
                    <a:pt x="326216" y="68455"/>
                    <a:pt x="323025" y="57311"/>
                  </a:cubicBezTo>
                  <a:lnTo>
                    <a:pt x="320549" y="48262"/>
                  </a:lnTo>
                  <a:cubicBezTo>
                    <a:pt x="318358" y="40737"/>
                    <a:pt x="316262" y="33117"/>
                    <a:pt x="313881" y="25592"/>
                  </a:cubicBezTo>
                  <a:cubicBezTo>
                    <a:pt x="310547" y="15020"/>
                    <a:pt x="303594" y="14734"/>
                    <a:pt x="301403" y="14639"/>
                  </a:cubicBezTo>
                  <a:cubicBezTo>
                    <a:pt x="286830" y="13877"/>
                    <a:pt x="271876" y="13591"/>
                    <a:pt x="255493" y="13877"/>
                  </a:cubicBezTo>
                  <a:cubicBezTo>
                    <a:pt x="248035" y="13534"/>
                    <a:pt x="241501" y="18801"/>
                    <a:pt x="240253" y="26164"/>
                  </a:cubicBezTo>
                  <a:cubicBezTo>
                    <a:pt x="237081" y="36260"/>
                    <a:pt x="233900" y="46357"/>
                    <a:pt x="230728" y="56453"/>
                  </a:cubicBezTo>
                  <a:cubicBezTo>
                    <a:pt x="227385" y="67760"/>
                    <a:pt x="218917" y="76827"/>
                    <a:pt x="207868" y="80933"/>
                  </a:cubicBezTo>
                  <a:lnTo>
                    <a:pt x="186913" y="89410"/>
                  </a:lnTo>
                  <a:cubicBezTo>
                    <a:pt x="176302" y="94029"/>
                    <a:pt x="164129" y="93391"/>
                    <a:pt x="154052" y="87695"/>
                  </a:cubicBezTo>
                  <a:lnTo>
                    <a:pt x="148908" y="84838"/>
                  </a:lnTo>
                  <a:lnTo>
                    <a:pt x="126429" y="72741"/>
                  </a:lnTo>
                  <a:cubicBezTo>
                    <a:pt x="120733" y="69103"/>
                    <a:pt x="113294" y="69769"/>
                    <a:pt x="108332" y="74360"/>
                  </a:cubicBezTo>
                  <a:cubicBezTo>
                    <a:pt x="97187" y="84743"/>
                    <a:pt x="86329" y="95506"/>
                    <a:pt x="76137" y="106364"/>
                  </a:cubicBezTo>
                  <a:cubicBezTo>
                    <a:pt x="71384" y="111394"/>
                    <a:pt x="70679" y="119023"/>
                    <a:pt x="74423" y="124843"/>
                  </a:cubicBezTo>
                  <a:cubicBezTo>
                    <a:pt x="79376" y="134368"/>
                    <a:pt x="83948" y="143131"/>
                    <a:pt x="88805" y="151894"/>
                  </a:cubicBezTo>
                  <a:cubicBezTo>
                    <a:pt x="95035" y="162981"/>
                    <a:pt x="95321" y="176459"/>
                    <a:pt x="89567" y="187803"/>
                  </a:cubicBezTo>
                  <a:cubicBezTo>
                    <a:pt x="86805" y="193709"/>
                    <a:pt x="84328" y="199805"/>
                    <a:pt x="81852" y="205901"/>
                  </a:cubicBezTo>
                  <a:cubicBezTo>
                    <a:pt x="77585" y="217635"/>
                    <a:pt x="67831" y="226532"/>
                    <a:pt x="55753" y="229713"/>
                  </a:cubicBezTo>
                  <a:lnTo>
                    <a:pt x="26226" y="238190"/>
                  </a:lnTo>
                  <a:cubicBezTo>
                    <a:pt x="19339" y="239686"/>
                    <a:pt x="14377" y="245715"/>
                    <a:pt x="14225" y="252764"/>
                  </a:cubicBezTo>
                  <a:cubicBezTo>
                    <a:pt x="14225" y="267527"/>
                    <a:pt x="14225" y="275147"/>
                    <a:pt x="14225" y="290197"/>
                  </a:cubicBezTo>
                  <a:lnTo>
                    <a:pt x="-63" y="290197"/>
                  </a:lnTo>
                  <a:cubicBezTo>
                    <a:pt x="-63" y="274862"/>
                    <a:pt x="-63" y="267051"/>
                    <a:pt x="-63" y="252097"/>
                  </a:cubicBezTo>
                  <a:cubicBezTo>
                    <a:pt x="166" y="238810"/>
                    <a:pt x="9319" y="227351"/>
                    <a:pt x="22226" y="224189"/>
                  </a:cubicBezTo>
                  <a:lnTo>
                    <a:pt x="51848" y="215711"/>
                  </a:lnTo>
                  <a:cubicBezTo>
                    <a:pt x="59668" y="213702"/>
                    <a:pt x="65964" y="207910"/>
                    <a:pt x="68612" y="200281"/>
                  </a:cubicBezTo>
                  <a:cubicBezTo>
                    <a:pt x="71184" y="193994"/>
                    <a:pt x="73756" y="187708"/>
                    <a:pt x="76613" y="181231"/>
                  </a:cubicBezTo>
                  <a:cubicBezTo>
                    <a:pt x="80614" y="174068"/>
                    <a:pt x="80614" y="165343"/>
                    <a:pt x="76613" y="158180"/>
                  </a:cubicBezTo>
                  <a:cubicBezTo>
                    <a:pt x="71756" y="149417"/>
                    <a:pt x="67088" y="140464"/>
                    <a:pt x="62326" y="131606"/>
                  </a:cubicBezTo>
                  <a:cubicBezTo>
                    <a:pt x="55468" y="120233"/>
                    <a:pt x="56982" y="105688"/>
                    <a:pt x="66041" y="95982"/>
                  </a:cubicBezTo>
                  <a:cubicBezTo>
                    <a:pt x="76423" y="84933"/>
                    <a:pt x="87472" y="73979"/>
                    <a:pt x="98902" y="63311"/>
                  </a:cubicBezTo>
                  <a:cubicBezTo>
                    <a:pt x="108256" y="54396"/>
                    <a:pt x="122438" y="52872"/>
                    <a:pt x="133478" y="59597"/>
                  </a:cubicBezTo>
                  <a:lnTo>
                    <a:pt x="157100" y="72646"/>
                  </a:lnTo>
                  <a:lnTo>
                    <a:pt x="162243" y="75503"/>
                  </a:lnTo>
                  <a:cubicBezTo>
                    <a:pt x="168587" y="79132"/>
                    <a:pt x="176292" y="79447"/>
                    <a:pt x="182912" y="76361"/>
                  </a:cubicBezTo>
                  <a:cubicBezTo>
                    <a:pt x="189866" y="73694"/>
                    <a:pt x="196819" y="70836"/>
                    <a:pt x="203677" y="67979"/>
                  </a:cubicBezTo>
                  <a:cubicBezTo>
                    <a:pt x="210744" y="65540"/>
                    <a:pt x="216174" y="59825"/>
                    <a:pt x="218250" y="52643"/>
                  </a:cubicBezTo>
                  <a:cubicBezTo>
                    <a:pt x="221298" y="42547"/>
                    <a:pt x="224346" y="32355"/>
                    <a:pt x="227775" y="22259"/>
                  </a:cubicBezTo>
                  <a:cubicBezTo>
                    <a:pt x="230728" y="8933"/>
                    <a:pt x="242701" y="-449"/>
                    <a:pt x="256350" y="-125"/>
                  </a:cubicBezTo>
                  <a:cubicBezTo>
                    <a:pt x="272924" y="-125"/>
                    <a:pt x="288259" y="-125"/>
                    <a:pt x="303213" y="637"/>
                  </a:cubicBezTo>
                  <a:cubicBezTo>
                    <a:pt x="315348" y="1285"/>
                    <a:pt x="325635" y="9790"/>
                    <a:pt x="328550" y="21592"/>
                  </a:cubicBezTo>
                  <a:cubicBezTo>
                    <a:pt x="330931" y="29212"/>
                    <a:pt x="333122" y="36927"/>
                    <a:pt x="335312" y="44642"/>
                  </a:cubicBezTo>
                  <a:lnTo>
                    <a:pt x="337884" y="53596"/>
                  </a:lnTo>
                  <a:cubicBezTo>
                    <a:pt x="339818" y="60673"/>
                    <a:pt x="345075" y="66359"/>
                    <a:pt x="351981" y="68836"/>
                  </a:cubicBezTo>
                  <a:cubicBezTo>
                    <a:pt x="359030" y="71979"/>
                    <a:pt x="366174" y="75027"/>
                    <a:pt x="373317" y="77885"/>
                  </a:cubicBezTo>
                  <a:cubicBezTo>
                    <a:pt x="379604" y="80666"/>
                    <a:pt x="386824" y="80456"/>
                    <a:pt x="392939" y="77313"/>
                  </a:cubicBezTo>
                  <a:cubicBezTo>
                    <a:pt x="399225" y="74075"/>
                    <a:pt x="405512" y="70646"/>
                    <a:pt x="411989" y="67312"/>
                  </a:cubicBezTo>
                  <a:lnTo>
                    <a:pt x="421037" y="62454"/>
                  </a:lnTo>
                  <a:cubicBezTo>
                    <a:pt x="432696" y="55072"/>
                    <a:pt x="447926" y="56815"/>
                    <a:pt x="457613" y="66645"/>
                  </a:cubicBezTo>
                  <a:cubicBezTo>
                    <a:pt x="467900" y="76170"/>
                    <a:pt x="478283" y="86743"/>
                    <a:pt x="489522" y="98935"/>
                  </a:cubicBezTo>
                  <a:cubicBezTo>
                    <a:pt x="498380" y="108336"/>
                    <a:pt x="499819" y="122509"/>
                    <a:pt x="493046" y="133511"/>
                  </a:cubicBezTo>
                  <a:cubicBezTo>
                    <a:pt x="489046" y="140940"/>
                    <a:pt x="484950" y="148370"/>
                    <a:pt x="480854" y="155799"/>
                  </a:cubicBezTo>
                  <a:lnTo>
                    <a:pt x="476187" y="164372"/>
                  </a:lnTo>
                  <a:cubicBezTo>
                    <a:pt x="472777" y="168839"/>
                    <a:pt x="472511" y="174963"/>
                    <a:pt x="475520" y="179707"/>
                  </a:cubicBezTo>
                  <a:lnTo>
                    <a:pt x="475997" y="180564"/>
                  </a:lnTo>
                  <a:lnTo>
                    <a:pt x="485522" y="202567"/>
                  </a:lnTo>
                  <a:cubicBezTo>
                    <a:pt x="487903" y="210339"/>
                    <a:pt x="494075" y="216369"/>
                    <a:pt x="501905" y="218569"/>
                  </a:cubicBezTo>
                  <a:cubicBezTo>
                    <a:pt x="512001" y="221550"/>
                    <a:pt x="522002" y="224731"/>
                    <a:pt x="531908" y="228094"/>
                  </a:cubicBezTo>
                  <a:cubicBezTo>
                    <a:pt x="543986" y="231428"/>
                    <a:pt x="552483" y="242239"/>
                    <a:pt x="552863" y="254764"/>
                  </a:cubicBezTo>
                  <a:cubicBezTo>
                    <a:pt x="552483" y="270480"/>
                    <a:pt x="552387" y="276290"/>
                    <a:pt x="551816" y="29191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</p:grpSp>
      <p:grpSp>
        <p:nvGrpSpPr>
          <p:cNvPr id="278" name="Group 277">
            <a:extLst>
              <a:ext uri="{FF2B5EF4-FFF2-40B4-BE49-F238E27FC236}">
                <a16:creationId xmlns:a16="http://schemas.microsoft.com/office/drawing/2014/main" id="{EA59383B-E13D-49AC-F0D8-F3E54BFE7CFB}"/>
              </a:ext>
            </a:extLst>
          </p:cNvPr>
          <p:cNvGrpSpPr/>
          <p:nvPr/>
        </p:nvGrpSpPr>
        <p:grpSpPr>
          <a:xfrm>
            <a:off x="12551590" y="6428292"/>
            <a:ext cx="882746" cy="882900"/>
            <a:chOff x="959479" y="3043683"/>
            <a:chExt cx="546544" cy="546639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279" name="Freeform: Shape 278">
              <a:extLst>
                <a:ext uri="{FF2B5EF4-FFF2-40B4-BE49-F238E27FC236}">
                  <a16:creationId xmlns:a16="http://schemas.microsoft.com/office/drawing/2014/main" id="{76835E47-9B90-3DF6-2DCC-05DC83279D15}"/>
                </a:ext>
              </a:extLst>
            </p:cNvPr>
            <p:cNvSpPr/>
            <p:nvPr/>
          </p:nvSpPr>
          <p:spPr>
            <a:xfrm>
              <a:off x="1225512" y="3043683"/>
              <a:ext cx="14288" cy="66199"/>
            </a:xfrm>
            <a:custGeom>
              <a:avLst/>
              <a:gdLst>
                <a:gd name="connsiteX0" fmla="*/ 7082 w 14288"/>
                <a:gd name="connsiteY0" fmla="*/ 66065 h 66199"/>
                <a:gd name="connsiteX1" fmla="*/ -62 w 14288"/>
                <a:gd name="connsiteY1" fmla="*/ 59112 h 66199"/>
                <a:gd name="connsiteX2" fmla="*/ -62 w 14288"/>
                <a:gd name="connsiteY2" fmla="*/ 58922 h 66199"/>
                <a:gd name="connsiteX3" fmla="*/ -62 w 14288"/>
                <a:gd name="connsiteY3" fmla="*/ 7010 h 66199"/>
                <a:gd name="connsiteX4" fmla="*/ 7082 w 14288"/>
                <a:gd name="connsiteY4" fmla="*/ -133 h 66199"/>
                <a:gd name="connsiteX5" fmla="*/ 14225 w 14288"/>
                <a:gd name="connsiteY5" fmla="*/ 7010 h 66199"/>
                <a:gd name="connsiteX6" fmla="*/ 14225 w 14288"/>
                <a:gd name="connsiteY6" fmla="*/ 58922 h 66199"/>
                <a:gd name="connsiteX7" fmla="*/ 7082 w 14288"/>
                <a:gd name="connsiteY7" fmla="*/ 66065 h 661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288" h="66199">
                  <a:moveTo>
                    <a:pt x="7082" y="66065"/>
                  </a:moveTo>
                  <a:cubicBezTo>
                    <a:pt x="3189" y="66123"/>
                    <a:pt x="-9" y="63008"/>
                    <a:pt x="-62" y="59112"/>
                  </a:cubicBezTo>
                  <a:cubicBezTo>
                    <a:pt x="-63" y="59045"/>
                    <a:pt x="-63" y="58988"/>
                    <a:pt x="-62" y="58922"/>
                  </a:cubicBezTo>
                  <a:lnTo>
                    <a:pt x="-62" y="7010"/>
                  </a:lnTo>
                  <a:cubicBezTo>
                    <a:pt x="-62" y="3067"/>
                    <a:pt x="3136" y="-133"/>
                    <a:pt x="7082" y="-133"/>
                  </a:cubicBezTo>
                  <a:cubicBezTo>
                    <a:pt x="11027" y="-133"/>
                    <a:pt x="14225" y="3067"/>
                    <a:pt x="14225" y="7010"/>
                  </a:cubicBezTo>
                  <a:lnTo>
                    <a:pt x="14225" y="58922"/>
                  </a:lnTo>
                  <a:cubicBezTo>
                    <a:pt x="14225" y="62865"/>
                    <a:pt x="11027" y="66065"/>
                    <a:pt x="7082" y="6606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280" name="Freeform: Shape 279">
              <a:extLst>
                <a:ext uri="{FF2B5EF4-FFF2-40B4-BE49-F238E27FC236}">
                  <a16:creationId xmlns:a16="http://schemas.microsoft.com/office/drawing/2014/main" id="{DE7221A4-729E-C135-85DA-27B3F200286F}"/>
                </a:ext>
              </a:extLst>
            </p:cNvPr>
            <p:cNvSpPr/>
            <p:nvPr/>
          </p:nvSpPr>
          <p:spPr>
            <a:xfrm>
              <a:off x="1432110" y="3286570"/>
              <a:ext cx="73913" cy="14287"/>
            </a:xfrm>
            <a:custGeom>
              <a:avLst/>
              <a:gdLst>
                <a:gd name="connsiteX0" fmla="*/ 66707 w 73913"/>
                <a:gd name="connsiteY0" fmla="*/ 14154 h 14287"/>
                <a:gd name="connsiteX1" fmla="*/ 7081 w 73913"/>
                <a:gd name="connsiteY1" fmla="*/ 14154 h 14287"/>
                <a:gd name="connsiteX2" fmla="*/ -63 w 73913"/>
                <a:gd name="connsiteY2" fmla="*/ 7010 h 14287"/>
                <a:gd name="connsiteX3" fmla="*/ 7081 w 73913"/>
                <a:gd name="connsiteY3" fmla="*/ -133 h 14287"/>
                <a:gd name="connsiteX4" fmla="*/ 66707 w 73913"/>
                <a:gd name="connsiteY4" fmla="*/ -133 h 14287"/>
                <a:gd name="connsiteX5" fmla="*/ 73851 w 73913"/>
                <a:gd name="connsiteY5" fmla="*/ 7010 h 14287"/>
                <a:gd name="connsiteX6" fmla="*/ 66707 w 73913"/>
                <a:gd name="connsiteY6" fmla="*/ 14154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913" h="14287">
                  <a:moveTo>
                    <a:pt x="66707" y="14154"/>
                  </a:moveTo>
                  <a:lnTo>
                    <a:pt x="7081" y="14154"/>
                  </a:lnTo>
                  <a:cubicBezTo>
                    <a:pt x="3138" y="14154"/>
                    <a:pt x="-63" y="10954"/>
                    <a:pt x="-63" y="7010"/>
                  </a:cubicBezTo>
                  <a:cubicBezTo>
                    <a:pt x="-63" y="3067"/>
                    <a:pt x="3138" y="-133"/>
                    <a:pt x="7081" y="-133"/>
                  </a:cubicBezTo>
                  <a:lnTo>
                    <a:pt x="66707" y="-133"/>
                  </a:lnTo>
                  <a:cubicBezTo>
                    <a:pt x="70651" y="-133"/>
                    <a:pt x="73851" y="3067"/>
                    <a:pt x="73851" y="7010"/>
                  </a:cubicBezTo>
                  <a:cubicBezTo>
                    <a:pt x="73851" y="10954"/>
                    <a:pt x="70651" y="14154"/>
                    <a:pt x="66707" y="1415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281" name="Freeform: Shape 280">
              <a:extLst>
                <a:ext uri="{FF2B5EF4-FFF2-40B4-BE49-F238E27FC236}">
                  <a16:creationId xmlns:a16="http://schemas.microsoft.com/office/drawing/2014/main" id="{8EEB7028-6562-8C26-BD7B-1AA3A3674242}"/>
                </a:ext>
              </a:extLst>
            </p:cNvPr>
            <p:cNvSpPr/>
            <p:nvPr/>
          </p:nvSpPr>
          <p:spPr>
            <a:xfrm>
              <a:off x="959479" y="3285808"/>
              <a:ext cx="74009" cy="14287"/>
            </a:xfrm>
            <a:custGeom>
              <a:avLst/>
              <a:gdLst>
                <a:gd name="connsiteX0" fmla="*/ 66517 w 74009"/>
                <a:gd name="connsiteY0" fmla="*/ 14154 h 14287"/>
                <a:gd name="connsiteX1" fmla="*/ 7081 w 74009"/>
                <a:gd name="connsiteY1" fmla="*/ 14154 h 14287"/>
                <a:gd name="connsiteX2" fmla="*/ -63 w 74009"/>
                <a:gd name="connsiteY2" fmla="*/ 7010 h 14287"/>
                <a:gd name="connsiteX3" fmla="*/ 7081 w 74009"/>
                <a:gd name="connsiteY3" fmla="*/ -133 h 14287"/>
                <a:gd name="connsiteX4" fmla="*/ 66803 w 74009"/>
                <a:gd name="connsiteY4" fmla="*/ -133 h 14287"/>
                <a:gd name="connsiteX5" fmla="*/ 73946 w 74009"/>
                <a:gd name="connsiteY5" fmla="*/ 7010 h 14287"/>
                <a:gd name="connsiteX6" fmla="*/ 66803 w 74009"/>
                <a:gd name="connsiteY6" fmla="*/ 14154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009" h="14287">
                  <a:moveTo>
                    <a:pt x="66517" y="14154"/>
                  </a:moveTo>
                  <a:lnTo>
                    <a:pt x="7081" y="14154"/>
                  </a:lnTo>
                  <a:cubicBezTo>
                    <a:pt x="3136" y="14154"/>
                    <a:pt x="-63" y="10954"/>
                    <a:pt x="-63" y="7010"/>
                  </a:cubicBezTo>
                  <a:cubicBezTo>
                    <a:pt x="-63" y="3067"/>
                    <a:pt x="3136" y="-133"/>
                    <a:pt x="7081" y="-133"/>
                  </a:cubicBezTo>
                  <a:lnTo>
                    <a:pt x="66803" y="-133"/>
                  </a:lnTo>
                  <a:cubicBezTo>
                    <a:pt x="70748" y="-133"/>
                    <a:pt x="73946" y="3067"/>
                    <a:pt x="73946" y="7010"/>
                  </a:cubicBezTo>
                  <a:cubicBezTo>
                    <a:pt x="73946" y="10954"/>
                    <a:pt x="70748" y="14154"/>
                    <a:pt x="66803" y="1415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282" name="Freeform: Shape 281">
              <a:extLst>
                <a:ext uri="{FF2B5EF4-FFF2-40B4-BE49-F238E27FC236}">
                  <a16:creationId xmlns:a16="http://schemas.microsoft.com/office/drawing/2014/main" id="{79C58B4D-0CA6-3BD5-5990-E273FCBEB1D7}"/>
                </a:ext>
              </a:extLst>
            </p:cNvPr>
            <p:cNvSpPr/>
            <p:nvPr/>
          </p:nvSpPr>
          <p:spPr>
            <a:xfrm>
              <a:off x="1378361" y="3102843"/>
              <a:ext cx="58070" cy="55044"/>
            </a:xfrm>
            <a:custGeom>
              <a:avLst/>
              <a:gdLst>
                <a:gd name="connsiteX0" fmla="*/ 7299 w 58070"/>
                <a:gd name="connsiteY0" fmla="*/ 54912 h 55044"/>
                <a:gd name="connsiteX1" fmla="*/ 2060 w 58070"/>
                <a:gd name="connsiteY1" fmla="*/ 52530 h 55044"/>
                <a:gd name="connsiteX2" fmla="*/ 1888 w 58070"/>
                <a:gd name="connsiteY2" fmla="*/ 42700 h 55044"/>
                <a:gd name="connsiteX3" fmla="*/ 2060 w 58070"/>
                <a:gd name="connsiteY3" fmla="*/ 42529 h 55044"/>
                <a:gd name="connsiteX4" fmla="*/ 45780 w 58070"/>
                <a:gd name="connsiteY4" fmla="*/ 1953 h 55044"/>
                <a:gd name="connsiteX5" fmla="*/ 55876 w 58070"/>
                <a:gd name="connsiteY5" fmla="*/ 1953 h 55044"/>
                <a:gd name="connsiteX6" fmla="*/ 56009 w 58070"/>
                <a:gd name="connsiteY6" fmla="*/ 11916 h 55044"/>
                <a:gd name="connsiteX7" fmla="*/ 55876 w 58070"/>
                <a:gd name="connsiteY7" fmla="*/ 12049 h 55044"/>
                <a:gd name="connsiteX8" fmla="*/ 12156 w 58070"/>
                <a:gd name="connsiteY8" fmla="*/ 52626 h 55044"/>
                <a:gd name="connsiteX9" fmla="*/ 7299 w 58070"/>
                <a:gd name="connsiteY9" fmla="*/ 54912 h 55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8070" h="55044">
                  <a:moveTo>
                    <a:pt x="7299" y="54912"/>
                  </a:moveTo>
                  <a:cubicBezTo>
                    <a:pt x="5298" y="54874"/>
                    <a:pt x="3403" y="54016"/>
                    <a:pt x="2060" y="52530"/>
                  </a:cubicBezTo>
                  <a:cubicBezTo>
                    <a:pt x="-702" y="49863"/>
                    <a:pt x="-779" y="45463"/>
                    <a:pt x="1888" y="42700"/>
                  </a:cubicBezTo>
                  <a:cubicBezTo>
                    <a:pt x="1946" y="42643"/>
                    <a:pt x="2003" y="42586"/>
                    <a:pt x="2060" y="42529"/>
                  </a:cubicBezTo>
                  <a:lnTo>
                    <a:pt x="45780" y="1953"/>
                  </a:lnTo>
                  <a:cubicBezTo>
                    <a:pt x="48570" y="-829"/>
                    <a:pt x="53085" y="-829"/>
                    <a:pt x="55876" y="1953"/>
                  </a:cubicBezTo>
                  <a:cubicBezTo>
                    <a:pt x="58667" y="4667"/>
                    <a:pt x="58724" y="9134"/>
                    <a:pt x="56009" y="11916"/>
                  </a:cubicBezTo>
                  <a:cubicBezTo>
                    <a:pt x="55962" y="11963"/>
                    <a:pt x="55924" y="12011"/>
                    <a:pt x="55876" y="12049"/>
                  </a:cubicBezTo>
                  <a:lnTo>
                    <a:pt x="12156" y="52626"/>
                  </a:lnTo>
                  <a:cubicBezTo>
                    <a:pt x="10880" y="53969"/>
                    <a:pt x="9146" y="54778"/>
                    <a:pt x="7299" y="54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283" name="Freeform: Shape 282">
              <a:extLst>
                <a:ext uri="{FF2B5EF4-FFF2-40B4-BE49-F238E27FC236}">
                  <a16:creationId xmlns:a16="http://schemas.microsoft.com/office/drawing/2014/main" id="{F30E3498-A8EF-E395-3B2B-C164D9B4BD8F}"/>
                </a:ext>
              </a:extLst>
            </p:cNvPr>
            <p:cNvSpPr/>
            <p:nvPr/>
          </p:nvSpPr>
          <p:spPr>
            <a:xfrm>
              <a:off x="1030916" y="3424370"/>
              <a:ext cx="57303" cy="54128"/>
            </a:xfrm>
            <a:custGeom>
              <a:avLst/>
              <a:gdLst>
                <a:gd name="connsiteX0" fmla="*/ 7082 w 57303"/>
                <a:gd name="connsiteY0" fmla="*/ 53995 h 54128"/>
                <a:gd name="connsiteX1" fmla="*/ -63 w 57303"/>
                <a:gd name="connsiteY1" fmla="*/ 46852 h 54128"/>
                <a:gd name="connsiteX2" fmla="*/ 2224 w 57303"/>
                <a:gd name="connsiteY2" fmla="*/ 41613 h 54128"/>
                <a:gd name="connsiteX3" fmla="*/ 46039 w 57303"/>
                <a:gd name="connsiteY3" fmla="*/ 1131 h 54128"/>
                <a:gd name="connsiteX4" fmla="*/ 55977 w 57303"/>
                <a:gd name="connsiteY4" fmla="*/ 2951 h 54128"/>
                <a:gd name="connsiteX5" fmla="*/ 55564 w 57303"/>
                <a:gd name="connsiteY5" fmla="*/ 11609 h 54128"/>
                <a:gd name="connsiteX6" fmla="*/ 11844 w 57303"/>
                <a:gd name="connsiteY6" fmla="*/ 52090 h 54128"/>
                <a:gd name="connsiteX7" fmla="*/ 7082 w 57303"/>
                <a:gd name="connsiteY7" fmla="*/ 53995 h 54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303" h="54128">
                  <a:moveTo>
                    <a:pt x="7082" y="53995"/>
                  </a:moveTo>
                  <a:cubicBezTo>
                    <a:pt x="3137" y="53995"/>
                    <a:pt x="-62" y="50795"/>
                    <a:pt x="-63" y="46852"/>
                  </a:cubicBezTo>
                  <a:cubicBezTo>
                    <a:pt x="-63" y="44861"/>
                    <a:pt x="766" y="42965"/>
                    <a:pt x="2224" y="41613"/>
                  </a:cubicBezTo>
                  <a:lnTo>
                    <a:pt x="46039" y="1131"/>
                  </a:lnTo>
                  <a:cubicBezTo>
                    <a:pt x="49286" y="-1107"/>
                    <a:pt x="53735" y="-297"/>
                    <a:pt x="55977" y="2951"/>
                  </a:cubicBezTo>
                  <a:cubicBezTo>
                    <a:pt x="57804" y="5599"/>
                    <a:pt x="57636" y="9142"/>
                    <a:pt x="55564" y="11609"/>
                  </a:cubicBezTo>
                  <a:lnTo>
                    <a:pt x="11844" y="52090"/>
                  </a:lnTo>
                  <a:cubicBezTo>
                    <a:pt x="10553" y="53300"/>
                    <a:pt x="8853" y="53976"/>
                    <a:pt x="7082" y="5399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284" name="Freeform: Shape 283">
              <a:extLst>
                <a:ext uri="{FF2B5EF4-FFF2-40B4-BE49-F238E27FC236}">
                  <a16:creationId xmlns:a16="http://schemas.microsoft.com/office/drawing/2014/main" id="{B3BF579A-BFAA-0431-2AC6-822B93C92AE2}"/>
                </a:ext>
              </a:extLst>
            </p:cNvPr>
            <p:cNvSpPr/>
            <p:nvPr/>
          </p:nvSpPr>
          <p:spPr>
            <a:xfrm>
              <a:off x="1069859" y="3135349"/>
              <a:ext cx="325389" cy="365312"/>
            </a:xfrm>
            <a:custGeom>
              <a:avLst/>
              <a:gdLst>
                <a:gd name="connsiteX0" fmla="*/ 230553 w 325389"/>
                <a:gd name="connsiteY0" fmla="*/ 365115 h 365312"/>
                <a:gd name="connsiteX1" fmla="*/ 94821 w 325389"/>
                <a:gd name="connsiteY1" fmla="*/ 365115 h 365312"/>
                <a:gd name="connsiteX2" fmla="*/ 87678 w 325389"/>
                <a:gd name="connsiteY2" fmla="*/ 357971 h 365312"/>
                <a:gd name="connsiteX3" fmla="*/ 87678 w 325389"/>
                <a:gd name="connsiteY3" fmla="*/ 349779 h 365312"/>
                <a:gd name="connsiteX4" fmla="*/ 70342 w 325389"/>
                <a:gd name="connsiteY4" fmla="*/ 297392 h 365312"/>
                <a:gd name="connsiteX5" fmla="*/ 70342 w 325389"/>
                <a:gd name="connsiteY5" fmla="*/ 297392 h 365312"/>
                <a:gd name="connsiteX6" fmla="*/ 29003 w 325389"/>
                <a:gd name="connsiteY6" fmla="*/ 255768 h 365312"/>
                <a:gd name="connsiteX7" fmla="*/ 28241 w 325389"/>
                <a:gd name="connsiteY7" fmla="*/ 254244 h 365312"/>
                <a:gd name="connsiteX8" fmla="*/ 70966 w 325389"/>
                <a:gd name="connsiteY8" fmla="*/ 28168 h 365312"/>
                <a:gd name="connsiteX9" fmla="*/ 297037 w 325389"/>
                <a:gd name="connsiteY9" fmla="*/ 70897 h 365312"/>
                <a:gd name="connsiteX10" fmla="*/ 325326 w 325389"/>
                <a:gd name="connsiteY10" fmla="*/ 162994 h 365312"/>
                <a:gd name="connsiteX11" fmla="*/ 324564 w 325389"/>
                <a:gd name="connsiteY11" fmla="*/ 177948 h 365312"/>
                <a:gd name="connsiteX12" fmla="*/ 324564 w 325389"/>
                <a:gd name="connsiteY12" fmla="*/ 180806 h 365312"/>
                <a:gd name="connsiteX13" fmla="*/ 322374 w 325389"/>
                <a:gd name="connsiteY13" fmla="*/ 195189 h 365312"/>
                <a:gd name="connsiteX14" fmla="*/ 322374 w 325389"/>
                <a:gd name="connsiteY14" fmla="*/ 196237 h 365312"/>
                <a:gd name="connsiteX15" fmla="*/ 318564 w 325389"/>
                <a:gd name="connsiteY15" fmla="*/ 210905 h 365312"/>
                <a:gd name="connsiteX16" fmla="*/ 313134 w 325389"/>
                <a:gd name="connsiteY16" fmla="*/ 225954 h 365312"/>
                <a:gd name="connsiteX17" fmla="*/ 313134 w 325389"/>
                <a:gd name="connsiteY17" fmla="*/ 226621 h 365312"/>
                <a:gd name="connsiteX18" fmla="*/ 255984 w 325389"/>
                <a:gd name="connsiteY18" fmla="*/ 297202 h 365312"/>
                <a:gd name="connsiteX19" fmla="*/ 255984 w 325389"/>
                <a:gd name="connsiteY19" fmla="*/ 297202 h 365312"/>
                <a:gd name="connsiteX20" fmla="*/ 238649 w 325389"/>
                <a:gd name="connsiteY20" fmla="*/ 349208 h 365312"/>
                <a:gd name="connsiteX21" fmla="*/ 238649 w 325389"/>
                <a:gd name="connsiteY21" fmla="*/ 357780 h 365312"/>
                <a:gd name="connsiteX22" fmla="*/ 231762 w 325389"/>
                <a:gd name="connsiteY22" fmla="*/ 365172 h 365312"/>
                <a:gd name="connsiteX23" fmla="*/ 230553 w 325389"/>
                <a:gd name="connsiteY23" fmla="*/ 365115 h 365312"/>
                <a:gd name="connsiteX24" fmla="*/ 101965 w 325389"/>
                <a:gd name="connsiteY24" fmla="*/ 350827 h 365312"/>
                <a:gd name="connsiteX25" fmla="*/ 223409 w 325389"/>
                <a:gd name="connsiteY25" fmla="*/ 350827 h 365312"/>
                <a:gd name="connsiteX26" fmla="*/ 223409 w 325389"/>
                <a:gd name="connsiteY26" fmla="*/ 349779 h 365312"/>
                <a:gd name="connsiteX27" fmla="*/ 245888 w 325389"/>
                <a:gd name="connsiteY27" fmla="*/ 286438 h 365312"/>
                <a:gd name="connsiteX28" fmla="*/ 246650 w 325389"/>
                <a:gd name="connsiteY28" fmla="*/ 285771 h 365312"/>
                <a:gd name="connsiteX29" fmla="*/ 299323 w 325389"/>
                <a:gd name="connsiteY29" fmla="*/ 221097 h 365312"/>
                <a:gd name="connsiteX30" fmla="*/ 299323 w 325389"/>
                <a:gd name="connsiteY30" fmla="*/ 221097 h 365312"/>
                <a:gd name="connsiteX31" fmla="*/ 305895 w 325389"/>
                <a:gd name="connsiteY31" fmla="*/ 223859 h 365312"/>
                <a:gd name="connsiteX32" fmla="*/ 299609 w 325389"/>
                <a:gd name="connsiteY32" fmla="*/ 220430 h 365312"/>
                <a:gd name="connsiteX33" fmla="*/ 304371 w 325389"/>
                <a:gd name="connsiteY33" fmla="*/ 207286 h 365312"/>
                <a:gd name="connsiteX34" fmla="*/ 307800 w 325389"/>
                <a:gd name="connsiteY34" fmla="*/ 193951 h 365312"/>
                <a:gd name="connsiteX35" fmla="*/ 315230 w 325389"/>
                <a:gd name="connsiteY35" fmla="*/ 193951 h 365312"/>
                <a:gd name="connsiteX36" fmla="*/ 308181 w 325389"/>
                <a:gd name="connsiteY36" fmla="*/ 192522 h 365312"/>
                <a:gd name="connsiteX37" fmla="*/ 310182 w 325389"/>
                <a:gd name="connsiteY37" fmla="*/ 179472 h 365312"/>
                <a:gd name="connsiteX38" fmla="*/ 310182 w 325389"/>
                <a:gd name="connsiteY38" fmla="*/ 177472 h 365312"/>
                <a:gd name="connsiteX39" fmla="*/ 310943 w 325389"/>
                <a:gd name="connsiteY39" fmla="*/ 163185 h 365312"/>
                <a:gd name="connsiteX40" fmla="*/ 162829 w 325389"/>
                <a:gd name="connsiteY40" fmla="*/ 14309 h 365312"/>
                <a:gd name="connsiteX41" fmla="*/ 13955 w 325389"/>
                <a:gd name="connsiteY41" fmla="*/ 162423 h 365312"/>
                <a:gd name="connsiteX42" fmla="*/ 40529 w 325389"/>
                <a:gd name="connsiteY42" fmla="*/ 247576 h 365312"/>
                <a:gd name="connsiteX43" fmla="*/ 41291 w 325389"/>
                <a:gd name="connsiteY43" fmla="*/ 249005 h 365312"/>
                <a:gd name="connsiteX44" fmla="*/ 78533 w 325389"/>
                <a:gd name="connsiteY44" fmla="*/ 285962 h 365312"/>
                <a:gd name="connsiteX45" fmla="*/ 79295 w 325389"/>
                <a:gd name="connsiteY45" fmla="*/ 286629 h 365312"/>
                <a:gd name="connsiteX46" fmla="*/ 101774 w 325389"/>
                <a:gd name="connsiteY46" fmla="*/ 350256 h 365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325389" h="365312">
                  <a:moveTo>
                    <a:pt x="230553" y="365115"/>
                  </a:moveTo>
                  <a:lnTo>
                    <a:pt x="94821" y="365115"/>
                  </a:lnTo>
                  <a:cubicBezTo>
                    <a:pt x="90876" y="365115"/>
                    <a:pt x="87678" y="361915"/>
                    <a:pt x="87678" y="357971"/>
                  </a:cubicBezTo>
                  <a:lnTo>
                    <a:pt x="87678" y="349779"/>
                  </a:lnTo>
                  <a:cubicBezTo>
                    <a:pt x="87678" y="349018"/>
                    <a:pt x="89201" y="311679"/>
                    <a:pt x="70342" y="297392"/>
                  </a:cubicBezTo>
                  <a:lnTo>
                    <a:pt x="70342" y="297392"/>
                  </a:lnTo>
                  <a:cubicBezTo>
                    <a:pt x="54188" y="286095"/>
                    <a:pt x="40187" y="271998"/>
                    <a:pt x="29003" y="255768"/>
                  </a:cubicBezTo>
                  <a:lnTo>
                    <a:pt x="28241" y="254244"/>
                  </a:lnTo>
                  <a:cubicBezTo>
                    <a:pt x="-22389" y="180015"/>
                    <a:pt x="-3261" y="78803"/>
                    <a:pt x="70966" y="28168"/>
                  </a:cubicBezTo>
                  <a:cubicBezTo>
                    <a:pt x="145191" y="-22457"/>
                    <a:pt x="246412" y="-3331"/>
                    <a:pt x="297037" y="70897"/>
                  </a:cubicBezTo>
                  <a:cubicBezTo>
                    <a:pt x="315554" y="98034"/>
                    <a:pt x="325412" y="130143"/>
                    <a:pt x="325326" y="162994"/>
                  </a:cubicBezTo>
                  <a:cubicBezTo>
                    <a:pt x="325326" y="167566"/>
                    <a:pt x="325326" y="172519"/>
                    <a:pt x="324564" y="177948"/>
                  </a:cubicBezTo>
                  <a:lnTo>
                    <a:pt x="324564" y="180806"/>
                  </a:lnTo>
                  <a:cubicBezTo>
                    <a:pt x="323993" y="185759"/>
                    <a:pt x="323326" y="190331"/>
                    <a:pt x="322374" y="195189"/>
                  </a:cubicBezTo>
                  <a:lnTo>
                    <a:pt x="322374" y="196237"/>
                  </a:lnTo>
                  <a:cubicBezTo>
                    <a:pt x="321135" y="201761"/>
                    <a:pt x="319992" y="206428"/>
                    <a:pt x="318564" y="210905"/>
                  </a:cubicBezTo>
                  <a:cubicBezTo>
                    <a:pt x="317030" y="216020"/>
                    <a:pt x="315211" y="221040"/>
                    <a:pt x="313134" y="225954"/>
                  </a:cubicBezTo>
                  <a:lnTo>
                    <a:pt x="313134" y="226621"/>
                  </a:lnTo>
                  <a:cubicBezTo>
                    <a:pt x="301095" y="255053"/>
                    <a:pt x="281283" y="279514"/>
                    <a:pt x="255984" y="297202"/>
                  </a:cubicBezTo>
                  <a:lnTo>
                    <a:pt x="255984" y="297202"/>
                  </a:lnTo>
                  <a:cubicBezTo>
                    <a:pt x="236934" y="311489"/>
                    <a:pt x="238649" y="348827"/>
                    <a:pt x="238649" y="349208"/>
                  </a:cubicBezTo>
                  <a:lnTo>
                    <a:pt x="238649" y="357780"/>
                  </a:lnTo>
                  <a:cubicBezTo>
                    <a:pt x="238792" y="361724"/>
                    <a:pt x="235706" y="365029"/>
                    <a:pt x="231762" y="365172"/>
                  </a:cubicBezTo>
                  <a:cubicBezTo>
                    <a:pt x="231362" y="365191"/>
                    <a:pt x="230953" y="365172"/>
                    <a:pt x="230553" y="365115"/>
                  </a:cubicBezTo>
                  <a:close/>
                  <a:moveTo>
                    <a:pt x="101965" y="350827"/>
                  </a:moveTo>
                  <a:lnTo>
                    <a:pt x="223409" y="350827"/>
                  </a:lnTo>
                  <a:lnTo>
                    <a:pt x="223409" y="349779"/>
                  </a:lnTo>
                  <a:cubicBezTo>
                    <a:pt x="223409" y="348255"/>
                    <a:pt x="221599" y="305488"/>
                    <a:pt x="245888" y="286438"/>
                  </a:cubicBezTo>
                  <a:cubicBezTo>
                    <a:pt x="246097" y="286171"/>
                    <a:pt x="246354" y="285943"/>
                    <a:pt x="246650" y="285771"/>
                  </a:cubicBezTo>
                  <a:cubicBezTo>
                    <a:pt x="269948" y="269598"/>
                    <a:pt x="288207" y="247186"/>
                    <a:pt x="299323" y="221097"/>
                  </a:cubicBezTo>
                  <a:lnTo>
                    <a:pt x="299323" y="221097"/>
                  </a:lnTo>
                  <a:lnTo>
                    <a:pt x="305895" y="223859"/>
                  </a:lnTo>
                  <a:lnTo>
                    <a:pt x="299609" y="220430"/>
                  </a:lnTo>
                  <a:cubicBezTo>
                    <a:pt x="301514" y="215858"/>
                    <a:pt x="303038" y="211572"/>
                    <a:pt x="304371" y="207286"/>
                  </a:cubicBezTo>
                  <a:cubicBezTo>
                    <a:pt x="305705" y="202999"/>
                    <a:pt x="306943" y="198237"/>
                    <a:pt x="307800" y="193951"/>
                  </a:cubicBezTo>
                  <a:lnTo>
                    <a:pt x="315230" y="193951"/>
                  </a:lnTo>
                  <a:lnTo>
                    <a:pt x="308181" y="192522"/>
                  </a:lnTo>
                  <a:cubicBezTo>
                    <a:pt x="309039" y="188236"/>
                    <a:pt x="309705" y="183854"/>
                    <a:pt x="310182" y="179472"/>
                  </a:cubicBezTo>
                  <a:lnTo>
                    <a:pt x="310182" y="177472"/>
                  </a:lnTo>
                  <a:cubicBezTo>
                    <a:pt x="310677" y="172729"/>
                    <a:pt x="310934" y="167957"/>
                    <a:pt x="310943" y="163185"/>
                  </a:cubicBezTo>
                  <a:cubicBezTo>
                    <a:pt x="311153" y="81175"/>
                    <a:pt x="244840" y="14519"/>
                    <a:pt x="162829" y="14309"/>
                  </a:cubicBezTo>
                  <a:cubicBezTo>
                    <a:pt x="80818" y="14099"/>
                    <a:pt x="14164" y="80412"/>
                    <a:pt x="13955" y="162423"/>
                  </a:cubicBezTo>
                  <a:cubicBezTo>
                    <a:pt x="13877" y="192865"/>
                    <a:pt x="23154" y="222583"/>
                    <a:pt x="40529" y="247576"/>
                  </a:cubicBezTo>
                  <a:cubicBezTo>
                    <a:pt x="40819" y="248033"/>
                    <a:pt x="41075" y="248510"/>
                    <a:pt x="41291" y="249005"/>
                  </a:cubicBezTo>
                  <a:cubicBezTo>
                    <a:pt x="51425" y="263426"/>
                    <a:pt x="64035" y="275942"/>
                    <a:pt x="78533" y="285962"/>
                  </a:cubicBezTo>
                  <a:cubicBezTo>
                    <a:pt x="78830" y="286133"/>
                    <a:pt x="79088" y="286362"/>
                    <a:pt x="79295" y="286629"/>
                  </a:cubicBezTo>
                  <a:cubicBezTo>
                    <a:pt x="103584" y="305679"/>
                    <a:pt x="101870" y="348446"/>
                    <a:pt x="101774" y="35025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285" name="Freeform: Shape 284">
              <a:extLst>
                <a:ext uri="{FF2B5EF4-FFF2-40B4-BE49-F238E27FC236}">
                  <a16:creationId xmlns:a16="http://schemas.microsoft.com/office/drawing/2014/main" id="{18127B02-CE08-D2F4-5216-2EEC2F2FCB43}"/>
                </a:ext>
              </a:extLst>
            </p:cNvPr>
            <p:cNvSpPr/>
            <p:nvPr/>
          </p:nvSpPr>
          <p:spPr>
            <a:xfrm>
              <a:off x="1069874" y="3134839"/>
              <a:ext cx="230570" cy="170781"/>
            </a:xfrm>
            <a:custGeom>
              <a:avLst/>
              <a:gdLst>
                <a:gd name="connsiteX0" fmla="*/ 7081 w 230570"/>
                <a:gd name="connsiteY0" fmla="*/ 170648 h 170781"/>
                <a:gd name="connsiteX1" fmla="*/ -63 w 230570"/>
                <a:gd name="connsiteY1" fmla="*/ 163504 h 170781"/>
                <a:gd name="connsiteX2" fmla="*/ 160529 w 230570"/>
                <a:gd name="connsiteY2" fmla="*/ -40 h 170781"/>
                <a:gd name="connsiteX3" fmla="*/ 162719 w 230570"/>
                <a:gd name="connsiteY3" fmla="*/ -40 h 170781"/>
                <a:gd name="connsiteX4" fmla="*/ 163386 w 230570"/>
                <a:gd name="connsiteY4" fmla="*/ -40 h 170781"/>
                <a:gd name="connsiteX5" fmla="*/ 165386 w 230570"/>
                <a:gd name="connsiteY5" fmla="*/ -40 h 170781"/>
                <a:gd name="connsiteX6" fmla="*/ 226156 w 230570"/>
                <a:gd name="connsiteY6" fmla="*/ 13104 h 170781"/>
                <a:gd name="connsiteX7" fmla="*/ 229937 w 230570"/>
                <a:gd name="connsiteY7" fmla="*/ 22467 h 170781"/>
                <a:gd name="connsiteX8" fmla="*/ 229871 w 230570"/>
                <a:gd name="connsiteY8" fmla="*/ 22629 h 170781"/>
                <a:gd name="connsiteX9" fmla="*/ 220346 w 230570"/>
                <a:gd name="connsiteY9" fmla="*/ 26344 h 170781"/>
                <a:gd name="connsiteX10" fmla="*/ 164148 w 230570"/>
                <a:gd name="connsiteY10" fmla="*/ 14247 h 170781"/>
                <a:gd name="connsiteX11" fmla="*/ 160529 w 230570"/>
                <a:gd name="connsiteY11" fmla="*/ 14247 h 170781"/>
                <a:gd name="connsiteX12" fmla="*/ 13844 w 230570"/>
                <a:gd name="connsiteY12" fmla="*/ 163504 h 170781"/>
                <a:gd name="connsiteX13" fmla="*/ 7081 w 230570"/>
                <a:gd name="connsiteY13" fmla="*/ 170648 h 170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30570" h="170781">
                  <a:moveTo>
                    <a:pt x="7081" y="170648"/>
                  </a:moveTo>
                  <a:cubicBezTo>
                    <a:pt x="3157" y="170600"/>
                    <a:pt x="-11" y="167428"/>
                    <a:pt x="-63" y="163504"/>
                  </a:cubicBezTo>
                  <a:cubicBezTo>
                    <a:pt x="428" y="74531"/>
                    <a:pt x="71578" y="2074"/>
                    <a:pt x="160529" y="-40"/>
                  </a:cubicBezTo>
                  <a:cubicBezTo>
                    <a:pt x="161254" y="-164"/>
                    <a:pt x="161994" y="-164"/>
                    <a:pt x="162719" y="-40"/>
                  </a:cubicBezTo>
                  <a:lnTo>
                    <a:pt x="163386" y="-40"/>
                  </a:lnTo>
                  <a:lnTo>
                    <a:pt x="165386" y="-40"/>
                  </a:lnTo>
                  <a:cubicBezTo>
                    <a:pt x="186308" y="321"/>
                    <a:pt x="206953" y="4789"/>
                    <a:pt x="226156" y="13104"/>
                  </a:cubicBezTo>
                  <a:cubicBezTo>
                    <a:pt x="229785" y="14647"/>
                    <a:pt x="231480" y="18838"/>
                    <a:pt x="229937" y="22467"/>
                  </a:cubicBezTo>
                  <a:cubicBezTo>
                    <a:pt x="229918" y="22524"/>
                    <a:pt x="229890" y="22581"/>
                    <a:pt x="229871" y="22629"/>
                  </a:cubicBezTo>
                  <a:cubicBezTo>
                    <a:pt x="228223" y="26239"/>
                    <a:pt x="224003" y="27887"/>
                    <a:pt x="220346" y="26344"/>
                  </a:cubicBezTo>
                  <a:cubicBezTo>
                    <a:pt x="202572" y="18705"/>
                    <a:pt x="183488" y="14599"/>
                    <a:pt x="164148" y="14247"/>
                  </a:cubicBezTo>
                  <a:lnTo>
                    <a:pt x="160529" y="14247"/>
                  </a:lnTo>
                  <a:cubicBezTo>
                    <a:pt x="79298" y="16105"/>
                    <a:pt x="14287" y="82256"/>
                    <a:pt x="13844" y="163504"/>
                  </a:cubicBezTo>
                  <a:cubicBezTo>
                    <a:pt x="13849" y="167304"/>
                    <a:pt x="10877" y="170448"/>
                    <a:pt x="7081" y="1706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286" name="Freeform: Shape 285">
              <a:extLst>
                <a:ext uri="{FF2B5EF4-FFF2-40B4-BE49-F238E27FC236}">
                  <a16:creationId xmlns:a16="http://schemas.microsoft.com/office/drawing/2014/main" id="{7725EF4C-5779-F00B-EAB7-B713865FC128}"/>
                </a:ext>
              </a:extLst>
            </p:cNvPr>
            <p:cNvSpPr/>
            <p:nvPr/>
          </p:nvSpPr>
          <p:spPr>
            <a:xfrm>
              <a:off x="1160552" y="3516218"/>
              <a:ext cx="145351" cy="14287"/>
            </a:xfrm>
            <a:custGeom>
              <a:avLst/>
              <a:gdLst>
                <a:gd name="connsiteX0" fmla="*/ 0 w 145351"/>
                <a:gd name="connsiteY0" fmla="*/ 0 h 14287"/>
                <a:gd name="connsiteX1" fmla="*/ 145352 w 145351"/>
                <a:gd name="connsiteY1" fmla="*/ 0 h 14287"/>
                <a:gd name="connsiteX2" fmla="*/ 145352 w 145351"/>
                <a:gd name="connsiteY2" fmla="*/ 14287 h 14287"/>
                <a:gd name="connsiteX3" fmla="*/ 0 w 145351"/>
                <a:gd name="connsiteY3" fmla="*/ 14287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5351" h="14287">
                  <a:moveTo>
                    <a:pt x="0" y="0"/>
                  </a:moveTo>
                  <a:lnTo>
                    <a:pt x="145352" y="0"/>
                  </a:lnTo>
                  <a:lnTo>
                    <a:pt x="145352" y="14287"/>
                  </a:lnTo>
                  <a:lnTo>
                    <a:pt x="0" y="1428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287" name="Freeform: Shape 286">
              <a:extLst>
                <a:ext uri="{FF2B5EF4-FFF2-40B4-BE49-F238E27FC236}">
                  <a16:creationId xmlns:a16="http://schemas.microsoft.com/office/drawing/2014/main" id="{E8AC1994-D43A-1B80-BCA3-E91255EEB175}"/>
                </a:ext>
              </a:extLst>
            </p:cNvPr>
            <p:cNvSpPr/>
            <p:nvPr/>
          </p:nvSpPr>
          <p:spPr>
            <a:xfrm>
              <a:off x="1160552" y="3546127"/>
              <a:ext cx="145351" cy="14287"/>
            </a:xfrm>
            <a:custGeom>
              <a:avLst/>
              <a:gdLst>
                <a:gd name="connsiteX0" fmla="*/ 0 w 145351"/>
                <a:gd name="connsiteY0" fmla="*/ 0 h 14287"/>
                <a:gd name="connsiteX1" fmla="*/ 145352 w 145351"/>
                <a:gd name="connsiteY1" fmla="*/ 0 h 14287"/>
                <a:gd name="connsiteX2" fmla="*/ 145352 w 145351"/>
                <a:gd name="connsiteY2" fmla="*/ 14287 h 14287"/>
                <a:gd name="connsiteX3" fmla="*/ 0 w 145351"/>
                <a:gd name="connsiteY3" fmla="*/ 14287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5351" h="14287">
                  <a:moveTo>
                    <a:pt x="0" y="0"/>
                  </a:moveTo>
                  <a:lnTo>
                    <a:pt x="145352" y="0"/>
                  </a:lnTo>
                  <a:lnTo>
                    <a:pt x="145352" y="14287"/>
                  </a:lnTo>
                  <a:lnTo>
                    <a:pt x="0" y="1428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288" name="Freeform: Shape 287">
              <a:extLst>
                <a:ext uri="{FF2B5EF4-FFF2-40B4-BE49-F238E27FC236}">
                  <a16:creationId xmlns:a16="http://schemas.microsoft.com/office/drawing/2014/main" id="{23BF652C-AFD3-7EEB-08DD-F2B9FCF028C3}"/>
                </a:ext>
              </a:extLst>
            </p:cNvPr>
            <p:cNvSpPr/>
            <p:nvPr/>
          </p:nvSpPr>
          <p:spPr>
            <a:xfrm>
              <a:off x="1190460" y="3576035"/>
              <a:ext cx="85534" cy="14287"/>
            </a:xfrm>
            <a:custGeom>
              <a:avLst/>
              <a:gdLst>
                <a:gd name="connsiteX0" fmla="*/ 0 w 85534"/>
                <a:gd name="connsiteY0" fmla="*/ 0 h 14287"/>
                <a:gd name="connsiteX1" fmla="*/ 85535 w 85534"/>
                <a:gd name="connsiteY1" fmla="*/ 0 h 14287"/>
                <a:gd name="connsiteX2" fmla="*/ 85535 w 85534"/>
                <a:gd name="connsiteY2" fmla="*/ 14287 h 14287"/>
                <a:gd name="connsiteX3" fmla="*/ 0 w 85534"/>
                <a:gd name="connsiteY3" fmla="*/ 14287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534" h="14287">
                  <a:moveTo>
                    <a:pt x="0" y="0"/>
                  </a:moveTo>
                  <a:lnTo>
                    <a:pt x="85535" y="0"/>
                  </a:lnTo>
                  <a:lnTo>
                    <a:pt x="85535" y="14287"/>
                  </a:lnTo>
                  <a:lnTo>
                    <a:pt x="0" y="1428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289" name="Freeform: Shape 288">
              <a:extLst>
                <a:ext uri="{FF2B5EF4-FFF2-40B4-BE49-F238E27FC236}">
                  <a16:creationId xmlns:a16="http://schemas.microsoft.com/office/drawing/2014/main" id="{9B835BCA-0CCB-E06A-3BD3-8405241F5069}"/>
                </a:ext>
              </a:extLst>
            </p:cNvPr>
            <p:cNvSpPr/>
            <p:nvPr/>
          </p:nvSpPr>
          <p:spPr>
            <a:xfrm>
              <a:off x="1030211" y="3102381"/>
              <a:ext cx="58507" cy="55506"/>
            </a:xfrm>
            <a:custGeom>
              <a:avLst/>
              <a:gdLst>
                <a:gd name="connsiteX0" fmla="*/ 51601 w 58507"/>
                <a:gd name="connsiteY0" fmla="*/ 55373 h 55506"/>
                <a:gd name="connsiteX1" fmla="*/ 46743 w 58507"/>
                <a:gd name="connsiteY1" fmla="*/ 53468 h 55506"/>
                <a:gd name="connsiteX2" fmla="*/ 3024 w 58507"/>
                <a:gd name="connsiteY2" fmla="*/ 12892 h 55506"/>
                <a:gd name="connsiteX3" fmla="*/ 1202 w 58507"/>
                <a:gd name="connsiteY3" fmla="*/ 2957 h 55506"/>
                <a:gd name="connsiteX4" fmla="*/ 11139 w 58507"/>
                <a:gd name="connsiteY4" fmla="*/ 1128 h 55506"/>
                <a:gd name="connsiteX5" fmla="*/ 12549 w 58507"/>
                <a:gd name="connsiteY5" fmla="*/ 2414 h 55506"/>
                <a:gd name="connsiteX6" fmla="*/ 56364 w 58507"/>
                <a:gd name="connsiteY6" fmla="*/ 42991 h 55506"/>
                <a:gd name="connsiteX7" fmla="*/ 56397 w 58507"/>
                <a:gd name="connsiteY7" fmla="*/ 52964 h 55506"/>
                <a:gd name="connsiteX8" fmla="*/ 56364 w 58507"/>
                <a:gd name="connsiteY8" fmla="*/ 52992 h 55506"/>
                <a:gd name="connsiteX9" fmla="*/ 51601 w 58507"/>
                <a:gd name="connsiteY9" fmla="*/ 55373 h 55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8507" h="55506">
                  <a:moveTo>
                    <a:pt x="51601" y="55373"/>
                  </a:moveTo>
                  <a:cubicBezTo>
                    <a:pt x="49798" y="55383"/>
                    <a:pt x="48060" y="54697"/>
                    <a:pt x="46743" y="53468"/>
                  </a:cubicBezTo>
                  <a:lnTo>
                    <a:pt x="3024" y="12892"/>
                  </a:lnTo>
                  <a:cubicBezTo>
                    <a:pt x="-223" y="10653"/>
                    <a:pt x="-1039" y="6205"/>
                    <a:pt x="1202" y="2957"/>
                  </a:cubicBezTo>
                  <a:cubicBezTo>
                    <a:pt x="3443" y="-291"/>
                    <a:pt x="7892" y="-1110"/>
                    <a:pt x="11139" y="1128"/>
                  </a:cubicBezTo>
                  <a:cubicBezTo>
                    <a:pt x="11664" y="1500"/>
                    <a:pt x="12138" y="1929"/>
                    <a:pt x="12549" y="2414"/>
                  </a:cubicBezTo>
                  <a:lnTo>
                    <a:pt x="56364" y="42991"/>
                  </a:lnTo>
                  <a:cubicBezTo>
                    <a:pt x="59125" y="45734"/>
                    <a:pt x="59140" y="50201"/>
                    <a:pt x="56397" y="52964"/>
                  </a:cubicBezTo>
                  <a:cubicBezTo>
                    <a:pt x="56386" y="52973"/>
                    <a:pt x="56375" y="52982"/>
                    <a:pt x="56364" y="52992"/>
                  </a:cubicBezTo>
                  <a:cubicBezTo>
                    <a:pt x="55136" y="54364"/>
                    <a:pt x="53434" y="55211"/>
                    <a:pt x="51601" y="553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290" name="Freeform: Shape 289">
              <a:extLst>
                <a:ext uri="{FF2B5EF4-FFF2-40B4-BE49-F238E27FC236}">
                  <a16:creationId xmlns:a16="http://schemas.microsoft.com/office/drawing/2014/main" id="{7BF4AE4A-A358-B4C1-6976-CD311F525452}"/>
                </a:ext>
              </a:extLst>
            </p:cNvPr>
            <p:cNvSpPr/>
            <p:nvPr/>
          </p:nvSpPr>
          <p:spPr>
            <a:xfrm>
              <a:off x="1378684" y="3423930"/>
              <a:ext cx="58034" cy="54585"/>
            </a:xfrm>
            <a:custGeom>
              <a:avLst/>
              <a:gdLst>
                <a:gd name="connsiteX0" fmla="*/ 50601 w 58034"/>
                <a:gd name="connsiteY0" fmla="*/ 54435 h 54585"/>
                <a:gd name="connsiteX1" fmla="*/ 45743 w 58034"/>
                <a:gd name="connsiteY1" fmla="*/ 52530 h 54585"/>
                <a:gd name="connsiteX2" fmla="*/ 2023 w 58034"/>
                <a:gd name="connsiteY2" fmla="*/ 12049 h 54585"/>
                <a:gd name="connsiteX3" fmla="*/ 2023 w 58034"/>
                <a:gd name="connsiteY3" fmla="*/ 1953 h 54585"/>
                <a:gd name="connsiteX4" fmla="*/ 12120 w 58034"/>
                <a:gd name="connsiteY4" fmla="*/ 1953 h 54585"/>
                <a:gd name="connsiteX5" fmla="*/ 55839 w 58034"/>
                <a:gd name="connsiteY5" fmla="*/ 42434 h 54585"/>
                <a:gd name="connsiteX6" fmla="*/ 55973 w 58034"/>
                <a:gd name="connsiteY6" fmla="*/ 52397 h 54585"/>
                <a:gd name="connsiteX7" fmla="*/ 55839 w 58034"/>
                <a:gd name="connsiteY7" fmla="*/ 52530 h 54585"/>
                <a:gd name="connsiteX8" fmla="*/ 50601 w 58034"/>
                <a:gd name="connsiteY8" fmla="*/ 54435 h 54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8034" h="54585">
                  <a:moveTo>
                    <a:pt x="50601" y="54435"/>
                  </a:moveTo>
                  <a:cubicBezTo>
                    <a:pt x="48800" y="54407"/>
                    <a:pt x="47076" y="53731"/>
                    <a:pt x="45743" y="52530"/>
                  </a:cubicBezTo>
                  <a:lnTo>
                    <a:pt x="2023" y="12049"/>
                  </a:lnTo>
                  <a:cubicBezTo>
                    <a:pt x="-758" y="9258"/>
                    <a:pt x="-758" y="4743"/>
                    <a:pt x="2023" y="1953"/>
                  </a:cubicBezTo>
                  <a:cubicBezTo>
                    <a:pt x="4814" y="-829"/>
                    <a:pt x="9329" y="-829"/>
                    <a:pt x="12120" y="1953"/>
                  </a:cubicBezTo>
                  <a:lnTo>
                    <a:pt x="55839" y="42434"/>
                  </a:lnTo>
                  <a:cubicBezTo>
                    <a:pt x="58630" y="45149"/>
                    <a:pt x="58687" y="49616"/>
                    <a:pt x="55973" y="52397"/>
                  </a:cubicBezTo>
                  <a:cubicBezTo>
                    <a:pt x="55925" y="52445"/>
                    <a:pt x="55887" y="52492"/>
                    <a:pt x="55839" y="52530"/>
                  </a:cubicBezTo>
                  <a:cubicBezTo>
                    <a:pt x="54439" y="53883"/>
                    <a:pt x="52534" y="54569"/>
                    <a:pt x="50601" y="5443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291" name="Freeform: Shape 290">
              <a:extLst>
                <a:ext uri="{FF2B5EF4-FFF2-40B4-BE49-F238E27FC236}">
                  <a16:creationId xmlns:a16="http://schemas.microsoft.com/office/drawing/2014/main" id="{6E219C74-8916-ECAA-12C6-7A75F378E3FF}"/>
                </a:ext>
              </a:extLst>
            </p:cNvPr>
            <p:cNvSpPr/>
            <p:nvPr/>
          </p:nvSpPr>
          <p:spPr>
            <a:xfrm>
              <a:off x="1217130" y="3197226"/>
              <a:ext cx="80010" cy="54387"/>
            </a:xfrm>
            <a:custGeom>
              <a:avLst/>
              <a:gdLst>
                <a:gd name="connsiteX0" fmla="*/ 68580 w 80010"/>
                <a:gd name="connsiteY0" fmla="*/ 54388 h 54387"/>
                <a:gd name="connsiteX1" fmla="*/ 42958 w 80010"/>
                <a:gd name="connsiteY1" fmla="*/ 20002 h 54387"/>
                <a:gd name="connsiteX2" fmla="*/ 8573 w 80010"/>
                <a:gd name="connsiteY2" fmla="*/ 45625 h 54387"/>
                <a:gd name="connsiteX3" fmla="*/ 0 w 80010"/>
                <a:gd name="connsiteY3" fmla="*/ 34195 h 54387"/>
                <a:gd name="connsiteX4" fmla="*/ 45815 w 80010"/>
                <a:gd name="connsiteY4" fmla="*/ 0 h 54387"/>
                <a:gd name="connsiteX5" fmla="*/ 80010 w 80010"/>
                <a:gd name="connsiteY5" fmla="*/ 45815 h 54387"/>
                <a:gd name="connsiteX6" fmla="*/ 68580 w 80010"/>
                <a:gd name="connsiteY6" fmla="*/ 54388 h 54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0010" h="54387">
                  <a:moveTo>
                    <a:pt x="68580" y="54388"/>
                  </a:moveTo>
                  <a:lnTo>
                    <a:pt x="42958" y="20002"/>
                  </a:lnTo>
                  <a:lnTo>
                    <a:pt x="8573" y="45625"/>
                  </a:lnTo>
                  <a:lnTo>
                    <a:pt x="0" y="34195"/>
                  </a:lnTo>
                  <a:lnTo>
                    <a:pt x="45815" y="0"/>
                  </a:lnTo>
                  <a:lnTo>
                    <a:pt x="80010" y="45815"/>
                  </a:lnTo>
                  <a:lnTo>
                    <a:pt x="68580" y="5438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292" name="Freeform: Shape 291">
              <a:extLst>
                <a:ext uri="{FF2B5EF4-FFF2-40B4-BE49-F238E27FC236}">
                  <a16:creationId xmlns:a16="http://schemas.microsoft.com/office/drawing/2014/main" id="{7FFE7E6B-B8AF-FF76-2A2A-10E5FA44867A}"/>
                </a:ext>
              </a:extLst>
            </p:cNvPr>
            <p:cNvSpPr/>
            <p:nvPr/>
          </p:nvSpPr>
          <p:spPr>
            <a:xfrm>
              <a:off x="1155980" y="3207227"/>
              <a:ext cx="113157" cy="92868"/>
            </a:xfrm>
            <a:custGeom>
              <a:avLst/>
              <a:gdLst>
                <a:gd name="connsiteX0" fmla="*/ -63 w 113157"/>
                <a:gd name="connsiteY0" fmla="*/ 92735 h 92868"/>
                <a:gd name="connsiteX1" fmla="*/ -63 w 113157"/>
                <a:gd name="connsiteY1" fmla="*/ 78448 h 92868"/>
                <a:gd name="connsiteX2" fmla="*/ 76137 w 113157"/>
                <a:gd name="connsiteY2" fmla="*/ 52540 h 92868"/>
                <a:gd name="connsiteX3" fmla="*/ 98807 w 113157"/>
                <a:gd name="connsiteY3" fmla="*/ -133 h 92868"/>
                <a:gd name="connsiteX4" fmla="*/ 113094 w 113157"/>
                <a:gd name="connsiteY4" fmla="*/ -133 h 92868"/>
                <a:gd name="connsiteX5" fmla="*/ 86234 w 113157"/>
                <a:gd name="connsiteY5" fmla="*/ 62732 h 92868"/>
                <a:gd name="connsiteX6" fmla="*/ -63 w 113157"/>
                <a:gd name="connsiteY6" fmla="*/ 92735 h 92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3157" h="92868">
                  <a:moveTo>
                    <a:pt x="-63" y="92735"/>
                  </a:moveTo>
                  <a:lnTo>
                    <a:pt x="-63" y="78448"/>
                  </a:lnTo>
                  <a:cubicBezTo>
                    <a:pt x="33084" y="78448"/>
                    <a:pt x="58611" y="69780"/>
                    <a:pt x="76137" y="52540"/>
                  </a:cubicBezTo>
                  <a:cubicBezTo>
                    <a:pt x="89837" y="38319"/>
                    <a:pt x="97895" y="19593"/>
                    <a:pt x="98807" y="-133"/>
                  </a:cubicBezTo>
                  <a:lnTo>
                    <a:pt x="113094" y="-133"/>
                  </a:lnTo>
                  <a:cubicBezTo>
                    <a:pt x="112227" y="23422"/>
                    <a:pt x="102658" y="45825"/>
                    <a:pt x="86234" y="62732"/>
                  </a:cubicBezTo>
                  <a:cubicBezTo>
                    <a:pt x="65945" y="82639"/>
                    <a:pt x="37085" y="92735"/>
                    <a:pt x="-63" y="9273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293" name="Freeform: Shape 292">
              <a:extLst>
                <a:ext uri="{FF2B5EF4-FFF2-40B4-BE49-F238E27FC236}">
                  <a16:creationId xmlns:a16="http://schemas.microsoft.com/office/drawing/2014/main" id="{DEFE14D1-90E3-212B-C2AD-3F499C79BF77}"/>
                </a:ext>
              </a:extLst>
            </p:cNvPr>
            <p:cNvSpPr/>
            <p:nvPr/>
          </p:nvSpPr>
          <p:spPr>
            <a:xfrm>
              <a:off x="1290187" y="3266758"/>
              <a:ext cx="14287" cy="111252"/>
            </a:xfrm>
            <a:custGeom>
              <a:avLst/>
              <a:gdLst>
                <a:gd name="connsiteX0" fmla="*/ 0 w 14287"/>
                <a:gd name="connsiteY0" fmla="*/ 0 h 111252"/>
                <a:gd name="connsiteX1" fmla="*/ 14287 w 14287"/>
                <a:gd name="connsiteY1" fmla="*/ 0 h 111252"/>
                <a:gd name="connsiteX2" fmla="*/ 14287 w 14287"/>
                <a:gd name="connsiteY2" fmla="*/ 111252 h 111252"/>
                <a:gd name="connsiteX3" fmla="*/ 0 w 14287"/>
                <a:gd name="connsiteY3" fmla="*/ 111252 h 111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" h="111252">
                  <a:moveTo>
                    <a:pt x="0" y="0"/>
                  </a:moveTo>
                  <a:lnTo>
                    <a:pt x="14287" y="0"/>
                  </a:lnTo>
                  <a:lnTo>
                    <a:pt x="14287" y="111252"/>
                  </a:lnTo>
                  <a:lnTo>
                    <a:pt x="0" y="1112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294" name="Freeform: Shape 293">
              <a:extLst>
                <a:ext uri="{FF2B5EF4-FFF2-40B4-BE49-F238E27FC236}">
                  <a16:creationId xmlns:a16="http://schemas.microsoft.com/office/drawing/2014/main" id="{89E5EED4-BE9A-44C1-75B4-F3590FEAA3AF}"/>
                </a:ext>
              </a:extLst>
            </p:cNvPr>
            <p:cNvSpPr/>
            <p:nvPr/>
          </p:nvSpPr>
          <p:spPr>
            <a:xfrm>
              <a:off x="1225227" y="3304477"/>
              <a:ext cx="14287" cy="73532"/>
            </a:xfrm>
            <a:custGeom>
              <a:avLst/>
              <a:gdLst>
                <a:gd name="connsiteX0" fmla="*/ 0 w 14287"/>
                <a:gd name="connsiteY0" fmla="*/ 0 h 73532"/>
                <a:gd name="connsiteX1" fmla="*/ 14287 w 14287"/>
                <a:gd name="connsiteY1" fmla="*/ 0 h 73532"/>
                <a:gd name="connsiteX2" fmla="*/ 14287 w 14287"/>
                <a:gd name="connsiteY2" fmla="*/ 73533 h 73532"/>
                <a:gd name="connsiteX3" fmla="*/ 0 w 14287"/>
                <a:gd name="connsiteY3" fmla="*/ 73533 h 73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" h="73532">
                  <a:moveTo>
                    <a:pt x="0" y="0"/>
                  </a:moveTo>
                  <a:lnTo>
                    <a:pt x="14287" y="0"/>
                  </a:lnTo>
                  <a:lnTo>
                    <a:pt x="14287" y="73533"/>
                  </a:lnTo>
                  <a:lnTo>
                    <a:pt x="0" y="7353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295" name="Freeform: Shape 294">
              <a:extLst>
                <a:ext uri="{FF2B5EF4-FFF2-40B4-BE49-F238E27FC236}">
                  <a16:creationId xmlns:a16="http://schemas.microsoft.com/office/drawing/2014/main" id="{53132569-3733-2FE8-C0EF-7D3F1B421B33}"/>
                </a:ext>
              </a:extLst>
            </p:cNvPr>
            <p:cNvSpPr/>
            <p:nvPr/>
          </p:nvSpPr>
          <p:spPr>
            <a:xfrm>
              <a:off x="1257707" y="3283999"/>
              <a:ext cx="14287" cy="94011"/>
            </a:xfrm>
            <a:custGeom>
              <a:avLst/>
              <a:gdLst>
                <a:gd name="connsiteX0" fmla="*/ 0 w 14287"/>
                <a:gd name="connsiteY0" fmla="*/ 0 h 94011"/>
                <a:gd name="connsiteX1" fmla="*/ 14287 w 14287"/>
                <a:gd name="connsiteY1" fmla="*/ 0 h 94011"/>
                <a:gd name="connsiteX2" fmla="*/ 14287 w 14287"/>
                <a:gd name="connsiteY2" fmla="*/ 94012 h 94011"/>
                <a:gd name="connsiteX3" fmla="*/ 0 w 14287"/>
                <a:gd name="connsiteY3" fmla="*/ 94012 h 94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" h="94011">
                  <a:moveTo>
                    <a:pt x="0" y="0"/>
                  </a:moveTo>
                  <a:lnTo>
                    <a:pt x="14287" y="0"/>
                  </a:lnTo>
                  <a:lnTo>
                    <a:pt x="14287" y="94012"/>
                  </a:lnTo>
                  <a:lnTo>
                    <a:pt x="0" y="9401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296" name="Freeform: Shape 295">
              <a:extLst>
                <a:ext uri="{FF2B5EF4-FFF2-40B4-BE49-F238E27FC236}">
                  <a16:creationId xmlns:a16="http://schemas.microsoft.com/office/drawing/2014/main" id="{BB989A8B-F455-1AD7-F3DF-4B3DA1B89A40}"/>
                </a:ext>
              </a:extLst>
            </p:cNvPr>
            <p:cNvSpPr/>
            <p:nvPr/>
          </p:nvSpPr>
          <p:spPr>
            <a:xfrm>
              <a:off x="1192937" y="3318193"/>
              <a:ext cx="14287" cy="59817"/>
            </a:xfrm>
            <a:custGeom>
              <a:avLst/>
              <a:gdLst>
                <a:gd name="connsiteX0" fmla="*/ 0 w 14287"/>
                <a:gd name="connsiteY0" fmla="*/ 0 h 59817"/>
                <a:gd name="connsiteX1" fmla="*/ 14287 w 14287"/>
                <a:gd name="connsiteY1" fmla="*/ 0 h 59817"/>
                <a:gd name="connsiteX2" fmla="*/ 14287 w 14287"/>
                <a:gd name="connsiteY2" fmla="*/ 59817 h 59817"/>
                <a:gd name="connsiteX3" fmla="*/ 0 w 14287"/>
                <a:gd name="connsiteY3" fmla="*/ 59817 h 598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" h="59817">
                  <a:moveTo>
                    <a:pt x="0" y="0"/>
                  </a:moveTo>
                  <a:lnTo>
                    <a:pt x="14287" y="0"/>
                  </a:lnTo>
                  <a:lnTo>
                    <a:pt x="14287" y="59817"/>
                  </a:lnTo>
                  <a:lnTo>
                    <a:pt x="0" y="5981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297" name="Freeform: Shape 296">
              <a:extLst>
                <a:ext uri="{FF2B5EF4-FFF2-40B4-BE49-F238E27FC236}">
                  <a16:creationId xmlns:a16="http://schemas.microsoft.com/office/drawing/2014/main" id="{7C1D70E8-714C-E3F0-B6C5-09BAF0F85511}"/>
                </a:ext>
              </a:extLst>
            </p:cNvPr>
            <p:cNvSpPr/>
            <p:nvPr/>
          </p:nvSpPr>
          <p:spPr>
            <a:xfrm>
              <a:off x="1160742" y="3334957"/>
              <a:ext cx="14287" cy="42957"/>
            </a:xfrm>
            <a:custGeom>
              <a:avLst/>
              <a:gdLst>
                <a:gd name="connsiteX0" fmla="*/ 0 w 14287"/>
                <a:gd name="connsiteY0" fmla="*/ 0 h 42957"/>
                <a:gd name="connsiteX1" fmla="*/ 14288 w 14287"/>
                <a:gd name="connsiteY1" fmla="*/ 0 h 42957"/>
                <a:gd name="connsiteX2" fmla="*/ 14288 w 14287"/>
                <a:gd name="connsiteY2" fmla="*/ 42958 h 42957"/>
                <a:gd name="connsiteX3" fmla="*/ 0 w 14287"/>
                <a:gd name="connsiteY3" fmla="*/ 42958 h 42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" h="42957">
                  <a:moveTo>
                    <a:pt x="0" y="0"/>
                  </a:moveTo>
                  <a:lnTo>
                    <a:pt x="14288" y="0"/>
                  </a:lnTo>
                  <a:lnTo>
                    <a:pt x="14288" y="42958"/>
                  </a:lnTo>
                  <a:lnTo>
                    <a:pt x="0" y="429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</p:grpSp>
      <p:grpSp>
        <p:nvGrpSpPr>
          <p:cNvPr id="298" name="Group 297">
            <a:extLst>
              <a:ext uri="{FF2B5EF4-FFF2-40B4-BE49-F238E27FC236}">
                <a16:creationId xmlns:a16="http://schemas.microsoft.com/office/drawing/2014/main" id="{9011AEFD-D4BB-96AF-2D9B-E9FD1FFD14AA}"/>
              </a:ext>
            </a:extLst>
          </p:cNvPr>
          <p:cNvGrpSpPr/>
          <p:nvPr/>
        </p:nvGrpSpPr>
        <p:grpSpPr>
          <a:xfrm>
            <a:off x="15715910" y="2205617"/>
            <a:ext cx="896890" cy="895525"/>
            <a:chOff x="4454154" y="2152422"/>
            <a:chExt cx="555301" cy="554456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299" name="Freeform: Shape 298">
              <a:extLst>
                <a:ext uri="{FF2B5EF4-FFF2-40B4-BE49-F238E27FC236}">
                  <a16:creationId xmlns:a16="http://schemas.microsoft.com/office/drawing/2014/main" id="{D2AB09C5-BCDD-E3E0-89FC-AE5098F6E8E4}"/>
                </a:ext>
              </a:extLst>
            </p:cNvPr>
            <p:cNvSpPr/>
            <p:nvPr/>
          </p:nvSpPr>
          <p:spPr>
            <a:xfrm>
              <a:off x="4454154" y="2224914"/>
              <a:ext cx="481562" cy="481964"/>
            </a:xfrm>
            <a:custGeom>
              <a:avLst/>
              <a:gdLst>
                <a:gd name="connsiteX0" fmla="*/ 240682 w 481562"/>
                <a:gd name="connsiteY0" fmla="*/ 481641 h 481964"/>
                <a:gd name="connsiteX1" fmla="*/ -63 w 481562"/>
                <a:gd name="connsiteY1" fmla="*/ 240611 h 481964"/>
                <a:gd name="connsiteX2" fmla="*/ 240977 w 481562"/>
                <a:gd name="connsiteY2" fmla="*/ -133 h 481964"/>
                <a:gd name="connsiteX3" fmla="*/ 331264 w 481562"/>
                <a:gd name="connsiteY3" fmla="*/ 17488 h 481964"/>
                <a:gd name="connsiteX4" fmla="*/ 335313 w 481562"/>
                <a:gd name="connsiteY4" fmla="*/ 26889 h 481964"/>
                <a:gd name="connsiteX5" fmla="*/ 335265 w 481562"/>
                <a:gd name="connsiteY5" fmla="*/ 27013 h 481964"/>
                <a:gd name="connsiteX6" fmla="*/ 325988 w 481562"/>
                <a:gd name="connsiteY6" fmla="*/ 31023 h 481964"/>
                <a:gd name="connsiteX7" fmla="*/ 325740 w 481562"/>
                <a:gd name="connsiteY7" fmla="*/ 30918 h 481964"/>
                <a:gd name="connsiteX8" fmla="*/ 30570 w 481562"/>
                <a:gd name="connsiteY8" fmla="*/ 155696 h 481964"/>
                <a:gd name="connsiteX9" fmla="*/ 155347 w 481562"/>
                <a:gd name="connsiteY9" fmla="*/ 450866 h 481964"/>
                <a:gd name="connsiteX10" fmla="*/ 450518 w 481562"/>
                <a:gd name="connsiteY10" fmla="*/ 326089 h 481964"/>
                <a:gd name="connsiteX11" fmla="*/ 450518 w 481562"/>
                <a:gd name="connsiteY11" fmla="*/ 155696 h 481964"/>
                <a:gd name="connsiteX12" fmla="*/ 454061 w 481562"/>
                <a:gd name="connsiteY12" fmla="*/ 146237 h 481964"/>
                <a:gd name="connsiteX13" fmla="*/ 463519 w 481562"/>
                <a:gd name="connsiteY13" fmla="*/ 149781 h 481964"/>
                <a:gd name="connsiteX14" fmla="*/ 463757 w 481562"/>
                <a:gd name="connsiteY14" fmla="*/ 150362 h 481964"/>
                <a:gd name="connsiteX15" fmla="*/ 331131 w 481562"/>
                <a:gd name="connsiteY15" fmla="*/ 464153 h 481964"/>
                <a:gd name="connsiteX16" fmla="*/ 240491 w 481562"/>
                <a:gd name="connsiteY16" fmla="*/ 481832 h 481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81562" h="481964">
                  <a:moveTo>
                    <a:pt x="240682" y="481641"/>
                  </a:moveTo>
                  <a:cubicBezTo>
                    <a:pt x="107646" y="481565"/>
                    <a:pt x="-139" y="373647"/>
                    <a:pt x="-63" y="240611"/>
                  </a:cubicBezTo>
                  <a:cubicBezTo>
                    <a:pt x="23" y="107566"/>
                    <a:pt x="107932" y="-210"/>
                    <a:pt x="240977" y="-133"/>
                  </a:cubicBezTo>
                  <a:cubicBezTo>
                    <a:pt x="271924" y="-114"/>
                    <a:pt x="302575" y="5867"/>
                    <a:pt x="331264" y="17488"/>
                  </a:cubicBezTo>
                  <a:cubicBezTo>
                    <a:pt x="334979" y="18964"/>
                    <a:pt x="336789" y="23174"/>
                    <a:pt x="335313" y="26889"/>
                  </a:cubicBezTo>
                  <a:cubicBezTo>
                    <a:pt x="335303" y="26927"/>
                    <a:pt x="335284" y="26975"/>
                    <a:pt x="335265" y="27013"/>
                  </a:cubicBezTo>
                  <a:cubicBezTo>
                    <a:pt x="333808" y="30680"/>
                    <a:pt x="329664" y="32480"/>
                    <a:pt x="325988" y="31023"/>
                  </a:cubicBezTo>
                  <a:cubicBezTo>
                    <a:pt x="325911" y="30994"/>
                    <a:pt x="325826" y="30956"/>
                    <a:pt x="325740" y="30918"/>
                  </a:cubicBezTo>
                  <a:cubicBezTo>
                    <a:pt x="209773" y="-16135"/>
                    <a:pt x="77623" y="39729"/>
                    <a:pt x="30570" y="155696"/>
                  </a:cubicBezTo>
                  <a:cubicBezTo>
                    <a:pt x="-16484" y="271663"/>
                    <a:pt x="39380" y="403812"/>
                    <a:pt x="155347" y="450866"/>
                  </a:cubicBezTo>
                  <a:cubicBezTo>
                    <a:pt x="271314" y="497919"/>
                    <a:pt x="403464" y="442055"/>
                    <a:pt x="450518" y="326089"/>
                  </a:cubicBezTo>
                  <a:cubicBezTo>
                    <a:pt x="472682" y="271453"/>
                    <a:pt x="472682" y="210331"/>
                    <a:pt x="450518" y="155696"/>
                  </a:cubicBezTo>
                  <a:cubicBezTo>
                    <a:pt x="448889" y="152105"/>
                    <a:pt x="450470" y="147866"/>
                    <a:pt x="454061" y="146237"/>
                  </a:cubicBezTo>
                  <a:cubicBezTo>
                    <a:pt x="457652" y="144599"/>
                    <a:pt x="461890" y="146190"/>
                    <a:pt x="463519" y="149781"/>
                  </a:cubicBezTo>
                  <a:cubicBezTo>
                    <a:pt x="463614" y="149971"/>
                    <a:pt x="463691" y="150162"/>
                    <a:pt x="463757" y="150362"/>
                  </a:cubicBezTo>
                  <a:cubicBezTo>
                    <a:pt x="513783" y="273634"/>
                    <a:pt x="454404" y="414128"/>
                    <a:pt x="331131" y="464153"/>
                  </a:cubicBezTo>
                  <a:cubicBezTo>
                    <a:pt x="302337" y="475831"/>
                    <a:pt x="271562" y="481841"/>
                    <a:pt x="240491" y="48183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300" name="Freeform: Shape 299">
              <a:extLst>
                <a:ext uri="{FF2B5EF4-FFF2-40B4-BE49-F238E27FC236}">
                  <a16:creationId xmlns:a16="http://schemas.microsoft.com/office/drawing/2014/main" id="{57D82EA2-9B84-0625-A480-1CAE05BE2BB5}"/>
                </a:ext>
              </a:extLst>
            </p:cNvPr>
            <p:cNvSpPr/>
            <p:nvPr/>
          </p:nvSpPr>
          <p:spPr>
            <a:xfrm>
              <a:off x="4533960" y="2303308"/>
              <a:ext cx="322586" cy="325372"/>
            </a:xfrm>
            <a:custGeom>
              <a:avLst/>
              <a:gdLst>
                <a:gd name="connsiteX0" fmla="*/ 160304 w 322586"/>
                <a:gd name="connsiteY0" fmla="*/ 325237 h 325372"/>
                <a:gd name="connsiteX1" fmla="*/ 137825 w 322586"/>
                <a:gd name="connsiteY1" fmla="*/ 323713 h 325372"/>
                <a:gd name="connsiteX2" fmla="*/ 2103 w 322586"/>
                <a:gd name="connsiteY2" fmla="*/ 135109 h 325372"/>
                <a:gd name="connsiteX3" fmla="*/ 46004 w 322586"/>
                <a:gd name="connsiteY3" fmla="*/ 47488 h 325372"/>
                <a:gd name="connsiteX4" fmla="*/ 240695 w 322586"/>
                <a:gd name="connsiteY4" fmla="*/ 20437 h 325372"/>
                <a:gd name="connsiteX5" fmla="*/ 243667 w 322586"/>
                <a:gd name="connsiteY5" fmla="*/ 30096 h 325372"/>
                <a:gd name="connsiteX6" fmla="*/ 234008 w 322586"/>
                <a:gd name="connsiteY6" fmla="*/ 33058 h 325372"/>
                <a:gd name="connsiteX7" fmla="*/ 233742 w 322586"/>
                <a:gd name="connsiteY7" fmla="*/ 32915 h 325372"/>
                <a:gd name="connsiteX8" fmla="*/ 55720 w 322586"/>
                <a:gd name="connsiteY8" fmla="*/ 57013 h 325372"/>
                <a:gd name="connsiteX9" fmla="*/ 57691 w 322586"/>
                <a:gd name="connsiteY9" fmla="*/ 265792 h 325372"/>
                <a:gd name="connsiteX10" fmla="*/ 266470 w 322586"/>
                <a:gd name="connsiteY10" fmla="*/ 263830 h 325372"/>
                <a:gd name="connsiteX11" fmla="*/ 289082 w 322586"/>
                <a:gd name="connsiteY11" fmla="*/ 86827 h 325372"/>
                <a:gd name="connsiteX12" fmla="*/ 291016 w 322586"/>
                <a:gd name="connsiteY12" fmla="*/ 76911 h 325372"/>
                <a:gd name="connsiteX13" fmla="*/ 300931 w 322586"/>
                <a:gd name="connsiteY13" fmla="*/ 78845 h 325372"/>
                <a:gd name="connsiteX14" fmla="*/ 301369 w 322586"/>
                <a:gd name="connsiteY14" fmla="*/ 79587 h 325372"/>
                <a:gd name="connsiteX15" fmla="*/ 238504 w 322586"/>
                <a:gd name="connsiteY15" fmla="*/ 303844 h 325372"/>
                <a:gd name="connsiteX16" fmla="*/ 160304 w 322586"/>
                <a:gd name="connsiteY16" fmla="*/ 324952 h 325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22586" h="325372">
                  <a:moveTo>
                    <a:pt x="160304" y="325237"/>
                  </a:moveTo>
                  <a:cubicBezTo>
                    <a:pt x="152779" y="325275"/>
                    <a:pt x="145274" y="324761"/>
                    <a:pt x="137825" y="323713"/>
                  </a:cubicBezTo>
                  <a:cubicBezTo>
                    <a:pt x="48261" y="309112"/>
                    <a:pt x="-12499" y="224663"/>
                    <a:pt x="2103" y="135109"/>
                  </a:cubicBezTo>
                  <a:cubicBezTo>
                    <a:pt x="7485" y="102114"/>
                    <a:pt x="22801" y="71548"/>
                    <a:pt x="46004" y="47488"/>
                  </a:cubicBezTo>
                  <a:cubicBezTo>
                    <a:pt x="97620" y="-3899"/>
                    <a:pt x="177020" y="-14939"/>
                    <a:pt x="240695" y="20437"/>
                  </a:cubicBezTo>
                  <a:cubicBezTo>
                    <a:pt x="244181" y="22285"/>
                    <a:pt x="245505" y="26609"/>
                    <a:pt x="243667" y="30096"/>
                  </a:cubicBezTo>
                  <a:cubicBezTo>
                    <a:pt x="241819" y="33582"/>
                    <a:pt x="237495" y="34906"/>
                    <a:pt x="234008" y="33058"/>
                  </a:cubicBezTo>
                  <a:cubicBezTo>
                    <a:pt x="233913" y="33010"/>
                    <a:pt x="233828" y="32963"/>
                    <a:pt x="233742" y="32915"/>
                  </a:cubicBezTo>
                  <a:cubicBezTo>
                    <a:pt x="175677" y="301"/>
                    <a:pt x="103030" y="10141"/>
                    <a:pt x="55720" y="57013"/>
                  </a:cubicBezTo>
                  <a:cubicBezTo>
                    <a:pt x="-1392" y="115211"/>
                    <a:pt x="-507" y="208689"/>
                    <a:pt x="57691" y="265792"/>
                  </a:cubicBezTo>
                  <a:cubicBezTo>
                    <a:pt x="115889" y="322904"/>
                    <a:pt x="209358" y="322027"/>
                    <a:pt x="266470" y="263830"/>
                  </a:cubicBezTo>
                  <a:cubicBezTo>
                    <a:pt x="312847" y="216567"/>
                    <a:pt x="322086" y="144224"/>
                    <a:pt x="289082" y="86827"/>
                  </a:cubicBezTo>
                  <a:cubicBezTo>
                    <a:pt x="286872" y="83559"/>
                    <a:pt x="287739" y="79111"/>
                    <a:pt x="291016" y="76911"/>
                  </a:cubicBezTo>
                  <a:cubicBezTo>
                    <a:pt x="294283" y="74701"/>
                    <a:pt x="298721" y="75568"/>
                    <a:pt x="300931" y="78845"/>
                  </a:cubicBezTo>
                  <a:cubicBezTo>
                    <a:pt x="301093" y="79083"/>
                    <a:pt x="301236" y="79330"/>
                    <a:pt x="301369" y="79587"/>
                  </a:cubicBezTo>
                  <a:cubicBezTo>
                    <a:pt x="345937" y="158874"/>
                    <a:pt x="317791" y="259276"/>
                    <a:pt x="238504" y="303844"/>
                  </a:cubicBezTo>
                  <a:cubicBezTo>
                    <a:pt x="214597" y="317284"/>
                    <a:pt x="187717" y="324532"/>
                    <a:pt x="160304" y="32495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301" name="Freeform: Shape 300">
              <a:extLst>
                <a:ext uri="{FF2B5EF4-FFF2-40B4-BE49-F238E27FC236}">
                  <a16:creationId xmlns:a16="http://schemas.microsoft.com/office/drawing/2014/main" id="{66A171DE-4F55-771F-B438-62C6A13A3FA3}"/>
                </a:ext>
              </a:extLst>
            </p:cNvPr>
            <p:cNvSpPr/>
            <p:nvPr/>
          </p:nvSpPr>
          <p:spPr>
            <a:xfrm>
              <a:off x="4611097" y="2382361"/>
              <a:ext cx="167169" cy="166879"/>
            </a:xfrm>
            <a:custGeom>
              <a:avLst/>
              <a:gdLst>
                <a:gd name="connsiteX0" fmla="*/ 83739 w 167169"/>
                <a:gd name="connsiteY0" fmla="*/ 166745 h 166879"/>
                <a:gd name="connsiteX1" fmla="*/ -62 w 167169"/>
                <a:gd name="connsiteY1" fmla="*/ 83668 h 166879"/>
                <a:gd name="connsiteX2" fmla="*/ 83015 w 167169"/>
                <a:gd name="connsiteY2" fmla="*/ -133 h 166879"/>
                <a:gd name="connsiteX3" fmla="*/ 103932 w 167169"/>
                <a:gd name="connsiteY3" fmla="*/ 2439 h 166879"/>
                <a:gd name="connsiteX4" fmla="*/ 109085 w 167169"/>
                <a:gd name="connsiteY4" fmla="*/ 10974 h 166879"/>
                <a:gd name="connsiteX5" fmla="*/ 109075 w 167169"/>
                <a:gd name="connsiteY5" fmla="*/ 11012 h 166879"/>
                <a:gd name="connsiteX6" fmla="*/ 100446 w 167169"/>
                <a:gd name="connsiteY6" fmla="*/ 16260 h 166879"/>
                <a:gd name="connsiteX7" fmla="*/ 100408 w 167169"/>
                <a:gd name="connsiteY7" fmla="*/ 16250 h 166879"/>
                <a:gd name="connsiteX8" fmla="*/ 16778 w 167169"/>
                <a:gd name="connsiteY8" fmla="*/ 66695 h 166879"/>
                <a:gd name="connsiteX9" fmla="*/ 67222 w 167169"/>
                <a:gd name="connsiteY9" fmla="*/ 150315 h 166879"/>
                <a:gd name="connsiteX10" fmla="*/ 150852 w 167169"/>
                <a:gd name="connsiteY10" fmla="*/ 99880 h 166879"/>
                <a:gd name="connsiteX11" fmla="*/ 151462 w 167169"/>
                <a:gd name="connsiteY11" fmla="*/ 69400 h 166879"/>
                <a:gd name="connsiteX12" fmla="*/ 156091 w 167169"/>
                <a:gd name="connsiteY12" fmla="*/ 60418 h 166879"/>
                <a:gd name="connsiteX13" fmla="*/ 165073 w 167169"/>
                <a:gd name="connsiteY13" fmla="*/ 65057 h 166879"/>
                <a:gd name="connsiteX14" fmla="*/ 165368 w 167169"/>
                <a:gd name="connsiteY14" fmla="*/ 66447 h 166879"/>
                <a:gd name="connsiteX15" fmla="*/ 100512 w 167169"/>
                <a:gd name="connsiteY15" fmla="*/ 165021 h 166879"/>
                <a:gd name="connsiteX16" fmla="*/ 83739 w 167169"/>
                <a:gd name="connsiteY16" fmla="*/ 166745 h 166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67169" h="166879">
                  <a:moveTo>
                    <a:pt x="83739" y="166745"/>
                  </a:moveTo>
                  <a:cubicBezTo>
                    <a:pt x="37657" y="166945"/>
                    <a:pt x="138" y="129750"/>
                    <a:pt x="-62" y="83668"/>
                  </a:cubicBezTo>
                  <a:cubicBezTo>
                    <a:pt x="-262" y="37586"/>
                    <a:pt x="36933" y="67"/>
                    <a:pt x="83015" y="-133"/>
                  </a:cubicBezTo>
                  <a:cubicBezTo>
                    <a:pt x="90073" y="-161"/>
                    <a:pt x="97093" y="706"/>
                    <a:pt x="103932" y="2439"/>
                  </a:cubicBezTo>
                  <a:cubicBezTo>
                    <a:pt x="107713" y="3373"/>
                    <a:pt x="110018" y="7192"/>
                    <a:pt x="109085" y="10974"/>
                  </a:cubicBezTo>
                  <a:cubicBezTo>
                    <a:pt x="109085" y="10983"/>
                    <a:pt x="109075" y="11002"/>
                    <a:pt x="109075" y="11012"/>
                  </a:cubicBezTo>
                  <a:cubicBezTo>
                    <a:pt x="108142" y="14841"/>
                    <a:pt x="104275" y="17193"/>
                    <a:pt x="100446" y="16260"/>
                  </a:cubicBezTo>
                  <a:cubicBezTo>
                    <a:pt x="100427" y="16260"/>
                    <a:pt x="100417" y="16250"/>
                    <a:pt x="100408" y="16250"/>
                  </a:cubicBezTo>
                  <a:cubicBezTo>
                    <a:pt x="63384" y="7087"/>
                    <a:pt x="25941" y="29671"/>
                    <a:pt x="16778" y="66695"/>
                  </a:cubicBezTo>
                  <a:cubicBezTo>
                    <a:pt x="7615" y="103709"/>
                    <a:pt x="30199" y="141152"/>
                    <a:pt x="67222" y="150315"/>
                  </a:cubicBezTo>
                  <a:cubicBezTo>
                    <a:pt x="104246" y="159478"/>
                    <a:pt x="141689" y="136894"/>
                    <a:pt x="150852" y="99880"/>
                  </a:cubicBezTo>
                  <a:cubicBezTo>
                    <a:pt x="153319" y="89888"/>
                    <a:pt x="153529" y="79477"/>
                    <a:pt x="151462" y="69400"/>
                  </a:cubicBezTo>
                  <a:cubicBezTo>
                    <a:pt x="150261" y="65637"/>
                    <a:pt x="152338" y="61618"/>
                    <a:pt x="156091" y="60418"/>
                  </a:cubicBezTo>
                  <a:cubicBezTo>
                    <a:pt x="159853" y="59227"/>
                    <a:pt x="163873" y="61294"/>
                    <a:pt x="165073" y="65057"/>
                  </a:cubicBezTo>
                  <a:cubicBezTo>
                    <a:pt x="165216" y="65504"/>
                    <a:pt x="165320" y="65971"/>
                    <a:pt x="165368" y="66447"/>
                  </a:cubicBezTo>
                  <a:cubicBezTo>
                    <a:pt x="174683" y="111577"/>
                    <a:pt x="145642" y="155715"/>
                    <a:pt x="100512" y="165021"/>
                  </a:cubicBezTo>
                  <a:cubicBezTo>
                    <a:pt x="94988" y="166164"/>
                    <a:pt x="89368" y="166736"/>
                    <a:pt x="83739" y="1667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302" name="Freeform: Shape 301">
              <a:extLst>
                <a:ext uri="{FF2B5EF4-FFF2-40B4-BE49-F238E27FC236}">
                  <a16:creationId xmlns:a16="http://schemas.microsoft.com/office/drawing/2014/main" id="{86B69DDF-8CAF-A003-A047-8C0F07B72781}"/>
                </a:ext>
              </a:extLst>
            </p:cNvPr>
            <p:cNvSpPr/>
            <p:nvPr/>
          </p:nvSpPr>
          <p:spPr>
            <a:xfrm>
              <a:off x="4688145" y="2330555"/>
              <a:ext cx="140827" cy="143627"/>
            </a:xfrm>
            <a:custGeom>
              <a:avLst/>
              <a:gdLst>
                <a:gd name="connsiteX0" fmla="*/ 6976 w 140827"/>
                <a:gd name="connsiteY0" fmla="*/ 143494 h 143627"/>
                <a:gd name="connsiteX1" fmla="*/ 2023 w 140827"/>
                <a:gd name="connsiteY1" fmla="*/ 141399 h 143627"/>
                <a:gd name="connsiteX2" fmla="*/ 2023 w 140827"/>
                <a:gd name="connsiteY2" fmla="*/ 131302 h 143627"/>
                <a:gd name="connsiteX3" fmla="*/ 128610 w 140827"/>
                <a:gd name="connsiteY3" fmla="*/ 1953 h 143627"/>
                <a:gd name="connsiteX4" fmla="*/ 138707 w 140827"/>
                <a:gd name="connsiteY4" fmla="*/ 1953 h 143627"/>
                <a:gd name="connsiteX5" fmla="*/ 138707 w 140827"/>
                <a:gd name="connsiteY5" fmla="*/ 12144 h 143627"/>
                <a:gd name="connsiteX6" fmla="*/ 12215 w 140827"/>
                <a:gd name="connsiteY6" fmla="*/ 141303 h 143627"/>
                <a:gd name="connsiteX7" fmla="*/ 6976 w 140827"/>
                <a:gd name="connsiteY7" fmla="*/ 143494 h 1436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0827" h="143627">
                  <a:moveTo>
                    <a:pt x="6976" y="143494"/>
                  </a:moveTo>
                  <a:cubicBezTo>
                    <a:pt x="5109" y="143504"/>
                    <a:pt x="3319" y="142742"/>
                    <a:pt x="2023" y="141399"/>
                  </a:cubicBezTo>
                  <a:cubicBezTo>
                    <a:pt x="-758" y="138608"/>
                    <a:pt x="-758" y="134093"/>
                    <a:pt x="2023" y="131302"/>
                  </a:cubicBezTo>
                  <a:lnTo>
                    <a:pt x="128610" y="1953"/>
                  </a:lnTo>
                  <a:cubicBezTo>
                    <a:pt x="131401" y="-829"/>
                    <a:pt x="135916" y="-829"/>
                    <a:pt x="138707" y="1953"/>
                  </a:cubicBezTo>
                  <a:cubicBezTo>
                    <a:pt x="141450" y="4791"/>
                    <a:pt x="141450" y="9306"/>
                    <a:pt x="138707" y="12144"/>
                  </a:cubicBezTo>
                  <a:lnTo>
                    <a:pt x="12215" y="141303"/>
                  </a:lnTo>
                  <a:cubicBezTo>
                    <a:pt x="10843" y="142713"/>
                    <a:pt x="8948" y="143504"/>
                    <a:pt x="6976" y="14349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303" name="Freeform: Shape 302">
              <a:extLst>
                <a:ext uri="{FF2B5EF4-FFF2-40B4-BE49-F238E27FC236}">
                  <a16:creationId xmlns:a16="http://schemas.microsoft.com/office/drawing/2014/main" id="{1F24F5C5-C094-483B-05E5-7C9808BFF73A}"/>
                </a:ext>
              </a:extLst>
            </p:cNvPr>
            <p:cNvSpPr/>
            <p:nvPr/>
          </p:nvSpPr>
          <p:spPr>
            <a:xfrm>
              <a:off x="4815008" y="2152422"/>
              <a:ext cx="194447" cy="196221"/>
            </a:xfrm>
            <a:custGeom>
              <a:avLst/>
              <a:gdLst>
                <a:gd name="connsiteX0" fmla="*/ 77757 w 194447"/>
                <a:gd name="connsiteY0" fmla="*/ 196088 h 196221"/>
                <a:gd name="connsiteX1" fmla="*/ 77757 w 194447"/>
                <a:gd name="connsiteY1" fmla="*/ 196088 h 196221"/>
                <a:gd name="connsiteX2" fmla="*/ 6700 w 194447"/>
                <a:gd name="connsiteY2" fmla="*/ 192183 h 196221"/>
                <a:gd name="connsiteX3" fmla="*/ -63 w 194447"/>
                <a:gd name="connsiteY3" fmla="*/ 185039 h 196221"/>
                <a:gd name="connsiteX4" fmla="*/ -63 w 194447"/>
                <a:gd name="connsiteY4" fmla="*/ 112649 h 196221"/>
                <a:gd name="connsiteX5" fmla="*/ 1937 w 194447"/>
                <a:gd name="connsiteY5" fmla="*/ 107791 h 196221"/>
                <a:gd name="connsiteX6" fmla="*/ 102236 w 194447"/>
                <a:gd name="connsiteY6" fmla="*/ 2064 h 196221"/>
                <a:gd name="connsiteX7" fmla="*/ 110141 w 194447"/>
                <a:gd name="connsiteY7" fmla="*/ 349 h 196221"/>
                <a:gd name="connsiteX8" fmla="*/ 114618 w 194447"/>
                <a:gd name="connsiteY8" fmla="*/ 7017 h 196221"/>
                <a:gd name="connsiteX9" fmla="*/ 114618 w 194447"/>
                <a:gd name="connsiteY9" fmla="*/ 80836 h 196221"/>
                <a:gd name="connsiteX10" fmla="*/ 187675 w 194447"/>
                <a:gd name="connsiteY10" fmla="*/ 85693 h 196221"/>
                <a:gd name="connsiteX11" fmla="*/ 194371 w 194447"/>
                <a:gd name="connsiteY11" fmla="*/ 93256 h 196221"/>
                <a:gd name="connsiteX12" fmla="*/ 191866 w 194447"/>
                <a:gd name="connsiteY12" fmla="*/ 98266 h 196221"/>
                <a:gd name="connsiteX13" fmla="*/ 82519 w 194447"/>
                <a:gd name="connsiteY13" fmla="*/ 194278 h 196221"/>
                <a:gd name="connsiteX14" fmla="*/ 77757 w 194447"/>
                <a:gd name="connsiteY14" fmla="*/ 196088 h 196221"/>
                <a:gd name="connsiteX15" fmla="*/ 13844 w 194447"/>
                <a:gd name="connsiteY15" fmla="*/ 178276 h 196221"/>
                <a:gd name="connsiteX16" fmla="*/ 75185 w 194447"/>
                <a:gd name="connsiteY16" fmla="*/ 181705 h 196221"/>
                <a:gd name="connsiteX17" fmla="*/ 169196 w 194447"/>
                <a:gd name="connsiteY17" fmla="*/ 98742 h 196221"/>
                <a:gd name="connsiteX18" fmla="*/ 106617 w 194447"/>
                <a:gd name="connsiteY18" fmla="*/ 94552 h 196221"/>
                <a:gd name="connsiteX19" fmla="*/ 99950 w 194447"/>
                <a:gd name="connsiteY19" fmla="*/ 87408 h 196221"/>
                <a:gd name="connsiteX20" fmla="*/ 99950 w 194447"/>
                <a:gd name="connsiteY20" fmla="*/ 24828 h 196221"/>
                <a:gd name="connsiteX21" fmla="*/ 14225 w 194447"/>
                <a:gd name="connsiteY21" fmla="*/ 115411 h 1962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94447" h="196221">
                  <a:moveTo>
                    <a:pt x="77757" y="196088"/>
                  </a:moveTo>
                  <a:lnTo>
                    <a:pt x="77757" y="196088"/>
                  </a:lnTo>
                  <a:lnTo>
                    <a:pt x="6700" y="192183"/>
                  </a:lnTo>
                  <a:cubicBezTo>
                    <a:pt x="2928" y="191935"/>
                    <a:pt x="-25" y="188820"/>
                    <a:pt x="-63" y="185039"/>
                  </a:cubicBezTo>
                  <a:lnTo>
                    <a:pt x="-63" y="112649"/>
                  </a:lnTo>
                  <a:cubicBezTo>
                    <a:pt x="-34" y="110830"/>
                    <a:pt x="680" y="109096"/>
                    <a:pt x="1937" y="107791"/>
                  </a:cubicBezTo>
                  <a:lnTo>
                    <a:pt x="102236" y="2064"/>
                  </a:lnTo>
                  <a:cubicBezTo>
                    <a:pt x="104303" y="-22"/>
                    <a:pt x="107398" y="-689"/>
                    <a:pt x="110141" y="349"/>
                  </a:cubicBezTo>
                  <a:cubicBezTo>
                    <a:pt x="112847" y="1464"/>
                    <a:pt x="114609" y="4093"/>
                    <a:pt x="114618" y="7017"/>
                  </a:cubicBezTo>
                  <a:lnTo>
                    <a:pt x="114618" y="80836"/>
                  </a:lnTo>
                  <a:lnTo>
                    <a:pt x="187675" y="85693"/>
                  </a:lnTo>
                  <a:cubicBezTo>
                    <a:pt x="191609" y="85931"/>
                    <a:pt x="194609" y="89322"/>
                    <a:pt x="194371" y="93256"/>
                  </a:cubicBezTo>
                  <a:cubicBezTo>
                    <a:pt x="194247" y="95199"/>
                    <a:pt x="193342" y="97009"/>
                    <a:pt x="191866" y="98266"/>
                  </a:cubicBezTo>
                  <a:lnTo>
                    <a:pt x="82519" y="194278"/>
                  </a:lnTo>
                  <a:cubicBezTo>
                    <a:pt x="81214" y="195459"/>
                    <a:pt x="79519" y="196107"/>
                    <a:pt x="77757" y="196088"/>
                  </a:cubicBezTo>
                  <a:close/>
                  <a:moveTo>
                    <a:pt x="13844" y="178276"/>
                  </a:moveTo>
                  <a:lnTo>
                    <a:pt x="75185" y="181705"/>
                  </a:lnTo>
                  <a:lnTo>
                    <a:pt x="169196" y="98742"/>
                  </a:lnTo>
                  <a:lnTo>
                    <a:pt x="106617" y="94552"/>
                  </a:lnTo>
                  <a:cubicBezTo>
                    <a:pt x="102855" y="94304"/>
                    <a:pt x="99940" y="91170"/>
                    <a:pt x="99950" y="87408"/>
                  </a:cubicBezTo>
                  <a:lnTo>
                    <a:pt x="99950" y="24828"/>
                  </a:lnTo>
                  <a:lnTo>
                    <a:pt x="14225" y="11541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</p:grpSp>
      <p:grpSp>
        <p:nvGrpSpPr>
          <p:cNvPr id="304" name="Group 303">
            <a:extLst>
              <a:ext uri="{FF2B5EF4-FFF2-40B4-BE49-F238E27FC236}">
                <a16:creationId xmlns:a16="http://schemas.microsoft.com/office/drawing/2014/main" id="{2291CBD8-96D6-C29A-6A83-437765745752}"/>
              </a:ext>
            </a:extLst>
          </p:cNvPr>
          <p:cNvGrpSpPr/>
          <p:nvPr/>
        </p:nvGrpSpPr>
        <p:grpSpPr>
          <a:xfrm>
            <a:off x="14126750" y="4318036"/>
            <a:ext cx="896745" cy="893362"/>
            <a:chOff x="10475625" y="3812013"/>
            <a:chExt cx="896745" cy="893362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305" name="Freeform: Shape 304">
              <a:extLst>
                <a:ext uri="{FF2B5EF4-FFF2-40B4-BE49-F238E27FC236}">
                  <a16:creationId xmlns:a16="http://schemas.microsoft.com/office/drawing/2014/main" id="{4E487864-27D4-12A9-E35E-724896CE9E76}"/>
                </a:ext>
              </a:extLst>
            </p:cNvPr>
            <p:cNvSpPr/>
            <p:nvPr/>
          </p:nvSpPr>
          <p:spPr>
            <a:xfrm>
              <a:off x="10475625" y="4031393"/>
              <a:ext cx="390142" cy="673982"/>
            </a:xfrm>
            <a:custGeom>
              <a:avLst/>
              <a:gdLst>
                <a:gd name="connsiteX0" fmla="*/ 158814 w 241553"/>
                <a:gd name="connsiteY0" fmla="*/ 417157 h 417290"/>
                <a:gd name="connsiteX1" fmla="*/ 145193 w 241553"/>
                <a:gd name="connsiteY1" fmla="*/ 417157 h 417290"/>
                <a:gd name="connsiteX2" fmla="*/ 120904 w 241553"/>
                <a:gd name="connsiteY2" fmla="*/ 405727 h 417290"/>
                <a:gd name="connsiteX3" fmla="*/ 96616 w 241553"/>
                <a:gd name="connsiteY3" fmla="*/ 417157 h 417290"/>
                <a:gd name="connsiteX4" fmla="*/ 82995 w 241553"/>
                <a:gd name="connsiteY4" fmla="*/ 417157 h 417290"/>
                <a:gd name="connsiteX5" fmla="*/ 51562 w 241553"/>
                <a:gd name="connsiteY5" fmla="*/ 385724 h 417290"/>
                <a:gd name="connsiteX6" fmla="*/ 51562 w 241553"/>
                <a:gd name="connsiteY6" fmla="*/ 246278 h 417290"/>
                <a:gd name="connsiteX7" fmla="*/ 34418 w 241553"/>
                <a:gd name="connsiteY7" fmla="*/ 251422 h 417290"/>
                <a:gd name="connsiteX8" fmla="*/ 31370 w 241553"/>
                <a:gd name="connsiteY8" fmla="*/ 251422 h 417290"/>
                <a:gd name="connsiteX9" fmla="*/ -63 w 241553"/>
                <a:gd name="connsiteY9" fmla="*/ 219989 h 417290"/>
                <a:gd name="connsiteX10" fmla="*/ -63 w 241553"/>
                <a:gd name="connsiteY10" fmla="*/ 75971 h 417290"/>
                <a:gd name="connsiteX11" fmla="*/ -63 w 241553"/>
                <a:gd name="connsiteY11" fmla="*/ 67304 h 417290"/>
                <a:gd name="connsiteX12" fmla="*/ 61469 w 241553"/>
                <a:gd name="connsiteY12" fmla="*/ -133 h 417290"/>
                <a:gd name="connsiteX13" fmla="*/ 179960 w 241553"/>
                <a:gd name="connsiteY13" fmla="*/ -133 h 417290"/>
                <a:gd name="connsiteX14" fmla="*/ 241491 w 241553"/>
                <a:gd name="connsiteY14" fmla="*/ 67208 h 417290"/>
                <a:gd name="connsiteX15" fmla="*/ 241491 w 241553"/>
                <a:gd name="connsiteY15" fmla="*/ 67208 h 417290"/>
                <a:gd name="connsiteX16" fmla="*/ 241491 w 241553"/>
                <a:gd name="connsiteY16" fmla="*/ 75876 h 417290"/>
                <a:gd name="connsiteX17" fmla="*/ 241491 w 241553"/>
                <a:gd name="connsiteY17" fmla="*/ 75876 h 417290"/>
                <a:gd name="connsiteX18" fmla="*/ 241491 w 241553"/>
                <a:gd name="connsiteY18" fmla="*/ 219894 h 417290"/>
                <a:gd name="connsiteX19" fmla="*/ 210059 w 241553"/>
                <a:gd name="connsiteY19" fmla="*/ 251327 h 417290"/>
                <a:gd name="connsiteX20" fmla="*/ 207011 w 241553"/>
                <a:gd name="connsiteY20" fmla="*/ 251327 h 417290"/>
                <a:gd name="connsiteX21" fmla="*/ 189866 w 241553"/>
                <a:gd name="connsiteY21" fmla="*/ 246183 h 417290"/>
                <a:gd name="connsiteX22" fmla="*/ 189866 w 241553"/>
                <a:gd name="connsiteY22" fmla="*/ 385629 h 417290"/>
                <a:gd name="connsiteX23" fmla="*/ 158814 w 241553"/>
                <a:gd name="connsiteY23" fmla="*/ 417157 h 417290"/>
                <a:gd name="connsiteX24" fmla="*/ 113761 w 241553"/>
                <a:gd name="connsiteY24" fmla="*/ 385724 h 417290"/>
                <a:gd name="connsiteX25" fmla="*/ 128048 w 241553"/>
                <a:gd name="connsiteY25" fmla="*/ 385724 h 417290"/>
                <a:gd name="connsiteX26" fmla="*/ 145193 w 241553"/>
                <a:gd name="connsiteY26" fmla="*/ 402869 h 417290"/>
                <a:gd name="connsiteX27" fmla="*/ 158814 w 241553"/>
                <a:gd name="connsiteY27" fmla="*/ 402869 h 417290"/>
                <a:gd name="connsiteX28" fmla="*/ 175959 w 241553"/>
                <a:gd name="connsiteY28" fmla="*/ 385724 h 417290"/>
                <a:gd name="connsiteX29" fmla="*/ 175959 w 241553"/>
                <a:gd name="connsiteY29" fmla="*/ 219989 h 417290"/>
                <a:gd name="connsiteX30" fmla="*/ 190246 w 241553"/>
                <a:gd name="connsiteY30" fmla="*/ 219989 h 417290"/>
                <a:gd name="connsiteX31" fmla="*/ 207392 w 241553"/>
                <a:gd name="connsiteY31" fmla="*/ 237134 h 417290"/>
                <a:gd name="connsiteX32" fmla="*/ 210440 w 241553"/>
                <a:gd name="connsiteY32" fmla="*/ 237134 h 417290"/>
                <a:gd name="connsiteX33" fmla="*/ 227585 w 241553"/>
                <a:gd name="connsiteY33" fmla="*/ 219989 h 417290"/>
                <a:gd name="connsiteX34" fmla="*/ 227585 w 241553"/>
                <a:gd name="connsiteY34" fmla="*/ 79972 h 417290"/>
                <a:gd name="connsiteX35" fmla="*/ 227585 w 241553"/>
                <a:gd name="connsiteY35" fmla="*/ 67685 h 417290"/>
                <a:gd name="connsiteX36" fmla="*/ 179960 w 241553"/>
                <a:gd name="connsiteY36" fmla="*/ 14154 h 417290"/>
                <a:gd name="connsiteX37" fmla="*/ 61659 w 241553"/>
                <a:gd name="connsiteY37" fmla="*/ 14154 h 417290"/>
                <a:gd name="connsiteX38" fmla="*/ 14034 w 241553"/>
                <a:gd name="connsiteY38" fmla="*/ 67685 h 417290"/>
                <a:gd name="connsiteX39" fmla="*/ 14034 w 241553"/>
                <a:gd name="connsiteY39" fmla="*/ 80067 h 417290"/>
                <a:gd name="connsiteX40" fmla="*/ 14034 w 241553"/>
                <a:gd name="connsiteY40" fmla="*/ 219989 h 417290"/>
                <a:gd name="connsiteX41" fmla="*/ 31179 w 241553"/>
                <a:gd name="connsiteY41" fmla="*/ 237134 h 417290"/>
                <a:gd name="connsiteX42" fmla="*/ 34227 w 241553"/>
                <a:gd name="connsiteY42" fmla="*/ 237134 h 417290"/>
                <a:gd name="connsiteX43" fmla="*/ 51372 w 241553"/>
                <a:gd name="connsiteY43" fmla="*/ 219989 h 417290"/>
                <a:gd name="connsiteX44" fmla="*/ 65660 w 241553"/>
                <a:gd name="connsiteY44" fmla="*/ 219989 h 417290"/>
                <a:gd name="connsiteX45" fmla="*/ 65660 w 241553"/>
                <a:gd name="connsiteY45" fmla="*/ 385724 h 417290"/>
                <a:gd name="connsiteX46" fmla="*/ 82804 w 241553"/>
                <a:gd name="connsiteY46" fmla="*/ 402869 h 417290"/>
                <a:gd name="connsiteX47" fmla="*/ 96425 w 241553"/>
                <a:gd name="connsiteY47" fmla="*/ 402869 h 417290"/>
                <a:gd name="connsiteX48" fmla="*/ 113761 w 241553"/>
                <a:gd name="connsiteY48" fmla="*/ 385915 h 417290"/>
                <a:gd name="connsiteX49" fmla="*/ 113761 w 241553"/>
                <a:gd name="connsiteY49" fmla="*/ 385724 h 417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241553" h="417290">
                  <a:moveTo>
                    <a:pt x="158814" y="417157"/>
                  </a:moveTo>
                  <a:lnTo>
                    <a:pt x="145193" y="417157"/>
                  </a:lnTo>
                  <a:cubicBezTo>
                    <a:pt x="135802" y="417157"/>
                    <a:pt x="126896" y="412966"/>
                    <a:pt x="120904" y="405727"/>
                  </a:cubicBezTo>
                  <a:cubicBezTo>
                    <a:pt x="114913" y="412966"/>
                    <a:pt x="106007" y="417157"/>
                    <a:pt x="96616" y="417157"/>
                  </a:cubicBezTo>
                  <a:lnTo>
                    <a:pt x="82995" y="417157"/>
                  </a:lnTo>
                  <a:cubicBezTo>
                    <a:pt x="65631" y="417157"/>
                    <a:pt x="51562" y="403088"/>
                    <a:pt x="51562" y="385724"/>
                  </a:cubicBezTo>
                  <a:lnTo>
                    <a:pt x="51562" y="246278"/>
                  </a:lnTo>
                  <a:cubicBezTo>
                    <a:pt x="46467" y="249622"/>
                    <a:pt x="40514" y="251412"/>
                    <a:pt x="34418" y="251422"/>
                  </a:cubicBezTo>
                  <a:lnTo>
                    <a:pt x="31370" y="251422"/>
                  </a:lnTo>
                  <a:cubicBezTo>
                    <a:pt x="14005" y="251422"/>
                    <a:pt x="-63" y="237354"/>
                    <a:pt x="-63" y="219989"/>
                  </a:cubicBezTo>
                  <a:lnTo>
                    <a:pt x="-63" y="75971"/>
                  </a:lnTo>
                  <a:cubicBezTo>
                    <a:pt x="-63" y="72352"/>
                    <a:pt x="-63" y="67494"/>
                    <a:pt x="-63" y="67304"/>
                  </a:cubicBezTo>
                  <a:cubicBezTo>
                    <a:pt x="985" y="35395"/>
                    <a:pt x="27560" y="-133"/>
                    <a:pt x="61469" y="-133"/>
                  </a:cubicBezTo>
                  <a:lnTo>
                    <a:pt x="179960" y="-133"/>
                  </a:lnTo>
                  <a:cubicBezTo>
                    <a:pt x="213869" y="-133"/>
                    <a:pt x="240443" y="35395"/>
                    <a:pt x="241491" y="67208"/>
                  </a:cubicBezTo>
                  <a:lnTo>
                    <a:pt x="241491" y="67208"/>
                  </a:lnTo>
                  <a:cubicBezTo>
                    <a:pt x="241491" y="67208"/>
                    <a:pt x="241491" y="72257"/>
                    <a:pt x="241491" y="75876"/>
                  </a:cubicBezTo>
                  <a:lnTo>
                    <a:pt x="241491" y="75876"/>
                  </a:lnTo>
                  <a:lnTo>
                    <a:pt x="241491" y="219894"/>
                  </a:lnTo>
                  <a:cubicBezTo>
                    <a:pt x="241491" y="237258"/>
                    <a:pt x="227423" y="251327"/>
                    <a:pt x="210059" y="251327"/>
                  </a:cubicBezTo>
                  <a:lnTo>
                    <a:pt x="207011" y="251327"/>
                  </a:lnTo>
                  <a:cubicBezTo>
                    <a:pt x="200915" y="251317"/>
                    <a:pt x="194962" y="249526"/>
                    <a:pt x="189866" y="246183"/>
                  </a:cubicBezTo>
                  <a:lnTo>
                    <a:pt x="189866" y="385629"/>
                  </a:lnTo>
                  <a:cubicBezTo>
                    <a:pt x="189923" y="402879"/>
                    <a:pt x="176064" y="416947"/>
                    <a:pt x="158814" y="417157"/>
                  </a:cubicBezTo>
                  <a:close/>
                  <a:moveTo>
                    <a:pt x="113761" y="385724"/>
                  </a:moveTo>
                  <a:lnTo>
                    <a:pt x="128048" y="385724"/>
                  </a:lnTo>
                  <a:cubicBezTo>
                    <a:pt x="128048" y="395192"/>
                    <a:pt x="135725" y="402869"/>
                    <a:pt x="145193" y="402869"/>
                  </a:cubicBezTo>
                  <a:lnTo>
                    <a:pt x="158814" y="402869"/>
                  </a:lnTo>
                  <a:cubicBezTo>
                    <a:pt x="168282" y="402869"/>
                    <a:pt x="175959" y="395192"/>
                    <a:pt x="175959" y="385724"/>
                  </a:cubicBezTo>
                  <a:lnTo>
                    <a:pt x="175959" y="219989"/>
                  </a:lnTo>
                  <a:lnTo>
                    <a:pt x="190246" y="219989"/>
                  </a:lnTo>
                  <a:cubicBezTo>
                    <a:pt x="190294" y="229438"/>
                    <a:pt x="197943" y="237087"/>
                    <a:pt x="207392" y="237134"/>
                  </a:cubicBezTo>
                  <a:lnTo>
                    <a:pt x="210440" y="237134"/>
                  </a:lnTo>
                  <a:cubicBezTo>
                    <a:pt x="219907" y="237134"/>
                    <a:pt x="227585" y="229457"/>
                    <a:pt x="227585" y="219989"/>
                  </a:cubicBezTo>
                  <a:lnTo>
                    <a:pt x="227585" y="79972"/>
                  </a:lnTo>
                  <a:cubicBezTo>
                    <a:pt x="227585" y="79400"/>
                    <a:pt x="227585" y="68542"/>
                    <a:pt x="227585" y="67685"/>
                  </a:cubicBezTo>
                  <a:cubicBezTo>
                    <a:pt x="226727" y="42920"/>
                    <a:pt x="205963" y="14154"/>
                    <a:pt x="179960" y="14154"/>
                  </a:cubicBezTo>
                  <a:lnTo>
                    <a:pt x="61659" y="14154"/>
                  </a:lnTo>
                  <a:cubicBezTo>
                    <a:pt x="36037" y="14154"/>
                    <a:pt x="15272" y="42729"/>
                    <a:pt x="14034" y="67685"/>
                  </a:cubicBezTo>
                  <a:cubicBezTo>
                    <a:pt x="14034" y="68256"/>
                    <a:pt x="14034" y="79210"/>
                    <a:pt x="14034" y="80067"/>
                  </a:cubicBezTo>
                  <a:lnTo>
                    <a:pt x="14034" y="219989"/>
                  </a:lnTo>
                  <a:cubicBezTo>
                    <a:pt x="14034" y="229457"/>
                    <a:pt x="21711" y="237134"/>
                    <a:pt x="31179" y="237134"/>
                  </a:cubicBezTo>
                  <a:lnTo>
                    <a:pt x="34227" y="237134"/>
                  </a:lnTo>
                  <a:cubicBezTo>
                    <a:pt x="43676" y="237087"/>
                    <a:pt x="51324" y="229438"/>
                    <a:pt x="51372" y="219989"/>
                  </a:cubicBezTo>
                  <a:lnTo>
                    <a:pt x="65660" y="219989"/>
                  </a:lnTo>
                  <a:lnTo>
                    <a:pt x="65660" y="385724"/>
                  </a:lnTo>
                  <a:cubicBezTo>
                    <a:pt x="65660" y="395192"/>
                    <a:pt x="73337" y="402869"/>
                    <a:pt x="82804" y="402869"/>
                  </a:cubicBezTo>
                  <a:lnTo>
                    <a:pt x="96425" y="402869"/>
                  </a:lnTo>
                  <a:cubicBezTo>
                    <a:pt x="105893" y="402974"/>
                    <a:pt x="113656" y="395383"/>
                    <a:pt x="113761" y="385915"/>
                  </a:cubicBezTo>
                  <a:cubicBezTo>
                    <a:pt x="113761" y="385848"/>
                    <a:pt x="113761" y="385791"/>
                    <a:pt x="113761" y="38572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grpSp>
          <p:nvGrpSpPr>
            <p:cNvPr id="306" name="Group 305">
              <a:extLst>
                <a:ext uri="{FF2B5EF4-FFF2-40B4-BE49-F238E27FC236}">
                  <a16:creationId xmlns:a16="http://schemas.microsoft.com/office/drawing/2014/main" id="{E8F3FF9F-FBC2-CDD0-674E-307300BCEBED}"/>
                </a:ext>
              </a:extLst>
            </p:cNvPr>
            <p:cNvGrpSpPr/>
            <p:nvPr/>
          </p:nvGrpSpPr>
          <p:grpSpPr>
            <a:xfrm>
              <a:off x="10559008" y="3812013"/>
              <a:ext cx="813362" cy="842748"/>
              <a:chOff x="4505637" y="1279176"/>
              <a:chExt cx="503586" cy="521780"/>
            </a:xfrm>
            <a:grpFill/>
          </p:grpSpPr>
          <p:sp>
            <p:nvSpPr>
              <p:cNvPr id="307" name="Freeform: Shape 306">
                <a:extLst>
                  <a:ext uri="{FF2B5EF4-FFF2-40B4-BE49-F238E27FC236}">
                    <a16:creationId xmlns:a16="http://schemas.microsoft.com/office/drawing/2014/main" id="{4CA265E4-5EA1-0F06-3291-A343A305CB80}"/>
                  </a:ext>
                </a:extLst>
              </p:cNvPr>
              <p:cNvSpPr/>
              <p:nvPr/>
            </p:nvSpPr>
            <p:spPr>
              <a:xfrm>
                <a:off x="4661561" y="1331755"/>
                <a:ext cx="347662" cy="57150"/>
              </a:xfrm>
              <a:custGeom>
                <a:avLst/>
                <a:gdLst>
                  <a:gd name="connsiteX0" fmla="*/ 340265 w 347662"/>
                  <a:gd name="connsiteY0" fmla="*/ 57017 h 57150"/>
                  <a:gd name="connsiteX1" fmla="*/ 71089 w 347662"/>
                  <a:gd name="connsiteY1" fmla="*/ 57017 h 57150"/>
                  <a:gd name="connsiteX2" fmla="*/ 63945 w 347662"/>
                  <a:gd name="connsiteY2" fmla="*/ 49873 h 57150"/>
                  <a:gd name="connsiteX3" fmla="*/ 71089 w 347662"/>
                  <a:gd name="connsiteY3" fmla="*/ 42729 h 57150"/>
                  <a:gd name="connsiteX4" fmla="*/ 333121 w 347662"/>
                  <a:gd name="connsiteY4" fmla="*/ 42729 h 57150"/>
                  <a:gd name="connsiteX5" fmla="*/ 333121 w 347662"/>
                  <a:gd name="connsiteY5" fmla="*/ 14154 h 57150"/>
                  <a:gd name="connsiteX6" fmla="*/ 7081 w 347662"/>
                  <a:gd name="connsiteY6" fmla="*/ 14154 h 57150"/>
                  <a:gd name="connsiteX7" fmla="*/ -63 w 347662"/>
                  <a:gd name="connsiteY7" fmla="*/ 7010 h 57150"/>
                  <a:gd name="connsiteX8" fmla="*/ 7081 w 347662"/>
                  <a:gd name="connsiteY8" fmla="*/ -133 h 57150"/>
                  <a:gd name="connsiteX9" fmla="*/ 340456 w 347662"/>
                  <a:gd name="connsiteY9" fmla="*/ -133 h 57150"/>
                  <a:gd name="connsiteX10" fmla="*/ 347600 w 347662"/>
                  <a:gd name="connsiteY10" fmla="*/ 7010 h 57150"/>
                  <a:gd name="connsiteX11" fmla="*/ 347600 w 347662"/>
                  <a:gd name="connsiteY11" fmla="*/ 50064 h 57150"/>
                  <a:gd name="connsiteX12" fmla="*/ 340265 w 347662"/>
                  <a:gd name="connsiteY12" fmla="*/ 57017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47662" h="57150">
                    <a:moveTo>
                      <a:pt x="340265" y="57017"/>
                    </a:moveTo>
                    <a:lnTo>
                      <a:pt x="71089" y="57017"/>
                    </a:lnTo>
                    <a:cubicBezTo>
                      <a:pt x="67146" y="57017"/>
                      <a:pt x="63945" y="53816"/>
                      <a:pt x="63945" y="49873"/>
                    </a:cubicBezTo>
                    <a:cubicBezTo>
                      <a:pt x="63945" y="45930"/>
                      <a:pt x="67146" y="42729"/>
                      <a:pt x="71089" y="42729"/>
                    </a:cubicBezTo>
                    <a:lnTo>
                      <a:pt x="333121" y="42729"/>
                    </a:lnTo>
                    <a:lnTo>
                      <a:pt x="333121" y="14154"/>
                    </a:lnTo>
                    <a:lnTo>
                      <a:pt x="7081" y="14154"/>
                    </a:lnTo>
                    <a:cubicBezTo>
                      <a:pt x="3138" y="14154"/>
                      <a:pt x="-63" y="10954"/>
                      <a:pt x="-63" y="7010"/>
                    </a:cubicBezTo>
                    <a:cubicBezTo>
                      <a:pt x="-63" y="3067"/>
                      <a:pt x="3138" y="-133"/>
                      <a:pt x="7081" y="-133"/>
                    </a:cubicBezTo>
                    <a:lnTo>
                      <a:pt x="340456" y="-133"/>
                    </a:lnTo>
                    <a:cubicBezTo>
                      <a:pt x="344380" y="-86"/>
                      <a:pt x="347552" y="3086"/>
                      <a:pt x="347600" y="7010"/>
                    </a:cubicBezTo>
                    <a:lnTo>
                      <a:pt x="347600" y="50064"/>
                    </a:lnTo>
                    <a:cubicBezTo>
                      <a:pt x="347447" y="53988"/>
                      <a:pt x="344190" y="57074"/>
                      <a:pt x="340265" y="570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7198"/>
              </a:p>
            </p:txBody>
          </p:sp>
          <p:sp>
            <p:nvSpPr>
              <p:cNvPr id="308" name="Freeform: Shape 307">
                <a:extLst>
                  <a:ext uri="{FF2B5EF4-FFF2-40B4-BE49-F238E27FC236}">
                    <a16:creationId xmlns:a16="http://schemas.microsoft.com/office/drawing/2014/main" id="{94FDA305-3E7F-2365-5764-7A73EA3816B6}"/>
                  </a:ext>
                </a:extLst>
              </p:cNvPr>
              <p:cNvSpPr/>
              <p:nvPr/>
            </p:nvSpPr>
            <p:spPr>
              <a:xfrm>
                <a:off x="4656417" y="1374616"/>
                <a:ext cx="307752" cy="282513"/>
              </a:xfrm>
              <a:custGeom>
                <a:avLst/>
                <a:gdLst>
                  <a:gd name="connsiteX0" fmla="*/ 300546 w 307752"/>
                  <a:gd name="connsiteY0" fmla="*/ 282379 h 282513"/>
                  <a:gd name="connsiteX1" fmla="*/ 68231 w 307752"/>
                  <a:gd name="connsiteY1" fmla="*/ 282379 h 282513"/>
                  <a:gd name="connsiteX2" fmla="*/ 61087 w 307752"/>
                  <a:gd name="connsiteY2" fmla="*/ 275235 h 282513"/>
                  <a:gd name="connsiteX3" fmla="*/ 68231 w 307752"/>
                  <a:gd name="connsiteY3" fmla="*/ 268092 h 282513"/>
                  <a:gd name="connsiteX4" fmla="*/ 293402 w 307752"/>
                  <a:gd name="connsiteY4" fmla="*/ 268092 h 282513"/>
                  <a:gd name="connsiteX5" fmla="*/ 293402 w 307752"/>
                  <a:gd name="connsiteY5" fmla="*/ 14155 h 282513"/>
                  <a:gd name="connsiteX6" fmla="*/ 7081 w 307752"/>
                  <a:gd name="connsiteY6" fmla="*/ 14155 h 282513"/>
                  <a:gd name="connsiteX7" fmla="*/ -63 w 307752"/>
                  <a:gd name="connsiteY7" fmla="*/ 7011 h 282513"/>
                  <a:gd name="connsiteX8" fmla="*/ 7081 w 307752"/>
                  <a:gd name="connsiteY8" fmla="*/ -133 h 282513"/>
                  <a:gd name="connsiteX9" fmla="*/ 300546 w 307752"/>
                  <a:gd name="connsiteY9" fmla="*/ -133 h 282513"/>
                  <a:gd name="connsiteX10" fmla="*/ 307690 w 307752"/>
                  <a:gd name="connsiteY10" fmla="*/ 6821 h 282513"/>
                  <a:gd name="connsiteX11" fmla="*/ 307690 w 307752"/>
                  <a:gd name="connsiteY11" fmla="*/ 7011 h 282513"/>
                  <a:gd name="connsiteX12" fmla="*/ 307690 w 307752"/>
                  <a:gd name="connsiteY12" fmla="*/ 275712 h 282513"/>
                  <a:gd name="connsiteX13" fmla="*/ 300546 w 307752"/>
                  <a:gd name="connsiteY13" fmla="*/ 282379 h 282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07752" h="282513">
                    <a:moveTo>
                      <a:pt x="300546" y="282379"/>
                    </a:moveTo>
                    <a:lnTo>
                      <a:pt x="68231" y="282379"/>
                    </a:lnTo>
                    <a:cubicBezTo>
                      <a:pt x="64288" y="282379"/>
                      <a:pt x="61087" y="279179"/>
                      <a:pt x="61087" y="275235"/>
                    </a:cubicBezTo>
                    <a:cubicBezTo>
                      <a:pt x="61087" y="271292"/>
                      <a:pt x="64288" y="268092"/>
                      <a:pt x="68231" y="268092"/>
                    </a:cubicBezTo>
                    <a:lnTo>
                      <a:pt x="293402" y="268092"/>
                    </a:lnTo>
                    <a:lnTo>
                      <a:pt x="293402" y="14155"/>
                    </a:lnTo>
                    <a:lnTo>
                      <a:pt x="7081" y="14155"/>
                    </a:lnTo>
                    <a:cubicBezTo>
                      <a:pt x="3138" y="14155"/>
                      <a:pt x="-63" y="10955"/>
                      <a:pt x="-63" y="7011"/>
                    </a:cubicBezTo>
                    <a:cubicBezTo>
                      <a:pt x="-63" y="3068"/>
                      <a:pt x="3138" y="-133"/>
                      <a:pt x="7081" y="-133"/>
                    </a:cubicBezTo>
                    <a:lnTo>
                      <a:pt x="300546" y="-133"/>
                    </a:lnTo>
                    <a:cubicBezTo>
                      <a:pt x="304442" y="-190"/>
                      <a:pt x="307633" y="2925"/>
                      <a:pt x="307690" y="6821"/>
                    </a:cubicBezTo>
                    <a:cubicBezTo>
                      <a:pt x="307690" y="6887"/>
                      <a:pt x="307690" y="6945"/>
                      <a:pt x="307690" y="7011"/>
                    </a:cubicBezTo>
                    <a:lnTo>
                      <a:pt x="307690" y="275712"/>
                    </a:lnTo>
                    <a:cubicBezTo>
                      <a:pt x="307490" y="279493"/>
                      <a:pt x="304328" y="282436"/>
                      <a:pt x="300546" y="28237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7198"/>
              </a:p>
            </p:txBody>
          </p:sp>
          <p:sp>
            <p:nvSpPr>
              <p:cNvPr id="309" name="Freeform: Shape 308">
                <a:extLst>
                  <a:ext uri="{FF2B5EF4-FFF2-40B4-BE49-F238E27FC236}">
                    <a16:creationId xmlns:a16="http://schemas.microsoft.com/office/drawing/2014/main" id="{718B016C-7320-B0F5-F4B8-25CBD0AFF35D}"/>
                  </a:ext>
                </a:extLst>
              </p:cNvPr>
              <p:cNvSpPr/>
              <p:nvPr/>
            </p:nvSpPr>
            <p:spPr>
              <a:xfrm>
                <a:off x="4717853" y="1642860"/>
                <a:ext cx="128521" cy="150479"/>
              </a:xfrm>
              <a:custGeom>
                <a:avLst/>
                <a:gdLst>
                  <a:gd name="connsiteX0" fmla="*/ 121000 w 128521"/>
                  <a:gd name="connsiteY0" fmla="*/ 150343 h 150479"/>
                  <a:gd name="connsiteX1" fmla="*/ 115571 w 128521"/>
                  <a:gd name="connsiteY1" fmla="*/ 147771 h 150479"/>
                  <a:gd name="connsiteX2" fmla="*/ 1557 w 128521"/>
                  <a:gd name="connsiteY2" fmla="*/ 11659 h 150479"/>
                  <a:gd name="connsiteX3" fmla="*/ 2414 w 128521"/>
                  <a:gd name="connsiteY3" fmla="*/ 1563 h 150479"/>
                  <a:gd name="connsiteX4" fmla="*/ 12482 w 128521"/>
                  <a:gd name="connsiteY4" fmla="*/ 2391 h 150479"/>
                  <a:gd name="connsiteX5" fmla="*/ 12510 w 128521"/>
                  <a:gd name="connsiteY5" fmla="*/ 2420 h 150479"/>
                  <a:gd name="connsiteX6" fmla="*/ 126810 w 128521"/>
                  <a:gd name="connsiteY6" fmla="*/ 138627 h 150479"/>
                  <a:gd name="connsiteX7" fmla="*/ 125953 w 128521"/>
                  <a:gd name="connsiteY7" fmla="*/ 148629 h 150479"/>
                  <a:gd name="connsiteX8" fmla="*/ 121000 w 128521"/>
                  <a:gd name="connsiteY8" fmla="*/ 150343 h 1504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8521" h="150479">
                    <a:moveTo>
                      <a:pt x="121000" y="150343"/>
                    </a:moveTo>
                    <a:cubicBezTo>
                      <a:pt x="118895" y="150343"/>
                      <a:pt x="116904" y="149400"/>
                      <a:pt x="115571" y="147771"/>
                    </a:cubicBezTo>
                    <a:lnTo>
                      <a:pt x="1557" y="11659"/>
                    </a:lnTo>
                    <a:cubicBezTo>
                      <a:pt x="-901" y="8602"/>
                      <a:pt x="-520" y="4153"/>
                      <a:pt x="2414" y="1563"/>
                    </a:cubicBezTo>
                    <a:cubicBezTo>
                      <a:pt x="5424" y="-990"/>
                      <a:pt x="9929" y="-619"/>
                      <a:pt x="12482" y="2391"/>
                    </a:cubicBezTo>
                    <a:cubicBezTo>
                      <a:pt x="12492" y="2401"/>
                      <a:pt x="12501" y="2410"/>
                      <a:pt x="12510" y="2420"/>
                    </a:cubicBezTo>
                    <a:lnTo>
                      <a:pt x="126810" y="138627"/>
                    </a:lnTo>
                    <a:cubicBezTo>
                      <a:pt x="129306" y="141637"/>
                      <a:pt x="128925" y="146095"/>
                      <a:pt x="125953" y="148629"/>
                    </a:cubicBezTo>
                    <a:cubicBezTo>
                      <a:pt x="124563" y="149781"/>
                      <a:pt x="122801" y="150391"/>
                      <a:pt x="121000" y="15034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7198"/>
              </a:p>
            </p:txBody>
          </p:sp>
          <p:sp>
            <p:nvSpPr>
              <p:cNvPr id="310" name="Freeform: Shape 309">
                <a:extLst>
                  <a:ext uri="{FF2B5EF4-FFF2-40B4-BE49-F238E27FC236}">
                    <a16:creationId xmlns:a16="http://schemas.microsoft.com/office/drawing/2014/main" id="{33CE7E8B-4731-2FB1-52BF-EC2FFC1CA4D9}"/>
                  </a:ext>
                </a:extLst>
              </p:cNvPr>
              <p:cNvSpPr/>
              <p:nvPr/>
            </p:nvSpPr>
            <p:spPr>
              <a:xfrm>
                <a:off x="4513447" y="1279176"/>
                <a:ext cx="123063" cy="123062"/>
              </a:xfrm>
              <a:custGeom>
                <a:avLst/>
                <a:gdLst>
                  <a:gd name="connsiteX0" fmla="*/ 61469 w 123063"/>
                  <a:gd name="connsiteY0" fmla="*/ 122930 h 123062"/>
                  <a:gd name="connsiteX1" fmla="*/ -63 w 123063"/>
                  <a:gd name="connsiteY1" fmla="*/ 61398 h 123062"/>
                  <a:gd name="connsiteX2" fmla="*/ 61469 w 123063"/>
                  <a:gd name="connsiteY2" fmla="*/ -133 h 123062"/>
                  <a:gd name="connsiteX3" fmla="*/ 123000 w 123063"/>
                  <a:gd name="connsiteY3" fmla="*/ 61398 h 123062"/>
                  <a:gd name="connsiteX4" fmla="*/ 123000 w 123063"/>
                  <a:gd name="connsiteY4" fmla="*/ 61493 h 123062"/>
                  <a:gd name="connsiteX5" fmla="*/ 61469 w 123063"/>
                  <a:gd name="connsiteY5" fmla="*/ 122930 h 123062"/>
                  <a:gd name="connsiteX6" fmla="*/ 61469 w 123063"/>
                  <a:gd name="connsiteY6" fmla="*/ 14250 h 123062"/>
                  <a:gd name="connsiteX7" fmla="*/ 13844 w 123063"/>
                  <a:gd name="connsiteY7" fmla="*/ 61875 h 123062"/>
                  <a:gd name="connsiteX8" fmla="*/ 61469 w 123063"/>
                  <a:gd name="connsiteY8" fmla="*/ 109500 h 123062"/>
                  <a:gd name="connsiteX9" fmla="*/ 109094 w 123063"/>
                  <a:gd name="connsiteY9" fmla="*/ 61875 h 123062"/>
                  <a:gd name="connsiteX10" fmla="*/ 61469 w 123063"/>
                  <a:gd name="connsiteY10" fmla="*/ 14345 h 123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3063" h="123062">
                    <a:moveTo>
                      <a:pt x="61469" y="122930"/>
                    </a:moveTo>
                    <a:cubicBezTo>
                      <a:pt x="27483" y="122930"/>
                      <a:pt x="-63" y="95383"/>
                      <a:pt x="-63" y="61398"/>
                    </a:cubicBezTo>
                    <a:cubicBezTo>
                      <a:pt x="-63" y="27413"/>
                      <a:pt x="27483" y="-133"/>
                      <a:pt x="61469" y="-133"/>
                    </a:cubicBezTo>
                    <a:cubicBezTo>
                      <a:pt x="95454" y="-133"/>
                      <a:pt x="123000" y="27413"/>
                      <a:pt x="123000" y="61398"/>
                    </a:cubicBezTo>
                    <a:cubicBezTo>
                      <a:pt x="123000" y="61427"/>
                      <a:pt x="123000" y="61465"/>
                      <a:pt x="123000" y="61493"/>
                    </a:cubicBezTo>
                    <a:cubicBezTo>
                      <a:pt x="122943" y="95441"/>
                      <a:pt x="95416" y="122930"/>
                      <a:pt x="61469" y="122930"/>
                    </a:cubicBezTo>
                    <a:close/>
                    <a:moveTo>
                      <a:pt x="61469" y="14250"/>
                    </a:moveTo>
                    <a:cubicBezTo>
                      <a:pt x="35170" y="14250"/>
                      <a:pt x="13844" y="35576"/>
                      <a:pt x="13844" y="61875"/>
                    </a:cubicBezTo>
                    <a:cubicBezTo>
                      <a:pt x="13844" y="88173"/>
                      <a:pt x="35170" y="109500"/>
                      <a:pt x="61469" y="109500"/>
                    </a:cubicBezTo>
                    <a:cubicBezTo>
                      <a:pt x="87767" y="109500"/>
                      <a:pt x="109094" y="88173"/>
                      <a:pt x="109094" y="61875"/>
                    </a:cubicBezTo>
                    <a:cubicBezTo>
                      <a:pt x="109037" y="35605"/>
                      <a:pt x="87739" y="14345"/>
                      <a:pt x="61469" y="1434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7198"/>
              </a:p>
            </p:txBody>
          </p:sp>
          <p:sp>
            <p:nvSpPr>
              <p:cNvPr id="311" name="Freeform: Shape 310">
                <a:extLst>
                  <a:ext uri="{FF2B5EF4-FFF2-40B4-BE49-F238E27FC236}">
                    <a16:creationId xmlns:a16="http://schemas.microsoft.com/office/drawing/2014/main" id="{3D345F1C-9BA7-4280-A8F8-698EF425B786}"/>
                  </a:ext>
                </a:extLst>
              </p:cNvPr>
              <p:cNvSpPr/>
              <p:nvPr/>
            </p:nvSpPr>
            <p:spPr>
              <a:xfrm>
                <a:off x="4505637" y="1493775"/>
                <a:ext cx="14287" cy="159639"/>
              </a:xfrm>
              <a:custGeom>
                <a:avLst/>
                <a:gdLst>
                  <a:gd name="connsiteX0" fmla="*/ 0 w 14287"/>
                  <a:gd name="connsiteY0" fmla="*/ 0 h 159639"/>
                  <a:gd name="connsiteX1" fmla="*/ 14287 w 14287"/>
                  <a:gd name="connsiteY1" fmla="*/ 0 h 159639"/>
                  <a:gd name="connsiteX2" fmla="*/ 14287 w 14287"/>
                  <a:gd name="connsiteY2" fmla="*/ 159639 h 159639"/>
                  <a:gd name="connsiteX3" fmla="*/ 0 w 14287"/>
                  <a:gd name="connsiteY3" fmla="*/ 159639 h 159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287" h="159639">
                    <a:moveTo>
                      <a:pt x="0" y="0"/>
                    </a:moveTo>
                    <a:lnTo>
                      <a:pt x="14287" y="0"/>
                    </a:lnTo>
                    <a:lnTo>
                      <a:pt x="14287" y="159639"/>
                    </a:lnTo>
                    <a:lnTo>
                      <a:pt x="0" y="15963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7198"/>
              </a:p>
            </p:txBody>
          </p:sp>
          <p:sp>
            <p:nvSpPr>
              <p:cNvPr id="312" name="Freeform: Shape 311">
                <a:extLst>
                  <a:ext uri="{FF2B5EF4-FFF2-40B4-BE49-F238E27FC236}">
                    <a16:creationId xmlns:a16="http://schemas.microsoft.com/office/drawing/2014/main" id="{E631710E-B9CD-5DB3-2579-4B25DA52ED9D}"/>
                  </a:ext>
                </a:extLst>
              </p:cNvPr>
              <p:cNvSpPr/>
              <p:nvPr/>
            </p:nvSpPr>
            <p:spPr>
              <a:xfrm>
                <a:off x="4630319" y="1493775"/>
                <a:ext cx="14287" cy="159639"/>
              </a:xfrm>
              <a:custGeom>
                <a:avLst/>
                <a:gdLst>
                  <a:gd name="connsiteX0" fmla="*/ 0 w 14287"/>
                  <a:gd name="connsiteY0" fmla="*/ 0 h 159639"/>
                  <a:gd name="connsiteX1" fmla="*/ 14287 w 14287"/>
                  <a:gd name="connsiteY1" fmla="*/ 0 h 159639"/>
                  <a:gd name="connsiteX2" fmla="*/ 14287 w 14287"/>
                  <a:gd name="connsiteY2" fmla="*/ 159639 h 159639"/>
                  <a:gd name="connsiteX3" fmla="*/ 0 w 14287"/>
                  <a:gd name="connsiteY3" fmla="*/ 159639 h 159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287" h="159639">
                    <a:moveTo>
                      <a:pt x="0" y="0"/>
                    </a:moveTo>
                    <a:lnTo>
                      <a:pt x="14287" y="0"/>
                    </a:lnTo>
                    <a:lnTo>
                      <a:pt x="14287" y="159639"/>
                    </a:lnTo>
                    <a:lnTo>
                      <a:pt x="0" y="15963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7198"/>
              </a:p>
            </p:txBody>
          </p:sp>
          <p:sp>
            <p:nvSpPr>
              <p:cNvPr id="313" name="Freeform: Shape 312">
                <a:extLst>
                  <a:ext uri="{FF2B5EF4-FFF2-40B4-BE49-F238E27FC236}">
                    <a16:creationId xmlns:a16="http://schemas.microsoft.com/office/drawing/2014/main" id="{FA0A77E2-A7C5-7C12-F43E-D4EC6DB14EA2}"/>
                  </a:ext>
                </a:extLst>
              </p:cNvPr>
              <p:cNvSpPr/>
              <p:nvPr/>
            </p:nvSpPr>
            <p:spPr>
              <a:xfrm>
                <a:off x="4567835" y="1623696"/>
                <a:ext cx="14287" cy="177260"/>
              </a:xfrm>
              <a:custGeom>
                <a:avLst/>
                <a:gdLst>
                  <a:gd name="connsiteX0" fmla="*/ 0 w 14287"/>
                  <a:gd name="connsiteY0" fmla="*/ 0 h 177260"/>
                  <a:gd name="connsiteX1" fmla="*/ 14287 w 14287"/>
                  <a:gd name="connsiteY1" fmla="*/ 0 h 177260"/>
                  <a:gd name="connsiteX2" fmla="*/ 14287 w 14287"/>
                  <a:gd name="connsiteY2" fmla="*/ 177260 h 177260"/>
                  <a:gd name="connsiteX3" fmla="*/ 0 w 14287"/>
                  <a:gd name="connsiteY3" fmla="*/ 177260 h 177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287" h="177260">
                    <a:moveTo>
                      <a:pt x="0" y="0"/>
                    </a:moveTo>
                    <a:lnTo>
                      <a:pt x="14287" y="0"/>
                    </a:lnTo>
                    <a:lnTo>
                      <a:pt x="14287" y="177260"/>
                    </a:lnTo>
                    <a:lnTo>
                      <a:pt x="0" y="17726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7198"/>
              </a:p>
            </p:txBody>
          </p:sp>
          <p:sp>
            <p:nvSpPr>
              <p:cNvPr id="314" name="Freeform: Shape 313">
                <a:extLst>
                  <a:ext uri="{FF2B5EF4-FFF2-40B4-BE49-F238E27FC236}">
                    <a16:creationId xmlns:a16="http://schemas.microsoft.com/office/drawing/2014/main" id="{1358FB9A-FA47-0093-35C2-2569898CA565}"/>
                  </a:ext>
                </a:extLst>
              </p:cNvPr>
              <p:cNvSpPr/>
              <p:nvPr/>
            </p:nvSpPr>
            <p:spPr>
              <a:xfrm>
                <a:off x="4867110" y="1487012"/>
                <a:ext cx="50387" cy="120967"/>
              </a:xfrm>
              <a:custGeom>
                <a:avLst/>
                <a:gdLst>
                  <a:gd name="connsiteX0" fmla="*/ 50324 w 50387"/>
                  <a:gd name="connsiteY0" fmla="*/ 120834 h 120967"/>
                  <a:gd name="connsiteX1" fmla="*/ -63 w 50387"/>
                  <a:gd name="connsiteY1" fmla="*/ 120834 h 120967"/>
                  <a:gd name="connsiteX2" fmla="*/ -63 w 50387"/>
                  <a:gd name="connsiteY2" fmla="*/ -133 h 120967"/>
                  <a:gd name="connsiteX3" fmla="*/ 50324 w 50387"/>
                  <a:gd name="connsiteY3" fmla="*/ -133 h 120967"/>
                  <a:gd name="connsiteX4" fmla="*/ 14225 w 50387"/>
                  <a:gd name="connsiteY4" fmla="*/ 106547 h 120967"/>
                  <a:gd name="connsiteX5" fmla="*/ 36037 w 50387"/>
                  <a:gd name="connsiteY5" fmla="*/ 106547 h 120967"/>
                  <a:gd name="connsiteX6" fmla="*/ 36037 w 50387"/>
                  <a:gd name="connsiteY6" fmla="*/ 14154 h 120967"/>
                  <a:gd name="connsiteX7" fmla="*/ 14225 w 50387"/>
                  <a:gd name="connsiteY7" fmla="*/ 14154 h 12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0387" h="120967">
                    <a:moveTo>
                      <a:pt x="50324" y="120834"/>
                    </a:moveTo>
                    <a:lnTo>
                      <a:pt x="-63" y="120834"/>
                    </a:lnTo>
                    <a:lnTo>
                      <a:pt x="-63" y="-133"/>
                    </a:lnTo>
                    <a:lnTo>
                      <a:pt x="50324" y="-133"/>
                    </a:lnTo>
                    <a:close/>
                    <a:moveTo>
                      <a:pt x="14225" y="106547"/>
                    </a:moveTo>
                    <a:lnTo>
                      <a:pt x="36037" y="106547"/>
                    </a:lnTo>
                    <a:lnTo>
                      <a:pt x="36037" y="14154"/>
                    </a:lnTo>
                    <a:lnTo>
                      <a:pt x="14225" y="1415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7198"/>
              </a:p>
            </p:txBody>
          </p:sp>
          <p:sp>
            <p:nvSpPr>
              <p:cNvPr id="315" name="Freeform: Shape 314">
                <a:extLst>
                  <a:ext uri="{FF2B5EF4-FFF2-40B4-BE49-F238E27FC236}">
                    <a16:creationId xmlns:a16="http://schemas.microsoft.com/office/drawing/2014/main" id="{5686285F-46FF-D81E-F403-4EB67F68FF97}"/>
                  </a:ext>
                </a:extLst>
              </p:cNvPr>
              <p:cNvSpPr/>
              <p:nvPr/>
            </p:nvSpPr>
            <p:spPr>
              <a:xfrm>
                <a:off x="4801102" y="1524731"/>
                <a:ext cx="50387" cy="83248"/>
              </a:xfrm>
              <a:custGeom>
                <a:avLst/>
                <a:gdLst>
                  <a:gd name="connsiteX0" fmla="*/ 50324 w 50387"/>
                  <a:gd name="connsiteY0" fmla="*/ 83115 h 83248"/>
                  <a:gd name="connsiteX1" fmla="*/ -63 w 50387"/>
                  <a:gd name="connsiteY1" fmla="*/ 83115 h 83248"/>
                  <a:gd name="connsiteX2" fmla="*/ -63 w 50387"/>
                  <a:gd name="connsiteY2" fmla="*/ -133 h 83248"/>
                  <a:gd name="connsiteX3" fmla="*/ 50324 w 50387"/>
                  <a:gd name="connsiteY3" fmla="*/ -133 h 83248"/>
                  <a:gd name="connsiteX4" fmla="*/ 14225 w 50387"/>
                  <a:gd name="connsiteY4" fmla="*/ 68828 h 83248"/>
                  <a:gd name="connsiteX5" fmla="*/ 36037 w 50387"/>
                  <a:gd name="connsiteY5" fmla="*/ 68828 h 83248"/>
                  <a:gd name="connsiteX6" fmla="*/ 36037 w 50387"/>
                  <a:gd name="connsiteY6" fmla="*/ 14154 h 83248"/>
                  <a:gd name="connsiteX7" fmla="*/ 14225 w 50387"/>
                  <a:gd name="connsiteY7" fmla="*/ 14154 h 83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0387" h="83248">
                    <a:moveTo>
                      <a:pt x="50324" y="83115"/>
                    </a:moveTo>
                    <a:lnTo>
                      <a:pt x="-63" y="83115"/>
                    </a:lnTo>
                    <a:lnTo>
                      <a:pt x="-63" y="-133"/>
                    </a:lnTo>
                    <a:lnTo>
                      <a:pt x="50324" y="-133"/>
                    </a:lnTo>
                    <a:close/>
                    <a:moveTo>
                      <a:pt x="14225" y="68828"/>
                    </a:moveTo>
                    <a:lnTo>
                      <a:pt x="36037" y="68828"/>
                    </a:lnTo>
                    <a:lnTo>
                      <a:pt x="36037" y="14154"/>
                    </a:lnTo>
                    <a:lnTo>
                      <a:pt x="14225" y="1415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7198"/>
              </a:p>
            </p:txBody>
          </p:sp>
          <p:sp>
            <p:nvSpPr>
              <p:cNvPr id="316" name="Freeform: Shape 315">
                <a:extLst>
                  <a:ext uri="{FF2B5EF4-FFF2-40B4-BE49-F238E27FC236}">
                    <a16:creationId xmlns:a16="http://schemas.microsoft.com/office/drawing/2014/main" id="{A2E9AEF1-2ABC-94C5-D908-059C7E0329D7}"/>
                  </a:ext>
                </a:extLst>
              </p:cNvPr>
              <p:cNvSpPr/>
              <p:nvPr/>
            </p:nvSpPr>
            <p:spPr>
              <a:xfrm>
                <a:off x="4735665" y="1553401"/>
                <a:ext cx="50482" cy="54578"/>
              </a:xfrm>
              <a:custGeom>
                <a:avLst/>
                <a:gdLst>
                  <a:gd name="connsiteX0" fmla="*/ 50420 w 50482"/>
                  <a:gd name="connsiteY0" fmla="*/ 54445 h 54578"/>
                  <a:gd name="connsiteX1" fmla="*/ -63 w 50482"/>
                  <a:gd name="connsiteY1" fmla="*/ 54445 h 54578"/>
                  <a:gd name="connsiteX2" fmla="*/ -63 w 50482"/>
                  <a:gd name="connsiteY2" fmla="*/ -133 h 54578"/>
                  <a:gd name="connsiteX3" fmla="*/ 50420 w 50482"/>
                  <a:gd name="connsiteY3" fmla="*/ -133 h 54578"/>
                  <a:gd name="connsiteX4" fmla="*/ 14320 w 50482"/>
                  <a:gd name="connsiteY4" fmla="*/ 40157 h 54578"/>
                  <a:gd name="connsiteX5" fmla="*/ 36132 w 50482"/>
                  <a:gd name="connsiteY5" fmla="*/ 40157 h 54578"/>
                  <a:gd name="connsiteX6" fmla="*/ 36132 w 50482"/>
                  <a:gd name="connsiteY6" fmla="*/ 14154 h 54578"/>
                  <a:gd name="connsiteX7" fmla="*/ 14225 w 50482"/>
                  <a:gd name="connsiteY7" fmla="*/ 14154 h 54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0482" h="54578">
                    <a:moveTo>
                      <a:pt x="50420" y="54445"/>
                    </a:moveTo>
                    <a:lnTo>
                      <a:pt x="-63" y="54445"/>
                    </a:lnTo>
                    <a:lnTo>
                      <a:pt x="-63" y="-133"/>
                    </a:lnTo>
                    <a:lnTo>
                      <a:pt x="50420" y="-133"/>
                    </a:lnTo>
                    <a:close/>
                    <a:moveTo>
                      <a:pt x="14320" y="40157"/>
                    </a:moveTo>
                    <a:lnTo>
                      <a:pt x="36132" y="40157"/>
                    </a:lnTo>
                    <a:lnTo>
                      <a:pt x="36132" y="14154"/>
                    </a:lnTo>
                    <a:lnTo>
                      <a:pt x="14225" y="1415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7198"/>
              </a:p>
            </p:txBody>
          </p:sp>
          <p:sp>
            <p:nvSpPr>
              <p:cNvPr id="317" name="Freeform: Shape 316">
                <a:extLst>
                  <a:ext uri="{FF2B5EF4-FFF2-40B4-BE49-F238E27FC236}">
                    <a16:creationId xmlns:a16="http://schemas.microsoft.com/office/drawing/2014/main" id="{0ED67DCD-A4DC-32AF-FE9A-04A632277231}"/>
                  </a:ext>
                </a:extLst>
              </p:cNvPr>
              <p:cNvSpPr/>
              <p:nvPr/>
            </p:nvSpPr>
            <p:spPr>
              <a:xfrm>
                <a:off x="4793958" y="1420432"/>
                <a:ext cx="81057" cy="54959"/>
              </a:xfrm>
              <a:custGeom>
                <a:avLst/>
                <a:gdLst>
                  <a:gd name="connsiteX0" fmla="*/ 69532 w 81057"/>
                  <a:gd name="connsiteY0" fmla="*/ 54959 h 54959"/>
                  <a:gd name="connsiteX1" fmla="*/ 43529 w 81057"/>
                  <a:gd name="connsiteY1" fmla="*/ 20002 h 54959"/>
                  <a:gd name="connsiteX2" fmla="*/ 8572 w 81057"/>
                  <a:gd name="connsiteY2" fmla="*/ 46006 h 54959"/>
                  <a:gd name="connsiteX3" fmla="*/ 0 w 81057"/>
                  <a:gd name="connsiteY3" fmla="*/ 34576 h 54959"/>
                  <a:gd name="connsiteX4" fmla="*/ 46482 w 81057"/>
                  <a:gd name="connsiteY4" fmla="*/ 0 h 54959"/>
                  <a:gd name="connsiteX5" fmla="*/ 81058 w 81057"/>
                  <a:gd name="connsiteY5" fmla="*/ 46482 h 54959"/>
                  <a:gd name="connsiteX6" fmla="*/ 69532 w 81057"/>
                  <a:gd name="connsiteY6" fmla="*/ 54959 h 549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057" h="54959">
                    <a:moveTo>
                      <a:pt x="69532" y="54959"/>
                    </a:moveTo>
                    <a:lnTo>
                      <a:pt x="43529" y="20002"/>
                    </a:lnTo>
                    <a:lnTo>
                      <a:pt x="8572" y="46006"/>
                    </a:lnTo>
                    <a:lnTo>
                      <a:pt x="0" y="34576"/>
                    </a:lnTo>
                    <a:lnTo>
                      <a:pt x="46482" y="0"/>
                    </a:lnTo>
                    <a:lnTo>
                      <a:pt x="81058" y="46482"/>
                    </a:lnTo>
                    <a:lnTo>
                      <a:pt x="69532" y="5495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7198"/>
              </a:p>
            </p:txBody>
          </p:sp>
          <p:sp>
            <p:nvSpPr>
              <p:cNvPr id="318" name="Freeform: Shape 317">
                <a:extLst>
                  <a:ext uri="{FF2B5EF4-FFF2-40B4-BE49-F238E27FC236}">
                    <a16:creationId xmlns:a16="http://schemas.microsoft.com/office/drawing/2014/main" id="{51F68279-037C-927F-9CFD-CE540EC02DF2}"/>
                  </a:ext>
                </a:extLst>
              </p:cNvPr>
              <p:cNvSpPr/>
              <p:nvPr/>
            </p:nvSpPr>
            <p:spPr>
              <a:xfrm>
                <a:off x="4731855" y="1430434"/>
                <a:ext cx="114204" cy="94107"/>
              </a:xfrm>
              <a:custGeom>
                <a:avLst/>
                <a:gdLst>
                  <a:gd name="connsiteX0" fmla="*/ -63 w 114204"/>
                  <a:gd name="connsiteY0" fmla="*/ 93974 h 94107"/>
                  <a:gd name="connsiteX1" fmla="*/ -63 w 114204"/>
                  <a:gd name="connsiteY1" fmla="*/ 79686 h 94107"/>
                  <a:gd name="connsiteX2" fmla="*/ 99855 w 114204"/>
                  <a:gd name="connsiteY2" fmla="*/ -133 h 94107"/>
                  <a:gd name="connsiteX3" fmla="*/ 114142 w 114204"/>
                  <a:gd name="connsiteY3" fmla="*/ -133 h 94107"/>
                  <a:gd name="connsiteX4" fmla="*/ 86996 w 114204"/>
                  <a:gd name="connsiteY4" fmla="*/ 63589 h 94107"/>
                  <a:gd name="connsiteX5" fmla="*/ -63 w 114204"/>
                  <a:gd name="connsiteY5" fmla="*/ 93974 h 941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4204" h="94107">
                    <a:moveTo>
                      <a:pt x="-63" y="93974"/>
                    </a:moveTo>
                    <a:lnTo>
                      <a:pt x="-63" y="79686"/>
                    </a:lnTo>
                    <a:cubicBezTo>
                      <a:pt x="98712" y="79686"/>
                      <a:pt x="99855" y="3486"/>
                      <a:pt x="99855" y="-133"/>
                    </a:cubicBezTo>
                    <a:lnTo>
                      <a:pt x="114142" y="-133"/>
                    </a:lnTo>
                    <a:cubicBezTo>
                      <a:pt x="113285" y="23736"/>
                      <a:pt x="103607" y="46434"/>
                      <a:pt x="86996" y="63589"/>
                    </a:cubicBezTo>
                    <a:cubicBezTo>
                      <a:pt x="66898" y="83782"/>
                      <a:pt x="37561" y="93974"/>
                      <a:pt x="-63" y="939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7198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399891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3000"/>
    </mc:Choice>
    <mc:Fallback>
      <p:transition advClick="0" advTm="3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750"/>
                                            <p:tgtEl>
                                              <p:spTgt spid="2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" dur="1000" fill="hold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4" dur="15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5" dur="15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1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1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2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" fill="hold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4" dur="15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5" dur="15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2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75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2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1" fill="hold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4" dur="15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5" dur="15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2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2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2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1" fill="hold" nodeType="withEffect" p14:presetBounceEnd="6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4" dur="15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75" dur="15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2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2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3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" presetClass="entr" presetSubtype="1" fill="hold" nodeType="withEffect" p14:presetBounceEnd="6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94" dur="15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95" dur="15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2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2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2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1" grpId="0"/>
          <p:bldP spid="262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750"/>
                                            <p:tgtEl>
                                              <p:spTgt spid="2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000" fill="hold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1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1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1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2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2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75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2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5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5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2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2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2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5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5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2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2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3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15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5" dur="15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2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2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2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1" grpId="0"/>
          <p:bldP spid="262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BA3A1ED4-DD6D-2224-BDA0-39902A04F3EE}"/>
              </a:ext>
            </a:extLst>
          </p:cNvPr>
          <p:cNvGrpSpPr/>
          <p:nvPr/>
        </p:nvGrpSpPr>
        <p:grpSpPr>
          <a:xfrm>
            <a:off x="2398639" y="10206945"/>
            <a:ext cx="8261571" cy="2333034"/>
            <a:chOff x="1789039" y="10206945"/>
            <a:chExt cx="8261571" cy="2333034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E7DE08B7-3E23-768F-C362-69B92FF3DA5F}"/>
                </a:ext>
              </a:extLst>
            </p:cNvPr>
            <p:cNvGrpSpPr/>
            <p:nvPr/>
          </p:nvGrpSpPr>
          <p:grpSpPr>
            <a:xfrm>
              <a:off x="1789039" y="10206945"/>
              <a:ext cx="8261571" cy="2333034"/>
              <a:chOff x="5715000" y="5924549"/>
              <a:chExt cx="7791451" cy="2200274"/>
            </a:xfrm>
            <a:solidFill>
              <a:schemeClr val="bg1">
                <a:lumMod val="95000"/>
              </a:schemeClr>
            </a:solidFill>
            <a:effectLst>
              <a:outerShdw blurRad="190500" dist="127000" dir="5400000" algn="t" rotWithShape="0">
                <a:prstClr val="black">
                  <a:alpha val="15000"/>
                </a:prstClr>
              </a:outerShdw>
            </a:effectLst>
          </p:grpSpPr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AE4E31AF-EA5F-D324-E523-54DE63DCEBC7}"/>
                  </a:ext>
                </a:extLst>
              </p:cNvPr>
              <p:cNvSpPr/>
              <p:nvPr/>
            </p:nvSpPr>
            <p:spPr>
              <a:xfrm>
                <a:off x="8362950" y="5924550"/>
                <a:ext cx="5143501" cy="1695451"/>
              </a:xfrm>
              <a:custGeom>
                <a:avLst/>
                <a:gdLst>
                  <a:gd name="connsiteX0" fmla="*/ 0 w 5143501"/>
                  <a:gd name="connsiteY0" fmla="*/ 0 h 1695451"/>
                  <a:gd name="connsiteX1" fmla="*/ 5143501 w 5143501"/>
                  <a:gd name="connsiteY1" fmla="*/ 0 h 1695451"/>
                  <a:gd name="connsiteX2" fmla="*/ 5143501 w 5143501"/>
                  <a:gd name="connsiteY2" fmla="*/ 1268739 h 1695451"/>
                  <a:gd name="connsiteX3" fmla="*/ 4716789 w 5143501"/>
                  <a:gd name="connsiteY3" fmla="*/ 1695451 h 1695451"/>
                  <a:gd name="connsiteX4" fmla="*/ 0 w 5143501"/>
                  <a:gd name="connsiteY4" fmla="*/ 1695451 h 1695451"/>
                  <a:gd name="connsiteX5" fmla="*/ 0 w 5143501"/>
                  <a:gd name="connsiteY5" fmla="*/ 1652587 h 1695451"/>
                  <a:gd name="connsiteX6" fmla="*/ 0 w 5143501"/>
                  <a:gd name="connsiteY6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3501" h="1695451">
                    <a:moveTo>
                      <a:pt x="0" y="0"/>
                    </a:moveTo>
                    <a:lnTo>
                      <a:pt x="5143501" y="0"/>
                    </a:lnTo>
                    <a:lnTo>
                      <a:pt x="5143501" y="1268739"/>
                    </a:lnTo>
                    <a:cubicBezTo>
                      <a:pt x="5143501" y="1504406"/>
                      <a:pt x="4952456" y="1695451"/>
                      <a:pt x="4716789" y="1695451"/>
                    </a:cubicBezTo>
                    <a:lnTo>
                      <a:pt x="0" y="1695451"/>
                    </a:lnTo>
                    <a:lnTo>
                      <a:pt x="0" y="165258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2C4EB4F4-A5ED-E870-4CCD-0A14D98D9154}"/>
                  </a:ext>
                </a:extLst>
              </p:cNvPr>
              <p:cNvSpPr/>
              <p:nvPr/>
            </p:nvSpPr>
            <p:spPr>
              <a:xfrm>
                <a:off x="5715000" y="5924550"/>
                <a:ext cx="1766884" cy="1695451"/>
              </a:xfrm>
              <a:custGeom>
                <a:avLst/>
                <a:gdLst>
                  <a:gd name="connsiteX0" fmla="*/ 0 w 1766884"/>
                  <a:gd name="connsiteY0" fmla="*/ 0 h 1695451"/>
                  <a:gd name="connsiteX1" fmla="*/ 1766884 w 1766884"/>
                  <a:gd name="connsiteY1" fmla="*/ 0 h 1695451"/>
                  <a:gd name="connsiteX2" fmla="*/ 1766884 w 1766884"/>
                  <a:gd name="connsiteY2" fmla="*/ 1695451 h 1695451"/>
                  <a:gd name="connsiteX3" fmla="*/ 426712 w 1766884"/>
                  <a:gd name="connsiteY3" fmla="*/ 1695451 h 1695451"/>
                  <a:gd name="connsiteX4" fmla="*/ 0 w 1766884"/>
                  <a:gd name="connsiteY4" fmla="*/ 1268739 h 1695451"/>
                  <a:gd name="connsiteX5" fmla="*/ 0 w 1766884"/>
                  <a:gd name="connsiteY5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66884" h="1695451">
                    <a:moveTo>
                      <a:pt x="0" y="0"/>
                    </a:moveTo>
                    <a:lnTo>
                      <a:pt x="1766884" y="0"/>
                    </a:lnTo>
                    <a:lnTo>
                      <a:pt x="1766884" y="1695451"/>
                    </a:lnTo>
                    <a:lnTo>
                      <a:pt x="426712" y="1695451"/>
                    </a:lnTo>
                    <a:cubicBezTo>
                      <a:pt x="191045" y="1695451"/>
                      <a:pt x="0" y="1504406"/>
                      <a:pt x="0" y="1268739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FC189A49-C9ED-85D3-A554-10555CB4B525}"/>
                  </a:ext>
                </a:extLst>
              </p:cNvPr>
              <p:cNvSpPr/>
              <p:nvPr/>
            </p:nvSpPr>
            <p:spPr>
              <a:xfrm>
                <a:off x="7481885" y="5924550"/>
                <a:ext cx="438151" cy="2194319"/>
              </a:xfrm>
              <a:custGeom>
                <a:avLst/>
                <a:gdLst>
                  <a:gd name="connsiteX0" fmla="*/ 0 w 438151"/>
                  <a:gd name="connsiteY0" fmla="*/ 0 h 2194319"/>
                  <a:gd name="connsiteX1" fmla="*/ 438151 w 438151"/>
                  <a:gd name="connsiteY1" fmla="*/ 0 h 2194319"/>
                  <a:gd name="connsiteX2" fmla="*/ 438151 w 438151"/>
                  <a:gd name="connsiteY2" fmla="*/ 1652587 h 2194319"/>
                  <a:gd name="connsiteX3" fmla="*/ 438151 w 438151"/>
                  <a:gd name="connsiteY3" fmla="*/ 1695451 h 2194319"/>
                  <a:gd name="connsiteX4" fmla="*/ 438151 w 438151"/>
                  <a:gd name="connsiteY4" fmla="*/ 2194319 h 2194319"/>
                  <a:gd name="connsiteX5" fmla="*/ 39056 w 438151"/>
                  <a:gd name="connsiteY5" fmla="*/ 1695451 h 2194319"/>
                  <a:gd name="connsiteX6" fmla="*/ 0 w 438151"/>
                  <a:gd name="connsiteY6" fmla="*/ 1695451 h 2194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8151" h="2194319">
                    <a:moveTo>
                      <a:pt x="0" y="0"/>
                    </a:moveTo>
                    <a:lnTo>
                      <a:pt x="438151" y="0"/>
                    </a:lnTo>
                    <a:lnTo>
                      <a:pt x="438151" y="1652587"/>
                    </a:lnTo>
                    <a:lnTo>
                      <a:pt x="438151" y="1695451"/>
                    </a:lnTo>
                    <a:lnTo>
                      <a:pt x="438151" y="2194319"/>
                    </a:lnTo>
                    <a:lnTo>
                      <a:pt x="39056" y="1695451"/>
                    </a:lnTo>
                    <a:lnTo>
                      <a:pt x="0" y="169545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CDB6DDE8-0FA0-18C3-B888-E4A2E5BCEC10}"/>
                  </a:ext>
                </a:extLst>
              </p:cNvPr>
              <p:cNvSpPr/>
              <p:nvPr/>
            </p:nvSpPr>
            <p:spPr>
              <a:xfrm>
                <a:off x="7920035" y="5924549"/>
                <a:ext cx="442915" cy="2200274"/>
              </a:xfrm>
              <a:custGeom>
                <a:avLst/>
                <a:gdLst>
                  <a:gd name="connsiteX0" fmla="*/ 442915 w 442915"/>
                  <a:gd name="connsiteY0" fmla="*/ 1652587 h 2200274"/>
                  <a:gd name="connsiteX1" fmla="*/ 442915 w 442915"/>
                  <a:gd name="connsiteY1" fmla="*/ 1695451 h 2200274"/>
                  <a:gd name="connsiteX2" fmla="*/ 408624 w 442915"/>
                  <a:gd name="connsiteY2" fmla="*/ 1695451 h 2200274"/>
                  <a:gd name="connsiteX3" fmla="*/ 0 w 442915"/>
                  <a:gd name="connsiteY3" fmla="*/ 0 h 2200274"/>
                  <a:gd name="connsiteX4" fmla="*/ 4763 w 442915"/>
                  <a:gd name="connsiteY4" fmla="*/ 0 h 2200274"/>
                  <a:gd name="connsiteX5" fmla="*/ 442914 w 442915"/>
                  <a:gd name="connsiteY5" fmla="*/ 0 h 2200274"/>
                  <a:gd name="connsiteX6" fmla="*/ 442914 w 442915"/>
                  <a:gd name="connsiteY6" fmla="*/ 1652587 h 2200274"/>
                  <a:gd name="connsiteX7" fmla="*/ 408623 w 442915"/>
                  <a:gd name="connsiteY7" fmla="*/ 1695451 h 2200274"/>
                  <a:gd name="connsiteX8" fmla="*/ 408624 w 442915"/>
                  <a:gd name="connsiteY8" fmla="*/ 1695451 h 2200274"/>
                  <a:gd name="connsiteX9" fmla="*/ 4765 w 442915"/>
                  <a:gd name="connsiteY9" fmla="*/ 2200274 h 2200274"/>
                  <a:gd name="connsiteX10" fmla="*/ 4764 w 442915"/>
                  <a:gd name="connsiteY10" fmla="*/ 2200273 h 2200274"/>
                  <a:gd name="connsiteX11" fmla="*/ 1 w 442915"/>
                  <a:gd name="connsiteY11" fmla="*/ 2194319 h 2200274"/>
                  <a:gd name="connsiteX12" fmla="*/ 1 w 442915"/>
                  <a:gd name="connsiteY12" fmla="*/ 1695451 h 2200274"/>
                  <a:gd name="connsiteX13" fmla="*/ 0 w 442915"/>
                  <a:gd name="connsiteY13" fmla="*/ 1695451 h 2200274"/>
                  <a:gd name="connsiteX14" fmla="*/ 0 w 442915"/>
                  <a:gd name="connsiteY14" fmla="*/ 1652587 h 2200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42915" h="2200274">
                    <a:moveTo>
                      <a:pt x="442915" y="1652587"/>
                    </a:moveTo>
                    <a:lnTo>
                      <a:pt x="442915" y="1695451"/>
                    </a:lnTo>
                    <a:lnTo>
                      <a:pt x="408624" y="1695451"/>
                    </a:lnTo>
                    <a:close/>
                    <a:moveTo>
                      <a:pt x="0" y="0"/>
                    </a:moveTo>
                    <a:lnTo>
                      <a:pt x="4763" y="0"/>
                    </a:lnTo>
                    <a:lnTo>
                      <a:pt x="442914" y="0"/>
                    </a:lnTo>
                    <a:lnTo>
                      <a:pt x="442914" y="1652587"/>
                    </a:lnTo>
                    <a:lnTo>
                      <a:pt x="408623" y="1695451"/>
                    </a:lnTo>
                    <a:lnTo>
                      <a:pt x="408624" y="1695451"/>
                    </a:lnTo>
                    <a:lnTo>
                      <a:pt x="4765" y="2200274"/>
                    </a:lnTo>
                    <a:lnTo>
                      <a:pt x="4764" y="2200273"/>
                    </a:lnTo>
                    <a:lnTo>
                      <a:pt x="1" y="2194319"/>
                    </a:lnTo>
                    <a:lnTo>
                      <a:pt x="1" y="1695451"/>
                    </a:lnTo>
                    <a:lnTo>
                      <a:pt x="0" y="1695451"/>
                    </a:lnTo>
                    <a:lnTo>
                      <a:pt x="0" y="165258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942F1983-D9D2-41D0-372E-141574C07363}"/>
                </a:ext>
              </a:extLst>
            </p:cNvPr>
            <p:cNvGrpSpPr/>
            <p:nvPr/>
          </p:nvGrpSpPr>
          <p:grpSpPr>
            <a:xfrm>
              <a:off x="1789039" y="10206945"/>
              <a:ext cx="8261571" cy="2333034"/>
              <a:chOff x="5715000" y="5924549"/>
              <a:chExt cx="7791451" cy="2200274"/>
            </a:xfrm>
            <a:effectLst>
              <a:outerShdw blurRad="63500" dist="38100" dir="5400000" algn="t" rotWithShape="0">
                <a:prstClr val="black">
                  <a:alpha val="30000"/>
                </a:prstClr>
              </a:outerShdw>
            </a:effectLst>
          </p:grpSpPr>
          <p:sp>
            <p:nvSpPr>
              <p:cNvPr id="5" name="Freeform: Shape 4">
                <a:extLst>
                  <a:ext uri="{FF2B5EF4-FFF2-40B4-BE49-F238E27FC236}">
                    <a16:creationId xmlns:a16="http://schemas.microsoft.com/office/drawing/2014/main" id="{57511E75-E85B-094C-8B0F-AB9165885949}"/>
                  </a:ext>
                </a:extLst>
              </p:cNvPr>
              <p:cNvSpPr/>
              <p:nvPr/>
            </p:nvSpPr>
            <p:spPr>
              <a:xfrm>
                <a:off x="8362950" y="5924550"/>
                <a:ext cx="5143501" cy="1695451"/>
              </a:xfrm>
              <a:custGeom>
                <a:avLst/>
                <a:gdLst>
                  <a:gd name="connsiteX0" fmla="*/ 0 w 5143501"/>
                  <a:gd name="connsiteY0" fmla="*/ 0 h 1695451"/>
                  <a:gd name="connsiteX1" fmla="*/ 5143501 w 5143501"/>
                  <a:gd name="connsiteY1" fmla="*/ 0 h 1695451"/>
                  <a:gd name="connsiteX2" fmla="*/ 5143501 w 5143501"/>
                  <a:gd name="connsiteY2" fmla="*/ 1268739 h 1695451"/>
                  <a:gd name="connsiteX3" fmla="*/ 4716789 w 5143501"/>
                  <a:gd name="connsiteY3" fmla="*/ 1695451 h 1695451"/>
                  <a:gd name="connsiteX4" fmla="*/ 0 w 5143501"/>
                  <a:gd name="connsiteY4" fmla="*/ 1695451 h 1695451"/>
                  <a:gd name="connsiteX5" fmla="*/ 0 w 5143501"/>
                  <a:gd name="connsiteY5" fmla="*/ 1652587 h 1695451"/>
                  <a:gd name="connsiteX6" fmla="*/ 0 w 5143501"/>
                  <a:gd name="connsiteY6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3501" h="1695451">
                    <a:moveTo>
                      <a:pt x="0" y="0"/>
                    </a:moveTo>
                    <a:lnTo>
                      <a:pt x="5143501" y="0"/>
                    </a:lnTo>
                    <a:lnTo>
                      <a:pt x="5143501" y="1268739"/>
                    </a:lnTo>
                    <a:cubicBezTo>
                      <a:pt x="5143501" y="1504406"/>
                      <a:pt x="4952456" y="1695451"/>
                      <a:pt x="4716789" y="1695451"/>
                    </a:cubicBezTo>
                    <a:lnTo>
                      <a:pt x="0" y="1695451"/>
                    </a:lnTo>
                    <a:lnTo>
                      <a:pt x="0" y="165258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0AB0DCCA-1BFC-B7BC-A2F8-3ABBE3665104}"/>
                  </a:ext>
                </a:extLst>
              </p:cNvPr>
              <p:cNvSpPr/>
              <p:nvPr/>
            </p:nvSpPr>
            <p:spPr>
              <a:xfrm>
                <a:off x="5715000" y="5924550"/>
                <a:ext cx="1766884" cy="1695451"/>
              </a:xfrm>
              <a:custGeom>
                <a:avLst/>
                <a:gdLst>
                  <a:gd name="connsiteX0" fmla="*/ 0 w 1766884"/>
                  <a:gd name="connsiteY0" fmla="*/ 0 h 1695451"/>
                  <a:gd name="connsiteX1" fmla="*/ 1766884 w 1766884"/>
                  <a:gd name="connsiteY1" fmla="*/ 0 h 1695451"/>
                  <a:gd name="connsiteX2" fmla="*/ 1766884 w 1766884"/>
                  <a:gd name="connsiteY2" fmla="*/ 1695451 h 1695451"/>
                  <a:gd name="connsiteX3" fmla="*/ 426712 w 1766884"/>
                  <a:gd name="connsiteY3" fmla="*/ 1695451 h 1695451"/>
                  <a:gd name="connsiteX4" fmla="*/ 0 w 1766884"/>
                  <a:gd name="connsiteY4" fmla="*/ 1268739 h 1695451"/>
                  <a:gd name="connsiteX5" fmla="*/ 0 w 1766884"/>
                  <a:gd name="connsiteY5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66884" h="1695451">
                    <a:moveTo>
                      <a:pt x="0" y="0"/>
                    </a:moveTo>
                    <a:lnTo>
                      <a:pt x="1766884" y="0"/>
                    </a:lnTo>
                    <a:lnTo>
                      <a:pt x="1766884" y="1695451"/>
                    </a:lnTo>
                    <a:lnTo>
                      <a:pt x="426712" y="1695451"/>
                    </a:lnTo>
                    <a:cubicBezTo>
                      <a:pt x="191045" y="1695451"/>
                      <a:pt x="0" y="1504406"/>
                      <a:pt x="0" y="1268739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CA2C972F-CC34-0E56-85CA-62D3E189A7CF}"/>
                  </a:ext>
                </a:extLst>
              </p:cNvPr>
              <p:cNvSpPr/>
              <p:nvPr/>
            </p:nvSpPr>
            <p:spPr>
              <a:xfrm>
                <a:off x="7481885" y="5924550"/>
                <a:ext cx="438151" cy="2194319"/>
              </a:xfrm>
              <a:custGeom>
                <a:avLst/>
                <a:gdLst>
                  <a:gd name="connsiteX0" fmla="*/ 0 w 438151"/>
                  <a:gd name="connsiteY0" fmla="*/ 0 h 2194319"/>
                  <a:gd name="connsiteX1" fmla="*/ 438151 w 438151"/>
                  <a:gd name="connsiteY1" fmla="*/ 0 h 2194319"/>
                  <a:gd name="connsiteX2" fmla="*/ 438151 w 438151"/>
                  <a:gd name="connsiteY2" fmla="*/ 1652587 h 2194319"/>
                  <a:gd name="connsiteX3" fmla="*/ 438151 w 438151"/>
                  <a:gd name="connsiteY3" fmla="*/ 1695451 h 2194319"/>
                  <a:gd name="connsiteX4" fmla="*/ 438151 w 438151"/>
                  <a:gd name="connsiteY4" fmla="*/ 2194319 h 2194319"/>
                  <a:gd name="connsiteX5" fmla="*/ 39056 w 438151"/>
                  <a:gd name="connsiteY5" fmla="*/ 1695451 h 2194319"/>
                  <a:gd name="connsiteX6" fmla="*/ 0 w 438151"/>
                  <a:gd name="connsiteY6" fmla="*/ 1695451 h 2194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8151" h="2194319">
                    <a:moveTo>
                      <a:pt x="0" y="0"/>
                    </a:moveTo>
                    <a:lnTo>
                      <a:pt x="438151" y="0"/>
                    </a:lnTo>
                    <a:lnTo>
                      <a:pt x="438151" y="1652587"/>
                    </a:lnTo>
                    <a:lnTo>
                      <a:pt x="438151" y="1695451"/>
                    </a:lnTo>
                    <a:lnTo>
                      <a:pt x="438151" y="2194319"/>
                    </a:lnTo>
                    <a:lnTo>
                      <a:pt x="39056" y="1695451"/>
                    </a:lnTo>
                    <a:lnTo>
                      <a:pt x="0" y="169545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432E3D13-B4DA-D256-3E17-8925F0799ECA}"/>
                  </a:ext>
                </a:extLst>
              </p:cNvPr>
              <p:cNvSpPr/>
              <p:nvPr/>
            </p:nvSpPr>
            <p:spPr>
              <a:xfrm>
                <a:off x="7920035" y="5924549"/>
                <a:ext cx="442915" cy="2200274"/>
              </a:xfrm>
              <a:custGeom>
                <a:avLst/>
                <a:gdLst>
                  <a:gd name="connsiteX0" fmla="*/ 442915 w 442915"/>
                  <a:gd name="connsiteY0" fmla="*/ 1652587 h 2200274"/>
                  <a:gd name="connsiteX1" fmla="*/ 442915 w 442915"/>
                  <a:gd name="connsiteY1" fmla="*/ 1695451 h 2200274"/>
                  <a:gd name="connsiteX2" fmla="*/ 408624 w 442915"/>
                  <a:gd name="connsiteY2" fmla="*/ 1695451 h 2200274"/>
                  <a:gd name="connsiteX3" fmla="*/ 0 w 442915"/>
                  <a:gd name="connsiteY3" fmla="*/ 0 h 2200274"/>
                  <a:gd name="connsiteX4" fmla="*/ 4763 w 442915"/>
                  <a:gd name="connsiteY4" fmla="*/ 0 h 2200274"/>
                  <a:gd name="connsiteX5" fmla="*/ 442914 w 442915"/>
                  <a:gd name="connsiteY5" fmla="*/ 0 h 2200274"/>
                  <a:gd name="connsiteX6" fmla="*/ 442914 w 442915"/>
                  <a:gd name="connsiteY6" fmla="*/ 1652587 h 2200274"/>
                  <a:gd name="connsiteX7" fmla="*/ 408623 w 442915"/>
                  <a:gd name="connsiteY7" fmla="*/ 1695451 h 2200274"/>
                  <a:gd name="connsiteX8" fmla="*/ 408624 w 442915"/>
                  <a:gd name="connsiteY8" fmla="*/ 1695451 h 2200274"/>
                  <a:gd name="connsiteX9" fmla="*/ 4765 w 442915"/>
                  <a:gd name="connsiteY9" fmla="*/ 2200274 h 2200274"/>
                  <a:gd name="connsiteX10" fmla="*/ 4764 w 442915"/>
                  <a:gd name="connsiteY10" fmla="*/ 2200273 h 2200274"/>
                  <a:gd name="connsiteX11" fmla="*/ 1 w 442915"/>
                  <a:gd name="connsiteY11" fmla="*/ 2194319 h 2200274"/>
                  <a:gd name="connsiteX12" fmla="*/ 1 w 442915"/>
                  <a:gd name="connsiteY12" fmla="*/ 1695451 h 2200274"/>
                  <a:gd name="connsiteX13" fmla="*/ 0 w 442915"/>
                  <a:gd name="connsiteY13" fmla="*/ 1695451 h 2200274"/>
                  <a:gd name="connsiteX14" fmla="*/ 0 w 442915"/>
                  <a:gd name="connsiteY14" fmla="*/ 1652587 h 2200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42915" h="2200274">
                    <a:moveTo>
                      <a:pt x="442915" y="1652587"/>
                    </a:moveTo>
                    <a:lnTo>
                      <a:pt x="442915" y="1695451"/>
                    </a:lnTo>
                    <a:lnTo>
                      <a:pt x="408624" y="1695451"/>
                    </a:lnTo>
                    <a:close/>
                    <a:moveTo>
                      <a:pt x="0" y="0"/>
                    </a:moveTo>
                    <a:lnTo>
                      <a:pt x="4763" y="0"/>
                    </a:lnTo>
                    <a:lnTo>
                      <a:pt x="442914" y="0"/>
                    </a:lnTo>
                    <a:lnTo>
                      <a:pt x="442914" y="1652587"/>
                    </a:lnTo>
                    <a:lnTo>
                      <a:pt x="408623" y="1695451"/>
                    </a:lnTo>
                    <a:lnTo>
                      <a:pt x="408624" y="1695451"/>
                    </a:lnTo>
                    <a:lnTo>
                      <a:pt x="4765" y="2200274"/>
                    </a:lnTo>
                    <a:lnTo>
                      <a:pt x="4764" y="2200273"/>
                    </a:lnTo>
                    <a:lnTo>
                      <a:pt x="1" y="2194319"/>
                    </a:lnTo>
                    <a:lnTo>
                      <a:pt x="1" y="1695451"/>
                    </a:lnTo>
                    <a:lnTo>
                      <a:pt x="0" y="1695451"/>
                    </a:lnTo>
                    <a:lnTo>
                      <a:pt x="0" y="1652587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1B3BC7F6-8E20-FA6A-8648-996D6F25EEB2}"/>
              </a:ext>
            </a:extLst>
          </p:cNvPr>
          <p:cNvGrpSpPr/>
          <p:nvPr/>
        </p:nvGrpSpPr>
        <p:grpSpPr>
          <a:xfrm>
            <a:off x="5460024" y="10646605"/>
            <a:ext cx="3839596" cy="1028069"/>
            <a:chOff x="5460024" y="10646605"/>
            <a:chExt cx="3839596" cy="1028069"/>
          </a:xfrm>
        </p:grpSpPr>
        <p:sp>
          <p:nvSpPr>
            <p:cNvPr id="14" name="Google Shape;611;p22">
              <a:extLst>
                <a:ext uri="{FF2B5EF4-FFF2-40B4-BE49-F238E27FC236}">
                  <a16:creationId xmlns:a16="http://schemas.microsoft.com/office/drawing/2014/main" id="{A0DD7662-B4B2-BDCB-7AE5-882BB500B8A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41466" y="10646605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bg2"/>
                  </a:solidFill>
                  <a:latin typeface="+mj-lt"/>
                </a:rPr>
                <a:t>SELF LEAD</a:t>
              </a:r>
              <a:endParaRPr lang="en-US" altLang="en-US" sz="2000" b="1" dirty="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15" name="Google Shape;626;p22">
              <a:extLst>
                <a:ext uri="{FF2B5EF4-FFF2-40B4-BE49-F238E27FC236}">
                  <a16:creationId xmlns:a16="http://schemas.microsoft.com/office/drawing/2014/main" id="{47A595B7-609F-70CC-9660-206AF6662C1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60024" y="11000400"/>
              <a:ext cx="3658154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en-US" sz="1600" b="1" dirty="0" err="1">
                  <a:solidFill>
                    <a:schemeClr val="bg2"/>
                  </a:solidFill>
                  <a:latin typeface="+mj-lt"/>
                </a:rPr>
                <a:t>Dẫn</a:t>
              </a:r>
              <a:r>
                <a:rPr lang="en-US" sz="1600" b="1" dirty="0">
                  <a:solidFill>
                    <a:schemeClr val="bg2"/>
                  </a:solidFill>
                  <a:latin typeface="+mj-lt"/>
                </a:rPr>
                <a:t> </a:t>
              </a:r>
              <a:r>
                <a:rPr lang="en-US" sz="1600" b="1" dirty="0" err="1">
                  <a:solidFill>
                    <a:schemeClr val="bg2"/>
                  </a:solidFill>
                  <a:latin typeface="+mj-lt"/>
                </a:rPr>
                <a:t>Dắt</a:t>
              </a:r>
              <a:r>
                <a:rPr lang="en-US" sz="1600" b="1" dirty="0">
                  <a:solidFill>
                    <a:schemeClr val="bg2"/>
                  </a:solidFill>
                  <a:latin typeface="+mj-lt"/>
                </a:rPr>
                <a:t> </a:t>
              </a:r>
              <a:r>
                <a:rPr lang="en-US" sz="1600" b="1" dirty="0" err="1">
                  <a:solidFill>
                    <a:schemeClr val="bg2"/>
                  </a:solidFill>
                  <a:latin typeface="+mj-lt"/>
                </a:rPr>
                <a:t>Bản</a:t>
              </a:r>
              <a:r>
                <a:rPr lang="en-US" sz="1600" b="1" dirty="0">
                  <a:solidFill>
                    <a:schemeClr val="bg2"/>
                  </a:solidFill>
                  <a:latin typeface="+mj-lt"/>
                </a:rPr>
                <a:t> Thân:</a:t>
              </a:r>
              <a:r>
                <a:rPr lang="en-US" sz="1600" dirty="0">
                  <a:solidFill>
                    <a:schemeClr val="bg2"/>
                  </a:solidFill>
                  <a:latin typeface="+mj-lt"/>
                </a:rPr>
                <a:t> Quản </a:t>
              </a:r>
              <a:r>
                <a:rPr lang="en-US" sz="1600" dirty="0" err="1">
                  <a:solidFill>
                    <a:schemeClr val="bg2"/>
                  </a:solidFill>
                  <a:latin typeface="+mj-lt"/>
                </a:rPr>
                <a:t>trị</a:t>
              </a:r>
              <a:r>
                <a:rPr lang="en-US" sz="1600" dirty="0">
                  <a:solidFill>
                    <a:schemeClr val="bg2"/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bg2"/>
                  </a:solidFill>
                  <a:latin typeface="+mj-lt"/>
                </a:rPr>
                <a:t>cảm</a:t>
              </a:r>
              <a:r>
                <a:rPr lang="en-US" sz="1600" dirty="0">
                  <a:solidFill>
                    <a:schemeClr val="bg2"/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bg2"/>
                  </a:solidFill>
                  <a:latin typeface="+mj-lt"/>
                </a:rPr>
                <a:t>xúc</a:t>
              </a:r>
              <a:r>
                <a:rPr lang="en-US" sz="1600" dirty="0">
                  <a:solidFill>
                    <a:schemeClr val="bg2"/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bg2"/>
                  </a:solidFill>
                  <a:latin typeface="+mj-lt"/>
                </a:rPr>
                <a:t>và</a:t>
              </a:r>
              <a:r>
                <a:rPr lang="en-US" sz="1600" dirty="0">
                  <a:solidFill>
                    <a:schemeClr val="bg2"/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bg2"/>
                  </a:solidFill>
                  <a:latin typeface="+mj-lt"/>
                </a:rPr>
                <a:t>hành</a:t>
              </a:r>
              <a:r>
                <a:rPr lang="en-US" sz="1600" dirty="0">
                  <a:solidFill>
                    <a:schemeClr val="bg2"/>
                  </a:solidFill>
                  <a:latin typeface="+mj-lt"/>
                </a:rPr>
                <a:t> vi </a:t>
              </a:r>
              <a:r>
                <a:rPr lang="en-US" sz="1600" dirty="0" err="1">
                  <a:solidFill>
                    <a:schemeClr val="bg2"/>
                  </a:solidFill>
                  <a:latin typeface="+mj-lt"/>
                </a:rPr>
                <a:t>cá</a:t>
              </a:r>
              <a:r>
                <a:rPr lang="en-US" sz="1600" dirty="0">
                  <a:solidFill>
                    <a:schemeClr val="bg2"/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bg2"/>
                  </a:solidFill>
                  <a:latin typeface="+mj-lt"/>
                </a:rPr>
                <a:t>nhân</a:t>
              </a:r>
              <a:r>
                <a:rPr lang="en-US" sz="1600" dirty="0">
                  <a:solidFill>
                    <a:schemeClr val="bg2"/>
                  </a:solidFill>
                  <a:latin typeface="+mj-lt"/>
                </a:rPr>
                <a:t>.</a:t>
              </a:r>
              <a:endParaRPr lang="en-US" altLang="en-US" sz="1600" dirty="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0D3B9BD-6625-2884-141A-9B96DC20C4D7}"/>
              </a:ext>
            </a:extLst>
          </p:cNvPr>
          <p:cNvGrpSpPr/>
          <p:nvPr/>
        </p:nvGrpSpPr>
        <p:grpSpPr>
          <a:xfrm>
            <a:off x="2600868" y="10549576"/>
            <a:ext cx="1671266" cy="997533"/>
            <a:chOff x="2093792" y="4580405"/>
            <a:chExt cx="2009551" cy="940769"/>
          </a:xfrm>
        </p:grpSpPr>
        <p:sp>
          <p:nvSpPr>
            <p:cNvPr id="17" name="Google Shape;611;p22">
              <a:extLst>
                <a:ext uri="{FF2B5EF4-FFF2-40B4-BE49-F238E27FC236}">
                  <a16:creationId xmlns:a16="http://schemas.microsoft.com/office/drawing/2014/main" id="{86612448-5112-C98B-4A32-58648255B98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3792" y="4580405"/>
              <a:ext cx="2009551" cy="385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2400" dirty="0">
                  <a:solidFill>
                    <a:schemeClr val="bg1">
                      <a:lumMod val="65000"/>
                    </a:schemeClr>
                  </a:solidFill>
                  <a:latin typeface="+mn-lt"/>
                  <a:cs typeface="Open Sans" panose="020B0606030504020204" pitchFamily="34" charset="0"/>
                  <a:sym typeface="Open Sans" panose="020B0606030504020204" pitchFamily="34" charset="0"/>
                </a:rPr>
                <a:t>STEP</a:t>
              </a:r>
              <a:endParaRPr lang="en-US" altLang="en-US" sz="2000" dirty="0">
                <a:solidFill>
                  <a:schemeClr val="bg1">
                    <a:lumMod val="65000"/>
                  </a:schemeClr>
                </a:solidFill>
                <a:latin typeface="+mn-lt"/>
              </a:endParaRPr>
            </a:p>
          </p:txBody>
        </p:sp>
        <p:sp>
          <p:nvSpPr>
            <p:cNvPr id="18" name="Google Shape;611;p22">
              <a:extLst>
                <a:ext uri="{FF2B5EF4-FFF2-40B4-BE49-F238E27FC236}">
                  <a16:creationId xmlns:a16="http://schemas.microsoft.com/office/drawing/2014/main" id="{624FA0D0-1EC1-DA88-32FB-FFA36B7D877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3792" y="4828152"/>
              <a:ext cx="2009551" cy="6930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bg1">
                      <a:lumMod val="65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01</a:t>
              </a:r>
              <a:endParaRPr lang="en-US" altLang="en-US" sz="6000" b="1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7FA8426C-2427-AB76-B2BA-00C785CF74FE}"/>
              </a:ext>
            </a:extLst>
          </p:cNvPr>
          <p:cNvGrpSpPr/>
          <p:nvPr/>
        </p:nvGrpSpPr>
        <p:grpSpPr>
          <a:xfrm>
            <a:off x="4002380" y="8096699"/>
            <a:ext cx="8261571" cy="2333034"/>
            <a:chOff x="3392780" y="8096699"/>
            <a:chExt cx="8261571" cy="2333034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005C58C2-6B32-565B-3C84-0D6F5EC984BF}"/>
                </a:ext>
              </a:extLst>
            </p:cNvPr>
            <p:cNvGrpSpPr/>
            <p:nvPr/>
          </p:nvGrpSpPr>
          <p:grpSpPr>
            <a:xfrm>
              <a:off x="3392780" y="8096699"/>
              <a:ext cx="8261571" cy="2333034"/>
              <a:chOff x="5715000" y="5924549"/>
              <a:chExt cx="7791451" cy="2200274"/>
            </a:xfrm>
            <a:solidFill>
              <a:schemeClr val="bg1">
                <a:lumMod val="95000"/>
              </a:schemeClr>
            </a:solidFill>
            <a:effectLst>
              <a:outerShdw blurRad="190500" dist="127000" dir="5400000" algn="t" rotWithShape="0">
                <a:prstClr val="black">
                  <a:alpha val="15000"/>
                </a:prstClr>
              </a:outerShdw>
            </a:effectLst>
          </p:grpSpPr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D2FF5EDE-1D45-10CA-47A5-9940A0C747BA}"/>
                  </a:ext>
                </a:extLst>
              </p:cNvPr>
              <p:cNvSpPr/>
              <p:nvPr/>
            </p:nvSpPr>
            <p:spPr>
              <a:xfrm>
                <a:off x="8362950" y="5924550"/>
                <a:ext cx="5143501" cy="1695451"/>
              </a:xfrm>
              <a:custGeom>
                <a:avLst/>
                <a:gdLst>
                  <a:gd name="connsiteX0" fmla="*/ 0 w 5143501"/>
                  <a:gd name="connsiteY0" fmla="*/ 0 h 1695451"/>
                  <a:gd name="connsiteX1" fmla="*/ 5143501 w 5143501"/>
                  <a:gd name="connsiteY1" fmla="*/ 0 h 1695451"/>
                  <a:gd name="connsiteX2" fmla="*/ 5143501 w 5143501"/>
                  <a:gd name="connsiteY2" fmla="*/ 1268739 h 1695451"/>
                  <a:gd name="connsiteX3" fmla="*/ 4716789 w 5143501"/>
                  <a:gd name="connsiteY3" fmla="*/ 1695451 h 1695451"/>
                  <a:gd name="connsiteX4" fmla="*/ 0 w 5143501"/>
                  <a:gd name="connsiteY4" fmla="*/ 1695451 h 1695451"/>
                  <a:gd name="connsiteX5" fmla="*/ 0 w 5143501"/>
                  <a:gd name="connsiteY5" fmla="*/ 1652587 h 1695451"/>
                  <a:gd name="connsiteX6" fmla="*/ 0 w 5143501"/>
                  <a:gd name="connsiteY6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3501" h="1695451">
                    <a:moveTo>
                      <a:pt x="0" y="0"/>
                    </a:moveTo>
                    <a:lnTo>
                      <a:pt x="5143501" y="0"/>
                    </a:lnTo>
                    <a:lnTo>
                      <a:pt x="5143501" y="1268739"/>
                    </a:lnTo>
                    <a:cubicBezTo>
                      <a:pt x="5143501" y="1504406"/>
                      <a:pt x="4952456" y="1695451"/>
                      <a:pt x="4716789" y="1695451"/>
                    </a:cubicBezTo>
                    <a:lnTo>
                      <a:pt x="0" y="1695451"/>
                    </a:lnTo>
                    <a:lnTo>
                      <a:pt x="0" y="165258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BAA7CC36-5EFA-F19F-2210-DEE125DF7026}"/>
                  </a:ext>
                </a:extLst>
              </p:cNvPr>
              <p:cNvSpPr/>
              <p:nvPr/>
            </p:nvSpPr>
            <p:spPr>
              <a:xfrm>
                <a:off x="5715000" y="5924550"/>
                <a:ext cx="1766884" cy="1695451"/>
              </a:xfrm>
              <a:custGeom>
                <a:avLst/>
                <a:gdLst>
                  <a:gd name="connsiteX0" fmla="*/ 0 w 1766884"/>
                  <a:gd name="connsiteY0" fmla="*/ 0 h 1695451"/>
                  <a:gd name="connsiteX1" fmla="*/ 1766884 w 1766884"/>
                  <a:gd name="connsiteY1" fmla="*/ 0 h 1695451"/>
                  <a:gd name="connsiteX2" fmla="*/ 1766884 w 1766884"/>
                  <a:gd name="connsiteY2" fmla="*/ 1695451 h 1695451"/>
                  <a:gd name="connsiteX3" fmla="*/ 426712 w 1766884"/>
                  <a:gd name="connsiteY3" fmla="*/ 1695451 h 1695451"/>
                  <a:gd name="connsiteX4" fmla="*/ 0 w 1766884"/>
                  <a:gd name="connsiteY4" fmla="*/ 1268739 h 1695451"/>
                  <a:gd name="connsiteX5" fmla="*/ 0 w 1766884"/>
                  <a:gd name="connsiteY5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66884" h="1695451">
                    <a:moveTo>
                      <a:pt x="0" y="0"/>
                    </a:moveTo>
                    <a:lnTo>
                      <a:pt x="1766884" y="0"/>
                    </a:lnTo>
                    <a:lnTo>
                      <a:pt x="1766884" y="1695451"/>
                    </a:lnTo>
                    <a:lnTo>
                      <a:pt x="426712" y="1695451"/>
                    </a:lnTo>
                    <a:cubicBezTo>
                      <a:pt x="191045" y="1695451"/>
                      <a:pt x="0" y="1504406"/>
                      <a:pt x="0" y="1268739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4681BF5A-361F-0DF6-8CC0-4F6DAADD5C80}"/>
                  </a:ext>
                </a:extLst>
              </p:cNvPr>
              <p:cNvSpPr/>
              <p:nvPr/>
            </p:nvSpPr>
            <p:spPr>
              <a:xfrm>
                <a:off x="7481885" y="5924550"/>
                <a:ext cx="438151" cy="2194319"/>
              </a:xfrm>
              <a:custGeom>
                <a:avLst/>
                <a:gdLst>
                  <a:gd name="connsiteX0" fmla="*/ 0 w 438151"/>
                  <a:gd name="connsiteY0" fmla="*/ 0 h 2194319"/>
                  <a:gd name="connsiteX1" fmla="*/ 438151 w 438151"/>
                  <a:gd name="connsiteY1" fmla="*/ 0 h 2194319"/>
                  <a:gd name="connsiteX2" fmla="*/ 438151 w 438151"/>
                  <a:gd name="connsiteY2" fmla="*/ 1652587 h 2194319"/>
                  <a:gd name="connsiteX3" fmla="*/ 438151 w 438151"/>
                  <a:gd name="connsiteY3" fmla="*/ 1695451 h 2194319"/>
                  <a:gd name="connsiteX4" fmla="*/ 438151 w 438151"/>
                  <a:gd name="connsiteY4" fmla="*/ 2194319 h 2194319"/>
                  <a:gd name="connsiteX5" fmla="*/ 39056 w 438151"/>
                  <a:gd name="connsiteY5" fmla="*/ 1695451 h 2194319"/>
                  <a:gd name="connsiteX6" fmla="*/ 0 w 438151"/>
                  <a:gd name="connsiteY6" fmla="*/ 1695451 h 2194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8151" h="2194319">
                    <a:moveTo>
                      <a:pt x="0" y="0"/>
                    </a:moveTo>
                    <a:lnTo>
                      <a:pt x="438151" y="0"/>
                    </a:lnTo>
                    <a:lnTo>
                      <a:pt x="438151" y="1652587"/>
                    </a:lnTo>
                    <a:lnTo>
                      <a:pt x="438151" y="1695451"/>
                    </a:lnTo>
                    <a:lnTo>
                      <a:pt x="438151" y="2194319"/>
                    </a:lnTo>
                    <a:lnTo>
                      <a:pt x="39056" y="1695451"/>
                    </a:lnTo>
                    <a:lnTo>
                      <a:pt x="0" y="169545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F5BFF794-EE68-B41C-3874-C3210B88C8EF}"/>
                  </a:ext>
                </a:extLst>
              </p:cNvPr>
              <p:cNvSpPr/>
              <p:nvPr/>
            </p:nvSpPr>
            <p:spPr>
              <a:xfrm>
                <a:off x="7920035" y="5924549"/>
                <a:ext cx="442915" cy="2200274"/>
              </a:xfrm>
              <a:custGeom>
                <a:avLst/>
                <a:gdLst>
                  <a:gd name="connsiteX0" fmla="*/ 442915 w 442915"/>
                  <a:gd name="connsiteY0" fmla="*/ 1652587 h 2200274"/>
                  <a:gd name="connsiteX1" fmla="*/ 442915 w 442915"/>
                  <a:gd name="connsiteY1" fmla="*/ 1695451 h 2200274"/>
                  <a:gd name="connsiteX2" fmla="*/ 408624 w 442915"/>
                  <a:gd name="connsiteY2" fmla="*/ 1695451 h 2200274"/>
                  <a:gd name="connsiteX3" fmla="*/ 0 w 442915"/>
                  <a:gd name="connsiteY3" fmla="*/ 0 h 2200274"/>
                  <a:gd name="connsiteX4" fmla="*/ 4763 w 442915"/>
                  <a:gd name="connsiteY4" fmla="*/ 0 h 2200274"/>
                  <a:gd name="connsiteX5" fmla="*/ 442914 w 442915"/>
                  <a:gd name="connsiteY5" fmla="*/ 0 h 2200274"/>
                  <a:gd name="connsiteX6" fmla="*/ 442914 w 442915"/>
                  <a:gd name="connsiteY6" fmla="*/ 1652587 h 2200274"/>
                  <a:gd name="connsiteX7" fmla="*/ 408623 w 442915"/>
                  <a:gd name="connsiteY7" fmla="*/ 1695451 h 2200274"/>
                  <a:gd name="connsiteX8" fmla="*/ 408624 w 442915"/>
                  <a:gd name="connsiteY8" fmla="*/ 1695451 h 2200274"/>
                  <a:gd name="connsiteX9" fmla="*/ 4765 w 442915"/>
                  <a:gd name="connsiteY9" fmla="*/ 2200274 h 2200274"/>
                  <a:gd name="connsiteX10" fmla="*/ 4764 w 442915"/>
                  <a:gd name="connsiteY10" fmla="*/ 2200273 h 2200274"/>
                  <a:gd name="connsiteX11" fmla="*/ 1 w 442915"/>
                  <a:gd name="connsiteY11" fmla="*/ 2194319 h 2200274"/>
                  <a:gd name="connsiteX12" fmla="*/ 1 w 442915"/>
                  <a:gd name="connsiteY12" fmla="*/ 1695451 h 2200274"/>
                  <a:gd name="connsiteX13" fmla="*/ 0 w 442915"/>
                  <a:gd name="connsiteY13" fmla="*/ 1695451 h 2200274"/>
                  <a:gd name="connsiteX14" fmla="*/ 0 w 442915"/>
                  <a:gd name="connsiteY14" fmla="*/ 1652587 h 2200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42915" h="2200274">
                    <a:moveTo>
                      <a:pt x="442915" y="1652587"/>
                    </a:moveTo>
                    <a:lnTo>
                      <a:pt x="442915" y="1695451"/>
                    </a:lnTo>
                    <a:lnTo>
                      <a:pt x="408624" y="1695451"/>
                    </a:lnTo>
                    <a:close/>
                    <a:moveTo>
                      <a:pt x="0" y="0"/>
                    </a:moveTo>
                    <a:lnTo>
                      <a:pt x="4763" y="0"/>
                    </a:lnTo>
                    <a:lnTo>
                      <a:pt x="442914" y="0"/>
                    </a:lnTo>
                    <a:lnTo>
                      <a:pt x="442914" y="1652587"/>
                    </a:lnTo>
                    <a:lnTo>
                      <a:pt x="408623" y="1695451"/>
                    </a:lnTo>
                    <a:lnTo>
                      <a:pt x="408624" y="1695451"/>
                    </a:lnTo>
                    <a:lnTo>
                      <a:pt x="4765" y="2200274"/>
                    </a:lnTo>
                    <a:lnTo>
                      <a:pt x="4764" y="2200273"/>
                    </a:lnTo>
                    <a:lnTo>
                      <a:pt x="1" y="2194319"/>
                    </a:lnTo>
                    <a:lnTo>
                      <a:pt x="1" y="1695451"/>
                    </a:lnTo>
                    <a:lnTo>
                      <a:pt x="0" y="1695451"/>
                    </a:lnTo>
                    <a:lnTo>
                      <a:pt x="0" y="165258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A574E277-2D85-6412-0FFE-1D91642FC583}"/>
                </a:ext>
              </a:extLst>
            </p:cNvPr>
            <p:cNvGrpSpPr/>
            <p:nvPr/>
          </p:nvGrpSpPr>
          <p:grpSpPr>
            <a:xfrm>
              <a:off x="3392780" y="8096699"/>
              <a:ext cx="8261571" cy="2333034"/>
              <a:chOff x="5715000" y="5924549"/>
              <a:chExt cx="7791451" cy="2200274"/>
            </a:xfrm>
            <a:effectLst>
              <a:outerShdw blurRad="63500" dist="38100" dir="5400000" algn="t" rotWithShape="0">
                <a:prstClr val="black">
                  <a:alpha val="30000"/>
                </a:prstClr>
              </a:outerShdw>
            </a:effectLst>
          </p:grpSpPr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58E7EB50-9DBB-0E81-E05A-E654700D974B}"/>
                  </a:ext>
                </a:extLst>
              </p:cNvPr>
              <p:cNvSpPr/>
              <p:nvPr/>
            </p:nvSpPr>
            <p:spPr>
              <a:xfrm>
                <a:off x="8362950" y="5924550"/>
                <a:ext cx="5143501" cy="1695451"/>
              </a:xfrm>
              <a:custGeom>
                <a:avLst/>
                <a:gdLst>
                  <a:gd name="connsiteX0" fmla="*/ 0 w 5143501"/>
                  <a:gd name="connsiteY0" fmla="*/ 0 h 1695451"/>
                  <a:gd name="connsiteX1" fmla="*/ 5143501 w 5143501"/>
                  <a:gd name="connsiteY1" fmla="*/ 0 h 1695451"/>
                  <a:gd name="connsiteX2" fmla="*/ 5143501 w 5143501"/>
                  <a:gd name="connsiteY2" fmla="*/ 1268739 h 1695451"/>
                  <a:gd name="connsiteX3" fmla="*/ 4716789 w 5143501"/>
                  <a:gd name="connsiteY3" fmla="*/ 1695451 h 1695451"/>
                  <a:gd name="connsiteX4" fmla="*/ 0 w 5143501"/>
                  <a:gd name="connsiteY4" fmla="*/ 1695451 h 1695451"/>
                  <a:gd name="connsiteX5" fmla="*/ 0 w 5143501"/>
                  <a:gd name="connsiteY5" fmla="*/ 1652587 h 1695451"/>
                  <a:gd name="connsiteX6" fmla="*/ 0 w 5143501"/>
                  <a:gd name="connsiteY6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3501" h="1695451">
                    <a:moveTo>
                      <a:pt x="0" y="0"/>
                    </a:moveTo>
                    <a:lnTo>
                      <a:pt x="5143501" y="0"/>
                    </a:lnTo>
                    <a:lnTo>
                      <a:pt x="5143501" y="1268739"/>
                    </a:lnTo>
                    <a:cubicBezTo>
                      <a:pt x="5143501" y="1504406"/>
                      <a:pt x="4952456" y="1695451"/>
                      <a:pt x="4716789" y="1695451"/>
                    </a:cubicBezTo>
                    <a:lnTo>
                      <a:pt x="0" y="1695451"/>
                    </a:lnTo>
                    <a:lnTo>
                      <a:pt x="0" y="165258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140B38D6-F4BD-1513-7570-48A018CE733E}"/>
                  </a:ext>
                </a:extLst>
              </p:cNvPr>
              <p:cNvSpPr/>
              <p:nvPr/>
            </p:nvSpPr>
            <p:spPr>
              <a:xfrm>
                <a:off x="5715000" y="5924550"/>
                <a:ext cx="1766884" cy="1695451"/>
              </a:xfrm>
              <a:custGeom>
                <a:avLst/>
                <a:gdLst>
                  <a:gd name="connsiteX0" fmla="*/ 0 w 1766884"/>
                  <a:gd name="connsiteY0" fmla="*/ 0 h 1695451"/>
                  <a:gd name="connsiteX1" fmla="*/ 1766884 w 1766884"/>
                  <a:gd name="connsiteY1" fmla="*/ 0 h 1695451"/>
                  <a:gd name="connsiteX2" fmla="*/ 1766884 w 1766884"/>
                  <a:gd name="connsiteY2" fmla="*/ 1695451 h 1695451"/>
                  <a:gd name="connsiteX3" fmla="*/ 426712 w 1766884"/>
                  <a:gd name="connsiteY3" fmla="*/ 1695451 h 1695451"/>
                  <a:gd name="connsiteX4" fmla="*/ 0 w 1766884"/>
                  <a:gd name="connsiteY4" fmla="*/ 1268739 h 1695451"/>
                  <a:gd name="connsiteX5" fmla="*/ 0 w 1766884"/>
                  <a:gd name="connsiteY5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66884" h="1695451">
                    <a:moveTo>
                      <a:pt x="0" y="0"/>
                    </a:moveTo>
                    <a:lnTo>
                      <a:pt x="1766884" y="0"/>
                    </a:lnTo>
                    <a:lnTo>
                      <a:pt x="1766884" y="1695451"/>
                    </a:lnTo>
                    <a:lnTo>
                      <a:pt x="426712" y="1695451"/>
                    </a:lnTo>
                    <a:cubicBezTo>
                      <a:pt x="191045" y="1695451"/>
                      <a:pt x="0" y="1504406"/>
                      <a:pt x="0" y="1268739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6D3E5FDE-2543-C263-5246-B563BC4ADCAC}"/>
                  </a:ext>
                </a:extLst>
              </p:cNvPr>
              <p:cNvSpPr/>
              <p:nvPr/>
            </p:nvSpPr>
            <p:spPr>
              <a:xfrm>
                <a:off x="7481885" y="5924550"/>
                <a:ext cx="438151" cy="2194319"/>
              </a:xfrm>
              <a:custGeom>
                <a:avLst/>
                <a:gdLst>
                  <a:gd name="connsiteX0" fmla="*/ 0 w 438151"/>
                  <a:gd name="connsiteY0" fmla="*/ 0 h 2194319"/>
                  <a:gd name="connsiteX1" fmla="*/ 438151 w 438151"/>
                  <a:gd name="connsiteY1" fmla="*/ 0 h 2194319"/>
                  <a:gd name="connsiteX2" fmla="*/ 438151 w 438151"/>
                  <a:gd name="connsiteY2" fmla="*/ 1652587 h 2194319"/>
                  <a:gd name="connsiteX3" fmla="*/ 438151 w 438151"/>
                  <a:gd name="connsiteY3" fmla="*/ 1695451 h 2194319"/>
                  <a:gd name="connsiteX4" fmla="*/ 438151 w 438151"/>
                  <a:gd name="connsiteY4" fmla="*/ 2194319 h 2194319"/>
                  <a:gd name="connsiteX5" fmla="*/ 39056 w 438151"/>
                  <a:gd name="connsiteY5" fmla="*/ 1695451 h 2194319"/>
                  <a:gd name="connsiteX6" fmla="*/ 0 w 438151"/>
                  <a:gd name="connsiteY6" fmla="*/ 1695451 h 2194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8151" h="2194319">
                    <a:moveTo>
                      <a:pt x="0" y="0"/>
                    </a:moveTo>
                    <a:lnTo>
                      <a:pt x="438151" y="0"/>
                    </a:lnTo>
                    <a:lnTo>
                      <a:pt x="438151" y="1652587"/>
                    </a:lnTo>
                    <a:lnTo>
                      <a:pt x="438151" y="1695451"/>
                    </a:lnTo>
                    <a:lnTo>
                      <a:pt x="438151" y="2194319"/>
                    </a:lnTo>
                    <a:lnTo>
                      <a:pt x="39056" y="1695451"/>
                    </a:lnTo>
                    <a:lnTo>
                      <a:pt x="0" y="169545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FE772090-0DB7-AC85-1CA8-B1E2615E13CB}"/>
                  </a:ext>
                </a:extLst>
              </p:cNvPr>
              <p:cNvSpPr/>
              <p:nvPr/>
            </p:nvSpPr>
            <p:spPr>
              <a:xfrm>
                <a:off x="7920035" y="5924549"/>
                <a:ext cx="442915" cy="2200274"/>
              </a:xfrm>
              <a:custGeom>
                <a:avLst/>
                <a:gdLst>
                  <a:gd name="connsiteX0" fmla="*/ 442915 w 442915"/>
                  <a:gd name="connsiteY0" fmla="*/ 1652587 h 2200274"/>
                  <a:gd name="connsiteX1" fmla="*/ 442915 w 442915"/>
                  <a:gd name="connsiteY1" fmla="*/ 1695451 h 2200274"/>
                  <a:gd name="connsiteX2" fmla="*/ 408624 w 442915"/>
                  <a:gd name="connsiteY2" fmla="*/ 1695451 h 2200274"/>
                  <a:gd name="connsiteX3" fmla="*/ 0 w 442915"/>
                  <a:gd name="connsiteY3" fmla="*/ 0 h 2200274"/>
                  <a:gd name="connsiteX4" fmla="*/ 4763 w 442915"/>
                  <a:gd name="connsiteY4" fmla="*/ 0 h 2200274"/>
                  <a:gd name="connsiteX5" fmla="*/ 442914 w 442915"/>
                  <a:gd name="connsiteY5" fmla="*/ 0 h 2200274"/>
                  <a:gd name="connsiteX6" fmla="*/ 442914 w 442915"/>
                  <a:gd name="connsiteY6" fmla="*/ 1652587 h 2200274"/>
                  <a:gd name="connsiteX7" fmla="*/ 408623 w 442915"/>
                  <a:gd name="connsiteY7" fmla="*/ 1695451 h 2200274"/>
                  <a:gd name="connsiteX8" fmla="*/ 408624 w 442915"/>
                  <a:gd name="connsiteY8" fmla="*/ 1695451 h 2200274"/>
                  <a:gd name="connsiteX9" fmla="*/ 4765 w 442915"/>
                  <a:gd name="connsiteY9" fmla="*/ 2200274 h 2200274"/>
                  <a:gd name="connsiteX10" fmla="*/ 4764 w 442915"/>
                  <a:gd name="connsiteY10" fmla="*/ 2200273 h 2200274"/>
                  <a:gd name="connsiteX11" fmla="*/ 1 w 442915"/>
                  <a:gd name="connsiteY11" fmla="*/ 2194319 h 2200274"/>
                  <a:gd name="connsiteX12" fmla="*/ 1 w 442915"/>
                  <a:gd name="connsiteY12" fmla="*/ 1695451 h 2200274"/>
                  <a:gd name="connsiteX13" fmla="*/ 0 w 442915"/>
                  <a:gd name="connsiteY13" fmla="*/ 1695451 h 2200274"/>
                  <a:gd name="connsiteX14" fmla="*/ 0 w 442915"/>
                  <a:gd name="connsiteY14" fmla="*/ 1652587 h 2200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42915" h="2200274">
                    <a:moveTo>
                      <a:pt x="442915" y="1652587"/>
                    </a:moveTo>
                    <a:lnTo>
                      <a:pt x="442915" y="1695451"/>
                    </a:lnTo>
                    <a:lnTo>
                      <a:pt x="408624" y="1695451"/>
                    </a:lnTo>
                    <a:close/>
                    <a:moveTo>
                      <a:pt x="0" y="0"/>
                    </a:moveTo>
                    <a:lnTo>
                      <a:pt x="4763" y="0"/>
                    </a:lnTo>
                    <a:lnTo>
                      <a:pt x="442914" y="0"/>
                    </a:lnTo>
                    <a:lnTo>
                      <a:pt x="442914" y="1652587"/>
                    </a:lnTo>
                    <a:lnTo>
                      <a:pt x="408623" y="1695451"/>
                    </a:lnTo>
                    <a:lnTo>
                      <a:pt x="408624" y="1695451"/>
                    </a:lnTo>
                    <a:lnTo>
                      <a:pt x="4765" y="2200274"/>
                    </a:lnTo>
                    <a:lnTo>
                      <a:pt x="4764" y="2200273"/>
                    </a:lnTo>
                    <a:lnTo>
                      <a:pt x="1" y="2194319"/>
                    </a:lnTo>
                    <a:lnTo>
                      <a:pt x="1" y="1695451"/>
                    </a:lnTo>
                    <a:lnTo>
                      <a:pt x="0" y="1695451"/>
                    </a:lnTo>
                    <a:lnTo>
                      <a:pt x="0" y="1652587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0401917E-74C2-E861-5CAF-1E0C148BB0A0}"/>
              </a:ext>
            </a:extLst>
          </p:cNvPr>
          <p:cNvGrpSpPr/>
          <p:nvPr/>
        </p:nvGrpSpPr>
        <p:grpSpPr>
          <a:xfrm>
            <a:off x="7063765" y="8536359"/>
            <a:ext cx="3839596" cy="1028069"/>
            <a:chOff x="7063765" y="8536359"/>
            <a:chExt cx="3839596" cy="1028069"/>
          </a:xfrm>
        </p:grpSpPr>
        <p:sp>
          <p:nvSpPr>
            <p:cNvPr id="31" name="Google Shape;611;p22">
              <a:extLst>
                <a:ext uri="{FF2B5EF4-FFF2-40B4-BE49-F238E27FC236}">
                  <a16:creationId xmlns:a16="http://schemas.microsoft.com/office/drawing/2014/main" id="{88A12064-FD7E-F913-6F9C-263107B3615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45207" y="8536359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bg2"/>
                  </a:solidFill>
                  <a:latin typeface="+mj-lt"/>
                </a:rPr>
                <a:t>TEAM LEAD</a:t>
              </a:r>
              <a:endParaRPr lang="en-US" altLang="en-US" sz="2000" b="1" dirty="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32" name="Google Shape;626;p22">
              <a:extLst>
                <a:ext uri="{FF2B5EF4-FFF2-40B4-BE49-F238E27FC236}">
                  <a16:creationId xmlns:a16="http://schemas.microsoft.com/office/drawing/2014/main" id="{0DF9B3AB-2FF1-B4C0-6B43-D49E8AB3322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063765" y="8890154"/>
              <a:ext cx="3658154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en-US" sz="1600" b="1" dirty="0" err="1">
                  <a:solidFill>
                    <a:schemeClr val="bg2"/>
                  </a:solidFill>
                  <a:latin typeface="+mj-lt"/>
                </a:rPr>
                <a:t>Dẫn</a:t>
              </a:r>
              <a:r>
                <a:rPr lang="en-US" sz="1600" b="1" dirty="0">
                  <a:solidFill>
                    <a:schemeClr val="bg2"/>
                  </a:solidFill>
                  <a:latin typeface="+mj-lt"/>
                </a:rPr>
                <a:t> </a:t>
              </a:r>
              <a:r>
                <a:rPr lang="en-US" sz="1600" b="1" dirty="0" err="1">
                  <a:solidFill>
                    <a:schemeClr val="bg2"/>
                  </a:solidFill>
                  <a:latin typeface="+mj-lt"/>
                </a:rPr>
                <a:t>Dắt</a:t>
              </a:r>
              <a:r>
                <a:rPr lang="en-US" sz="1600" b="1" dirty="0">
                  <a:solidFill>
                    <a:schemeClr val="bg2"/>
                  </a:solidFill>
                  <a:latin typeface="+mj-lt"/>
                </a:rPr>
                <a:t> </a:t>
              </a:r>
              <a:r>
                <a:rPr lang="en-US" sz="1600" b="1" dirty="0" err="1">
                  <a:solidFill>
                    <a:schemeClr val="bg2"/>
                  </a:solidFill>
                  <a:latin typeface="+mj-lt"/>
                </a:rPr>
                <a:t>Nhóm</a:t>
              </a:r>
              <a:r>
                <a:rPr lang="en-US" sz="1600" b="1" dirty="0">
                  <a:solidFill>
                    <a:schemeClr val="bg2"/>
                  </a:solidFill>
                  <a:latin typeface="+mj-lt"/>
                </a:rPr>
                <a:t>:</a:t>
              </a:r>
              <a:r>
                <a:rPr lang="en-US" sz="1600" dirty="0">
                  <a:solidFill>
                    <a:schemeClr val="bg2"/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bg2"/>
                  </a:solidFill>
                  <a:latin typeface="+mj-lt"/>
                </a:rPr>
                <a:t>Gắn</a:t>
              </a:r>
              <a:r>
                <a:rPr lang="en-US" sz="1600" dirty="0">
                  <a:solidFill>
                    <a:schemeClr val="bg2"/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bg2"/>
                  </a:solidFill>
                  <a:latin typeface="+mj-lt"/>
                </a:rPr>
                <a:t>kết</a:t>
              </a:r>
              <a:r>
                <a:rPr lang="en-US" sz="1600" dirty="0">
                  <a:solidFill>
                    <a:schemeClr val="bg2"/>
                  </a:solidFill>
                  <a:latin typeface="+mj-lt"/>
                </a:rPr>
                <a:t>, </a:t>
              </a:r>
              <a:r>
                <a:rPr lang="en-US" sz="1600" dirty="0" err="1">
                  <a:solidFill>
                    <a:schemeClr val="bg2"/>
                  </a:solidFill>
                  <a:latin typeface="+mj-lt"/>
                </a:rPr>
                <a:t>truyền</a:t>
              </a:r>
              <a:r>
                <a:rPr lang="en-US" sz="1600" dirty="0">
                  <a:solidFill>
                    <a:schemeClr val="bg2"/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bg2"/>
                  </a:solidFill>
                  <a:latin typeface="+mj-lt"/>
                </a:rPr>
                <a:t>cảm</a:t>
              </a:r>
              <a:r>
                <a:rPr lang="en-US" sz="1600" dirty="0">
                  <a:solidFill>
                    <a:schemeClr val="bg2"/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bg2"/>
                  </a:solidFill>
                  <a:latin typeface="+mj-lt"/>
                </a:rPr>
                <a:t>hứng</a:t>
              </a:r>
              <a:r>
                <a:rPr lang="en-US" sz="1600" dirty="0">
                  <a:solidFill>
                    <a:schemeClr val="bg2"/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bg2"/>
                  </a:solidFill>
                  <a:latin typeface="+mj-lt"/>
                </a:rPr>
                <a:t>cho</a:t>
              </a:r>
              <a:r>
                <a:rPr lang="en-US" sz="1600" dirty="0">
                  <a:solidFill>
                    <a:schemeClr val="bg2"/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bg2"/>
                  </a:solidFill>
                  <a:latin typeface="+mj-lt"/>
                </a:rPr>
                <a:t>tập</a:t>
              </a:r>
              <a:r>
                <a:rPr lang="en-US" sz="1600" dirty="0">
                  <a:solidFill>
                    <a:schemeClr val="bg2"/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bg2"/>
                  </a:solidFill>
                  <a:latin typeface="+mj-lt"/>
                </a:rPr>
                <a:t>thể</a:t>
              </a:r>
              <a:r>
                <a:rPr lang="en-US" sz="1600" dirty="0">
                  <a:solidFill>
                    <a:schemeClr val="bg2"/>
                  </a:solidFill>
                  <a:latin typeface="+mj-lt"/>
                </a:rPr>
                <a:t>.</a:t>
              </a:r>
              <a:endParaRPr lang="en-US" altLang="en-US" sz="1600" dirty="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C9158DD5-9395-FF25-4C35-97A19DA32C0C}"/>
              </a:ext>
            </a:extLst>
          </p:cNvPr>
          <p:cNvGrpSpPr/>
          <p:nvPr/>
        </p:nvGrpSpPr>
        <p:grpSpPr>
          <a:xfrm>
            <a:off x="4204609" y="8439330"/>
            <a:ext cx="1671266" cy="997533"/>
            <a:chOff x="2093792" y="4580405"/>
            <a:chExt cx="2009551" cy="940769"/>
          </a:xfrm>
        </p:grpSpPr>
        <p:sp>
          <p:nvSpPr>
            <p:cNvPr id="34" name="Google Shape;611;p22">
              <a:extLst>
                <a:ext uri="{FF2B5EF4-FFF2-40B4-BE49-F238E27FC236}">
                  <a16:creationId xmlns:a16="http://schemas.microsoft.com/office/drawing/2014/main" id="{AD43633A-26A9-2DE5-C878-5777EEE86AF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3792" y="4580405"/>
              <a:ext cx="2009551" cy="385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2400" dirty="0">
                  <a:solidFill>
                    <a:schemeClr val="bg1">
                      <a:lumMod val="65000"/>
                    </a:schemeClr>
                  </a:solidFill>
                  <a:latin typeface="+mn-lt"/>
                  <a:cs typeface="Open Sans" panose="020B0606030504020204" pitchFamily="34" charset="0"/>
                  <a:sym typeface="Open Sans" panose="020B0606030504020204" pitchFamily="34" charset="0"/>
                </a:rPr>
                <a:t>STEP</a:t>
              </a:r>
              <a:endParaRPr lang="en-US" altLang="en-US" sz="2000" dirty="0">
                <a:solidFill>
                  <a:schemeClr val="bg1">
                    <a:lumMod val="65000"/>
                  </a:schemeClr>
                </a:solidFill>
                <a:latin typeface="+mn-lt"/>
              </a:endParaRPr>
            </a:p>
          </p:txBody>
        </p:sp>
        <p:sp>
          <p:nvSpPr>
            <p:cNvPr id="35" name="Google Shape;611;p22">
              <a:extLst>
                <a:ext uri="{FF2B5EF4-FFF2-40B4-BE49-F238E27FC236}">
                  <a16:creationId xmlns:a16="http://schemas.microsoft.com/office/drawing/2014/main" id="{AC522A7C-61FA-4085-42FA-2A3876CA0F9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3792" y="4828152"/>
              <a:ext cx="2009551" cy="6930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bg1">
                      <a:lumMod val="65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02</a:t>
              </a:r>
              <a:endParaRPr lang="en-US" altLang="en-US" sz="6000" b="1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B40347F1-205F-BBFB-2C85-BDD5699BE3AE}"/>
              </a:ext>
            </a:extLst>
          </p:cNvPr>
          <p:cNvGrpSpPr/>
          <p:nvPr/>
        </p:nvGrpSpPr>
        <p:grpSpPr>
          <a:xfrm>
            <a:off x="5606121" y="5986452"/>
            <a:ext cx="8261571" cy="2333034"/>
            <a:chOff x="4996521" y="5986452"/>
            <a:chExt cx="8261571" cy="2333034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D9C15D0C-DAF5-2021-6CD7-53AD9F91B5CC}"/>
                </a:ext>
              </a:extLst>
            </p:cNvPr>
            <p:cNvGrpSpPr/>
            <p:nvPr/>
          </p:nvGrpSpPr>
          <p:grpSpPr>
            <a:xfrm>
              <a:off x="4996521" y="5986452"/>
              <a:ext cx="8261571" cy="2333034"/>
              <a:chOff x="5715000" y="5924549"/>
              <a:chExt cx="7791451" cy="2200274"/>
            </a:xfrm>
            <a:solidFill>
              <a:schemeClr val="bg1">
                <a:lumMod val="95000"/>
              </a:schemeClr>
            </a:solidFill>
            <a:effectLst>
              <a:outerShdw blurRad="190500" dist="127000" dir="5400000" algn="t" rotWithShape="0">
                <a:prstClr val="black">
                  <a:alpha val="15000"/>
                </a:prstClr>
              </a:outerShdw>
            </a:effectLst>
          </p:grpSpPr>
          <p:sp>
            <p:nvSpPr>
              <p:cNvPr id="43" name="Freeform: Shape 42">
                <a:extLst>
                  <a:ext uri="{FF2B5EF4-FFF2-40B4-BE49-F238E27FC236}">
                    <a16:creationId xmlns:a16="http://schemas.microsoft.com/office/drawing/2014/main" id="{44D79FE5-2BD2-B70C-5413-1DDB719512B3}"/>
                  </a:ext>
                </a:extLst>
              </p:cNvPr>
              <p:cNvSpPr/>
              <p:nvPr/>
            </p:nvSpPr>
            <p:spPr>
              <a:xfrm>
                <a:off x="8362950" y="5924550"/>
                <a:ext cx="5143501" cy="1695451"/>
              </a:xfrm>
              <a:custGeom>
                <a:avLst/>
                <a:gdLst>
                  <a:gd name="connsiteX0" fmla="*/ 0 w 5143501"/>
                  <a:gd name="connsiteY0" fmla="*/ 0 h 1695451"/>
                  <a:gd name="connsiteX1" fmla="*/ 5143501 w 5143501"/>
                  <a:gd name="connsiteY1" fmla="*/ 0 h 1695451"/>
                  <a:gd name="connsiteX2" fmla="*/ 5143501 w 5143501"/>
                  <a:gd name="connsiteY2" fmla="*/ 1268739 h 1695451"/>
                  <a:gd name="connsiteX3" fmla="*/ 4716789 w 5143501"/>
                  <a:gd name="connsiteY3" fmla="*/ 1695451 h 1695451"/>
                  <a:gd name="connsiteX4" fmla="*/ 0 w 5143501"/>
                  <a:gd name="connsiteY4" fmla="*/ 1695451 h 1695451"/>
                  <a:gd name="connsiteX5" fmla="*/ 0 w 5143501"/>
                  <a:gd name="connsiteY5" fmla="*/ 1652587 h 1695451"/>
                  <a:gd name="connsiteX6" fmla="*/ 0 w 5143501"/>
                  <a:gd name="connsiteY6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3501" h="1695451">
                    <a:moveTo>
                      <a:pt x="0" y="0"/>
                    </a:moveTo>
                    <a:lnTo>
                      <a:pt x="5143501" y="0"/>
                    </a:lnTo>
                    <a:lnTo>
                      <a:pt x="5143501" y="1268739"/>
                    </a:lnTo>
                    <a:cubicBezTo>
                      <a:pt x="5143501" y="1504406"/>
                      <a:pt x="4952456" y="1695451"/>
                      <a:pt x="4716789" y="1695451"/>
                    </a:cubicBezTo>
                    <a:lnTo>
                      <a:pt x="0" y="1695451"/>
                    </a:lnTo>
                    <a:lnTo>
                      <a:pt x="0" y="165258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4" name="Freeform: Shape 43">
                <a:extLst>
                  <a:ext uri="{FF2B5EF4-FFF2-40B4-BE49-F238E27FC236}">
                    <a16:creationId xmlns:a16="http://schemas.microsoft.com/office/drawing/2014/main" id="{004B5F2C-8982-2872-CCED-330722979636}"/>
                  </a:ext>
                </a:extLst>
              </p:cNvPr>
              <p:cNvSpPr/>
              <p:nvPr/>
            </p:nvSpPr>
            <p:spPr>
              <a:xfrm>
                <a:off x="5715000" y="5924550"/>
                <a:ext cx="1766884" cy="1695451"/>
              </a:xfrm>
              <a:custGeom>
                <a:avLst/>
                <a:gdLst>
                  <a:gd name="connsiteX0" fmla="*/ 0 w 1766884"/>
                  <a:gd name="connsiteY0" fmla="*/ 0 h 1695451"/>
                  <a:gd name="connsiteX1" fmla="*/ 1766884 w 1766884"/>
                  <a:gd name="connsiteY1" fmla="*/ 0 h 1695451"/>
                  <a:gd name="connsiteX2" fmla="*/ 1766884 w 1766884"/>
                  <a:gd name="connsiteY2" fmla="*/ 1695451 h 1695451"/>
                  <a:gd name="connsiteX3" fmla="*/ 426712 w 1766884"/>
                  <a:gd name="connsiteY3" fmla="*/ 1695451 h 1695451"/>
                  <a:gd name="connsiteX4" fmla="*/ 0 w 1766884"/>
                  <a:gd name="connsiteY4" fmla="*/ 1268739 h 1695451"/>
                  <a:gd name="connsiteX5" fmla="*/ 0 w 1766884"/>
                  <a:gd name="connsiteY5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66884" h="1695451">
                    <a:moveTo>
                      <a:pt x="0" y="0"/>
                    </a:moveTo>
                    <a:lnTo>
                      <a:pt x="1766884" y="0"/>
                    </a:lnTo>
                    <a:lnTo>
                      <a:pt x="1766884" y="1695451"/>
                    </a:lnTo>
                    <a:lnTo>
                      <a:pt x="426712" y="1695451"/>
                    </a:lnTo>
                    <a:cubicBezTo>
                      <a:pt x="191045" y="1695451"/>
                      <a:pt x="0" y="1504406"/>
                      <a:pt x="0" y="1268739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id="{3D73A97F-BD37-0CFF-BDDF-385F92833B84}"/>
                  </a:ext>
                </a:extLst>
              </p:cNvPr>
              <p:cNvSpPr/>
              <p:nvPr/>
            </p:nvSpPr>
            <p:spPr>
              <a:xfrm>
                <a:off x="7481885" y="5924550"/>
                <a:ext cx="438151" cy="2194319"/>
              </a:xfrm>
              <a:custGeom>
                <a:avLst/>
                <a:gdLst>
                  <a:gd name="connsiteX0" fmla="*/ 0 w 438151"/>
                  <a:gd name="connsiteY0" fmla="*/ 0 h 2194319"/>
                  <a:gd name="connsiteX1" fmla="*/ 438151 w 438151"/>
                  <a:gd name="connsiteY1" fmla="*/ 0 h 2194319"/>
                  <a:gd name="connsiteX2" fmla="*/ 438151 w 438151"/>
                  <a:gd name="connsiteY2" fmla="*/ 1652587 h 2194319"/>
                  <a:gd name="connsiteX3" fmla="*/ 438151 w 438151"/>
                  <a:gd name="connsiteY3" fmla="*/ 1695451 h 2194319"/>
                  <a:gd name="connsiteX4" fmla="*/ 438151 w 438151"/>
                  <a:gd name="connsiteY4" fmla="*/ 2194319 h 2194319"/>
                  <a:gd name="connsiteX5" fmla="*/ 39056 w 438151"/>
                  <a:gd name="connsiteY5" fmla="*/ 1695451 h 2194319"/>
                  <a:gd name="connsiteX6" fmla="*/ 0 w 438151"/>
                  <a:gd name="connsiteY6" fmla="*/ 1695451 h 2194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8151" h="2194319">
                    <a:moveTo>
                      <a:pt x="0" y="0"/>
                    </a:moveTo>
                    <a:lnTo>
                      <a:pt x="438151" y="0"/>
                    </a:lnTo>
                    <a:lnTo>
                      <a:pt x="438151" y="1652587"/>
                    </a:lnTo>
                    <a:lnTo>
                      <a:pt x="438151" y="1695451"/>
                    </a:lnTo>
                    <a:lnTo>
                      <a:pt x="438151" y="2194319"/>
                    </a:lnTo>
                    <a:lnTo>
                      <a:pt x="39056" y="1695451"/>
                    </a:lnTo>
                    <a:lnTo>
                      <a:pt x="0" y="169545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4D548BAC-C93B-540B-CFD2-696B1CF5F8F9}"/>
                  </a:ext>
                </a:extLst>
              </p:cNvPr>
              <p:cNvSpPr/>
              <p:nvPr/>
            </p:nvSpPr>
            <p:spPr>
              <a:xfrm>
                <a:off x="7920035" y="5924549"/>
                <a:ext cx="442915" cy="2200274"/>
              </a:xfrm>
              <a:custGeom>
                <a:avLst/>
                <a:gdLst>
                  <a:gd name="connsiteX0" fmla="*/ 442915 w 442915"/>
                  <a:gd name="connsiteY0" fmla="*/ 1652587 h 2200274"/>
                  <a:gd name="connsiteX1" fmla="*/ 442915 w 442915"/>
                  <a:gd name="connsiteY1" fmla="*/ 1695451 h 2200274"/>
                  <a:gd name="connsiteX2" fmla="*/ 408624 w 442915"/>
                  <a:gd name="connsiteY2" fmla="*/ 1695451 h 2200274"/>
                  <a:gd name="connsiteX3" fmla="*/ 0 w 442915"/>
                  <a:gd name="connsiteY3" fmla="*/ 0 h 2200274"/>
                  <a:gd name="connsiteX4" fmla="*/ 4763 w 442915"/>
                  <a:gd name="connsiteY4" fmla="*/ 0 h 2200274"/>
                  <a:gd name="connsiteX5" fmla="*/ 442914 w 442915"/>
                  <a:gd name="connsiteY5" fmla="*/ 0 h 2200274"/>
                  <a:gd name="connsiteX6" fmla="*/ 442914 w 442915"/>
                  <a:gd name="connsiteY6" fmla="*/ 1652587 h 2200274"/>
                  <a:gd name="connsiteX7" fmla="*/ 408623 w 442915"/>
                  <a:gd name="connsiteY7" fmla="*/ 1695451 h 2200274"/>
                  <a:gd name="connsiteX8" fmla="*/ 408624 w 442915"/>
                  <a:gd name="connsiteY8" fmla="*/ 1695451 h 2200274"/>
                  <a:gd name="connsiteX9" fmla="*/ 4765 w 442915"/>
                  <a:gd name="connsiteY9" fmla="*/ 2200274 h 2200274"/>
                  <a:gd name="connsiteX10" fmla="*/ 4764 w 442915"/>
                  <a:gd name="connsiteY10" fmla="*/ 2200273 h 2200274"/>
                  <a:gd name="connsiteX11" fmla="*/ 1 w 442915"/>
                  <a:gd name="connsiteY11" fmla="*/ 2194319 h 2200274"/>
                  <a:gd name="connsiteX12" fmla="*/ 1 w 442915"/>
                  <a:gd name="connsiteY12" fmla="*/ 1695451 h 2200274"/>
                  <a:gd name="connsiteX13" fmla="*/ 0 w 442915"/>
                  <a:gd name="connsiteY13" fmla="*/ 1695451 h 2200274"/>
                  <a:gd name="connsiteX14" fmla="*/ 0 w 442915"/>
                  <a:gd name="connsiteY14" fmla="*/ 1652587 h 2200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42915" h="2200274">
                    <a:moveTo>
                      <a:pt x="442915" y="1652587"/>
                    </a:moveTo>
                    <a:lnTo>
                      <a:pt x="442915" y="1695451"/>
                    </a:lnTo>
                    <a:lnTo>
                      <a:pt x="408624" y="1695451"/>
                    </a:lnTo>
                    <a:close/>
                    <a:moveTo>
                      <a:pt x="0" y="0"/>
                    </a:moveTo>
                    <a:lnTo>
                      <a:pt x="4763" y="0"/>
                    </a:lnTo>
                    <a:lnTo>
                      <a:pt x="442914" y="0"/>
                    </a:lnTo>
                    <a:lnTo>
                      <a:pt x="442914" y="1652587"/>
                    </a:lnTo>
                    <a:lnTo>
                      <a:pt x="408623" y="1695451"/>
                    </a:lnTo>
                    <a:lnTo>
                      <a:pt x="408624" y="1695451"/>
                    </a:lnTo>
                    <a:lnTo>
                      <a:pt x="4765" y="2200274"/>
                    </a:lnTo>
                    <a:lnTo>
                      <a:pt x="4764" y="2200273"/>
                    </a:lnTo>
                    <a:lnTo>
                      <a:pt x="1" y="2194319"/>
                    </a:lnTo>
                    <a:lnTo>
                      <a:pt x="1" y="1695451"/>
                    </a:lnTo>
                    <a:lnTo>
                      <a:pt x="0" y="1695451"/>
                    </a:lnTo>
                    <a:lnTo>
                      <a:pt x="0" y="165258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022EC76D-D227-C216-385A-D8CFFBF30475}"/>
                </a:ext>
              </a:extLst>
            </p:cNvPr>
            <p:cNvGrpSpPr/>
            <p:nvPr/>
          </p:nvGrpSpPr>
          <p:grpSpPr>
            <a:xfrm>
              <a:off x="4996521" y="5986452"/>
              <a:ext cx="8261571" cy="2333034"/>
              <a:chOff x="5715000" y="5924549"/>
              <a:chExt cx="7791451" cy="2200274"/>
            </a:xfrm>
            <a:effectLst>
              <a:outerShdw blurRad="63500" dist="38100" dir="5400000" algn="t" rotWithShape="0">
                <a:prstClr val="black">
                  <a:alpha val="30000"/>
                </a:prstClr>
              </a:outerShdw>
            </a:effectLst>
          </p:grpSpPr>
          <p:sp>
            <p:nvSpPr>
              <p:cNvPr id="39" name="Freeform: Shape 38">
                <a:extLst>
                  <a:ext uri="{FF2B5EF4-FFF2-40B4-BE49-F238E27FC236}">
                    <a16:creationId xmlns:a16="http://schemas.microsoft.com/office/drawing/2014/main" id="{3A9BD477-C882-9E6A-49DD-29DDB59D0225}"/>
                  </a:ext>
                </a:extLst>
              </p:cNvPr>
              <p:cNvSpPr/>
              <p:nvPr/>
            </p:nvSpPr>
            <p:spPr>
              <a:xfrm>
                <a:off x="8362950" y="5924550"/>
                <a:ext cx="5143501" cy="1695451"/>
              </a:xfrm>
              <a:custGeom>
                <a:avLst/>
                <a:gdLst>
                  <a:gd name="connsiteX0" fmla="*/ 0 w 5143501"/>
                  <a:gd name="connsiteY0" fmla="*/ 0 h 1695451"/>
                  <a:gd name="connsiteX1" fmla="*/ 5143501 w 5143501"/>
                  <a:gd name="connsiteY1" fmla="*/ 0 h 1695451"/>
                  <a:gd name="connsiteX2" fmla="*/ 5143501 w 5143501"/>
                  <a:gd name="connsiteY2" fmla="*/ 1268739 h 1695451"/>
                  <a:gd name="connsiteX3" fmla="*/ 4716789 w 5143501"/>
                  <a:gd name="connsiteY3" fmla="*/ 1695451 h 1695451"/>
                  <a:gd name="connsiteX4" fmla="*/ 0 w 5143501"/>
                  <a:gd name="connsiteY4" fmla="*/ 1695451 h 1695451"/>
                  <a:gd name="connsiteX5" fmla="*/ 0 w 5143501"/>
                  <a:gd name="connsiteY5" fmla="*/ 1652587 h 1695451"/>
                  <a:gd name="connsiteX6" fmla="*/ 0 w 5143501"/>
                  <a:gd name="connsiteY6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3501" h="1695451">
                    <a:moveTo>
                      <a:pt x="0" y="0"/>
                    </a:moveTo>
                    <a:lnTo>
                      <a:pt x="5143501" y="0"/>
                    </a:lnTo>
                    <a:lnTo>
                      <a:pt x="5143501" y="1268739"/>
                    </a:lnTo>
                    <a:cubicBezTo>
                      <a:pt x="5143501" y="1504406"/>
                      <a:pt x="4952456" y="1695451"/>
                      <a:pt x="4716789" y="1695451"/>
                    </a:cubicBezTo>
                    <a:lnTo>
                      <a:pt x="0" y="1695451"/>
                    </a:lnTo>
                    <a:lnTo>
                      <a:pt x="0" y="165258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0" name="Freeform: Shape 39">
                <a:extLst>
                  <a:ext uri="{FF2B5EF4-FFF2-40B4-BE49-F238E27FC236}">
                    <a16:creationId xmlns:a16="http://schemas.microsoft.com/office/drawing/2014/main" id="{227A172E-3892-C033-261D-97181D53FC94}"/>
                  </a:ext>
                </a:extLst>
              </p:cNvPr>
              <p:cNvSpPr/>
              <p:nvPr/>
            </p:nvSpPr>
            <p:spPr>
              <a:xfrm>
                <a:off x="5715000" y="5924550"/>
                <a:ext cx="1766884" cy="1695451"/>
              </a:xfrm>
              <a:custGeom>
                <a:avLst/>
                <a:gdLst>
                  <a:gd name="connsiteX0" fmla="*/ 0 w 1766884"/>
                  <a:gd name="connsiteY0" fmla="*/ 0 h 1695451"/>
                  <a:gd name="connsiteX1" fmla="*/ 1766884 w 1766884"/>
                  <a:gd name="connsiteY1" fmla="*/ 0 h 1695451"/>
                  <a:gd name="connsiteX2" fmla="*/ 1766884 w 1766884"/>
                  <a:gd name="connsiteY2" fmla="*/ 1695451 h 1695451"/>
                  <a:gd name="connsiteX3" fmla="*/ 426712 w 1766884"/>
                  <a:gd name="connsiteY3" fmla="*/ 1695451 h 1695451"/>
                  <a:gd name="connsiteX4" fmla="*/ 0 w 1766884"/>
                  <a:gd name="connsiteY4" fmla="*/ 1268739 h 1695451"/>
                  <a:gd name="connsiteX5" fmla="*/ 0 w 1766884"/>
                  <a:gd name="connsiteY5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66884" h="1695451">
                    <a:moveTo>
                      <a:pt x="0" y="0"/>
                    </a:moveTo>
                    <a:lnTo>
                      <a:pt x="1766884" y="0"/>
                    </a:lnTo>
                    <a:lnTo>
                      <a:pt x="1766884" y="1695451"/>
                    </a:lnTo>
                    <a:lnTo>
                      <a:pt x="426712" y="1695451"/>
                    </a:lnTo>
                    <a:cubicBezTo>
                      <a:pt x="191045" y="1695451"/>
                      <a:pt x="0" y="1504406"/>
                      <a:pt x="0" y="1268739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1" name="Freeform: Shape 40">
                <a:extLst>
                  <a:ext uri="{FF2B5EF4-FFF2-40B4-BE49-F238E27FC236}">
                    <a16:creationId xmlns:a16="http://schemas.microsoft.com/office/drawing/2014/main" id="{2407BD31-2AF5-8498-0576-0F8292D5DC94}"/>
                  </a:ext>
                </a:extLst>
              </p:cNvPr>
              <p:cNvSpPr/>
              <p:nvPr/>
            </p:nvSpPr>
            <p:spPr>
              <a:xfrm>
                <a:off x="7481885" y="5924550"/>
                <a:ext cx="438151" cy="2194319"/>
              </a:xfrm>
              <a:custGeom>
                <a:avLst/>
                <a:gdLst>
                  <a:gd name="connsiteX0" fmla="*/ 0 w 438151"/>
                  <a:gd name="connsiteY0" fmla="*/ 0 h 2194319"/>
                  <a:gd name="connsiteX1" fmla="*/ 438151 w 438151"/>
                  <a:gd name="connsiteY1" fmla="*/ 0 h 2194319"/>
                  <a:gd name="connsiteX2" fmla="*/ 438151 w 438151"/>
                  <a:gd name="connsiteY2" fmla="*/ 1652587 h 2194319"/>
                  <a:gd name="connsiteX3" fmla="*/ 438151 w 438151"/>
                  <a:gd name="connsiteY3" fmla="*/ 1695451 h 2194319"/>
                  <a:gd name="connsiteX4" fmla="*/ 438151 w 438151"/>
                  <a:gd name="connsiteY4" fmla="*/ 2194319 h 2194319"/>
                  <a:gd name="connsiteX5" fmla="*/ 39056 w 438151"/>
                  <a:gd name="connsiteY5" fmla="*/ 1695451 h 2194319"/>
                  <a:gd name="connsiteX6" fmla="*/ 0 w 438151"/>
                  <a:gd name="connsiteY6" fmla="*/ 1695451 h 2194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8151" h="2194319">
                    <a:moveTo>
                      <a:pt x="0" y="0"/>
                    </a:moveTo>
                    <a:lnTo>
                      <a:pt x="438151" y="0"/>
                    </a:lnTo>
                    <a:lnTo>
                      <a:pt x="438151" y="1652587"/>
                    </a:lnTo>
                    <a:lnTo>
                      <a:pt x="438151" y="1695451"/>
                    </a:lnTo>
                    <a:lnTo>
                      <a:pt x="438151" y="2194319"/>
                    </a:lnTo>
                    <a:lnTo>
                      <a:pt x="39056" y="1695451"/>
                    </a:lnTo>
                    <a:lnTo>
                      <a:pt x="0" y="169545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2" name="Freeform: Shape 41">
                <a:extLst>
                  <a:ext uri="{FF2B5EF4-FFF2-40B4-BE49-F238E27FC236}">
                    <a16:creationId xmlns:a16="http://schemas.microsoft.com/office/drawing/2014/main" id="{23C7E8AC-ED8C-3D51-EB62-277DC1BCB3B6}"/>
                  </a:ext>
                </a:extLst>
              </p:cNvPr>
              <p:cNvSpPr/>
              <p:nvPr/>
            </p:nvSpPr>
            <p:spPr>
              <a:xfrm>
                <a:off x="7920035" y="5924549"/>
                <a:ext cx="442915" cy="2200274"/>
              </a:xfrm>
              <a:custGeom>
                <a:avLst/>
                <a:gdLst>
                  <a:gd name="connsiteX0" fmla="*/ 442915 w 442915"/>
                  <a:gd name="connsiteY0" fmla="*/ 1652587 h 2200274"/>
                  <a:gd name="connsiteX1" fmla="*/ 442915 w 442915"/>
                  <a:gd name="connsiteY1" fmla="*/ 1695451 h 2200274"/>
                  <a:gd name="connsiteX2" fmla="*/ 408624 w 442915"/>
                  <a:gd name="connsiteY2" fmla="*/ 1695451 h 2200274"/>
                  <a:gd name="connsiteX3" fmla="*/ 0 w 442915"/>
                  <a:gd name="connsiteY3" fmla="*/ 0 h 2200274"/>
                  <a:gd name="connsiteX4" fmla="*/ 4763 w 442915"/>
                  <a:gd name="connsiteY4" fmla="*/ 0 h 2200274"/>
                  <a:gd name="connsiteX5" fmla="*/ 442914 w 442915"/>
                  <a:gd name="connsiteY5" fmla="*/ 0 h 2200274"/>
                  <a:gd name="connsiteX6" fmla="*/ 442914 w 442915"/>
                  <a:gd name="connsiteY6" fmla="*/ 1652587 h 2200274"/>
                  <a:gd name="connsiteX7" fmla="*/ 408623 w 442915"/>
                  <a:gd name="connsiteY7" fmla="*/ 1695451 h 2200274"/>
                  <a:gd name="connsiteX8" fmla="*/ 408624 w 442915"/>
                  <a:gd name="connsiteY8" fmla="*/ 1695451 h 2200274"/>
                  <a:gd name="connsiteX9" fmla="*/ 4765 w 442915"/>
                  <a:gd name="connsiteY9" fmla="*/ 2200274 h 2200274"/>
                  <a:gd name="connsiteX10" fmla="*/ 4764 w 442915"/>
                  <a:gd name="connsiteY10" fmla="*/ 2200273 h 2200274"/>
                  <a:gd name="connsiteX11" fmla="*/ 1 w 442915"/>
                  <a:gd name="connsiteY11" fmla="*/ 2194319 h 2200274"/>
                  <a:gd name="connsiteX12" fmla="*/ 1 w 442915"/>
                  <a:gd name="connsiteY12" fmla="*/ 1695451 h 2200274"/>
                  <a:gd name="connsiteX13" fmla="*/ 0 w 442915"/>
                  <a:gd name="connsiteY13" fmla="*/ 1695451 h 2200274"/>
                  <a:gd name="connsiteX14" fmla="*/ 0 w 442915"/>
                  <a:gd name="connsiteY14" fmla="*/ 1652587 h 2200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42915" h="2200274">
                    <a:moveTo>
                      <a:pt x="442915" y="1652587"/>
                    </a:moveTo>
                    <a:lnTo>
                      <a:pt x="442915" y="1695451"/>
                    </a:lnTo>
                    <a:lnTo>
                      <a:pt x="408624" y="1695451"/>
                    </a:lnTo>
                    <a:close/>
                    <a:moveTo>
                      <a:pt x="0" y="0"/>
                    </a:moveTo>
                    <a:lnTo>
                      <a:pt x="4763" y="0"/>
                    </a:lnTo>
                    <a:lnTo>
                      <a:pt x="442914" y="0"/>
                    </a:lnTo>
                    <a:lnTo>
                      <a:pt x="442914" y="1652587"/>
                    </a:lnTo>
                    <a:lnTo>
                      <a:pt x="408623" y="1695451"/>
                    </a:lnTo>
                    <a:lnTo>
                      <a:pt x="408624" y="1695451"/>
                    </a:lnTo>
                    <a:lnTo>
                      <a:pt x="4765" y="2200274"/>
                    </a:lnTo>
                    <a:lnTo>
                      <a:pt x="4764" y="2200273"/>
                    </a:lnTo>
                    <a:lnTo>
                      <a:pt x="1" y="2194319"/>
                    </a:lnTo>
                    <a:lnTo>
                      <a:pt x="1" y="1695451"/>
                    </a:lnTo>
                    <a:lnTo>
                      <a:pt x="0" y="1695451"/>
                    </a:lnTo>
                    <a:lnTo>
                      <a:pt x="0" y="1652587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28DB183C-DC96-3F8A-4EA9-CE2F96B1923C}"/>
              </a:ext>
            </a:extLst>
          </p:cNvPr>
          <p:cNvGrpSpPr/>
          <p:nvPr/>
        </p:nvGrpSpPr>
        <p:grpSpPr>
          <a:xfrm>
            <a:off x="8667506" y="6426112"/>
            <a:ext cx="3839596" cy="1028069"/>
            <a:chOff x="8667506" y="6426112"/>
            <a:chExt cx="3839596" cy="1028069"/>
          </a:xfrm>
        </p:grpSpPr>
        <p:sp>
          <p:nvSpPr>
            <p:cNvPr id="48" name="Google Shape;611;p22">
              <a:extLst>
                <a:ext uri="{FF2B5EF4-FFF2-40B4-BE49-F238E27FC236}">
                  <a16:creationId xmlns:a16="http://schemas.microsoft.com/office/drawing/2014/main" id="{0360DC87-9755-3D8C-94C7-6C18FA73A44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848948" y="6426112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bg2"/>
                  </a:solidFill>
                  <a:latin typeface="+mj-lt"/>
                </a:rPr>
                <a:t>STRATEGIC THINK</a:t>
              </a:r>
              <a:endParaRPr lang="en-US" altLang="en-US" sz="2000" b="1" dirty="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49" name="Google Shape;626;p22">
              <a:extLst>
                <a:ext uri="{FF2B5EF4-FFF2-40B4-BE49-F238E27FC236}">
                  <a16:creationId xmlns:a16="http://schemas.microsoft.com/office/drawing/2014/main" id="{FB2DE2F5-F4B5-7ECA-FBD1-D01241D0322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667506" y="6779907"/>
              <a:ext cx="3658154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vi-VN" sz="1600" b="1" dirty="0">
                  <a:solidFill>
                    <a:schemeClr val="bg2"/>
                  </a:solidFill>
                  <a:latin typeface="+mj-lt"/>
                </a:rPr>
                <a:t>Tư Duy Chiến Lược:</a:t>
              </a:r>
              <a:r>
                <a:rPr lang="vi-VN" sz="1600" dirty="0">
                  <a:solidFill>
                    <a:schemeClr val="bg2"/>
                  </a:solidFill>
                  <a:latin typeface="+mj-lt"/>
                </a:rPr>
                <a:t> Nhìn xa, hành động có trọng tâm.</a:t>
              </a:r>
              <a:endParaRPr lang="en-US" altLang="en-US" sz="1600" dirty="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FE006433-B31D-05C2-FD48-719E15BA7509}"/>
              </a:ext>
            </a:extLst>
          </p:cNvPr>
          <p:cNvGrpSpPr/>
          <p:nvPr/>
        </p:nvGrpSpPr>
        <p:grpSpPr>
          <a:xfrm>
            <a:off x="5808350" y="6329083"/>
            <a:ext cx="1671266" cy="997533"/>
            <a:chOff x="2093792" y="4580405"/>
            <a:chExt cx="2009551" cy="940769"/>
          </a:xfrm>
        </p:grpSpPr>
        <p:sp>
          <p:nvSpPr>
            <p:cNvPr id="51" name="Google Shape;611;p22">
              <a:extLst>
                <a:ext uri="{FF2B5EF4-FFF2-40B4-BE49-F238E27FC236}">
                  <a16:creationId xmlns:a16="http://schemas.microsoft.com/office/drawing/2014/main" id="{CC85F26C-AA8D-7779-0D93-2F92B238178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3792" y="4580405"/>
              <a:ext cx="2009551" cy="385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2400" dirty="0">
                  <a:solidFill>
                    <a:schemeClr val="bg1">
                      <a:lumMod val="65000"/>
                    </a:schemeClr>
                  </a:solidFill>
                  <a:latin typeface="+mn-lt"/>
                  <a:cs typeface="Open Sans" panose="020B0606030504020204" pitchFamily="34" charset="0"/>
                  <a:sym typeface="Open Sans" panose="020B0606030504020204" pitchFamily="34" charset="0"/>
                </a:rPr>
                <a:t>STEP</a:t>
              </a:r>
              <a:endParaRPr lang="en-US" altLang="en-US" sz="2000" dirty="0">
                <a:solidFill>
                  <a:schemeClr val="bg1">
                    <a:lumMod val="65000"/>
                  </a:schemeClr>
                </a:solidFill>
                <a:latin typeface="+mn-lt"/>
              </a:endParaRPr>
            </a:p>
          </p:txBody>
        </p:sp>
        <p:sp>
          <p:nvSpPr>
            <p:cNvPr id="52" name="Google Shape;611;p22">
              <a:extLst>
                <a:ext uri="{FF2B5EF4-FFF2-40B4-BE49-F238E27FC236}">
                  <a16:creationId xmlns:a16="http://schemas.microsoft.com/office/drawing/2014/main" id="{8B268401-BEC5-D9B0-6C63-E67BEE86FBC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3792" y="4828152"/>
              <a:ext cx="2009551" cy="6930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bg1">
                      <a:lumMod val="65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03</a:t>
              </a:r>
              <a:endParaRPr lang="en-US" altLang="en-US" sz="6000" b="1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6E4466F0-86DC-A7FD-BA2B-4E517597431C}"/>
              </a:ext>
            </a:extLst>
          </p:cNvPr>
          <p:cNvGrpSpPr/>
          <p:nvPr/>
        </p:nvGrpSpPr>
        <p:grpSpPr>
          <a:xfrm>
            <a:off x="7209862" y="3876204"/>
            <a:ext cx="8261571" cy="2333034"/>
            <a:chOff x="6600262" y="3876204"/>
            <a:chExt cx="8261571" cy="2333034"/>
          </a:xfrm>
        </p:grpSpPr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383B4A2F-4807-8B26-8E7A-1FE11ABD2502}"/>
                </a:ext>
              </a:extLst>
            </p:cNvPr>
            <p:cNvGrpSpPr/>
            <p:nvPr/>
          </p:nvGrpSpPr>
          <p:grpSpPr>
            <a:xfrm>
              <a:off x="6600262" y="3876204"/>
              <a:ext cx="8261571" cy="2333034"/>
              <a:chOff x="5715000" y="5924549"/>
              <a:chExt cx="7791451" cy="2200274"/>
            </a:xfrm>
            <a:solidFill>
              <a:schemeClr val="bg1">
                <a:lumMod val="95000"/>
              </a:schemeClr>
            </a:solidFill>
            <a:effectLst>
              <a:outerShdw blurRad="190500" dist="127000" dir="5400000" algn="t" rotWithShape="0">
                <a:prstClr val="black">
                  <a:alpha val="15000"/>
                </a:prstClr>
              </a:outerShdw>
            </a:effectLst>
          </p:grpSpPr>
          <p:sp>
            <p:nvSpPr>
              <p:cNvPr id="60" name="Freeform: Shape 59">
                <a:extLst>
                  <a:ext uri="{FF2B5EF4-FFF2-40B4-BE49-F238E27FC236}">
                    <a16:creationId xmlns:a16="http://schemas.microsoft.com/office/drawing/2014/main" id="{07508971-7F6F-DA6D-7FAF-13941759E09B}"/>
                  </a:ext>
                </a:extLst>
              </p:cNvPr>
              <p:cNvSpPr/>
              <p:nvPr/>
            </p:nvSpPr>
            <p:spPr>
              <a:xfrm>
                <a:off x="8362950" y="5924550"/>
                <a:ext cx="5143501" cy="1695451"/>
              </a:xfrm>
              <a:custGeom>
                <a:avLst/>
                <a:gdLst>
                  <a:gd name="connsiteX0" fmla="*/ 0 w 5143501"/>
                  <a:gd name="connsiteY0" fmla="*/ 0 h 1695451"/>
                  <a:gd name="connsiteX1" fmla="*/ 5143501 w 5143501"/>
                  <a:gd name="connsiteY1" fmla="*/ 0 h 1695451"/>
                  <a:gd name="connsiteX2" fmla="*/ 5143501 w 5143501"/>
                  <a:gd name="connsiteY2" fmla="*/ 1268739 h 1695451"/>
                  <a:gd name="connsiteX3" fmla="*/ 4716789 w 5143501"/>
                  <a:gd name="connsiteY3" fmla="*/ 1695451 h 1695451"/>
                  <a:gd name="connsiteX4" fmla="*/ 0 w 5143501"/>
                  <a:gd name="connsiteY4" fmla="*/ 1695451 h 1695451"/>
                  <a:gd name="connsiteX5" fmla="*/ 0 w 5143501"/>
                  <a:gd name="connsiteY5" fmla="*/ 1652587 h 1695451"/>
                  <a:gd name="connsiteX6" fmla="*/ 0 w 5143501"/>
                  <a:gd name="connsiteY6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3501" h="1695451">
                    <a:moveTo>
                      <a:pt x="0" y="0"/>
                    </a:moveTo>
                    <a:lnTo>
                      <a:pt x="5143501" y="0"/>
                    </a:lnTo>
                    <a:lnTo>
                      <a:pt x="5143501" y="1268739"/>
                    </a:lnTo>
                    <a:cubicBezTo>
                      <a:pt x="5143501" y="1504406"/>
                      <a:pt x="4952456" y="1695451"/>
                      <a:pt x="4716789" y="1695451"/>
                    </a:cubicBezTo>
                    <a:lnTo>
                      <a:pt x="0" y="1695451"/>
                    </a:lnTo>
                    <a:lnTo>
                      <a:pt x="0" y="165258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61" name="Freeform: Shape 60">
                <a:extLst>
                  <a:ext uri="{FF2B5EF4-FFF2-40B4-BE49-F238E27FC236}">
                    <a16:creationId xmlns:a16="http://schemas.microsoft.com/office/drawing/2014/main" id="{FB037B52-C93C-70F8-7FC0-56C97E03093F}"/>
                  </a:ext>
                </a:extLst>
              </p:cNvPr>
              <p:cNvSpPr/>
              <p:nvPr/>
            </p:nvSpPr>
            <p:spPr>
              <a:xfrm>
                <a:off x="5715000" y="5924550"/>
                <a:ext cx="1766884" cy="1695451"/>
              </a:xfrm>
              <a:custGeom>
                <a:avLst/>
                <a:gdLst>
                  <a:gd name="connsiteX0" fmla="*/ 0 w 1766884"/>
                  <a:gd name="connsiteY0" fmla="*/ 0 h 1695451"/>
                  <a:gd name="connsiteX1" fmla="*/ 1766884 w 1766884"/>
                  <a:gd name="connsiteY1" fmla="*/ 0 h 1695451"/>
                  <a:gd name="connsiteX2" fmla="*/ 1766884 w 1766884"/>
                  <a:gd name="connsiteY2" fmla="*/ 1695451 h 1695451"/>
                  <a:gd name="connsiteX3" fmla="*/ 426712 w 1766884"/>
                  <a:gd name="connsiteY3" fmla="*/ 1695451 h 1695451"/>
                  <a:gd name="connsiteX4" fmla="*/ 0 w 1766884"/>
                  <a:gd name="connsiteY4" fmla="*/ 1268739 h 1695451"/>
                  <a:gd name="connsiteX5" fmla="*/ 0 w 1766884"/>
                  <a:gd name="connsiteY5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66884" h="1695451">
                    <a:moveTo>
                      <a:pt x="0" y="0"/>
                    </a:moveTo>
                    <a:lnTo>
                      <a:pt x="1766884" y="0"/>
                    </a:lnTo>
                    <a:lnTo>
                      <a:pt x="1766884" y="1695451"/>
                    </a:lnTo>
                    <a:lnTo>
                      <a:pt x="426712" y="1695451"/>
                    </a:lnTo>
                    <a:cubicBezTo>
                      <a:pt x="191045" y="1695451"/>
                      <a:pt x="0" y="1504406"/>
                      <a:pt x="0" y="1268739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62" name="Freeform: Shape 61">
                <a:extLst>
                  <a:ext uri="{FF2B5EF4-FFF2-40B4-BE49-F238E27FC236}">
                    <a16:creationId xmlns:a16="http://schemas.microsoft.com/office/drawing/2014/main" id="{039D1EA7-0D42-D36E-D498-5A8686B162A2}"/>
                  </a:ext>
                </a:extLst>
              </p:cNvPr>
              <p:cNvSpPr/>
              <p:nvPr/>
            </p:nvSpPr>
            <p:spPr>
              <a:xfrm>
                <a:off x="7481885" y="5924550"/>
                <a:ext cx="438151" cy="2194319"/>
              </a:xfrm>
              <a:custGeom>
                <a:avLst/>
                <a:gdLst>
                  <a:gd name="connsiteX0" fmla="*/ 0 w 438151"/>
                  <a:gd name="connsiteY0" fmla="*/ 0 h 2194319"/>
                  <a:gd name="connsiteX1" fmla="*/ 438151 w 438151"/>
                  <a:gd name="connsiteY1" fmla="*/ 0 h 2194319"/>
                  <a:gd name="connsiteX2" fmla="*/ 438151 w 438151"/>
                  <a:gd name="connsiteY2" fmla="*/ 1652587 h 2194319"/>
                  <a:gd name="connsiteX3" fmla="*/ 438151 w 438151"/>
                  <a:gd name="connsiteY3" fmla="*/ 1695451 h 2194319"/>
                  <a:gd name="connsiteX4" fmla="*/ 438151 w 438151"/>
                  <a:gd name="connsiteY4" fmla="*/ 2194319 h 2194319"/>
                  <a:gd name="connsiteX5" fmla="*/ 39056 w 438151"/>
                  <a:gd name="connsiteY5" fmla="*/ 1695451 h 2194319"/>
                  <a:gd name="connsiteX6" fmla="*/ 0 w 438151"/>
                  <a:gd name="connsiteY6" fmla="*/ 1695451 h 2194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8151" h="2194319">
                    <a:moveTo>
                      <a:pt x="0" y="0"/>
                    </a:moveTo>
                    <a:lnTo>
                      <a:pt x="438151" y="0"/>
                    </a:lnTo>
                    <a:lnTo>
                      <a:pt x="438151" y="1652587"/>
                    </a:lnTo>
                    <a:lnTo>
                      <a:pt x="438151" y="1695451"/>
                    </a:lnTo>
                    <a:lnTo>
                      <a:pt x="438151" y="2194319"/>
                    </a:lnTo>
                    <a:lnTo>
                      <a:pt x="39056" y="1695451"/>
                    </a:lnTo>
                    <a:lnTo>
                      <a:pt x="0" y="169545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63" name="Freeform: Shape 62">
                <a:extLst>
                  <a:ext uri="{FF2B5EF4-FFF2-40B4-BE49-F238E27FC236}">
                    <a16:creationId xmlns:a16="http://schemas.microsoft.com/office/drawing/2014/main" id="{B6D1C725-E4D3-C931-8AD2-A233C0BC3F05}"/>
                  </a:ext>
                </a:extLst>
              </p:cNvPr>
              <p:cNvSpPr/>
              <p:nvPr/>
            </p:nvSpPr>
            <p:spPr>
              <a:xfrm>
                <a:off x="7920035" y="5924549"/>
                <a:ext cx="442915" cy="2200274"/>
              </a:xfrm>
              <a:custGeom>
                <a:avLst/>
                <a:gdLst>
                  <a:gd name="connsiteX0" fmla="*/ 442915 w 442915"/>
                  <a:gd name="connsiteY0" fmla="*/ 1652587 h 2200274"/>
                  <a:gd name="connsiteX1" fmla="*/ 442915 w 442915"/>
                  <a:gd name="connsiteY1" fmla="*/ 1695451 h 2200274"/>
                  <a:gd name="connsiteX2" fmla="*/ 408624 w 442915"/>
                  <a:gd name="connsiteY2" fmla="*/ 1695451 h 2200274"/>
                  <a:gd name="connsiteX3" fmla="*/ 0 w 442915"/>
                  <a:gd name="connsiteY3" fmla="*/ 0 h 2200274"/>
                  <a:gd name="connsiteX4" fmla="*/ 4763 w 442915"/>
                  <a:gd name="connsiteY4" fmla="*/ 0 h 2200274"/>
                  <a:gd name="connsiteX5" fmla="*/ 442914 w 442915"/>
                  <a:gd name="connsiteY5" fmla="*/ 0 h 2200274"/>
                  <a:gd name="connsiteX6" fmla="*/ 442914 w 442915"/>
                  <a:gd name="connsiteY6" fmla="*/ 1652587 h 2200274"/>
                  <a:gd name="connsiteX7" fmla="*/ 408623 w 442915"/>
                  <a:gd name="connsiteY7" fmla="*/ 1695451 h 2200274"/>
                  <a:gd name="connsiteX8" fmla="*/ 408624 w 442915"/>
                  <a:gd name="connsiteY8" fmla="*/ 1695451 h 2200274"/>
                  <a:gd name="connsiteX9" fmla="*/ 4765 w 442915"/>
                  <a:gd name="connsiteY9" fmla="*/ 2200274 h 2200274"/>
                  <a:gd name="connsiteX10" fmla="*/ 4764 w 442915"/>
                  <a:gd name="connsiteY10" fmla="*/ 2200273 h 2200274"/>
                  <a:gd name="connsiteX11" fmla="*/ 1 w 442915"/>
                  <a:gd name="connsiteY11" fmla="*/ 2194319 h 2200274"/>
                  <a:gd name="connsiteX12" fmla="*/ 1 w 442915"/>
                  <a:gd name="connsiteY12" fmla="*/ 1695451 h 2200274"/>
                  <a:gd name="connsiteX13" fmla="*/ 0 w 442915"/>
                  <a:gd name="connsiteY13" fmla="*/ 1695451 h 2200274"/>
                  <a:gd name="connsiteX14" fmla="*/ 0 w 442915"/>
                  <a:gd name="connsiteY14" fmla="*/ 1652587 h 2200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42915" h="2200274">
                    <a:moveTo>
                      <a:pt x="442915" y="1652587"/>
                    </a:moveTo>
                    <a:lnTo>
                      <a:pt x="442915" y="1695451"/>
                    </a:lnTo>
                    <a:lnTo>
                      <a:pt x="408624" y="1695451"/>
                    </a:lnTo>
                    <a:close/>
                    <a:moveTo>
                      <a:pt x="0" y="0"/>
                    </a:moveTo>
                    <a:lnTo>
                      <a:pt x="4763" y="0"/>
                    </a:lnTo>
                    <a:lnTo>
                      <a:pt x="442914" y="0"/>
                    </a:lnTo>
                    <a:lnTo>
                      <a:pt x="442914" y="1652587"/>
                    </a:lnTo>
                    <a:lnTo>
                      <a:pt x="408623" y="1695451"/>
                    </a:lnTo>
                    <a:lnTo>
                      <a:pt x="408624" y="1695451"/>
                    </a:lnTo>
                    <a:lnTo>
                      <a:pt x="4765" y="2200274"/>
                    </a:lnTo>
                    <a:lnTo>
                      <a:pt x="4764" y="2200273"/>
                    </a:lnTo>
                    <a:lnTo>
                      <a:pt x="1" y="2194319"/>
                    </a:lnTo>
                    <a:lnTo>
                      <a:pt x="1" y="1695451"/>
                    </a:lnTo>
                    <a:lnTo>
                      <a:pt x="0" y="1695451"/>
                    </a:lnTo>
                    <a:lnTo>
                      <a:pt x="0" y="165258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7D840E50-4148-0266-F9C5-DB53CC55E50E}"/>
                </a:ext>
              </a:extLst>
            </p:cNvPr>
            <p:cNvGrpSpPr/>
            <p:nvPr/>
          </p:nvGrpSpPr>
          <p:grpSpPr>
            <a:xfrm>
              <a:off x="6600262" y="3876204"/>
              <a:ext cx="8261571" cy="2333034"/>
              <a:chOff x="5715000" y="5924549"/>
              <a:chExt cx="7791451" cy="2200274"/>
            </a:xfrm>
            <a:effectLst>
              <a:outerShdw blurRad="63500" dist="38100" dir="5400000" algn="t" rotWithShape="0">
                <a:prstClr val="black">
                  <a:alpha val="30000"/>
                </a:prstClr>
              </a:outerShdw>
            </a:effectLst>
          </p:grpSpPr>
          <p:sp>
            <p:nvSpPr>
              <p:cNvPr id="56" name="Freeform: Shape 55">
                <a:extLst>
                  <a:ext uri="{FF2B5EF4-FFF2-40B4-BE49-F238E27FC236}">
                    <a16:creationId xmlns:a16="http://schemas.microsoft.com/office/drawing/2014/main" id="{5EBA2591-19CF-4636-B437-6D88D7A2D632}"/>
                  </a:ext>
                </a:extLst>
              </p:cNvPr>
              <p:cNvSpPr/>
              <p:nvPr/>
            </p:nvSpPr>
            <p:spPr>
              <a:xfrm>
                <a:off x="8362950" y="5924550"/>
                <a:ext cx="5143501" cy="1695451"/>
              </a:xfrm>
              <a:custGeom>
                <a:avLst/>
                <a:gdLst>
                  <a:gd name="connsiteX0" fmla="*/ 0 w 5143501"/>
                  <a:gd name="connsiteY0" fmla="*/ 0 h 1695451"/>
                  <a:gd name="connsiteX1" fmla="*/ 5143501 w 5143501"/>
                  <a:gd name="connsiteY1" fmla="*/ 0 h 1695451"/>
                  <a:gd name="connsiteX2" fmla="*/ 5143501 w 5143501"/>
                  <a:gd name="connsiteY2" fmla="*/ 1268739 h 1695451"/>
                  <a:gd name="connsiteX3" fmla="*/ 4716789 w 5143501"/>
                  <a:gd name="connsiteY3" fmla="*/ 1695451 h 1695451"/>
                  <a:gd name="connsiteX4" fmla="*/ 0 w 5143501"/>
                  <a:gd name="connsiteY4" fmla="*/ 1695451 h 1695451"/>
                  <a:gd name="connsiteX5" fmla="*/ 0 w 5143501"/>
                  <a:gd name="connsiteY5" fmla="*/ 1652587 h 1695451"/>
                  <a:gd name="connsiteX6" fmla="*/ 0 w 5143501"/>
                  <a:gd name="connsiteY6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3501" h="1695451">
                    <a:moveTo>
                      <a:pt x="0" y="0"/>
                    </a:moveTo>
                    <a:lnTo>
                      <a:pt x="5143501" y="0"/>
                    </a:lnTo>
                    <a:lnTo>
                      <a:pt x="5143501" y="1268739"/>
                    </a:lnTo>
                    <a:cubicBezTo>
                      <a:pt x="5143501" y="1504406"/>
                      <a:pt x="4952456" y="1695451"/>
                      <a:pt x="4716789" y="1695451"/>
                    </a:cubicBezTo>
                    <a:lnTo>
                      <a:pt x="0" y="1695451"/>
                    </a:lnTo>
                    <a:lnTo>
                      <a:pt x="0" y="165258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7" name="Freeform: Shape 56">
                <a:extLst>
                  <a:ext uri="{FF2B5EF4-FFF2-40B4-BE49-F238E27FC236}">
                    <a16:creationId xmlns:a16="http://schemas.microsoft.com/office/drawing/2014/main" id="{49F5FF8F-85C3-A24F-45BB-03FE719B02B0}"/>
                  </a:ext>
                </a:extLst>
              </p:cNvPr>
              <p:cNvSpPr/>
              <p:nvPr/>
            </p:nvSpPr>
            <p:spPr>
              <a:xfrm>
                <a:off x="5715000" y="5924550"/>
                <a:ext cx="1766884" cy="1695451"/>
              </a:xfrm>
              <a:custGeom>
                <a:avLst/>
                <a:gdLst>
                  <a:gd name="connsiteX0" fmla="*/ 0 w 1766884"/>
                  <a:gd name="connsiteY0" fmla="*/ 0 h 1695451"/>
                  <a:gd name="connsiteX1" fmla="*/ 1766884 w 1766884"/>
                  <a:gd name="connsiteY1" fmla="*/ 0 h 1695451"/>
                  <a:gd name="connsiteX2" fmla="*/ 1766884 w 1766884"/>
                  <a:gd name="connsiteY2" fmla="*/ 1695451 h 1695451"/>
                  <a:gd name="connsiteX3" fmla="*/ 426712 w 1766884"/>
                  <a:gd name="connsiteY3" fmla="*/ 1695451 h 1695451"/>
                  <a:gd name="connsiteX4" fmla="*/ 0 w 1766884"/>
                  <a:gd name="connsiteY4" fmla="*/ 1268739 h 1695451"/>
                  <a:gd name="connsiteX5" fmla="*/ 0 w 1766884"/>
                  <a:gd name="connsiteY5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66884" h="1695451">
                    <a:moveTo>
                      <a:pt x="0" y="0"/>
                    </a:moveTo>
                    <a:lnTo>
                      <a:pt x="1766884" y="0"/>
                    </a:lnTo>
                    <a:lnTo>
                      <a:pt x="1766884" y="1695451"/>
                    </a:lnTo>
                    <a:lnTo>
                      <a:pt x="426712" y="1695451"/>
                    </a:lnTo>
                    <a:cubicBezTo>
                      <a:pt x="191045" y="1695451"/>
                      <a:pt x="0" y="1504406"/>
                      <a:pt x="0" y="1268739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8" name="Freeform: Shape 57">
                <a:extLst>
                  <a:ext uri="{FF2B5EF4-FFF2-40B4-BE49-F238E27FC236}">
                    <a16:creationId xmlns:a16="http://schemas.microsoft.com/office/drawing/2014/main" id="{BF0A89CB-1433-14AE-0DB5-5B1C6F55447E}"/>
                  </a:ext>
                </a:extLst>
              </p:cNvPr>
              <p:cNvSpPr/>
              <p:nvPr/>
            </p:nvSpPr>
            <p:spPr>
              <a:xfrm>
                <a:off x="7481885" y="5924550"/>
                <a:ext cx="438151" cy="2194319"/>
              </a:xfrm>
              <a:custGeom>
                <a:avLst/>
                <a:gdLst>
                  <a:gd name="connsiteX0" fmla="*/ 0 w 438151"/>
                  <a:gd name="connsiteY0" fmla="*/ 0 h 2194319"/>
                  <a:gd name="connsiteX1" fmla="*/ 438151 w 438151"/>
                  <a:gd name="connsiteY1" fmla="*/ 0 h 2194319"/>
                  <a:gd name="connsiteX2" fmla="*/ 438151 w 438151"/>
                  <a:gd name="connsiteY2" fmla="*/ 1652587 h 2194319"/>
                  <a:gd name="connsiteX3" fmla="*/ 438151 w 438151"/>
                  <a:gd name="connsiteY3" fmla="*/ 1695451 h 2194319"/>
                  <a:gd name="connsiteX4" fmla="*/ 438151 w 438151"/>
                  <a:gd name="connsiteY4" fmla="*/ 2194319 h 2194319"/>
                  <a:gd name="connsiteX5" fmla="*/ 39056 w 438151"/>
                  <a:gd name="connsiteY5" fmla="*/ 1695451 h 2194319"/>
                  <a:gd name="connsiteX6" fmla="*/ 0 w 438151"/>
                  <a:gd name="connsiteY6" fmla="*/ 1695451 h 2194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8151" h="2194319">
                    <a:moveTo>
                      <a:pt x="0" y="0"/>
                    </a:moveTo>
                    <a:lnTo>
                      <a:pt x="438151" y="0"/>
                    </a:lnTo>
                    <a:lnTo>
                      <a:pt x="438151" y="1652587"/>
                    </a:lnTo>
                    <a:lnTo>
                      <a:pt x="438151" y="1695451"/>
                    </a:lnTo>
                    <a:lnTo>
                      <a:pt x="438151" y="2194319"/>
                    </a:lnTo>
                    <a:lnTo>
                      <a:pt x="39056" y="1695451"/>
                    </a:lnTo>
                    <a:lnTo>
                      <a:pt x="0" y="169545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9" name="Freeform: Shape 58">
                <a:extLst>
                  <a:ext uri="{FF2B5EF4-FFF2-40B4-BE49-F238E27FC236}">
                    <a16:creationId xmlns:a16="http://schemas.microsoft.com/office/drawing/2014/main" id="{A7291DB3-DC2F-A644-ED26-A9F7D2F4E593}"/>
                  </a:ext>
                </a:extLst>
              </p:cNvPr>
              <p:cNvSpPr/>
              <p:nvPr/>
            </p:nvSpPr>
            <p:spPr>
              <a:xfrm>
                <a:off x="7920035" y="5924549"/>
                <a:ext cx="442915" cy="2200274"/>
              </a:xfrm>
              <a:custGeom>
                <a:avLst/>
                <a:gdLst>
                  <a:gd name="connsiteX0" fmla="*/ 442915 w 442915"/>
                  <a:gd name="connsiteY0" fmla="*/ 1652587 h 2200274"/>
                  <a:gd name="connsiteX1" fmla="*/ 442915 w 442915"/>
                  <a:gd name="connsiteY1" fmla="*/ 1695451 h 2200274"/>
                  <a:gd name="connsiteX2" fmla="*/ 408624 w 442915"/>
                  <a:gd name="connsiteY2" fmla="*/ 1695451 h 2200274"/>
                  <a:gd name="connsiteX3" fmla="*/ 0 w 442915"/>
                  <a:gd name="connsiteY3" fmla="*/ 0 h 2200274"/>
                  <a:gd name="connsiteX4" fmla="*/ 4763 w 442915"/>
                  <a:gd name="connsiteY4" fmla="*/ 0 h 2200274"/>
                  <a:gd name="connsiteX5" fmla="*/ 442914 w 442915"/>
                  <a:gd name="connsiteY5" fmla="*/ 0 h 2200274"/>
                  <a:gd name="connsiteX6" fmla="*/ 442914 w 442915"/>
                  <a:gd name="connsiteY6" fmla="*/ 1652587 h 2200274"/>
                  <a:gd name="connsiteX7" fmla="*/ 408623 w 442915"/>
                  <a:gd name="connsiteY7" fmla="*/ 1695451 h 2200274"/>
                  <a:gd name="connsiteX8" fmla="*/ 408624 w 442915"/>
                  <a:gd name="connsiteY8" fmla="*/ 1695451 h 2200274"/>
                  <a:gd name="connsiteX9" fmla="*/ 4765 w 442915"/>
                  <a:gd name="connsiteY9" fmla="*/ 2200274 h 2200274"/>
                  <a:gd name="connsiteX10" fmla="*/ 4764 w 442915"/>
                  <a:gd name="connsiteY10" fmla="*/ 2200273 h 2200274"/>
                  <a:gd name="connsiteX11" fmla="*/ 1 w 442915"/>
                  <a:gd name="connsiteY11" fmla="*/ 2194319 h 2200274"/>
                  <a:gd name="connsiteX12" fmla="*/ 1 w 442915"/>
                  <a:gd name="connsiteY12" fmla="*/ 1695451 h 2200274"/>
                  <a:gd name="connsiteX13" fmla="*/ 0 w 442915"/>
                  <a:gd name="connsiteY13" fmla="*/ 1695451 h 2200274"/>
                  <a:gd name="connsiteX14" fmla="*/ 0 w 442915"/>
                  <a:gd name="connsiteY14" fmla="*/ 1652587 h 2200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42915" h="2200274">
                    <a:moveTo>
                      <a:pt x="442915" y="1652587"/>
                    </a:moveTo>
                    <a:lnTo>
                      <a:pt x="442915" y="1695451"/>
                    </a:lnTo>
                    <a:lnTo>
                      <a:pt x="408624" y="1695451"/>
                    </a:lnTo>
                    <a:close/>
                    <a:moveTo>
                      <a:pt x="0" y="0"/>
                    </a:moveTo>
                    <a:lnTo>
                      <a:pt x="4763" y="0"/>
                    </a:lnTo>
                    <a:lnTo>
                      <a:pt x="442914" y="0"/>
                    </a:lnTo>
                    <a:lnTo>
                      <a:pt x="442914" y="1652587"/>
                    </a:lnTo>
                    <a:lnTo>
                      <a:pt x="408623" y="1695451"/>
                    </a:lnTo>
                    <a:lnTo>
                      <a:pt x="408624" y="1695451"/>
                    </a:lnTo>
                    <a:lnTo>
                      <a:pt x="4765" y="2200274"/>
                    </a:lnTo>
                    <a:lnTo>
                      <a:pt x="4764" y="2200273"/>
                    </a:lnTo>
                    <a:lnTo>
                      <a:pt x="1" y="2194319"/>
                    </a:lnTo>
                    <a:lnTo>
                      <a:pt x="1" y="1695451"/>
                    </a:lnTo>
                    <a:lnTo>
                      <a:pt x="0" y="1695451"/>
                    </a:lnTo>
                    <a:lnTo>
                      <a:pt x="0" y="165258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5D9976B2-C8D7-D17E-44DA-5BBD68E83F91}"/>
              </a:ext>
            </a:extLst>
          </p:cNvPr>
          <p:cNvGrpSpPr/>
          <p:nvPr/>
        </p:nvGrpSpPr>
        <p:grpSpPr>
          <a:xfrm>
            <a:off x="10271247" y="4315864"/>
            <a:ext cx="3839596" cy="1028069"/>
            <a:chOff x="10271247" y="4315864"/>
            <a:chExt cx="3839596" cy="1028069"/>
          </a:xfrm>
        </p:grpSpPr>
        <p:sp>
          <p:nvSpPr>
            <p:cNvPr id="129" name="Google Shape;611;p22">
              <a:extLst>
                <a:ext uri="{FF2B5EF4-FFF2-40B4-BE49-F238E27FC236}">
                  <a16:creationId xmlns:a16="http://schemas.microsoft.com/office/drawing/2014/main" id="{D535E257-1912-78B5-B936-8B13F4251DF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452689" y="4315864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altLang="en-US" sz="2000" b="1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+mj-lt"/>
                </a:rPr>
                <a:t>INFLUENCE</a:t>
              </a:r>
            </a:p>
          </p:txBody>
        </p:sp>
        <p:sp>
          <p:nvSpPr>
            <p:cNvPr id="130" name="Google Shape;626;p22">
              <a:extLst>
                <a:ext uri="{FF2B5EF4-FFF2-40B4-BE49-F238E27FC236}">
                  <a16:creationId xmlns:a16="http://schemas.microsoft.com/office/drawing/2014/main" id="{7B391C19-C565-4862-0A9E-53936F2059E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271247" y="4669659"/>
              <a:ext cx="3658154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vi-VN" sz="1600" b="1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+mj-lt"/>
                </a:rPr>
                <a:t>Ảnh Hưởng:</a:t>
              </a:r>
              <a:r>
                <a:rPr lang="vi-VN" sz="16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+mj-lt"/>
                </a:rPr>
                <a:t> Tạo tác động tích cực đến người khác.</a:t>
              </a:r>
              <a:endParaRPr lang="en-US" altLang="en-US" sz="1600" dirty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131" name="Group 130">
            <a:extLst>
              <a:ext uri="{FF2B5EF4-FFF2-40B4-BE49-F238E27FC236}">
                <a16:creationId xmlns:a16="http://schemas.microsoft.com/office/drawing/2014/main" id="{6044D3F3-61B8-BC9E-F89F-6DDBE3158646}"/>
              </a:ext>
            </a:extLst>
          </p:cNvPr>
          <p:cNvGrpSpPr/>
          <p:nvPr/>
        </p:nvGrpSpPr>
        <p:grpSpPr>
          <a:xfrm>
            <a:off x="7412091" y="4218835"/>
            <a:ext cx="1671266" cy="997533"/>
            <a:chOff x="2093792" y="4580405"/>
            <a:chExt cx="2009551" cy="940769"/>
          </a:xfrm>
        </p:grpSpPr>
        <p:sp>
          <p:nvSpPr>
            <p:cNvPr id="132" name="Google Shape;611;p22">
              <a:extLst>
                <a:ext uri="{FF2B5EF4-FFF2-40B4-BE49-F238E27FC236}">
                  <a16:creationId xmlns:a16="http://schemas.microsoft.com/office/drawing/2014/main" id="{679ABC82-F23C-8394-D2C4-61C1C12DC71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3792" y="4580405"/>
              <a:ext cx="2009551" cy="385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2400" dirty="0">
                  <a:solidFill>
                    <a:schemeClr val="bg1">
                      <a:lumMod val="65000"/>
                    </a:schemeClr>
                  </a:solidFill>
                  <a:latin typeface="+mn-lt"/>
                  <a:cs typeface="Open Sans" panose="020B0606030504020204" pitchFamily="34" charset="0"/>
                  <a:sym typeface="Open Sans" panose="020B0606030504020204" pitchFamily="34" charset="0"/>
                </a:rPr>
                <a:t>STEP</a:t>
              </a:r>
              <a:endParaRPr lang="en-US" altLang="en-US" sz="2000" dirty="0">
                <a:solidFill>
                  <a:schemeClr val="bg1">
                    <a:lumMod val="65000"/>
                  </a:schemeClr>
                </a:solidFill>
                <a:latin typeface="+mn-lt"/>
              </a:endParaRPr>
            </a:p>
          </p:txBody>
        </p:sp>
        <p:sp>
          <p:nvSpPr>
            <p:cNvPr id="133" name="Google Shape;611;p22">
              <a:extLst>
                <a:ext uri="{FF2B5EF4-FFF2-40B4-BE49-F238E27FC236}">
                  <a16:creationId xmlns:a16="http://schemas.microsoft.com/office/drawing/2014/main" id="{A26E15A6-19CA-A3E7-DA75-EF9132B460A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3792" y="4828152"/>
              <a:ext cx="2009551" cy="6930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bg1">
                      <a:lumMod val="65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04</a:t>
              </a:r>
              <a:endParaRPr lang="en-US" altLang="en-US" sz="6000" b="1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134" name="Group 133">
            <a:extLst>
              <a:ext uri="{FF2B5EF4-FFF2-40B4-BE49-F238E27FC236}">
                <a16:creationId xmlns:a16="http://schemas.microsoft.com/office/drawing/2014/main" id="{129C6FC8-B9C8-1C39-69BB-A8B7980235E4}"/>
              </a:ext>
            </a:extLst>
          </p:cNvPr>
          <p:cNvGrpSpPr/>
          <p:nvPr/>
        </p:nvGrpSpPr>
        <p:grpSpPr>
          <a:xfrm>
            <a:off x="8813600" y="1765957"/>
            <a:ext cx="8261571" cy="2333034"/>
            <a:chOff x="8204000" y="1765957"/>
            <a:chExt cx="8261571" cy="2333034"/>
          </a:xfrm>
        </p:grpSpPr>
        <p:grpSp>
          <p:nvGrpSpPr>
            <p:cNvPr id="135" name="Group 134">
              <a:extLst>
                <a:ext uri="{FF2B5EF4-FFF2-40B4-BE49-F238E27FC236}">
                  <a16:creationId xmlns:a16="http://schemas.microsoft.com/office/drawing/2014/main" id="{C7DB4298-C602-5145-1DD5-91217C496771}"/>
                </a:ext>
              </a:extLst>
            </p:cNvPr>
            <p:cNvGrpSpPr/>
            <p:nvPr/>
          </p:nvGrpSpPr>
          <p:grpSpPr>
            <a:xfrm>
              <a:off x="8204000" y="1765957"/>
              <a:ext cx="8261571" cy="2333034"/>
              <a:chOff x="5715000" y="5924549"/>
              <a:chExt cx="7791451" cy="2200274"/>
            </a:xfrm>
            <a:solidFill>
              <a:schemeClr val="bg1">
                <a:lumMod val="95000"/>
              </a:schemeClr>
            </a:solidFill>
            <a:effectLst>
              <a:outerShdw blurRad="190500" dist="127000" dir="5400000" algn="t" rotWithShape="0">
                <a:prstClr val="black">
                  <a:alpha val="15000"/>
                </a:prstClr>
              </a:outerShdw>
            </a:effectLst>
          </p:grpSpPr>
          <p:sp>
            <p:nvSpPr>
              <p:cNvPr id="141" name="Freeform: Shape 140">
                <a:extLst>
                  <a:ext uri="{FF2B5EF4-FFF2-40B4-BE49-F238E27FC236}">
                    <a16:creationId xmlns:a16="http://schemas.microsoft.com/office/drawing/2014/main" id="{FE01AD15-1F1D-C6DE-56F1-5750B73911B1}"/>
                  </a:ext>
                </a:extLst>
              </p:cNvPr>
              <p:cNvSpPr/>
              <p:nvPr/>
            </p:nvSpPr>
            <p:spPr>
              <a:xfrm>
                <a:off x="8362950" y="5924550"/>
                <a:ext cx="5143501" cy="1695451"/>
              </a:xfrm>
              <a:custGeom>
                <a:avLst/>
                <a:gdLst>
                  <a:gd name="connsiteX0" fmla="*/ 0 w 5143501"/>
                  <a:gd name="connsiteY0" fmla="*/ 0 h 1695451"/>
                  <a:gd name="connsiteX1" fmla="*/ 5143501 w 5143501"/>
                  <a:gd name="connsiteY1" fmla="*/ 0 h 1695451"/>
                  <a:gd name="connsiteX2" fmla="*/ 5143501 w 5143501"/>
                  <a:gd name="connsiteY2" fmla="*/ 1268739 h 1695451"/>
                  <a:gd name="connsiteX3" fmla="*/ 4716789 w 5143501"/>
                  <a:gd name="connsiteY3" fmla="*/ 1695451 h 1695451"/>
                  <a:gd name="connsiteX4" fmla="*/ 0 w 5143501"/>
                  <a:gd name="connsiteY4" fmla="*/ 1695451 h 1695451"/>
                  <a:gd name="connsiteX5" fmla="*/ 0 w 5143501"/>
                  <a:gd name="connsiteY5" fmla="*/ 1652587 h 1695451"/>
                  <a:gd name="connsiteX6" fmla="*/ 0 w 5143501"/>
                  <a:gd name="connsiteY6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3501" h="1695451">
                    <a:moveTo>
                      <a:pt x="0" y="0"/>
                    </a:moveTo>
                    <a:lnTo>
                      <a:pt x="5143501" y="0"/>
                    </a:lnTo>
                    <a:lnTo>
                      <a:pt x="5143501" y="1268739"/>
                    </a:lnTo>
                    <a:cubicBezTo>
                      <a:pt x="5143501" y="1504406"/>
                      <a:pt x="4952456" y="1695451"/>
                      <a:pt x="4716789" y="1695451"/>
                    </a:cubicBezTo>
                    <a:lnTo>
                      <a:pt x="0" y="1695451"/>
                    </a:lnTo>
                    <a:lnTo>
                      <a:pt x="0" y="165258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42" name="Freeform: Shape 141">
                <a:extLst>
                  <a:ext uri="{FF2B5EF4-FFF2-40B4-BE49-F238E27FC236}">
                    <a16:creationId xmlns:a16="http://schemas.microsoft.com/office/drawing/2014/main" id="{0A6E5ADE-1565-B209-361F-E1D37212C978}"/>
                  </a:ext>
                </a:extLst>
              </p:cNvPr>
              <p:cNvSpPr/>
              <p:nvPr/>
            </p:nvSpPr>
            <p:spPr>
              <a:xfrm>
                <a:off x="5715000" y="5924550"/>
                <a:ext cx="1766884" cy="1695451"/>
              </a:xfrm>
              <a:custGeom>
                <a:avLst/>
                <a:gdLst>
                  <a:gd name="connsiteX0" fmla="*/ 0 w 1766884"/>
                  <a:gd name="connsiteY0" fmla="*/ 0 h 1695451"/>
                  <a:gd name="connsiteX1" fmla="*/ 1766884 w 1766884"/>
                  <a:gd name="connsiteY1" fmla="*/ 0 h 1695451"/>
                  <a:gd name="connsiteX2" fmla="*/ 1766884 w 1766884"/>
                  <a:gd name="connsiteY2" fmla="*/ 1695451 h 1695451"/>
                  <a:gd name="connsiteX3" fmla="*/ 426712 w 1766884"/>
                  <a:gd name="connsiteY3" fmla="*/ 1695451 h 1695451"/>
                  <a:gd name="connsiteX4" fmla="*/ 0 w 1766884"/>
                  <a:gd name="connsiteY4" fmla="*/ 1268739 h 1695451"/>
                  <a:gd name="connsiteX5" fmla="*/ 0 w 1766884"/>
                  <a:gd name="connsiteY5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66884" h="1695451">
                    <a:moveTo>
                      <a:pt x="0" y="0"/>
                    </a:moveTo>
                    <a:lnTo>
                      <a:pt x="1766884" y="0"/>
                    </a:lnTo>
                    <a:lnTo>
                      <a:pt x="1766884" y="1695451"/>
                    </a:lnTo>
                    <a:lnTo>
                      <a:pt x="426712" y="1695451"/>
                    </a:lnTo>
                    <a:cubicBezTo>
                      <a:pt x="191045" y="1695451"/>
                      <a:pt x="0" y="1504406"/>
                      <a:pt x="0" y="1268739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43" name="Freeform: Shape 142">
                <a:extLst>
                  <a:ext uri="{FF2B5EF4-FFF2-40B4-BE49-F238E27FC236}">
                    <a16:creationId xmlns:a16="http://schemas.microsoft.com/office/drawing/2014/main" id="{9B9D6D45-0EAE-A01F-D0BF-AB5FB34C5068}"/>
                  </a:ext>
                </a:extLst>
              </p:cNvPr>
              <p:cNvSpPr/>
              <p:nvPr/>
            </p:nvSpPr>
            <p:spPr>
              <a:xfrm>
                <a:off x="7481885" y="5924550"/>
                <a:ext cx="438151" cy="2194319"/>
              </a:xfrm>
              <a:custGeom>
                <a:avLst/>
                <a:gdLst>
                  <a:gd name="connsiteX0" fmla="*/ 0 w 438151"/>
                  <a:gd name="connsiteY0" fmla="*/ 0 h 2194319"/>
                  <a:gd name="connsiteX1" fmla="*/ 438151 w 438151"/>
                  <a:gd name="connsiteY1" fmla="*/ 0 h 2194319"/>
                  <a:gd name="connsiteX2" fmla="*/ 438151 w 438151"/>
                  <a:gd name="connsiteY2" fmla="*/ 1652587 h 2194319"/>
                  <a:gd name="connsiteX3" fmla="*/ 438151 w 438151"/>
                  <a:gd name="connsiteY3" fmla="*/ 1695451 h 2194319"/>
                  <a:gd name="connsiteX4" fmla="*/ 438151 w 438151"/>
                  <a:gd name="connsiteY4" fmla="*/ 2194319 h 2194319"/>
                  <a:gd name="connsiteX5" fmla="*/ 39056 w 438151"/>
                  <a:gd name="connsiteY5" fmla="*/ 1695451 h 2194319"/>
                  <a:gd name="connsiteX6" fmla="*/ 0 w 438151"/>
                  <a:gd name="connsiteY6" fmla="*/ 1695451 h 2194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8151" h="2194319">
                    <a:moveTo>
                      <a:pt x="0" y="0"/>
                    </a:moveTo>
                    <a:lnTo>
                      <a:pt x="438151" y="0"/>
                    </a:lnTo>
                    <a:lnTo>
                      <a:pt x="438151" y="1652587"/>
                    </a:lnTo>
                    <a:lnTo>
                      <a:pt x="438151" y="1695451"/>
                    </a:lnTo>
                    <a:lnTo>
                      <a:pt x="438151" y="2194319"/>
                    </a:lnTo>
                    <a:lnTo>
                      <a:pt x="39056" y="1695451"/>
                    </a:lnTo>
                    <a:lnTo>
                      <a:pt x="0" y="169545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44" name="Freeform: Shape 143">
                <a:extLst>
                  <a:ext uri="{FF2B5EF4-FFF2-40B4-BE49-F238E27FC236}">
                    <a16:creationId xmlns:a16="http://schemas.microsoft.com/office/drawing/2014/main" id="{61C18D21-35A3-2AB9-EE40-E73E0B32CD4E}"/>
                  </a:ext>
                </a:extLst>
              </p:cNvPr>
              <p:cNvSpPr/>
              <p:nvPr/>
            </p:nvSpPr>
            <p:spPr>
              <a:xfrm>
                <a:off x="7920035" y="5924549"/>
                <a:ext cx="442915" cy="2200274"/>
              </a:xfrm>
              <a:custGeom>
                <a:avLst/>
                <a:gdLst>
                  <a:gd name="connsiteX0" fmla="*/ 442915 w 442915"/>
                  <a:gd name="connsiteY0" fmla="*/ 1652587 h 2200274"/>
                  <a:gd name="connsiteX1" fmla="*/ 442915 w 442915"/>
                  <a:gd name="connsiteY1" fmla="*/ 1695451 h 2200274"/>
                  <a:gd name="connsiteX2" fmla="*/ 408624 w 442915"/>
                  <a:gd name="connsiteY2" fmla="*/ 1695451 h 2200274"/>
                  <a:gd name="connsiteX3" fmla="*/ 0 w 442915"/>
                  <a:gd name="connsiteY3" fmla="*/ 0 h 2200274"/>
                  <a:gd name="connsiteX4" fmla="*/ 4763 w 442915"/>
                  <a:gd name="connsiteY4" fmla="*/ 0 h 2200274"/>
                  <a:gd name="connsiteX5" fmla="*/ 442914 w 442915"/>
                  <a:gd name="connsiteY5" fmla="*/ 0 h 2200274"/>
                  <a:gd name="connsiteX6" fmla="*/ 442914 w 442915"/>
                  <a:gd name="connsiteY6" fmla="*/ 1652587 h 2200274"/>
                  <a:gd name="connsiteX7" fmla="*/ 408623 w 442915"/>
                  <a:gd name="connsiteY7" fmla="*/ 1695451 h 2200274"/>
                  <a:gd name="connsiteX8" fmla="*/ 408624 w 442915"/>
                  <a:gd name="connsiteY8" fmla="*/ 1695451 h 2200274"/>
                  <a:gd name="connsiteX9" fmla="*/ 4765 w 442915"/>
                  <a:gd name="connsiteY9" fmla="*/ 2200274 h 2200274"/>
                  <a:gd name="connsiteX10" fmla="*/ 4764 w 442915"/>
                  <a:gd name="connsiteY10" fmla="*/ 2200273 h 2200274"/>
                  <a:gd name="connsiteX11" fmla="*/ 1 w 442915"/>
                  <a:gd name="connsiteY11" fmla="*/ 2194319 h 2200274"/>
                  <a:gd name="connsiteX12" fmla="*/ 1 w 442915"/>
                  <a:gd name="connsiteY12" fmla="*/ 1695451 h 2200274"/>
                  <a:gd name="connsiteX13" fmla="*/ 0 w 442915"/>
                  <a:gd name="connsiteY13" fmla="*/ 1695451 h 2200274"/>
                  <a:gd name="connsiteX14" fmla="*/ 0 w 442915"/>
                  <a:gd name="connsiteY14" fmla="*/ 1652587 h 2200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42915" h="2200274">
                    <a:moveTo>
                      <a:pt x="442915" y="1652587"/>
                    </a:moveTo>
                    <a:lnTo>
                      <a:pt x="442915" y="1695451"/>
                    </a:lnTo>
                    <a:lnTo>
                      <a:pt x="408624" y="1695451"/>
                    </a:lnTo>
                    <a:close/>
                    <a:moveTo>
                      <a:pt x="0" y="0"/>
                    </a:moveTo>
                    <a:lnTo>
                      <a:pt x="4763" y="0"/>
                    </a:lnTo>
                    <a:lnTo>
                      <a:pt x="442914" y="0"/>
                    </a:lnTo>
                    <a:lnTo>
                      <a:pt x="442914" y="1652587"/>
                    </a:lnTo>
                    <a:lnTo>
                      <a:pt x="408623" y="1695451"/>
                    </a:lnTo>
                    <a:lnTo>
                      <a:pt x="408624" y="1695451"/>
                    </a:lnTo>
                    <a:lnTo>
                      <a:pt x="4765" y="2200274"/>
                    </a:lnTo>
                    <a:lnTo>
                      <a:pt x="4764" y="2200273"/>
                    </a:lnTo>
                    <a:lnTo>
                      <a:pt x="1" y="2194319"/>
                    </a:lnTo>
                    <a:lnTo>
                      <a:pt x="1" y="1695451"/>
                    </a:lnTo>
                    <a:lnTo>
                      <a:pt x="0" y="1695451"/>
                    </a:lnTo>
                    <a:lnTo>
                      <a:pt x="0" y="165258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6" name="Group 135">
              <a:extLst>
                <a:ext uri="{FF2B5EF4-FFF2-40B4-BE49-F238E27FC236}">
                  <a16:creationId xmlns:a16="http://schemas.microsoft.com/office/drawing/2014/main" id="{7D483C34-F2DF-CE7C-F61E-B202425D53AC}"/>
                </a:ext>
              </a:extLst>
            </p:cNvPr>
            <p:cNvGrpSpPr/>
            <p:nvPr/>
          </p:nvGrpSpPr>
          <p:grpSpPr>
            <a:xfrm>
              <a:off x="8204000" y="1765957"/>
              <a:ext cx="8261571" cy="2333034"/>
              <a:chOff x="5715000" y="5924549"/>
              <a:chExt cx="7791451" cy="2200274"/>
            </a:xfrm>
            <a:effectLst>
              <a:outerShdw blurRad="63500" dist="38100" dir="5400000" algn="t" rotWithShape="0">
                <a:prstClr val="black">
                  <a:alpha val="30000"/>
                </a:prstClr>
              </a:outerShdw>
            </a:effectLst>
          </p:grpSpPr>
          <p:sp>
            <p:nvSpPr>
              <p:cNvPr id="137" name="Freeform: Shape 136">
                <a:extLst>
                  <a:ext uri="{FF2B5EF4-FFF2-40B4-BE49-F238E27FC236}">
                    <a16:creationId xmlns:a16="http://schemas.microsoft.com/office/drawing/2014/main" id="{2A7E7C08-E5FE-E91E-467E-5CAA55FAD3D9}"/>
                  </a:ext>
                </a:extLst>
              </p:cNvPr>
              <p:cNvSpPr/>
              <p:nvPr/>
            </p:nvSpPr>
            <p:spPr>
              <a:xfrm>
                <a:off x="8362950" y="5924550"/>
                <a:ext cx="5143501" cy="1695451"/>
              </a:xfrm>
              <a:custGeom>
                <a:avLst/>
                <a:gdLst>
                  <a:gd name="connsiteX0" fmla="*/ 0 w 5143501"/>
                  <a:gd name="connsiteY0" fmla="*/ 0 h 1695451"/>
                  <a:gd name="connsiteX1" fmla="*/ 5143501 w 5143501"/>
                  <a:gd name="connsiteY1" fmla="*/ 0 h 1695451"/>
                  <a:gd name="connsiteX2" fmla="*/ 5143501 w 5143501"/>
                  <a:gd name="connsiteY2" fmla="*/ 1268739 h 1695451"/>
                  <a:gd name="connsiteX3" fmla="*/ 4716789 w 5143501"/>
                  <a:gd name="connsiteY3" fmla="*/ 1695451 h 1695451"/>
                  <a:gd name="connsiteX4" fmla="*/ 0 w 5143501"/>
                  <a:gd name="connsiteY4" fmla="*/ 1695451 h 1695451"/>
                  <a:gd name="connsiteX5" fmla="*/ 0 w 5143501"/>
                  <a:gd name="connsiteY5" fmla="*/ 1652587 h 1695451"/>
                  <a:gd name="connsiteX6" fmla="*/ 0 w 5143501"/>
                  <a:gd name="connsiteY6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3501" h="1695451">
                    <a:moveTo>
                      <a:pt x="0" y="0"/>
                    </a:moveTo>
                    <a:lnTo>
                      <a:pt x="5143501" y="0"/>
                    </a:lnTo>
                    <a:lnTo>
                      <a:pt x="5143501" y="1268739"/>
                    </a:lnTo>
                    <a:cubicBezTo>
                      <a:pt x="5143501" y="1504406"/>
                      <a:pt x="4952456" y="1695451"/>
                      <a:pt x="4716789" y="1695451"/>
                    </a:cubicBezTo>
                    <a:lnTo>
                      <a:pt x="0" y="1695451"/>
                    </a:lnTo>
                    <a:lnTo>
                      <a:pt x="0" y="165258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38" name="Freeform: Shape 137">
                <a:extLst>
                  <a:ext uri="{FF2B5EF4-FFF2-40B4-BE49-F238E27FC236}">
                    <a16:creationId xmlns:a16="http://schemas.microsoft.com/office/drawing/2014/main" id="{B3B2C650-0D97-7F65-EB30-9EF96EE723C1}"/>
                  </a:ext>
                </a:extLst>
              </p:cNvPr>
              <p:cNvSpPr/>
              <p:nvPr/>
            </p:nvSpPr>
            <p:spPr>
              <a:xfrm>
                <a:off x="5715000" y="5924550"/>
                <a:ext cx="1766884" cy="1695451"/>
              </a:xfrm>
              <a:custGeom>
                <a:avLst/>
                <a:gdLst>
                  <a:gd name="connsiteX0" fmla="*/ 0 w 1766884"/>
                  <a:gd name="connsiteY0" fmla="*/ 0 h 1695451"/>
                  <a:gd name="connsiteX1" fmla="*/ 1766884 w 1766884"/>
                  <a:gd name="connsiteY1" fmla="*/ 0 h 1695451"/>
                  <a:gd name="connsiteX2" fmla="*/ 1766884 w 1766884"/>
                  <a:gd name="connsiteY2" fmla="*/ 1695451 h 1695451"/>
                  <a:gd name="connsiteX3" fmla="*/ 426712 w 1766884"/>
                  <a:gd name="connsiteY3" fmla="*/ 1695451 h 1695451"/>
                  <a:gd name="connsiteX4" fmla="*/ 0 w 1766884"/>
                  <a:gd name="connsiteY4" fmla="*/ 1268739 h 1695451"/>
                  <a:gd name="connsiteX5" fmla="*/ 0 w 1766884"/>
                  <a:gd name="connsiteY5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66884" h="1695451">
                    <a:moveTo>
                      <a:pt x="0" y="0"/>
                    </a:moveTo>
                    <a:lnTo>
                      <a:pt x="1766884" y="0"/>
                    </a:lnTo>
                    <a:lnTo>
                      <a:pt x="1766884" y="1695451"/>
                    </a:lnTo>
                    <a:lnTo>
                      <a:pt x="426712" y="1695451"/>
                    </a:lnTo>
                    <a:cubicBezTo>
                      <a:pt x="191045" y="1695451"/>
                      <a:pt x="0" y="1504406"/>
                      <a:pt x="0" y="1268739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39" name="Freeform: Shape 138">
                <a:extLst>
                  <a:ext uri="{FF2B5EF4-FFF2-40B4-BE49-F238E27FC236}">
                    <a16:creationId xmlns:a16="http://schemas.microsoft.com/office/drawing/2014/main" id="{58B6BA71-21D8-EA8B-C1FF-E125EE9C4719}"/>
                  </a:ext>
                </a:extLst>
              </p:cNvPr>
              <p:cNvSpPr/>
              <p:nvPr/>
            </p:nvSpPr>
            <p:spPr>
              <a:xfrm>
                <a:off x="7481885" y="5924550"/>
                <a:ext cx="438151" cy="2194319"/>
              </a:xfrm>
              <a:custGeom>
                <a:avLst/>
                <a:gdLst>
                  <a:gd name="connsiteX0" fmla="*/ 0 w 438151"/>
                  <a:gd name="connsiteY0" fmla="*/ 0 h 2194319"/>
                  <a:gd name="connsiteX1" fmla="*/ 438151 w 438151"/>
                  <a:gd name="connsiteY1" fmla="*/ 0 h 2194319"/>
                  <a:gd name="connsiteX2" fmla="*/ 438151 w 438151"/>
                  <a:gd name="connsiteY2" fmla="*/ 1652587 h 2194319"/>
                  <a:gd name="connsiteX3" fmla="*/ 438151 w 438151"/>
                  <a:gd name="connsiteY3" fmla="*/ 1695451 h 2194319"/>
                  <a:gd name="connsiteX4" fmla="*/ 438151 w 438151"/>
                  <a:gd name="connsiteY4" fmla="*/ 2194319 h 2194319"/>
                  <a:gd name="connsiteX5" fmla="*/ 39056 w 438151"/>
                  <a:gd name="connsiteY5" fmla="*/ 1695451 h 2194319"/>
                  <a:gd name="connsiteX6" fmla="*/ 0 w 438151"/>
                  <a:gd name="connsiteY6" fmla="*/ 1695451 h 2194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8151" h="2194319">
                    <a:moveTo>
                      <a:pt x="0" y="0"/>
                    </a:moveTo>
                    <a:lnTo>
                      <a:pt x="438151" y="0"/>
                    </a:lnTo>
                    <a:lnTo>
                      <a:pt x="438151" y="1652587"/>
                    </a:lnTo>
                    <a:lnTo>
                      <a:pt x="438151" y="1695451"/>
                    </a:lnTo>
                    <a:lnTo>
                      <a:pt x="438151" y="2194319"/>
                    </a:lnTo>
                    <a:lnTo>
                      <a:pt x="39056" y="1695451"/>
                    </a:lnTo>
                    <a:lnTo>
                      <a:pt x="0" y="169545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40" name="Freeform: Shape 139">
                <a:extLst>
                  <a:ext uri="{FF2B5EF4-FFF2-40B4-BE49-F238E27FC236}">
                    <a16:creationId xmlns:a16="http://schemas.microsoft.com/office/drawing/2014/main" id="{ED201E51-B3A6-EABB-9C40-2B4157288E53}"/>
                  </a:ext>
                </a:extLst>
              </p:cNvPr>
              <p:cNvSpPr/>
              <p:nvPr/>
            </p:nvSpPr>
            <p:spPr>
              <a:xfrm>
                <a:off x="7920035" y="5924549"/>
                <a:ext cx="442915" cy="2200274"/>
              </a:xfrm>
              <a:custGeom>
                <a:avLst/>
                <a:gdLst>
                  <a:gd name="connsiteX0" fmla="*/ 442915 w 442915"/>
                  <a:gd name="connsiteY0" fmla="*/ 1652587 h 2200274"/>
                  <a:gd name="connsiteX1" fmla="*/ 442915 w 442915"/>
                  <a:gd name="connsiteY1" fmla="*/ 1695451 h 2200274"/>
                  <a:gd name="connsiteX2" fmla="*/ 408624 w 442915"/>
                  <a:gd name="connsiteY2" fmla="*/ 1695451 h 2200274"/>
                  <a:gd name="connsiteX3" fmla="*/ 0 w 442915"/>
                  <a:gd name="connsiteY3" fmla="*/ 0 h 2200274"/>
                  <a:gd name="connsiteX4" fmla="*/ 4763 w 442915"/>
                  <a:gd name="connsiteY4" fmla="*/ 0 h 2200274"/>
                  <a:gd name="connsiteX5" fmla="*/ 442914 w 442915"/>
                  <a:gd name="connsiteY5" fmla="*/ 0 h 2200274"/>
                  <a:gd name="connsiteX6" fmla="*/ 442914 w 442915"/>
                  <a:gd name="connsiteY6" fmla="*/ 1652587 h 2200274"/>
                  <a:gd name="connsiteX7" fmla="*/ 408623 w 442915"/>
                  <a:gd name="connsiteY7" fmla="*/ 1695451 h 2200274"/>
                  <a:gd name="connsiteX8" fmla="*/ 408624 w 442915"/>
                  <a:gd name="connsiteY8" fmla="*/ 1695451 h 2200274"/>
                  <a:gd name="connsiteX9" fmla="*/ 4765 w 442915"/>
                  <a:gd name="connsiteY9" fmla="*/ 2200274 h 2200274"/>
                  <a:gd name="connsiteX10" fmla="*/ 4764 w 442915"/>
                  <a:gd name="connsiteY10" fmla="*/ 2200273 h 2200274"/>
                  <a:gd name="connsiteX11" fmla="*/ 1 w 442915"/>
                  <a:gd name="connsiteY11" fmla="*/ 2194319 h 2200274"/>
                  <a:gd name="connsiteX12" fmla="*/ 1 w 442915"/>
                  <a:gd name="connsiteY12" fmla="*/ 1695451 h 2200274"/>
                  <a:gd name="connsiteX13" fmla="*/ 0 w 442915"/>
                  <a:gd name="connsiteY13" fmla="*/ 1695451 h 2200274"/>
                  <a:gd name="connsiteX14" fmla="*/ 0 w 442915"/>
                  <a:gd name="connsiteY14" fmla="*/ 1652587 h 2200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42915" h="2200274">
                    <a:moveTo>
                      <a:pt x="442915" y="1652587"/>
                    </a:moveTo>
                    <a:lnTo>
                      <a:pt x="442915" y="1695451"/>
                    </a:lnTo>
                    <a:lnTo>
                      <a:pt x="408624" y="1695451"/>
                    </a:lnTo>
                    <a:close/>
                    <a:moveTo>
                      <a:pt x="0" y="0"/>
                    </a:moveTo>
                    <a:lnTo>
                      <a:pt x="4763" y="0"/>
                    </a:lnTo>
                    <a:lnTo>
                      <a:pt x="442914" y="0"/>
                    </a:lnTo>
                    <a:lnTo>
                      <a:pt x="442914" y="1652587"/>
                    </a:lnTo>
                    <a:lnTo>
                      <a:pt x="408623" y="1695451"/>
                    </a:lnTo>
                    <a:lnTo>
                      <a:pt x="408624" y="1695451"/>
                    </a:lnTo>
                    <a:lnTo>
                      <a:pt x="4765" y="2200274"/>
                    </a:lnTo>
                    <a:lnTo>
                      <a:pt x="4764" y="2200273"/>
                    </a:lnTo>
                    <a:lnTo>
                      <a:pt x="1" y="2194319"/>
                    </a:lnTo>
                    <a:lnTo>
                      <a:pt x="1" y="1695451"/>
                    </a:lnTo>
                    <a:lnTo>
                      <a:pt x="0" y="1695451"/>
                    </a:lnTo>
                    <a:lnTo>
                      <a:pt x="0" y="1652587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12D5EAAA-67EC-2853-491D-1B9A9747DC31}"/>
              </a:ext>
            </a:extLst>
          </p:cNvPr>
          <p:cNvGrpSpPr/>
          <p:nvPr/>
        </p:nvGrpSpPr>
        <p:grpSpPr>
          <a:xfrm>
            <a:off x="11874985" y="2205617"/>
            <a:ext cx="3839596" cy="1028069"/>
            <a:chOff x="11874985" y="2205617"/>
            <a:chExt cx="3839596" cy="1028069"/>
          </a:xfrm>
        </p:grpSpPr>
        <p:sp>
          <p:nvSpPr>
            <p:cNvPr id="146" name="Google Shape;611;p22">
              <a:extLst>
                <a:ext uri="{FF2B5EF4-FFF2-40B4-BE49-F238E27FC236}">
                  <a16:creationId xmlns:a16="http://schemas.microsoft.com/office/drawing/2014/main" id="{039D9B4A-B9E2-2F62-EE5A-D0B308FFD2D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056427" y="2205617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+mj-lt"/>
                </a:rPr>
                <a:t>LEGACY</a:t>
              </a:r>
              <a:endParaRPr lang="en-US" altLang="en-US" sz="2000" b="1" dirty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endParaRPr>
            </a:p>
          </p:txBody>
        </p:sp>
        <p:sp>
          <p:nvSpPr>
            <p:cNvPr id="147" name="Google Shape;626;p22">
              <a:extLst>
                <a:ext uri="{FF2B5EF4-FFF2-40B4-BE49-F238E27FC236}">
                  <a16:creationId xmlns:a16="http://schemas.microsoft.com/office/drawing/2014/main" id="{930E30FF-2F4B-A955-31A2-39A0E9BEAD0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874985" y="2559412"/>
              <a:ext cx="3658154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en-US" sz="1600" b="1" dirty="0" err="1">
                  <a:solidFill>
                    <a:schemeClr val="tx1">
                      <a:lumMod val="60000"/>
                      <a:lumOff val="40000"/>
                    </a:schemeClr>
                  </a:solidFill>
                  <a:latin typeface="+mj-lt"/>
                </a:rPr>
                <a:t>Dấu</a:t>
              </a:r>
              <a:r>
                <a:rPr lang="en-US" sz="1600" b="1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+mj-lt"/>
                </a:rPr>
                <a:t> </a:t>
              </a:r>
              <a:r>
                <a:rPr lang="en-US" sz="1600" b="1" dirty="0" err="1">
                  <a:solidFill>
                    <a:schemeClr val="tx1">
                      <a:lumMod val="60000"/>
                      <a:lumOff val="40000"/>
                    </a:schemeClr>
                  </a:solidFill>
                  <a:latin typeface="+mj-lt"/>
                </a:rPr>
                <a:t>Ấn</a:t>
              </a:r>
              <a:r>
                <a:rPr lang="en-US" sz="1600" b="1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+mj-lt"/>
                </a:rPr>
                <a:t>:</a:t>
              </a:r>
              <a:r>
                <a:rPr lang="en-US" sz="16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tx1">
                      <a:lumMod val="60000"/>
                      <a:lumOff val="40000"/>
                    </a:schemeClr>
                  </a:solidFill>
                  <a:latin typeface="+mj-lt"/>
                </a:rPr>
                <a:t>Để</a:t>
              </a:r>
              <a:r>
                <a:rPr lang="en-US" sz="16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tx1">
                      <a:lumMod val="60000"/>
                      <a:lumOff val="40000"/>
                    </a:schemeClr>
                  </a:solidFill>
                  <a:latin typeface="+mj-lt"/>
                </a:rPr>
                <a:t>lại</a:t>
              </a:r>
              <a:r>
                <a:rPr lang="en-US" sz="16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tx1">
                      <a:lumMod val="60000"/>
                      <a:lumOff val="40000"/>
                    </a:schemeClr>
                  </a:solidFill>
                  <a:latin typeface="+mj-lt"/>
                </a:rPr>
                <a:t>giá</a:t>
              </a:r>
              <a:r>
                <a:rPr lang="en-US" sz="16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tx1">
                      <a:lumMod val="60000"/>
                      <a:lumOff val="40000"/>
                    </a:schemeClr>
                  </a:solidFill>
                  <a:latin typeface="+mj-lt"/>
                </a:rPr>
                <a:t>trị</a:t>
              </a:r>
              <a:r>
                <a:rPr lang="en-US" sz="16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tx1">
                      <a:lumMod val="60000"/>
                      <a:lumOff val="40000"/>
                    </a:schemeClr>
                  </a:solidFill>
                  <a:latin typeface="+mj-lt"/>
                </a:rPr>
                <a:t>bền</a:t>
              </a:r>
              <a:r>
                <a:rPr lang="en-US" sz="16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tx1">
                      <a:lumMod val="60000"/>
                      <a:lumOff val="40000"/>
                    </a:schemeClr>
                  </a:solidFill>
                  <a:latin typeface="+mj-lt"/>
                </a:rPr>
                <a:t>vững</a:t>
              </a:r>
              <a:r>
                <a:rPr lang="en-US" sz="16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+mj-lt"/>
                </a:rPr>
                <a:t> qua </a:t>
              </a:r>
              <a:r>
                <a:rPr lang="en-US" sz="1600" dirty="0" err="1">
                  <a:solidFill>
                    <a:schemeClr val="tx1">
                      <a:lumMod val="60000"/>
                      <a:lumOff val="40000"/>
                    </a:schemeClr>
                  </a:solidFill>
                  <a:latin typeface="+mj-lt"/>
                </a:rPr>
                <a:t>hành</a:t>
              </a:r>
              <a:r>
                <a:rPr lang="en-US" sz="16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tx1">
                      <a:lumMod val="60000"/>
                      <a:lumOff val="40000"/>
                    </a:schemeClr>
                  </a:solidFill>
                  <a:latin typeface="+mj-lt"/>
                </a:rPr>
                <a:t>động</a:t>
              </a:r>
              <a:r>
                <a:rPr lang="en-US" sz="16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tx1">
                      <a:lumMod val="60000"/>
                      <a:lumOff val="40000"/>
                    </a:schemeClr>
                  </a:solidFill>
                  <a:latin typeface="+mj-lt"/>
                </a:rPr>
                <a:t>lãnh</a:t>
              </a:r>
              <a:r>
                <a:rPr lang="en-US" sz="16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tx1">
                      <a:lumMod val="60000"/>
                      <a:lumOff val="40000"/>
                    </a:schemeClr>
                  </a:solidFill>
                  <a:latin typeface="+mj-lt"/>
                </a:rPr>
                <a:t>đạo</a:t>
              </a:r>
              <a:r>
                <a:rPr lang="en-US" sz="1600" dirty="0">
                  <a:solidFill>
                    <a:schemeClr val="tx1">
                      <a:lumMod val="60000"/>
                      <a:lumOff val="40000"/>
                    </a:schemeClr>
                  </a:solidFill>
                  <a:latin typeface="+mj-lt"/>
                </a:rPr>
                <a:t>.</a:t>
              </a:r>
              <a:endParaRPr lang="en-US" altLang="en-US" sz="1600" dirty="0">
                <a:solidFill>
                  <a:schemeClr val="tx1">
                    <a:lumMod val="60000"/>
                    <a:lumOff val="4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E3E5AA16-2C2B-B843-43E4-534045E7A668}"/>
              </a:ext>
            </a:extLst>
          </p:cNvPr>
          <p:cNvGrpSpPr/>
          <p:nvPr/>
        </p:nvGrpSpPr>
        <p:grpSpPr>
          <a:xfrm>
            <a:off x="9015829" y="2108588"/>
            <a:ext cx="1671266" cy="997533"/>
            <a:chOff x="2093792" y="4580405"/>
            <a:chExt cx="2009551" cy="940769"/>
          </a:xfrm>
        </p:grpSpPr>
        <p:sp>
          <p:nvSpPr>
            <p:cNvPr id="149" name="Google Shape;611;p22">
              <a:extLst>
                <a:ext uri="{FF2B5EF4-FFF2-40B4-BE49-F238E27FC236}">
                  <a16:creationId xmlns:a16="http://schemas.microsoft.com/office/drawing/2014/main" id="{770374D5-FF41-94D4-7B59-925C6FCAA5C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3792" y="4580405"/>
              <a:ext cx="2009551" cy="385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2400" dirty="0">
                  <a:solidFill>
                    <a:schemeClr val="bg1">
                      <a:lumMod val="65000"/>
                    </a:schemeClr>
                  </a:solidFill>
                  <a:latin typeface="+mn-lt"/>
                  <a:cs typeface="Open Sans" panose="020B0606030504020204" pitchFamily="34" charset="0"/>
                  <a:sym typeface="Open Sans" panose="020B0606030504020204" pitchFamily="34" charset="0"/>
                </a:rPr>
                <a:t>STEP</a:t>
              </a:r>
              <a:endParaRPr lang="en-US" altLang="en-US" sz="2000" dirty="0">
                <a:solidFill>
                  <a:schemeClr val="bg1">
                    <a:lumMod val="65000"/>
                  </a:schemeClr>
                </a:solidFill>
                <a:latin typeface="+mn-lt"/>
              </a:endParaRPr>
            </a:p>
          </p:txBody>
        </p:sp>
        <p:sp>
          <p:nvSpPr>
            <p:cNvPr id="150" name="Google Shape;611;p22">
              <a:extLst>
                <a:ext uri="{FF2B5EF4-FFF2-40B4-BE49-F238E27FC236}">
                  <a16:creationId xmlns:a16="http://schemas.microsoft.com/office/drawing/2014/main" id="{E9BBDDE7-DC0B-F2E3-0992-04230506541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3792" y="4828152"/>
              <a:ext cx="2009551" cy="6930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bg1">
                      <a:lumMod val="65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05</a:t>
              </a:r>
              <a:endParaRPr lang="en-US" altLang="en-US" sz="6000" b="1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</p:grpSp>
      <p:sp>
        <p:nvSpPr>
          <p:cNvPr id="151" name="!!SubTitle">
            <a:extLst>
              <a:ext uri="{FF2B5EF4-FFF2-40B4-BE49-F238E27FC236}">
                <a16:creationId xmlns:a16="http://schemas.microsoft.com/office/drawing/2014/main" id="{89A65042-FE46-F996-EFEF-B74DB620F8DE}"/>
              </a:ext>
            </a:extLst>
          </p:cNvPr>
          <p:cNvSpPr txBox="1"/>
          <p:nvPr/>
        </p:nvSpPr>
        <p:spPr>
          <a:xfrm>
            <a:off x="17537929" y="8890154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52" name="!!MainTitle1">
            <a:extLst>
              <a:ext uri="{FF2B5EF4-FFF2-40B4-BE49-F238E27FC236}">
                <a16:creationId xmlns:a16="http://schemas.microsoft.com/office/drawing/2014/main" id="{FF804FD3-E96F-AEBB-9391-0F2218E2E8CC}"/>
              </a:ext>
            </a:extLst>
          </p:cNvPr>
          <p:cNvSpPr txBox="1"/>
          <p:nvPr/>
        </p:nvSpPr>
        <p:spPr>
          <a:xfrm>
            <a:off x="16937060" y="9207908"/>
            <a:ext cx="5625258" cy="240065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Leadership</a:t>
            </a:r>
          </a:p>
          <a:p>
            <a:pPr lvl="0" algn="r">
              <a:defRPr/>
            </a:pP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Ascent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153" name="Group 152">
            <a:extLst>
              <a:ext uri="{FF2B5EF4-FFF2-40B4-BE49-F238E27FC236}">
                <a16:creationId xmlns:a16="http://schemas.microsoft.com/office/drawing/2014/main" id="{EBB5A793-2854-4E8A-C079-14EEA96D51B8}"/>
              </a:ext>
            </a:extLst>
          </p:cNvPr>
          <p:cNvGrpSpPr/>
          <p:nvPr/>
        </p:nvGrpSpPr>
        <p:grpSpPr>
          <a:xfrm>
            <a:off x="9500652" y="10638342"/>
            <a:ext cx="770595" cy="886497"/>
            <a:chOff x="998817" y="1278569"/>
            <a:chExt cx="477107" cy="548866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3880631A-F01A-455C-5255-2EAE10B299B6}"/>
                </a:ext>
              </a:extLst>
            </p:cNvPr>
            <p:cNvSpPr/>
            <p:nvPr/>
          </p:nvSpPr>
          <p:spPr>
            <a:xfrm>
              <a:off x="998817" y="1278569"/>
              <a:ext cx="477107" cy="548866"/>
            </a:xfrm>
            <a:custGeom>
              <a:avLst/>
              <a:gdLst>
                <a:gd name="connsiteX0" fmla="*/ 448184 w 477107"/>
                <a:gd name="connsiteY0" fmla="*/ 357091 h 548866"/>
                <a:gd name="connsiteX1" fmla="*/ 423323 w 477107"/>
                <a:gd name="connsiteY1" fmla="*/ 328992 h 548866"/>
                <a:gd name="connsiteX2" fmla="*/ 323882 w 477107"/>
                <a:gd name="connsiteY2" fmla="*/ 293178 h 548866"/>
                <a:gd name="connsiteX3" fmla="*/ 318167 w 477107"/>
                <a:gd name="connsiteY3" fmla="*/ 293178 h 548866"/>
                <a:gd name="connsiteX4" fmla="*/ 318167 w 477107"/>
                <a:gd name="connsiteY4" fmla="*/ 293178 h 548866"/>
                <a:gd name="connsiteX5" fmla="*/ 294450 w 477107"/>
                <a:gd name="connsiteY5" fmla="*/ 265365 h 548866"/>
                <a:gd name="connsiteX6" fmla="*/ 297022 w 477107"/>
                <a:gd name="connsiteY6" fmla="*/ 263079 h 548866"/>
                <a:gd name="connsiteX7" fmla="*/ 299879 w 477107"/>
                <a:gd name="connsiteY7" fmla="*/ 259936 h 548866"/>
                <a:gd name="connsiteX8" fmla="*/ 302070 w 477107"/>
                <a:gd name="connsiteY8" fmla="*/ 257554 h 548866"/>
                <a:gd name="connsiteX9" fmla="*/ 304547 w 477107"/>
                <a:gd name="connsiteY9" fmla="*/ 254506 h 548866"/>
                <a:gd name="connsiteX10" fmla="*/ 306928 w 477107"/>
                <a:gd name="connsiteY10" fmla="*/ 251458 h 548866"/>
                <a:gd name="connsiteX11" fmla="*/ 308357 w 477107"/>
                <a:gd name="connsiteY11" fmla="*/ 249458 h 548866"/>
                <a:gd name="connsiteX12" fmla="*/ 311500 w 477107"/>
                <a:gd name="connsiteY12" fmla="*/ 244886 h 548866"/>
                <a:gd name="connsiteX13" fmla="*/ 312071 w 477107"/>
                <a:gd name="connsiteY13" fmla="*/ 243838 h 548866"/>
                <a:gd name="connsiteX14" fmla="*/ 327121 w 477107"/>
                <a:gd name="connsiteY14" fmla="*/ 212501 h 548866"/>
                <a:gd name="connsiteX15" fmla="*/ 327121 w 477107"/>
                <a:gd name="connsiteY15" fmla="*/ 212501 h 548866"/>
                <a:gd name="connsiteX16" fmla="*/ 332455 w 477107"/>
                <a:gd name="connsiteY16" fmla="*/ 210691 h 548866"/>
                <a:gd name="connsiteX17" fmla="*/ 333884 w 477107"/>
                <a:gd name="connsiteY17" fmla="*/ 210025 h 548866"/>
                <a:gd name="connsiteX18" fmla="*/ 338646 w 477107"/>
                <a:gd name="connsiteY18" fmla="*/ 206691 h 548866"/>
                <a:gd name="connsiteX19" fmla="*/ 339694 w 477107"/>
                <a:gd name="connsiteY19" fmla="*/ 205738 h 548866"/>
                <a:gd name="connsiteX20" fmla="*/ 343123 w 477107"/>
                <a:gd name="connsiteY20" fmla="*/ 202119 h 548866"/>
                <a:gd name="connsiteX21" fmla="*/ 344361 w 477107"/>
                <a:gd name="connsiteY21" fmla="*/ 200500 h 548866"/>
                <a:gd name="connsiteX22" fmla="*/ 347028 w 477107"/>
                <a:gd name="connsiteY22" fmla="*/ 196594 h 548866"/>
                <a:gd name="connsiteX23" fmla="*/ 348171 w 477107"/>
                <a:gd name="connsiteY23" fmla="*/ 194594 h 548866"/>
                <a:gd name="connsiteX24" fmla="*/ 350362 w 477107"/>
                <a:gd name="connsiteY24" fmla="*/ 190403 h 548866"/>
                <a:gd name="connsiteX25" fmla="*/ 351791 w 477107"/>
                <a:gd name="connsiteY25" fmla="*/ 187355 h 548866"/>
                <a:gd name="connsiteX26" fmla="*/ 353886 w 477107"/>
                <a:gd name="connsiteY26" fmla="*/ 182116 h 548866"/>
                <a:gd name="connsiteX27" fmla="*/ 356363 w 477107"/>
                <a:gd name="connsiteY27" fmla="*/ 174973 h 548866"/>
                <a:gd name="connsiteX28" fmla="*/ 356363 w 477107"/>
                <a:gd name="connsiteY28" fmla="*/ 174973 h 548866"/>
                <a:gd name="connsiteX29" fmla="*/ 359030 w 477107"/>
                <a:gd name="connsiteY29" fmla="*/ 163924 h 548866"/>
                <a:gd name="connsiteX30" fmla="*/ 359030 w 477107"/>
                <a:gd name="connsiteY30" fmla="*/ 162971 h 548866"/>
                <a:gd name="connsiteX31" fmla="*/ 359792 w 477107"/>
                <a:gd name="connsiteY31" fmla="*/ 155351 h 548866"/>
                <a:gd name="connsiteX32" fmla="*/ 356267 w 477107"/>
                <a:gd name="connsiteY32" fmla="*/ 136301 h 548866"/>
                <a:gd name="connsiteX33" fmla="*/ 346742 w 477107"/>
                <a:gd name="connsiteY33" fmla="*/ 126776 h 548866"/>
                <a:gd name="connsiteX34" fmla="*/ 343218 w 477107"/>
                <a:gd name="connsiteY34" fmla="*/ 124490 h 548866"/>
                <a:gd name="connsiteX35" fmla="*/ 339599 w 477107"/>
                <a:gd name="connsiteY35" fmla="*/ 61530 h 548866"/>
                <a:gd name="connsiteX36" fmla="*/ 319596 w 477107"/>
                <a:gd name="connsiteY36" fmla="*/ 41051 h 548866"/>
                <a:gd name="connsiteX37" fmla="*/ 252921 w 477107"/>
                <a:gd name="connsiteY37" fmla="*/ 4475 h 548866"/>
                <a:gd name="connsiteX38" fmla="*/ 174435 w 477107"/>
                <a:gd name="connsiteY38" fmla="*/ 12190 h 548866"/>
                <a:gd name="connsiteX39" fmla="*/ 158243 w 477107"/>
                <a:gd name="connsiteY39" fmla="*/ 38479 h 548866"/>
                <a:gd name="connsiteX40" fmla="*/ 145098 w 477107"/>
                <a:gd name="connsiteY40" fmla="*/ 43051 h 548866"/>
                <a:gd name="connsiteX41" fmla="*/ 133859 w 477107"/>
                <a:gd name="connsiteY41" fmla="*/ 64292 h 548866"/>
                <a:gd name="connsiteX42" fmla="*/ 133859 w 477107"/>
                <a:gd name="connsiteY42" fmla="*/ 124204 h 548866"/>
                <a:gd name="connsiteX43" fmla="*/ 122048 w 477107"/>
                <a:gd name="connsiteY43" fmla="*/ 134587 h 548866"/>
                <a:gd name="connsiteX44" fmla="*/ 121095 w 477107"/>
                <a:gd name="connsiteY44" fmla="*/ 136968 h 548866"/>
                <a:gd name="connsiteX45" fmla="*/ 121095 w 477107"/>
                <a:gd name="connsiteY45" fmla="*/ 136968 h 548866"/>
                <a:gd name="connsiteX46" fmla="*/ 118809 w 477107"/>
                <a:gd name="connsiteY46" fmla="*/ 143159 h 548866"/>
                <a:gd name="connsiteX47" fmla="*/ 121190 w 477107"/>
                <a:gd name="connsiteY47" fmla="*/ 174877 h 548866"/>
                <a:gd name="connsiteX48" fmla="*/ 121190 w 477107"/>
                <a:gd name="connsiteY48" fmla="*/ 174877 h 548866"/>
                <a:gd name="connsiteX49" fmla="*/ 121190 w 477107"/>
                <a:gd name="connsiteY49" fmla="*/ 174877 h 548866"/>
                <a:gd name="connsiteX50" fmla="*/ 121190 w 477107"/>
                <a:gd name="connsiteY50" fmla="*/ 175735 h 548866"/>
                <a:gd name="connsiteX51" fmla="*/ 133382 w 477107"/>
                <a:gd name="connsiteY51" fmla="*/ 201166 h 548866"/>
                <a:gd name="connsiteX52" fmla="*/ 133382 w 477107"/>
                <a:gd name="connsiteY52" fmla="*/ 201738 h 548866"/>
                <a:gd name="connsiteX53" fmla="*/ 136335 w 477107"/>
                <a:gd name="connsiteY53" fmla="*/ 205072 h 548866"/>
                <a:gd name="connsiteX54" fmla="*/ 137478 w 477107"/>
                <a:gd name="connsiteY54" fmla="*/ 206215 h 548866"/>
                <a:gd name="connsiteX55" fmla="*/ 139955 w 477107"/>
                <a:gd name="connsiteY55" fmla="*/ 208120 h 548866"/>
                <a:gd name="connsiteX56" fmla="*/ 141764 w 477107"/>
                <a:gd name="connsiteY56" fmla="*/ 209358 h 548866"/>
                <a:gd name="connsiteX57" fmla="*/ 143955 w 477107"/>
                <a:gd name="connsiteY57" fmla="*/ 210501 h 548866"/>
                <a:gd name="connsiteX58" fmla="*/ 145955 w 477107"/>
                <a:gd name="connsiteY58" fmla="*/ 211453 h 548866"/>
                <a:gd name="connsiteX59" fmla="*/ 149099 w 477107"/>
                <a:gd name="connsiteY59" fmla="*/ 212311 h 548866"/>
                <a:gd name="connsiteX60" fmla="*/ 149956 w 477107"/>
                <a:gd name="connsiteY60" fmla="*/ 212311 h 548866"/>
                <a:gd name="connsiteX61" fmla="*/ 157195 w 477107"/>
                <a:gd name="connsiteY61" fmla="*/ 229360 h 548866"/>
                <a:gd name="connsiteX62" fmla="*/ 184246 w 477107"/>
                <a:gd name="connsiteY62" fmla="*/ 266222 h 548866"/>
                <a:gd name="connsiteX63" fmla="*/ 183579 w 477107"/>
                <a:gd name="connsiteY63" fmla="*/ 266222 h 548866"/>
                <a:gd name="connsiteX64" fmla="*/ 158052 w 477107"/>
                <a:gd name="connsiteY64" fmla="*/ 292130 h 548866"/>
                <a:gd name="connsiteX65" fmla="*/ 152813 w 477107"/>
                <a:gd name="connsiteY65" fmla="*/ 292130 h 548866"/>
                <a:gd name="connsiteX66" fmla="*/ 54325 w 477107"/>
                <a:gd name="connsiteY66" fmla="*/ 329278 h 548866"/>
                <a:gd name="connsiteX67" fmla="*/ 28988 w 477107"/>
                <a:gd name="connsiteY67" fmla="*/ 357853 h 548866"/>
                <a:gd name="connsiteX68" fmla="*/ -63 w 477107"/>
                <a:gd name="connsiteY68" fmla="*/ 546829 h 548866"/>
                <a:gd name="connsiteX69" fmla="*/ 14129 w 477107"/>
                <a:gd name="connsiteY69" fmla="*/ 548734 h 548866"/>
                <a:gd name="connsiteX70" fmla="*/ 42704 w 477107"/>
                <a:gd name="connsiteY70" fmla="*/ 360901 h 548866"/>
                <a:gd name="connsiteX71" fmla="*/ 58992 w 477107"/>
                <a:gd name="connsiteY71" fmla="*/ 342613 h 548866"/>
                <a:gd name="connsiteX72" fmla="*/ 150908 w 477107"/>
                <a:gd name="connsiteY72" fmla="*/ 309466 h 548866"/>
                <a:gd name="connsiteX73" fmla="*/ 195581 w 477107"/>
                <a:gd name="connsiteY73" fmla="*/ 461866 h 548866"/>
                <a:gd name="connsiteX74" fmla="*/ 202724 w 477107"/>
                <a:gd name="connsiteY74" fmla="*/ 467009 h 548866"/>
                <a:gd name="connsiteX75" fmla="*/ 209392 w 477107"/>
                <a:gd name="connsiteY75" fmla="*/ 461389 h 548866"/>
                <a:gd name="connsiteX76" fmla="*/ 231776 w 477107"/>
                <a:gd name="connsiteY76" fmla="*/ 360424 h 548866"/>
                <a:gd name="connsiteX77" fmla="*/ 231014 w 477107"/>
                <a:gd name="connsiteY77" fmla="*/ 355281 h 548866"/>
                <a:gd name="connsiteX78" fmla="*/ 213488 w 477107"/>
                <a:gd name="connsiteY78" fmla="*/ 324515 h 548866"/>
                <a:gd name="connsiteX79" fmla="*/ 227585 w 477107"/>
                <a:gd name="connsiteY79" fmla="*/ 313180 h 548866"/>
                <a:gd name="connsiteX80" fmla="*/ 248825 w 477107"/>
                <a:gd name="connsiteY80" fmla="*/ 313180 h 548866"/>
                <a:gd name="connsiteX81" fmla="*/ 263684 w 477107"/>
                <a:gd name="connsiteY81" fmla="*/ 324610 h 548866"/>
                <a:gd name="connsiteX82" fmla="*/ 246063 w 477107"/>
                <a:gd name="connsiteY82" fmla="*/ 355281 h 548866"/>
                <a:gd name="connsiteX83" fmla="*/ 245301 w 477107"/>
                <a:gd name="connsiteY83" fmla="*/ 360424 h 548866"/>
                <a:gd name="connsiteX84" fmla="*/ 267590 w 477107"/>
                <a:gd name="connsiteY84" fmla="*/ 461389 h 548866"/>
                <a:gd name="connsiteX85" fmla="*/ 274352 w 477107"/>
                <a:gd name="connsiteY85" fmla="*/ 467009 h 548866"/>
                <a:gd name="connsiteX86" fmla="*/ 281401 w 477107"/>
                <a:gd name="connsiteY86" fmla="*/ 461866 h 548866"/>
                <a:gd name="connsiteX87" fmla="*/ 326168 w 477107"/>
                <a:gd name="connsiteY87" fmla="*/ 309466 h 548866"/>
                <a:gd name="connsiteX88" fmla="*/ 418466 w 477107"/>
                <a:gd name="connsiteY88" fmla="*/ 342708 h 548866"/>
                <a:gd name="connsiteX89" fmla="*/ 434277 w 477107"/>
                <a:gd name="connsiteY89" fmla="*/ 360520 h 548866"/>
                <a:gd name="connsiteX90" fmla="*/ 462852 w 477107"/>
                <a:gd name="connsiteY90" fmla="*/ 548734 h 548866"/>
                <a:gd name="connsiteX91" fmla="*/ 477044 w 477107"/>
                <a:gd name="connsiteY91" fmla="*/ 546829 h 548866"/>
                <a:gd name="connsiteX92" fmla="*/ 448184 w 477107"/>
                <a:gd name="connsiteY92" fmla="*/ 357091 h 548866"/>
                <a:gd name="connsiteX93" fmla="*/ 162434 w 477107"/>
                <a:gd name="connsiteY93" fmla="*/ 204024 h 548866"/>
                <a:gd name="connsiteX94" fmla="*/ 155671 w 477107"/>
                <a:gd name="connsiteY94" fmla="*/ 199166 h 548866"/>
                <a:gd name="connsiteX95" fmla="*/ 155099 w 477107"/>
                <a:gd name="connsiteY95" fmla="*/ 199166 h 548866"/>
                <a:gd name="connsiteX96" fmla="*/ 151480 w 477107"/>
                <a:gd name="connsiteY96" fmla="*/ 198595 h 548866"/>
                <a:gd name="connsiteX97" fmla="*/ 151480 w 477107"/>
                <a:gd name="connsiteY97" fmla="*/ 198595 h 548866"/>
                <a:gd name="connsiteX98" fmla="*/ 135097 w 477107"/>
                <a:gd name="connsiteY98" fmla="*/ 171544 h 548866"/>
                <a:gd name="connsiteX99" fmla="*/ 135097 w 477107"/>
                <a:gd name="connsiteY99" fmla="*/ 171544 h 548866"/>
                <a:gd name="connsiteX100" fmla="*/ 133573 w 477107"/>
                <a:gd name="connsiteY100" fmla="*/ 165352 h 548866"/>
                <a:gd name="connsiteX101" fmla="*/ 132144 w 477107"/>
                <a:gd name="connsiteY101" fmla="*/ 152875 h 548866"/>
                <a:gd name="connsiteX102" fmla="*/ 132144 w 477107"/>
                <a:gd name="connsiteY102" fmla="*/ 151541 h 548866"/>
                <a:gd name="connsiteX103" fmla="*/ 132144 w 477107"/>
                <a:gd name="connsiteY103" fmla="*/ 148588 h 548866"/>
                <a:gd name="connsiteX104" fmla="*/ 133573 w 477107"/>
                <a:gd name="connsiteY104" fmla="*/ 144302 h 548866"/>
                <a:gd name="connsiteX105" fmla="*/ 143098 w 477107"/>
                <a:gd name="connsiteY105" fmla="*/ 137349 h 548866"/>
                <a:gd name="connsiteX106" fmla="*/ 143860 w 477107"/>
                <a:gd name="connsiteY106" fmla="*/ 137349 h 548866"/>
                <a:gd name="connsiteX107" fmla="*/ 157766 w 477107"/>
                <a:gd name="connsiteY107" fmla="*/ 146874 h 548866"/>
                <a:gd name="connsiteX108" fmla="*/ 166053 w 477107"/>
                <a:gd name="connsiteY108" fmla="*/ 151160 h 548866"/>
                <a:gd name="connsiteX109" fmla="*/ 171482 w 477107"/>
                <a:gd name="connsiteY109" fmla="*/ 143445 h 548866"/>
                <a:gd name="connsiteX110" fmla="*/ 178245 w 477107"/>
                <a:gd name="connsiteY110" fmla="*/ 93153 h 548866"/>
                <a:gd name="connsiteX111" fmla="*/ 182912 w 477107"/>
                <a:gd name="connsiteY111" fmla="*/ 91438 h 548866"/>
                <a:gd name="connsiteX112" fmla="*/ 285116 w 477107"/>
                <a:gd name="connsiteY112" fmla="*/ 102678 h 548866"/>
                <a:gd name="connsiteX113" fmla="*/ 304166 w 477107"/>
                <a:gd name="connsiteY113" fmla="*/ 88867 h 548866"/>
                <a:gd name="connsiteX114" fmla="*/ 304166 w 477107"/>
                <a:gd name="connsiteY114" fmla="*/ 149350 h 548866"/>
                <a:gd name="connsiteX115" fmla="*/ 309309 w 477107"/>
                <a:gd name="connsiteY115" fmla="*/ 157637 h 548866"/>
                <a:gd name="connsiteX116" fmla="*/ 317977 w 477107"/>
                <a:gd name="connsiteY116" fmla="*/ 153160 h 548866"/>
                <a:gd name="connsiteX117" fmla="*/ 333693 w 477107"/>
                <a:gd name="connsiteY117" fmla="*/ 137063 h 548866"/>
                <a:gd name="connsiteX118" fmla="*/ 333693 w 477107"/>
                <a:gd name="connsiteY118" fmla="*/ 137063 h 548866"/>
                <a:gd name="connsiteX119" fmla="*/ 338837 w 477107"/>
                <a:gd name="connsiteY119" fmla="*/ 139349 h 548866"/>
                <a:gd name="connsiteX120" fmla="*/ 345123 w 477107"/>
                <a:gd name="connsiteY120" fmla="*/ 157732 h 548866"/>
                <a:gd name="connsiteX121" fmla="*/ 344647 w 477107"/>
                <a:gd name="connsiteY121" fmla="*/ 161638 h 548866"/>
                <a:gd name="connsiteX122" fmla="*/ 344647 w 477107"/>
                <a:gd name="connsiteY122" fmla="*/ 163257 h 548866"/>
                <a:gd name="connsiteX123" fmla="*/ 342551 w 477107"/>
                <a:gd name="connsiteY123" fmla="*/ 171544 h 548866"/>
                <a:gd name="connsiteX124" fmla="*/ 325692 w 477107"/>
                <a:gd name="connsiteY124" fmla="*/ 198880 h 548866"/>
                <a:gd name="connsiteX125" fmla="*/ 325692 w 477107"/>
                <a:gd name="connsiteY125" fmla="*/ 198880 h 548866"/>
                <a:gd name="connsiteX126" fmla="*/ 322263 w 477107"/>
                <a:gd name="connsiteY126" fmla="*/ 198880 h 548866"/>
                <a:gd name="connsiteX127" fmla="*/ 315024 w 477107"/>
                <a:gd name="connsiteY127" fmla="*/ 203643 h 548866"/>
                <a:gd name="connsiteX128" fmla="*/ 238824 w 477107"/>
                <a:gd name="connsiteY128" fmla="*/ 272604 h 548866"/>
                <a:gd name="connsiteX129" fmla="*/ 162529 w 477107"/>
                <a:gd name="connsiteY129" fmla="*/ 204024 h 548866"/>
                <a:gd name="connsiteX130" fmla="*/ 148718 w 477107"/>
                <a:gd name="connsiteY130" fmla="*/ 65911 h 548866"/>
                <a:gd name="connsiteX131" fmla="*/ 153861 w 477107"/>
                <a:gd name="connsiteY131" fmla="*/ 54767 h 548866"/>
                <a:gd name="connsiteX132" fmla="*/ 163386 w 477107"/>
                <a:gd name="connsiteY132" fmla="*/ 52862 h 548866"/>
                <a:gd name="connsiteX133" fmla="*/ 172577 w 477107"/>
                <a:gd name="connsiteY133" fmla="*/ 48052 h 548866"/>
                <a:gd name="connsiteX134" fmla="*/ 172911 w 477107"/>
                <a:gd name="connsiteY134" fmla="*/ 46004 h 548866"/>
                <a:gd name="connsiteX135" fmla="*/ 172911 w 477107"/>
                <a:gd name="connsiteY135" fmla="*/ 46004 h 548866"/>
                <a:gd name="connsiteX136" fmla="*/ 185103 w 477107"/>
                <a:gd name="connsiteY136" fmla="*/ 24287 h 548866"/>
                <a:gd name="connsiteX137" fmla="*/ 251778 w 477107"/>
                <a:gd name="connsiteY137" fmla="*/ 19429 h 548866"/>
                <a:gd name="connsiteX138" fmla="*/ 310166 w 477107"/>
                <a:gd name="connsiteY138" fmla="*/ 51719 h 548866"/>
                <a:gd name="connsiteX139" fmla="*/ 315596 w 477107"/>
                <a:gd name="connsiteY139" fmla="*/ 55434 h 548866"/>
                <a:gd name="connsiteX140" fmla="*/ 327502 w 477107"/>
                <a:gd name="connsiteY140" fmla="*/ 67245 h 548866"/>
                <a:gd name="connsiteX141" fmla="*/ 330455 w 477107"/>
                <a:gd name="connsiteY141" fmla="*/ 123347 h 548866"/>
                <a:gd name="connsiteX142" fmla="*/ 322644 w 477107"/>
                <a:gd name="connsiteY142" fmla="*/ 126395 h 548866"/>
                <a:gd name="connsiteX143" fmla="*/ 311309 w 477107"/>
                <a:gd name="connsiteY143" fmla="*/ 69245 h 548866"/>
                <a:gd name="connsiteX144" fmla="*/ 304737 w 477107"/>
                <a:gd name="connsiteY144" fmla="*/ 66959 h 548866"/>
                <a:gd name="connsiteX145" fmla="*/ 299403 w 477107"/>
                <a:gd name="connsiteY145" fmla="*/ 71341 h 548866"/>
                <a:gd name="connsiteX146" fmla="*/ 280925 w 477107"/>
                <a:gd name="connsiteY146" fmla="*/ 89629 h 548866"/>
                <a:gd name="connsiteX147" fmla="*/ 188723 w 477107"/>
                <a:gd name="connsiteY147" fmla="*/ 78103 h 548866"/>
                <a:gd name="connsiteX148" fmla="*/ 186818 w 477107"/>
                <a:gd name="connsiteY148" fmla="*/ 77532 h 548866"/>
                <a:gd name="connsiteX149" fmla="*/ 169387 w 477107"/>
                <a:gd name="connsiteY149" fmla="*/ 83152 h 548866"/>
                <a:gd name="connsiteX150" fmla="*/ 157576 w 477107"/>
                <a:gd name="connsiteY150" fmla="*/ 125919 h 548866"/>
                <a:gd name="connsiteX151" fmla="*/ 149003 w 477107"/>
                <a:gd name="connsiteY151" fmla="*/ 123157 h 548866"/>
                <a:gd name="connsiteX152" fmla="*/ 148718 w 477107"/>
                <a:gd name="connsiteY152" fmla="*/ 65911 h 548866"/>
                <a:gd name="connsiteX153" fmla="*/ 276067 w 477107"/>
                <a:gd name="connsiteY153" fmla="*/ 431100 h 548866"/>
                <a:gd name="connsiteX154" fmla="*/ 260351 w 477107"/>
                <a:gd name="connsiteY154" fmla="*/ 360043 h 548866"/>
                <a:gd name="connsiteX155" fmla="*/ 279401 w 477107"/>
                <a:gd name="connsiteY155" fmla="*/ 326325 h 548866"/>
                <a:gd name="connsiteX156" fmla="*/ 277591 w 477107"/>
                <a:gd name="connsiteY156" fmla="*/ 316800 h 548866"/>
                <a:gd name="connsiteX157" fmla="*/ 255588 w 477107"/>
                <a:gd name="connsiteY157" fmla="*/ 300703 h 548866"/>
                <a:gd name="connsiteX158" fmla="*/ 251207 w 477107"/>
                <a:gd name="connsiteY158" fmla="*/ 299274 h 548866"/>
                <a:gd name="connsiteX159" fmla="*/ 224918 w 477107"/>
                <a:gd name="connsiteY159" fmla="*/ 299274 h 548866"/>
                <a:gd name="connsiteX160" fmla="*/ 220441 w 477107"/>
                <a:gd name="connsiteY160" fmla="*/ 300798 h 548866"/>
                <a:gd name="connsiteX161" fmla="*/ 199581 w 477107"/>
                <a:gd name="connsiteY161" fmla="*/ 317562 h 548866"/>
                <a:gd name="connsiteX162" fmla="*/ 197867 w 477107"/>
                <a:gd name="connsiteY162" fmla="*/ 327087 h 548866"/>
                <a:gd name="connsiteX163" fmla="*/ 216917 w 477107"/>
                <a:gd name="connsiteY163" fmla="*/ 360805 h 548866"/>
                <a:gd name="connsiteX164" fmla="*/ 201200 w 477107"/>
                <a:gd name="connsiteY164" fmla="*/ 431862 h 548866"/>
                <a:gd name="connsiteX165" fmla="*/ 164624 w 477107"/>
                <a:gd name="connsiteY165" fmla="*/ 306894 h 548866"/>
                <a:gd name="connsiteX166" fmla="*/ 196628 w 477107"/>
                <a:gd name="connsiteY166" fmla="*/ 278319 h 548866"/>
                <a:gd name="connsiteX167" fmla="*/ 196628 w 477107"/>
                <a:gd name="connsiteY167" fmla="*/ 277081 h 548866"/>
                <a:gd name="connsiteX168" fmla="*/ 237776 w 477107"/>
                <a:gd name="connsiteY168" fmla="*/ 287939 h 548866"/>
                <a:gd name="connsiteX169" fmla="*/ 256826 w 477107"/>
                <a:gd name="connsiteY169" fmla="*/ 285844 h 548866"/>
                <a:gd name="connsiteX170" fmla="*/ 260446 w 477107"/>
                <a:gd name="connsiteY170" fmla="*/ 284986 h 548866"/>
                <a:gd name="connsiteX171" fmla="*/ 269971 w 477107"/>
                <a:gd name="connsiteY171" fmla="*/ 281938 h 548866"/>
                <a:gd name="connsiteX172" fmla="*/ 281591 w 477107"/>
                <a:gd name="connsiteY172" fmla="*/ 275938 h 548866"/>
                <a:gd name="connsiteX173" fmla="*/ 311500 w 477107"/>
                <a:gd name="connsiteY173" fmla="*/ 307751 h 548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</a:cxnLst>
              <a:rect l="l" t="t" r="r" b="b"/>
              <a:pathLst>
                <a:path w="477107" h="548866">
                  <a:moveTo>
                    <a:pt x="448184" y="357091"/>
                  </a:moveTo>
                  <a:cubicBezTo>
                    <a:pt x="445279" y="344070"/>
                    <a:pt x="435896" y="333459"/>
                    <a:pt x="423323" y="328992"/>
                  </a:cubicBezTo>
                  <a:lnTo>
                    <a:pt x="323882" y="293178"/>
                  </a:lnTo>
                  <a:cubicBezTo>
                    <a:pt x="322063" y="292368"/>
                    <a:pt x="319987" y="292368"/>
                    <a:pt x="318167" y="293178"/>
                  </a:cubicBezTo>
                  <a:lnTo>
                    <a:pt x="318167" y="293178"/>
                  </a:lnTo>
                  <a:cubicBezTo>
                    <a:pt x="305928" y="288711"/>
                    <a:pt x="296936" y="278157"/>
                    <a:pt x="294450" y="265365"/>
                  </a:cubicBezTo>
                  <a:lnTo>
                    <a:pt x="297022" y="263079"/>
                  </a:lnTo>
                  <a:lnTo>
                    <a:pt x="299879" y="259936"/>
                  </a:lnTo>
                  <a:cubicBezTo>
                    <a:pt x="300661" y="259193"/>
                    <a:pt x="301394" y="258393"/>
                    <a:pt x="302070" y="257554"/>
                  </a:cubicBezTo>
                  <a:cubicBezTo>
                    <a:pt x="302927" y="256602"/>
                    <a:pt x="303785" y="255459"/>
                    <a:pt x="304547" y="254506"/>
                  </a:cubicBezTo>
                  <a:lnTo>
                    <a:pt x="306928" y="251458"/>
                  </a:lnTo>
                  <a:cubicBezTo>
                    <a:pt x="307404" y="250887"/>
                    <a:pt x="307880" y="250125"/>
                    <a:pt x="308357" y="249458"/>
                  </a:cubicBezTo>
                  <a:cubicBezTo>
                    <a:pt x="308833" y="248791"/>
                    <a:pt x="310547" y="246410"/>
                    <a:pt x="311500" y="244886"/>
                  </a:cubicBezTo>
                  <a:lnTo>
                    <a:pt x="312071" y="243838"/>
                  </a:lnTo>
                  <a:cubicBezTo>
                    <a:pt x="318215" y="233970"/>
                    <a:pt x="323263" y="223464"/>
                    <a:pt x="327121" y="212501"/>
                  </a:cubicBezTo>
                  <a:lnTo>
                    <a:pt x="327121" y="212501"/>
                  </a:lnTo>
                  <a:cubicBezTo>
                    <a:pt x="328959" y="212101"/>
                    <a:pt x="330750" y="211491"/>
                    <a:pt x="332455" y="210691"/>
                  </a:cubicBezTo>
                  <a:lnTo>
                    <a:pt x="333884" y="210025"/>
                  </a:lnTo>
                  <a:cubicBezTo>
                    <a:pt x="335589" y="209091"/>
                    <a:pt x="337179" y="207967"/>
                    <a:pt x="338646" y="206691"/>
                  </a:cubicBezTo>
                  <a:lnTo>
                    <a:pt x="339694" y="205738"/>
                  </a:lnTo>
                  <a:cubicBezTo>
                    <a:pt x="340904" y="204605"/>
                    <a:pt x="342056" y="203395"/>
                    <a:pt x="343123" y="202119"/>
                  </a:cubicBezTo>
                  <a:lnTo>
                    <a:pt x="344361" y="200500"/>
                  </a:lnTo>
                  <a:cubicBezTo>
                    <a:pt x="345218" y="199261"/>
                    <a:pt x="346171" y="198023"/>
                    <a:pt x="347028" y="196594"/>
                  </a:cubicBezTo>
                  <a:lnTo>
                    <a:pt x="348171" y="194594"/>
                  </a:lnTo>
                  <a:cubicBezTo>
                    <a:pt x="348981" y="193242"/>
                    <a:pt x="349705" y="191841"/>
                    <a:pt x="350362" y="190403"/>
                  </a:cubicBezTo>
                  <a:cubicBezTo>
                    <a:pt x="350933" y="189355"/>
                    <a:pt x="351314" y="188403"/>
                    <a:pt x="351791" y="187355"/>
                  </a:cubicBezTo>
                  <a:cubicBezTo>
                    <a:pt x="352267" y="186307"/>
                    <a:pt x="353219" y="184021"/>
                    <a:pt x="353886" y="182116"/>
                  </a:cubicBezTo>
                  <a:cubicBezTo>
                    <a:pt x="354553" y="180211"/>
                    <a:pt x="355791" y="176782"/>
                    <a:pt x="356363" y="174973"/>
                  </a:cubicBezTo>
                  <a:lnTo>
                    <a:pt x="356363" y="174973"/>
                  </a:lnTo>
                  <a:cubicBezTo>
                    <a:pt x="357506" y="171353"/>
                    <a:pt x="358392" y="167667"/>
                    <a:pt x="359030" y="163924"/>
                  </a:cubicBezTo>
                  <a:cubicBezTo>
                    <a:pt x="359077" y="163609"/>
                    <a:pt x="359077" y="163285"/>
                    <a:pt x="359030" y="162971"/>
                  </a:cubicBezTo>
                  <a:cubicBezTo>
                    <a:pt x="359458" y="160447"/>
                    <a:pt x="359715" y="157904"/>
                    <a:pt x="359792" y="155351"/>
                  </a:cubicBezTo>
                  <a:cubicBezTo>
                    <a:pt x="360344" y="148798"/>
                    <a:pt x="359125" y="142226"/>
                    <a:pt x="356267" y="136301"/>
                  </a:cubicBezTo>
                  <a:cubicBezTo>
                    <a:pt x="353962" y="132358"/>
                    <a:pt x="350686" y="129081"/>
                    <a:pt x="346742" y="126776"/>
                  </a:cubicBezTo>
                  <a:lnTo>
                    <a:pt x="343218" y="124490"/>
                  </a:lnTo>
                  <a:cubicBezTo>
                    <a:pt x="344456" y="112108"/>
                    <a:pt x="346552" y="80580"/>
                    <a:pt x="339599" y="61530"/>
                  </a:cubicBezTo>
                  <a:cubicBezTo>
                    <a:pt x="336922" y="51700"/>
                    <a:pt x="329359" y="43956"/>
                    <a:pt x="319596" y="41051"/>
                  </a:cubicBezTo>
                  <a:cubicBezTo>
                    <a:pt x="304166" y="16286"/>
                    <a:pt x="271971" y="8761"/>
                    <a:pt x="252921" y="4475"/>
                  </a:cubicBezTo>
                  <a:cubicBezTo>
                    <a:pt x="217869" y="-3621"/>
                    <a:pt x="191390" y="-1049"/>
                    <a:pt x="174435" y="12190"/>
                  </a:cubicBezTo>
                  <a:cubicBezTo>
                    <a:pt x="166194" y="18848"/>
                    <a:pt x="160480" y="28126"/>
                    <a:pt x="158243" y="38479"/>
                  </a:cubicBezTo>
                  <a:cubicBezTo>
                    <a:pt x="153518" y="38736"/>
                    <a:pt x="148962" y="40318"/>
                    <a:pt x="145098" y="43051"/>
                  </a:cubicBezTo>
                  <a:cubicBezTo>
                    <a:pt x="138412" y="48138"/>
                    <a:pt x="134302" y="55900"/>
                    <a:pt x="133859" y="64292"/>
                  </a:cubicBezTo>
                  <a:cubicBezTo>
                    <a:pt x="132436" y="84237"/>
                    <a:pt x="132436" y="104259"/>
                    <a:pt x="133859" y="124204"/>
                  </a:cubicBezTo>
                  <a:cubicBezTo>
                    <a:pt x="128961" y="126386"/>
                    <a:pt x="124842" y="130005"/>
                    <a:pt x="122048" y="134587"/>
                  </a:cubicBezTo>
                  <a:cubicBezTo>
                    <a:pt x="122048" y="135253"/>
                    <a:pt x="121476" y="136206"/>
                    <a:pt x="121095" y="136968"/>
                  </a:cubicBezTo>
                  <a:lnTo>
                    <a:pt x="121095" y="136968"/>
                  </a:lnTo>
                  <a:cubicBezTo>
                    <a:pt x="120065" y="138920"/>
                    <a:pt x="119296" y="141006"/>
                    <a:pt x="118809" y="143159"/>
                  </a:cubicBezTo>
                  <a:cubicBezTo>
                    <a:pt x="116637" y="153751"/>
                    <a:pt x="117461" y="164733"/>
                    <a:pt x="121190" y="174877"/>
                  </a:cubicBezTo>
                  <a:lnTo>
                    <a:pt x="121190" y="174877"/>
                  </a:lnTo>
                  <a:lnTo>
                    <a:pt x="121190" y="174877"/>
                  </a:lnTo>
                  <a:lnTo>
                    <a:pt x="121190" y="175735"/>
                  </a:lnTo>
                  <a:cubicBezTo>
                    <a:pt x="123636" y="184898"/>
                    <a:pt x="127771" y="193518"/>
                    <a:pt x="133382" y="201166"/>
                  </a:cubicBezTo>
                  <a:lnTo>
                    <a:pt x="133382" y="201738"/>
                  </a:lnTo>
                  <a:cubicBezTo>
                    <a:pt x="134292" y="202909"/>
                    <a:pt x="135278" y="204024"/>
                    <a:pt x="136335" y="205072"/>
                  </a:cubicBezTo>
                  <a:lnTo>
                    <a:pt x="137478" y="206215"/>
                  </a:lnTo>
                  <a:lnTo>
                    <a:pt x="139955" y="208120"/>
                  </a:lnTo>
                  <a:lnTo>
                    <a:pt x="141764" y="209358"/>
                  </a:lnTo>
                  <a:cubicBezTo>
                    <a:pt x="142454" y="209815"/>
                    <a:pt x="143187" y="210196"/>
                    <a:pt x="143955" y="210501"/>
                  </a:cubicBezTo>
                  <a:lnTo>
                    <a:pt x="145955" y="211453"/>
                  </a:lnTo>
                  <a:cubicBezTo>
                    <a:pt x="146976" y="211825"/>
                    <a:pt x="148028" y="212111"/>
                    <a:pt x="149099" y="212311"/>
                  </a:cubicBezTo>
                  <a:lnTo>
                    <a:pt x="149956" y="212311"/>
                  </a:lnTo>
                  <a:cubicBezTo>
                    <a:pt x="152242" y="218311"/>
                    <a:pt x="154623" y="224026"/>
                    <a:pt x="157195" y="229360"/>
                  </a:cubicBezTo>
                  <a:cubicBezTo>
                    <a:pt x="163680" y="243314"/>
                    <a:pt x="172875" y="255849"/>
                    <a:pt x="184246" y="266222"/>
                  </a:cubicBezTo>
                  <a:lnTo>
                    <a:pt x="183579" y="266222"/>
                  </a:lnTo>
                  <a:cubicBezTo>
                    <a:pt x="183579" y="266222"/>
                    <a:pt x="187389" y="278128"/>
                    <a:pt x="158052" y="292130"/>
                  </a:cubicBezTo>
                  <a:cubicBezTo>
                    <a:pt x="156369" y="291463"/>
                    <a:pt x="154496" y="291463"/>
                    <a:pt x="152813" y="292130"/>
                  </a:cubicBezTo>
                  <a:lnTo>
                    <a:pt x="54325" y="329278"/>
                  </a:lnTo>
                  <a:cubicBezTo>
                    <a:pt x="41512" y="333792"/>
                    <a:pt x="31934" y="344594"/>
                    <a:pt x="28988" y="357853"/>
                  </a:cubicBezTo>
                  <a:cubicBezTo>
                    <a:pt x="18511" y="405478"/>
                    <a:pt x="413" y="541114"/>
                    <a:pt x="-63" y="546829"/>
                  </a:cubicBezTo>
                  <a:lnTo>
                    <a:pt x="14129" y="548734"/>
                  </a:lnTo>
                  <a:cubicBezTo>
                    <a:pt x="14129" y="547305"/>
                    <a:pt x="32608" y="407573"/>
                    <a:pt x="42704" y="360901"/>
                  </a:cubicBezTo>
                  <a:cubicBezTo>
                    <a:pt x="44615" y="352404"/>
                    <a:pt x="50771" y="345489"/>
                    <a:pt x="58992" y="342613"/>
                  </a:cubicBezTo>
                  <a:lnTo>
                    <a:pt x="150908" y="309466"/>
                  </a:lnTo>
                  <a:lnTo>
                    <a:pt x="195581" y="461866"/>
                  </a:lnTo>
                  <a:cubicBezTo>
                    <a:pt x="196467" y="465037"/>
                    <a:pt x="199434" y="467171"/>
                    <a:pt x="202724" y="467009"/>
                  </a:cubicBezTo>
                  <a:cubicBezTo>
                    <a:pt x="205952" y="466838"/>
                    <a:pt x="208674" y="464542"/>
                    <a:pt x="209392" y="461389"/>
                  </a:cubicBezTo>
                  <a:lnTo>
                    <a:pt x="231776" y="360424"/>
                  </a:lnTo>
                  <a:cubicBezTo>
                    <a:pt x="232159" y="358672"/>
                    <a:pt x="231887" y="356843"/>
                    <a:pt x="231014" y="355281"/>
                  </a:cubicBezTo>
                  <a:lnTo>
                    <a:pt x="213488" y="324515"/>
                  </a:lnTo>
                  <a:lnTo>
                    <a:pt x="227585" y="313180"/>
                  </a:lnTo>
                  <a:lnTo>
                    <a:pt x="248825" y="313180"/>
                  </a:lnTo>
                  <a:lnTo>
                    <a:pt x="263684" y="324610"/>
                  </a:lnTo>
                  <a:lnTo>
                    <a:pt x="246063" y="355281"/>
                  </a:lnTo>
                  <a:cubicBezTo>
                    <a:pt x="245190" y="356843"/>
                    <a:pt x="244918" y="358672"/>
                    <a:pt x="245301" y="360424"/>
                  </a:cubicBezTo>
                  <a:lnTo>
                    <a:pt x="267590" y="461389"/>
                  </a:lnTo>
                  <a:cubicBezTo>
                    <a:pt x="268371" y="464542"/>
                    <a:pt x="271114" y="466819"/>
                    <a:pt x="274352" y="467009"/>
                  </a:cubicBezTo>
                  <a:cubicBezTo>
                    <a:pt x="277619" y="467161"/>
                    <a:pt x="280553" y="465028"/>
                    <a:pt x="281401" y="461866"/>
                  </a:cubicBezTo>
                  <a:lnTo>
                    <a:pt x="326168" y="309466"/>
                  </a:lnTo>
                  <a:lnTo>
                    <a:pt x="418466" y="342708"/>
                  </a:lnTo>
                  <a:cubicBezTo>
                    <a:pt x="426400" y="345603"/>
                    <a:pt x="432344" y="352300"/>
                    <a:pt x="434277" y="360520"/>
                  </a:cubicBezTo>
                  <a:cubicBezTo>
                    <a:pt x="444564" y="407002"/>
                    <a:pt x="462852" y="547305"/>
                    <a:pt x="462852" y="548734"/>
                  </a:cubicBezTo>
                  <a:lnTo>
                    <a:pt x="477044" y="546829"/>
                  </a:lnTo>
                  <a:cubicBezTo>
                    <a:pt x="476568" y="540733"/>
                    <a:pt x="458661" y="404144"/>
                    <a:pt x="448184" y="357091"/>
                  </a:cubicBezTo>
                  <a:close/>
                  <a:moveTo>
                    <a:pt x="162434" y="204024"/>
                  </a:moveTo>
                  <a:cubicBezTo>
                    <a:pt x="161430" y="201138"/>
                    <a:pt x="158724" y="199195"/>
                    <a:pt x="155671" y="199166"/>
                  </a:cubicBezTo>
                  <a:lnTo>
                    <a:pt x="155099" y="199166"/>
                  </a:lnTo>
                  <a:cubicBezTo>
                    <a:pt x="153867" y="199214"/>
                    <a:pt x="152638" y="199014"/>
                    <a:pt x="151480" y="198595"/>
                  </a:cubicBezTo>
                  <a:lnTo>
                    <a:pt x="151480" y="198595"/>
                  </a:lnTo>
                  <a:cubicBezTo>
                    <a:pt x="143193" y="194880"/>
                    <a:pt x="137383" y="178973"/>
                    <a:pt x="135097" y="171544"/>
                  </a:cubicBezTo>
                  <a:lnTo>
                    <a:pt x="135097" y="171544"/>
                  </a:lnTo>
                  <a:cubicBezTo>
                    <a:pt x="134477" y="169505"/>
                    <a:pt x="133968" y="167438"/>
                    <a:pt x="133573" y="165352"/>
                  </a:cubicBezTo>
                  <a:cubicBezTo>
                    <a:pt x="132579" y="161266"/>
                    <a:pt x="132098" y="157075"/>
                    <a:pt x="132144" y="152875"/>
                  </a:cubicBezTo>
                  <a:cubicBezTo>
                    <a:pt x="132093" y="152436"/>
                    <a:pt x="132093" y="151989"/>
                    <a:pt x="132144" y="151541"/>
                  </a:cubicBezTo>
                  <a:cubicBezTo>
                    <a:pt x="132040" y="150560"/>
                    <a:pt x="132040" y="149569"/>
                    <a:pt x="132144" y="148588"/>
                  </a:cubicBezTo>
                  <a:cubicBezTo>
                    <a:pt x="132433" y="147102"/>
                    <a:pt x="132913" y="145664"/>
                    <a:pt x="133573" y="144302"/>
                  </a:cubicBezTo>
                  <a:cubicBezTo>
                    <a:pt x="135669" y="140787"/>
                    <a:pt x="139109" y="138273"/>
                    <a:pt x="143098" y="137349"/>
                  </a:cubicBezTo>
                  <a:cubicBezTo>
                    <a:pt x="143098" y="137349"/>
                    <a:pt x="143098" y="137349"/>
                    <a:pt x="143860" y="137349"/>
                  </a:cubicBezTo>
                  <a:cubicBezTo>
                    <a:pt x="149878" y="137777"/>
                    <a:pt x="155196" y="141416"/>
                    <a:pt x="157766" y="146874"/>
                  </a:cubicBezTo>
                  <a:cubicBezTo>
                    <a:pt x="159052" y="150188"/>
                    <a:pt x="162605" y="152027"/>
                    <a:pt x="166053" y="151160"/>
                  </a:cubicBezTo>
                  <a:cubicBezTo>
                    <a:pt x="169545" y="150322"/>
                    <a:pt x="171870" y="147017"/>
                    <a:pt x="171482" y="143445"/>
                  </a:cubicBezTo>
                  <a:cubicBezTo>
                    <a:pt x="169863" y="128110"/>
                    <a:pt x="170244" y="100963"/>
                    <a:pt x="178245" y="93153"/>
                  </a:cubicBezTo>
                  <a:cubicBezTo>
                    <a:pt x="179480" y="91934"/>
                    <a:pt x="181182" y="91305"/>
                    <a:pt x="182912" y="91438"/>
                  </a:cubicBezTo>
                  <a:cubicBezTo>
                    <a:pt x="191675" y="95058"/>
                    <a:pt x="248540" y="117632"/>
                    <a:pt x="285116" y="102678"/>
                  </a:cubicBezTo>
                  <a:cubicBezTo>
                    <a:pt x="292545" y="99792"/>
                    <a:pt x="299108" y="95029"/>
                    <a:pt x="304166" y="88867"/>
                  </a:cubicBezTo>
                  <a:cubicBezTo>
                    <a:pt x="309166" y="108717"/>
                    <a:pt x="309166" y="129500"/>
                    <a:pt x="304166" y="149350"/>
                  </a:cubicBezTo>
                  <a:cubicBezTo>
                    <a:pt x="303480" y="153027"/>
                    <a:pt x="305709" y="156618"/>
                    <a:pt x="309309" y="157637"/>
                  </a:cubicBezTo>
                  <a:cubicBezTo>
                    <a:pt x="312929" y="158656"/>
                    <a:pt x="316720" y="156704"/>
                    <a:pt x="317977" y="153160"/>
                  </a:cubicBezTo>
                  <a:cubicBezTo>
                    <a:pt x="319815" y="145293"/>
                    <a:pt x="325864" y="139082"/>
                    <a:pt x="333693" y="137063"/>
                  </a:cubicBezTo>
                  <a:lnTo>
                    <a:pt x="333693" y="137063"/>
                  </a:lnTo>
                  <a:cubicBezTo>
                    <a:pt x="335512" y="137558"/>
                    <a:pt x="337246" y="138330"/>
                    <a:pt x="338837" y="139349"/>
                  </a:cubicBezTo>
                  <a:cubicBezTo>
                    <a:pt x="343933" y="143997"/>
                    <a:pt x="346304" y="150931"/>
                    <a:pt x="345123" y="157732"/>
                  </a:cubicBezTo>
                  <a:cubicBezTo>
                    <a:pt x="345056" y="159047"/>
                    <a:pt x="344895" y="160352"/>
                    <a:pt x="344647" y="161638"/>
                  </a:cubicBezTo>
                  <a:lnTo>
                    <a:pt x="344647" y="163257"/>
                  </a:lnTo>
                  <a:cubicBezTo>
                    <a:pt x="344142" y="166067"/>
                    <a:pt x="343437" y="168829"/>
                    <a:pt x="342551" y="171544"/>
                  </a:cubicBezTo>
                  <a:cubicBezTo>
                    <a:pt x="339503" y="181069"/>
                    <a:pt x="333026" y="195832"/>
                    <a:pt x="325692" y="198880"/>
                  </a:cubicBezTo>
                  <a:lnTo>
                    <a:pt x="325692" y="198880"/>
                  </a:lnTo>
                  <a:cubicBezTo>
                    <a:pt x="324559" y="199119"/>
                    <a:pt x="323397" y="199119"/>
                    <a:pt x="322263" y="198880"/>
                  </a:cubicBezTo>
                  <a:cubicBezTo>
                    <a:pt x="319044" y="198623"/>
                    <a:pt x="316062" y="200585"/>
                    <a:pt x="315024" y="203643"/>
                  </a:cubicBezTo>
                  <a:cubicBezTo>
                    <a:pt x="299498" y="249458"/>
                    <a:pt x="273876" y="272604"/>
                    <a:pt x="238824" y="272604"/>
                  </a:cubicBezTo>
                  <a:cubicBezTo>
                    <a:pt x="203772" y="272604"/>
                    <a:pt x="177959" y="249839"/>
                    <a:pt x="162529" y="204024"/>
                  </a:cubicBezTo>
                  <a:close/>
                  <a:moveTo>
                    <a:pt x="148718" y="65911"/>
                  </a:moveTo>
                  <a:cubicBezTo>
                    <a:pt x="148818" y="61644"/>
                    <a:pt x="150680" y="57615"/>
                    <a:pt x="153861" y="54767"/>
                  </a:cubicBezTo>
                  <a:cubicBezTo>
                    <a:pt x="156691" y="52976"/>
                    <a:pt x="160085" y="52300"/>
                    <a:pt x="163386" y="52862"/>
                  </a:cubicBezTo>
                  <a:cubicBezTo>
                    <a:pt x="167251" y="54072"/>
                    <a:pt x="171366" y="51919"/>
                    <a:pt x="172577" y="48052"/>
                  </a:cubicBezTo>
                  <a:cubicBezTo>
                    <a:pt x="172785" y="47395"/>
                    <a:pt x="172898" y="46699"/>
                    <a:pt x="172911" y="46004"/>
                  </a:cubicBezTo>
                  <a:lnTo>
                    <a:pt x="172911" y="46004"/>
                  </a:lnTo>
                  <a:cubicBezTo>
                    <a:pt x="173907" y="37422"/>
                    <a:pt x="178298" y="29602"/>
                    <a:pt x="185103" y="24287"/>
                  </a:cubicBezTo>
                  <a:cubicBezTo>
                    <a:pt x="198248" y="14000"/>
                    <a:pt x="221298" y="12286"/>
                    <a:pt x="251778" y="19429"/>
                  </a:cubicBezTo>
                  <a:cubicBezTo>
                    <a:pt x="268161" y="23144"/>
                    <a:pt x="298546" y="30288"/>
                    <a:pt x="310166" y="51719"/>
                  </a:cubicBezTo>
                  <a:cubicBezTo>
                    <a:pt x="311252" y="53776"/>
                    <a:pt x="313281" y="55167"/>
                    <a:pt x="315596" y="55434"/>
                  </a:cubicBezTo>
                  <a:cubicBezTo>
                    <a:pt x="317596" y="55434"/>
                    <a:pt x="323597" y="56386"/>
                    <a:pt x="327502" y="67245"/>
                  </a:cubicBezTo>
                  <a:cubicBezTo>
                    <a:pt x="333312" y="83247"/>
                    <a:pt x="331502" y="111536"/>
                    <a:pt x="330455" y="123347"/>
                  </a:cubicBezTo>
                  <a:cubicBezTo>
                    <a:pt x="327731" y="124023"/>
                    <a:pt x="325111" y="125052"/>
                    <a:pt x="322644" y="126395"/>
                  </a:cubicBezTo>
                  <a:cubicBezTo>
                    <a:pt x="325597" y="86485"/>
                    <a:pt x="313119" y="70960"/>
                    <a:pt x="311309" y="69245"/>
                  </a:cubicBezTo>
                  <a:cubicBezTo>
                    <a:pt x="309671" y="67378"/>
                    <a:pt x="307176" y="66511"/>
                    <a:pt x="304737" y="66959"/>
                  </a:cubicBezTo>
                  <a:cubicBezTo>
                    <a:pt x="302327" y="67407"/>
                    <a:pt x="300308" y="69064"/>
                    <a:pt x="299403" y="71341"/>
                  </a:cubicBezTo>
                  <a:cubicBezTo>
                    <a:pt x="296069" y="79751"/>
                    <a:pt x="289364" y="86380"/>
                    <a:pt x="280925" y="89629"/>
                  </a:cubicBezTo>
                  <a:cubicBezTo>
                    <a:pt x="247587" y="103249"/>
                    <a:pt x="189294" y="78294"/>
                    <a:pt x="188723" y="78103"/>
                  </a:cubicBezTo>
                  <a:cubicBezTo>
                    <a:pt x="188117" y="77827"/>
                    <a:pt x="187476" y="77637"/>
                    <a:pt x="186818" y="77532"/>
                  </a:cubicBezTo>
                  <a:cubicBezTo>
                    <a:pt x="180445" y="76541"/>
                    <a:pt x="173981" y="78627"/>
                    <a:pt x="169387" y="83152"/>
                  </a:cubicBezTo>
                  <a:cubicBezTo>
                    <a:pt x="159862" y="92677"/>
                    <a:pt x="157766" y="111727"/>
                    <a:pt x="157576" y="125919"/>
                  </a:cubicBezTo>
                  <a:cubicBezTo>
                    <a:pt x="154856" y="124614"/>
                    <a:pt x="151972" y="123690"/>
                    <a:pt x="149003" y="123157"/>
                  </a:cubicBezTo>
                  <a:cubicBezTo>
                    <a:pt x="147550" y="104107"/>
                    <a:pt x="147455" y="84980"/>
                    <a:pt x="148718" y="65911"/>
                  </a:cubicBezTo>
                  <a:close/>
                  <a:moveTo>
                    <a:pt x="276067" y="431100"/>
                  </a:moveTo>
                  <a:lnTo>
                    <a:pt x="260351" y="360043"/>
                  </a:lnTo>
                  <a:lnTo>
                    <a:pt x="279401" y="326325"/>
                  </a:lnTo>
                  <a:cubicBezTo>
                    <a:pt x="281325" y="323153"/>
                    <a:pt x="280544" y="319038"/>
                    <a:pt x="277591" y="316800"/>
                  </a:cubicBezTo>
                  <a:lnTo>
                    <a:pt x="255588" y="300703"/>
                  </a:lnTo>
                  <a:cubicBezTo>
                    <a:pt x="254325" y="299760"/>
                    <a:pt x="252785" y="299255"/>
                    <a:pt x="251207" y="299274"/>
                  </a:cubicBezTo>
                  <a:lnTo>
                    <a:pt x="224918" y="299274"/>
                  </a:lnTo>
                  <a:cubicBezTo>
                    <a:pt x="223302" y="299302"/>
                    <a:pt x="221737" y="299836"/>
                    <a:pt x="220441" y="300798"/>
                  </a:cubicBezTo>
                  <a:lnTo>
                    <a:pt x="199581" y="317562"/>
                  </a:lnTo>
                  <a:cubicBezTo>
                    <a:pt x="196576" y="319781"/>
                    <a:pt x="195824" y="323963"/>
                    <a:pt x="197867" y="327087"/>
                  </a:cubicBezTo>
                  <a:lnTo>
                    <a:pt x="216917" y="360805"/>
                  </a:lnTo>
                  <a:lnTo>
                    <a:pt x="201200" y="431862"/>
                  </a:lnTo>
                  <a:lnTo>
                    <a:pt x="164624" y="306894"/>
                  </a:lnTo>
                  <a:cubicBezTo>
                    <a:pt x="181865" y="298607"/>
                    <a:pt x="193199" y="288987"/>
                    <a:pt x="196628" y="278319"/>
                  </a:cubicBezTo>
                  <a:cubicBezTo>
                    <a:pt x="196669" y="277909"/>
                    <a:pt x="196669" y="277490"/>
                    <a:pt x="196628" y="277081"/>
                  </a:cubicBezTo>
                  <a:cubicBezTo>
                    <a:pt x="209117" y="284339"/>
                    <a:pt x="223333" y="288091"/>
                    <a:pt x="237776" y="287939"/>
                  </a:cubicBezTo>
                  <a:cubicBezTo>
                    <a:pt x="244184" y="287939"/>
                    <a:pt x="250572" y="287234"/>
                    <a:pt x="256826" y="285844"/>
                  </a:cubicBezTo>
                  <a:lnTo>
                    <a:pt x="260446" y="284986"/>
                  </a:lnTo>
                  <a:cubicBezTo>
                    <a:pt x="263694" y="284224"/>
                    <a:pt x="266885" y="283205"/>
                    <a:pt x="269971" y="281938"/>
                  </a:cubicBezTo>
                  <a:cubicBezTo>
                    <a:pt x="274019" y="280300"/>
                    <a:pt x="277915" y="278290"/>
                    <a:pt x="281591" y="275938"/>
                  </a:cubicBezTo>
                  <a:cubicBezTo>
                    <a:pt x="286068" y="290616"/>
                    <a:pt x="297127" y="302379"/>
                    <a:pt x="311500" y="3077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265" name="Freeform: Shape 264">
              <a:extLst>
                <a:ext uri="{FF2B5EF4-FFF2-40B4-BE49-F238E27FC236}">
                  <a16:creationId xmlns:a16="http://schemas.microsoft.com/office/drawing/2014/main" id="{5913BB74-6C80-0936-CB31-0EE49A3465E2}"/>
                </a:ext>
              </a:extLst>
            </p:cNvPr>
            <p:cNvSpPr/>
            <p:nvPr/>
          </p:nvSpPr>
          <p:spPr>
            <a:xfrm>
              <a:off x="1324572" y="1695324"/>
              <a:ext cx="90392" cy="14287"/>
            </a:xfrm>
            <a:custGeom>
              <a:avLst/>
              <a:gdLst>
                <a:gd name="connsiteX0" fmla="*/ 0 w 90392"/>
                <a:gd name="connsiteY0" fmla="*/ 0 h 14287"/>
                <a:gd name="connsiteX1" fmla="*/ 90392 w 90392"/>
                <a:gd name="connsiteY1" fmla="*/ 0 h 14287"/>
                <a:gd name="connsiteX2" fmla="*/ 90392 w 90392"/>
                <a:gd name="connsiteY2" fmla="*/ 14287 h 14287"/>
                <a:gd name="connsiteX3" fmla="*/ 0 w 90392"/>
                <a:gd name="connsiteY3" fmla="*/ 14287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0392" h="14287">
                  <a:moveTo>
                    <a:pt x="0" y="0"/>
                  </a:moveTo>
                  <a:lnTo>
                    <a:pt x="90392" y="0"/>
                  </a:lnTo>
                  <a:lnTo>
                    <a:pt x="90392" y="14287"/>
                  </a:lnTo>
                  <a:lnTo>
                    <a:pt x="0" y="1428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</p:grpSp>
      <p:grpSp>
        <p:nvGrpSpPr>
          <p:cNvPr id="266" name="Group 265">
            <a:extLst>
              <a:ext uri="{FF2B5EF4-FFF2-40B4-BE49-F238E27FC236}">
                <a16:creationId xmlns:a16="http://schemas.microsoft.com/office/drawing/2014/main" id="{574839B4-18EF-C827-C666-9E86DE32DA59}"/>
              </a:ext>
            </a:extLst>
          </p:cNvPr>
          <p:cNvGrpSpPr/>
          <p:nvPr/>
        </p:nvGrpSpPr>
        <p:grpSpPr>
          <a:xfrm>
            <a:off x="10963661" y="8528086"/>
            <a:ext cx="895515" cy="893363"/>
            <a:chOff x="3582474" y="1277176"/>
            <a:chExt cx="554450" cy="553117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267" name="Freeform: Shape 266">
              <a:extLst>
                <a:ext uri="{FF2B5EF4-FFF2-40B4-BE49-F238E27FC236}">
                  <a16:creationId xmlns:a16="http://schemas.microsoft.com/office/drawing/2014/main" id="{B739FF34-8E8E-BFF2-1684-A871076FE9FC}"/>
                </a:ext>
              </a:extLst>
            </p:cNvPr>
            <p:cNvSpPr/>
            <p:nvPr/>
          </p:nvSpPr>
          <p:spPr>
            <a:xfrm>
              <a:off x="4012242" y="1452436"/>
              <a:ext cx="124682" cy="204216"/>
            </a:xfrm>
            <a:custGeom>
              <a:avLst/>
              <a:gdLst>
                <a:gd name="connsiteX0" fmla="*/ 102236 w 124682"/>
                <a:gd name="connsiteY0" fmla="*/ 204083 h 204216"/>
                <a:gd name="connsiteX1" fmla="*/ 95187 w 124682"/>
                <a:gd name="connsiteY1" fmla="*/ 198368 h 204216"/>
                <a:gd name="connsiteX2" fmla="*/ 100807 w 124682"/>
                <a:gd name="connsiteY2" fmla="*/ 189986 h 204216"/>
                <a:gd name="connsiteX3" fmla="*/ 110332 w 124682"/>
                <a:gd name="connsiteY3" fmla="*/ 177889 h 204216"/>
                <a:gd name="connsiteX4" fmla="*/ 110332 w 124682"/>
                <a:gd name="connsiteY4" fmla="*/ 55778 h 204216"/>
                <a:gd name="connsiteX5" fmla="*/ 73756 w 124682"/>
                <a:gd name="connsiteY5" fmla="*/ 14154 h 204216"/>
                <a:gd name="connsiteX6" fmla="*/ 7081 w 124682"/>
                <a:gd name="connsiteY6" fmla="*/ 14154 h 204216"/>
                <a:gd name="connsiteX7" fmla="*/ -63 w 124682"/>
                <a:gd name="connsiteY7" fmla="*/ 7010 h 204216"/>
                <a:gd name="connsiteX8" fmla="*/ 7081 w 124682"/>
                <a:gd name="connsiteY8" fmla="*/ -133 h 204216"/>
                <a:gd name="connsiteX9" fmla="*/ 73756 w 124682"/>
                <a:gd name="connsiteY9" fmla="*/ -133 h 204216"/>
                <a:gd name="connsiteX10" fmla="*/ 124619 w 124682"/>
                <a:gd name="connsiteY10" fmla="*/ 55302 h 204216"/>
                <a:gd name="connsiteX11" fmla="*/ 124619 w 124682"/>
                <a:gd name="connsiteY11" fmla="*/ 177889 h 204216"/>
                <a:gd name="connsiteX12" fmla="*/ 103378 w 124682"/>
                <a:gd name="connsiteY12" fmla="*/ 203988 h 20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4682" h="204216">
                  <a:moveTo>
                    <a:pt x="102236" y="204083"/>
                  </a:moveTo>
                  <a:cubicBezTo>
                    <a:pt x="98835" y="204073"/>
                    <a:pt x="95902" y="201692"/>
                    <a:pt x="95187" y="198368"/>
                  </a:cubicBezTo>
                  <a:cubicBezTo>
                    <a:pt x="94425" y="194501"/>
                    <a:pt x="96940" y="190748"/>
                    <a:pt x="100807" y="189986"/>
                  </a:cubicBezTo>
                  <a:cubicBezTo>
                    <a:pt x="106408" y="188662"/>
                    <a:pt x="110351" y="183642"/>
                    <a:pt x="110332" y="177889"/>
                  </a:cubicBezTo>
                  <a:lnTo>
                    <a:pt x="110332" y="55778"/>
                  </a:lnTo>
                  <a:cubicBezTo>
                    <a:pt x="109665" y="36728"/>
                    <a:pt x="93568" y="14154"/>
                    <a:pt x="73756" y="14154"/>
                  </a:cubicBezTo>
                  <a:lnTo>
                    <a:pt x="7081" y="14154"/>
                  </a:lnTo>
                  <a:cubicBezTo>
                    <a:pt x="3138" y="14154"/>
                    <a:pt x="-63" y="10954"/>
                    <a:pt x="-63" y="7010"/>
                  </a:cubicBezTo>
                  <a:cubicBezTo>
                    <a:pt x="-63" y="3067"/>
                    <a:pt x="3138" y="-133"/>
                    <a:pt x="7081" y="-133"/>
                  </a:cubicBezTo>
                  <a:lnTo>
                    <a:pt x="73756" y="-133"/>
                  </a:lnTo>
                  <a:cubicBezTo>
                    <a:pt x="101759" y="-133"/>
                    <a:pt x="123667" y="29109"/>
                    <a:pt x="124619" y="55302"/>
                  </a:cubicBezTo>
                  <a:lnTo>
                    <a:pt x="124619" y="177889"/>
                  </a:lnTo>
                  <a:cubicBezTo>
                    <a:pt x="124581" y="190510"/>
                    <a:pt x="115723" y="201387"/>
                    <a:pt x="103378" y="2039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268" name="Freeform: Shape 267">
              <a:extLst>
                <a:ext uri="{FF2B5EF4-FFF2-40B4-BE49-F238E27FC236}">
                  <a16:creationId xmlns:a16="http://schemas.microsoft.com/office/drawing/2014/main" id="{30D67167-AF00-C16A-B27B-5C5DD5C721E5}"/>
                </a:ext>
              </a:extLst>
            </p:cNvPr>
            <p:cNvSpPr/>
            <p:nvPr/>
          </p:nvSpPr>
          <p:spPr>
            <a:xfrm>
              <a:off x="3987953" y="1333469"/>
              <a:ext cx="101536" cy="101536"/>
            </a:xfrm>
            <a:custGeom>
              <a:avLst/>
              <a:gdLst>
                <a:gd name="connsiteX0" fmla="*/ 50705 w 101536"/>
                <a:gd name="connsiteY0" fmla="*/ 101403 h 101536"/>
                <a:gd name="connsiteX1" fmla="*/ -63 w 101536"/>
                <a:gd name="connsiteY1" fmla="*/ 50635 h 101536"/>
                <a:gd name="connsiteX2" fmla="*/ 50705 w 101536"/>
                <a:gd name="connsiteY2" fmla="*/ -133 h 101536"/>
                <a:gd name="connsiteX3" fmla="*/ 101473 w 101536"/>
                <a:gd name="connsiteY3" fmla="*/ 50635 h 101536"/>
                <a:gd name="connsiteX4" fmla="*/ 50705 w 101536"/>
                <a:gd name="connsiteY4" fmla="*/ 101403 h 101536"/>
                <a:gd name="connsiteX5" fmla="*/ 50705 w 101536"/>
                <a:gd name="connsiteY5" fmla="*/ 14154 h 101536"/>
                <a:gd name="connsiteX6" fmla="*/ 14225 w 101536"/>
                <a:gd name="connsiteY6" fmla="*/ 50635 h 101536"/>
                <a:gd name="connsiteX7" fmla="*/ 50705 w 101536"/>
                <a:gd name="connsiteY7" fmla="*/ 87116 h 101536"/>
                <a:gd name="connsiteX8" fmla="*/ 87186 w 101536"/>
                <a:gd name="connsiteY8" fmla="*/ 50635 h 101536"/>
                <a:gd name="connsiteX9" fmla="*/ 50705 w 101536"/>
                <a:gd name="connsiteY9" fmla="*/ 14154 h 1015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1536" h="101536">
                  <a:moveTo>
                    <a:pt x="50705" y="101403"/>
                  </a:moveTo>
                  <a:cubicBezTo>
                    <a:pt x="22664" y="101403"/>
                    <a:pt x="-63" y="78677"/>
                    <a:pt x="-63" y="50635"/>
                  </a:cubicBezTo>
                  <a:cubicBezTo>
                    <a:pt x="-63" y="22593"/>
                    <a:pt x="22664" y="-133"/>
                    <a:pt x="50705" y="-133"/>
                  </a:cubicBezTo>
                  <a:cubicBezTo>
                    <a:pt x="78747" y="-133"/>
                    <a:pt x="101473" y="22593"/>
                    <a:pt x="101473" y="50635"/>
                  </a:cubicBezTo>
                  <a:cubicBezTo>
                    <a:pt x="101473" y="78677"/>
                    <a:pt x="78747" y="101403"/>
                    <a:pt x="50705" y="101403"/>
                  </a:cubicBezTo>
                  <a:close/>
                  <a:moveTo>
                    <a:pt x="50705" y="14154"/>
                  </a:moveTo>
                  <a:cubicBezTo>
                    <a:pt x="30560" y="14154"/>
                    <a:pt x="14225" y="30490"/>
                    <a:pt x="14225" y="50635"/>
                  </a:cubicBezTo>
                  <a:cubicBezTo>
                    <a:pt x="14225" y="70780"/>
                    <a:pt x="30560" y="87116"/>
                    <a:pt x="50705" y="87116"/>
                  </a:cubicBezTo>
                  <a:cubicBezTo>
                    <a:pt x="70851" y="87116"/>
                    <a:pt x="87186" y="70780"/>
                    <a:pt x="87186" y="50635"/>
                  </a:cubicBezTo>
                  <a:cubicBezTo>
                    <a:pt x="87129" y="30509"/>
                    <a:pt x="70832" y="14202"/>
                    <a:pt x="50705" y="1415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269" name="Freeform: Shape 268">
              <a:extLst>
                <a:ext uri="{FF2B5EF4-FFF2-40B4-BE49-F238E27FC236}">
                  <a16:creationId xmlns:a16="http://schemas.microsoft.com/office/drawing/2014/main" id="{3F30C8C8-3478-3381-A8D4-032323F335F0}"/>
                </a:ext>
              </a:extLst>
            </p:cNvPr>
            <p:cNvSpPr/>
            <p:nvPr/>
          </p:nvSpPr>
          <p:spPr>
            <a:xfrm>
              <a:off x="4081679" y="1526064"/>
              <a:ext cx="14287" cy="77628"/>
            </a:xfrm>
            <a:custGeom>
              <a:avLst/>
              <a:gdLst>
                <a:gd name="connsiteX0" fmla="*/ 7081 w 14287"/>
                <a:gd name="connsiteY0" fmla="*/ 77496 h 77628"/>
                <a:gd name="connsiteX1" fmla="*/ -63 w 14287"/>
                <a:gd name="connsiteY1" fmla="*/ 70352 h 77628"/>
                <a:gd name="connsiteX2" fmla="*/ -63 w 14287"/>
                <a:gd name="connsiteY2" fmla="*/ 7010 h 77628"/>
                <a:gd name="connsiteX3" fmla="*/ 7081 w 14287"/>
                <a:gd name="connsiteY3" fmla="*/ -133 h 77628"/>
                <a:gd name="connsiteX4" fmla="*/ 14225 w 14287"/>
                <a:gd name="connsiteY4" fmla="*/ 7010 h 77628"/>
                <a:gd name="connsiteX5" fmla="*/ 14225 w 14287"/>
                <a:gd name="connsiteY5" fmla="*/ 70352 h 77628"/>
                <a:gd name="connsiteX6" fmla="*/ 7081 w 14287"/>
                <a:gd name="connsiteY6" fmla="*/ 77496 h 77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287" h="77628">
                  <a:moveTo>
                    <a:pt x="7081" y="77496"/>
                  </a:moveTo>
                  <a:cubicBezTo>
                    <a:pt x="3156" y="77448"/>
                    <a:pt x="-15" y="74276"/>
                    <a:pt x="-63" y="70352"/>
                  </a:cubicBezTo>
                  <a:lnTo>
                    <a:pt x="-63" y="7010"/>
                  </a:lnTo>
                  <a:cubicBezTo>
                    <a:pt x="-63" y="3067"/>
                    <a:pt x="3138" y="-133"/>
                    <a:pt x="7081" y="-133"/>
                  </a:cubicBezTo>
                  <a:cubicBezTo>
                    <a:pt x="11024" y="-133"/>
                    <a:pt x="14225" y="3067"/>
                    <a:pt x="14225" y="7010"/>
                  </a:cubicBezTo>
                  <a:lnTo>
                    <a:pt x="14225" y="70352"/>
                  </a:lnTo>
                  <a:cubicBezTo>
                    <a:pt x="14177" y="74276"/>
                    <a:pt x="11005" y="77448"/>
                    <a:pt x="7081" y="7749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270" name="Freeform: Shape 269">
              <a:extLst>
                <a:ext uri="{FF2B5EF4-FFF2-40B4-BE49-F238E27FC236}">
                  <a16:creationId xmlns:a16="http://schemas.microsoft.com/office/drawing/2014/main" id="{9E19AE54-9B58-EF82-2856-269367BC3705}"/>
                </a:ext>
              </a:extLst>
            </p:cNvPr>
            <p:cNvSpPr/>
            <p:nvPr/>
          </p:nvSpPr>
          <p:spPr>
            <a:xfrm>
              <a:off x="3582474" y="1452436"/>
              <a:ext cx="124967" cy="204318"/>
            </a:xfrm>
            <a:custGeom>
              <a:avLst/>
              <a:gdLst>
                <a:gd name="connsiteX0" fmla="*/ 22987 w 124967"/>
                <a:gd name="connsiteY0" fmla="*/ 204178 h 204318"/>
                <a:gd name="connsiteX1" fmla="*/ 21654 w 124967"/>
                <a:gd name="connsiteY1" fmla="*/ 204178 h 204318"/>
                <a:gd name="connsiteX2" fmla="*/ -63 w 124967"/>
                <a:gd name="connsiteY2" fmla="*/ 177984 h 204318"/>
                <a:gd name="connsiteX3" fmla="*/ -63 w 124967"/>
                <a:gd name="connsiteY3" fmla="*/ 62351 h 204318"/>
                <a:gd name="connsiteX4" fmla="*/ -63 w 124967"/>
                <a:gd name="connsiteY4" fmla="*/ 55302 h 204318"/>
                <a:gd name="connsiteX5" fmla="*/ 50705 w 124967"/>
                <a:gd name="connsiteY5" fmla="*/ -133 h 204318"/>
                <a:gd name="connsiteX6" fmla="*/ 117761 w 124967"/>
                <a:gd name="connsiteY6" fmla="*/ -133 h 204318"/>
                <a:gd name="connsiteX7" fmla="*/ 124905 w 124967"/>
                <a:gd name="connsiteY7" fmla="*/ 7010 h 204318"/>
                <a:gd name="connsiteX8" fmla="*/ 117761 w 124967"/>
                <a:gd name="connsiteY8" fmla="*/ 14154 h 204318"/>
                <a:gd name="connsiteX9" fmla="*/ 51086 w 124967"/>
                <a:gd name="connsiteY9" fmla="*/ 14154 h 204318"/>
                <a:gd name="connsiteX10" fmla="*/ 14606 w 124967"/>
                <a:gd name="connsiteY10" fmla="*/ 55778 h 204318"/>
                <a:gd name="connsiteX11" fmla="*/ 14606 w 124967"/>
                <a:gd name="connsiteY11" fmla="*/ 177889 h 204318"/>
                <a:gd name="connsiteX12" fmla="*/ 24702 w 124967"/>
                <a:gd name="connsiteY12" fmla="*/ 189986 h 204318"/>
                <a:gd name="connsiteX13" fmla="*/ 30417 w 124967"/>
                <a:gd name="connsiteY13" fmla="*/ 198368 h 204318"/>
                <a:gd name="connsiteX14" fmla="*/ 22987 w 124967"/>
                <a:gd name="connsiteY14" fmla="*/ 204178 h 204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24967" h="204318">
                  <a:moveTo>
                    <a:pt x="22987" y="204178"/>
                  </a:moveTo>
                  <a:lnTo>
                    <a:pt x="21654" y="204178"/>
                  </a:lnTo>
                  <a:cubicBezTo>
                    <a:pt x="9081" y="201768"/>
                    <a:pt x="-15" y="190786"/>
                    <a:pt x="-63" y="177984"/>
                  </a:cubicBezTo>
                  <a:lnTo>
                    <a:pt x="-63" y="62351"/>
                  </a:lnTo>
                  <a:cubicBezTo>
                    <a:pt x="-63" y="62351"/>
                    <a:pt x="-63" y="55493"/>
                    <a:pt x="-63" y="55302"/>
                  </a:cubicBezTo>
                  <a:cubicBezTo>
                    <a:pt x="890" y="29109"/>
                    <a:pt x="22797" y="-133"/>
                    <a:pt x="50705" y="-133"/>
                  </a:cubicBezTo>
                  <a:lnTo>
                    <a:pt x="117761" y="-133"/>
                  </a:lnTo>
                  <a:cubicBezTo>
                    <a:pt x="121705" y="-133"/>
                    <a:pt x="124905" y="3067"/>
                    <a:pt x="124905" y="7010"/>
                  </a:cubicBezTo>
                  <a:cubicBezTo>
                    <a:pt x="124905" y="10954"/>
                    <a:pt x="121705" y="14154"/>
                    <a:pt x="117761" y="14154"/>
                  </a:cubicBezTo>
                  <a:lnTo>
                    <a:pt x="51086" y="14154"/>
                  </a:lnTo>
                  <a:cubicBezTo>
                    <a:pt x="31370" y="14154"/>
                    <a:pt x="15272" y="36538"/>
                    <a:pt x="14606" y="55778"/>
                  </a:cubicBezTo>
                  <a:lnTo>
                    <a:pt x="14606" y="177889"/>
                  </a:lnTo>
                  <a:cubicBezTo>
                    <a:pt x="14606" y="183833"/>
                    <a:pt x="18854" y="188928"/>
                    <a:pt x="24702" y="189986"/>
                  </a:cubicBezTo>
                  <a:cubicBezTo>
                    <a:pt x="28541" y="190795"/>
                    <a:pt x="31065" y="194491"/>
                    <a:pt x="30417" y="198368"/>
                  </a:cubicBezTo>
                  <a:cubicBezTo>
                    <a:pt x="29712" y="201873"/>
                    <a:pt x="26559" y="204340"/>
                    <a:pt x="22987" y="2041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271" name="Freeform: Shape 270">
              <a:extLst>
                <a:ext uri="{FF2B5EF4-FFF2-40B4-BE49-F238E27FC236}">
                  <a16:creationId xmlns:a16="http://schemas.microsoft.com/office/drawing/2014/main" id="{BD4683B1-C0ED-A69A-65BE-B7D742D42B05}"/>
                </a:ext>
              </a:extLst>
            </p:cNvPr>
            <p:cNvSpPr/>
            <p:nvPr/>
          </p:nvSpPr>
          <p:spPr>
            <a:xfrm>
              <a:off x="3630480" y="1333469"/>
              <a:ext cx="101536" cy="101536"/>
            </a:xfrm>
            <a:custGeom>
              <a:avLst/>
              <a:gdLst>
                <a:gd name="connsiteX0" fmla="*/ 50705 w 101536"/>
                <a:gd name="connsiteY0" fmla="*/ 101403 h 101536"/>
                <a:gd name="connsiteX1" fmla="*/ -63 w 101536"/>
                <a:gd name="connsiteY1" fmla="*/ 50635 h 101536"/>
                <a:gd name="connsiteX2" fmla="*/ 50705 w 101536"/>
                <a:gd name="connsiteY2" fmla="*/ -133 h 101536"/>
                <a:gd name="connsiteX3" fmla="*/ 101473 w 101536"/>
                <a:gd name="connsiteY3" fmla="*/ 50635 h 101536"/>
                <a:gd name="connsiteX4" fmla="*/ 50705 w 101536"/>
                <a:gd name="connsiteY4" fmla="*/ 101403 h 101536"/>
                <a:gd name="connsiteX5" fmla="*/ 50705 w 101536"/>
                <a:gd name="connsiteY5" fmla="*/ 14154 h 101536"/>
                <a:gd name="connsiteX6" fmla="*/ 14225 w 101536"/>
                <a:gd name="connsiteY6" fmla="*/ 50635 h 101536"/>
                <a:gd name="connsiteX7" fmla="*/ 50705 w 101536"/>
                <a:gd name="connsiteY7" fmla="*/ 87116 h 101536"/>
                <a:gd name="connsiteX8" fmla="*/ 87186 w 101536"/>
                <a:gd name="connsiteY8" fmla="*/ 50635 h 101536"/>
                <a:gd name="connsiteX9" fmla="*/ 50705 w 101536"/>
                <a:gd name="connsiteY9" fmla="*/ 14154 h 1015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1536" h="101536">
                  <a:moveTo>
                    <a:pt x="50705" y="101403"/>
                  </a:moveTo>
                  <a:cubicBezTo>
                    <a:pt x="22664" y="101403"/>
                    <a:pt x="-63" y="78677"/>
                    <a:pt x="-63" y="50635"/>
                  </a:cubicBezTo>
                  <a:cubicBezTo>
                    <a:pt x="-63" y="22593"/>
                    <a:pt x="22664" y="-133"/>
                    <a:pt x="50705" y="-133"/>
                  </a:cubicBezTo>
                  <a:cubicBezTo>
                    <a:pt x="78747" y="-133"/>
                    <a:pt x="101473" y="22593"/>
                    <a:pt x="101473" y="50635"/>
                  </a:cubicBezTo>
                  <a:cubicBezTo>
                    <a:pt x="101473" y="78677"/>
                    <a:pt x="78747" y="101403"/>
                    <a:pt x="50705" y="101403"/>
                  </a:cubicBezTo>
                  <a:close/>
                  <a:moveTo>
                    <a:pt x="50705" y="14154"/>
                  </a:moveTo>
                  <a:cubicBezTo>
                    <a:pt x="30560" y="14154"/>
                    <a:pt x="14225" y="30490"/>
                    <a:pt x="14225" y="50635"/>
                  </a:cubicBezTo>
                  <a:cubicBezTo>
                    <a:pt x="14225" y="70780"/>
                    <a:pt x="30560" y="87116"/>
                    <a:pt x="50705" y="87116"/>
                  </a:cubicBezTo>
                  <a:cubicBezTo>
                    <a:pt x="70851" y="87116"/>
                    <a:pt x="87186" y="70780"/>
                    <a:pt x="87186" y="50635"/>
                  </a:cubicBezTo>
                  <a:cubicBezTo>
                    <a:pt x="87129" y="30509"/>
                    <a:pt x="70832" y="14202"/>
                    <a:pt x="50705" y="1415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272" name="Freeform: Shape 271">
              <a:extLst>
                <a:ext uri="{FF2B5EF4-FFF2-40B4-BE49-F238E27FC236}">
                  <a16:creationId xmlns:a16="http://schemas.microsoft.com/office/drawing/2014/main" id="{92A67DFF-480C-D86E-C0CA-B3FCEDD61621}"/>
                </a:ext>
              </a:extLst>
            </p:cNvPr>
            <p:cNvSpPr/>
            <p:nvPr/>
          </p:nvSpPr>
          <p:spPr>
            <a:xfrm>
              <a:off x="3623717" y="1526064"/>
              <a:ext cx="14287" cy="77628"/>
            </a:xfrm>
            <a:custGeom>
              <a:avLst/>
              <a:gdLst>
                <a:gd name="connsiteX0" fmla="*/ 7081 w 14287"/>
                <a:gd name="connsiteY0" fmla="*/ 77496 h 77628"/>
                <a:gd name="connsiteX1" fmla="*/ -63 w 14287"/>
                <a:gd name="connsiteY1" fmla="*/ 70352 h 77628"/>
                <a:gd name="connsiteX2" fmla="*/ -63 w 14287"/>
                <a:gd name="connsiteY2" fmla="*/ 7010 h 77628"/>
                <a:gd name="connsiteX3" fmla="*/ 7081 w 14287"/>
                <a:gd name="connsiteY3" fmla="*/ -133 h 77628"/>
                <a:gd name="connsiteX4" fmla="*/ 14225 w 14287"/>
                <a:gd name="connsiteY4" fmla="*/ 7010 h 77628"/>
                <a:gd name="connsiteX5" fmla="*/ 14225 w 14287"/>
                <a:gd name="connsiteY5" fmla="*/ 70352 h 77628"/>
                <a:gd name="connsiteX6" fmla="*/ 7081 w 14287"/>
                <a:gd name="connsiteY6" fmla="*/ 77496 h 77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287" h="77628">
                  <a:moveTo>
                    <a:pt x="7081" y="77496"/>
                  </a:moveTo>
                  <a:cubicBezTo>
                    <a:pt x="3138" y="77496"/>
                    <a:pt x="-63" y="74295"/>
                    <a:pt x="-63" y="70352"/>
                  </a:cubicBezTo>
                  <a:lnTo>
                    <a:pt x="-63" y="7010"/>
                  </a:lnTo>
                  <a:cubicBezTo>
                    <a:pt x="-63" y="3067"/>
                    <a:pt x="3138" y="-133"/>
                    <a:pt x="7081" y="-133"/>
                  </a:cubicBezTo>
                  <a:cubicBezTo>
                    <a:pt x="11024" y="-133"/>
                    <a:pt x="14225" y="3067"/>
                    <a:pt x="14225" y="7010"/>
                  </a:cubicBezTo>
                  <a:lnTo>
                    <a:pt x="14225" y="70352"/>
                  </a:lnTo>
                  <a:cubicBezTo>
                    <a:pt x="14177" y="74276"/>
                    <a:pt x="11005" y="77448"/>
                    <a:pt x="7081" y="7749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273" name="Freeform: Shape 272">
              <a:extLst>
                <a:ext uri="{FF2B5EF4-FFF2-40B4-BE49-F238E27FC236}">
                  <a16:creationId xmlns:a16="http://schemas.microsoft.com/office/drawing/2014/main" id="{C7756A53-E4C4-92BD-B3F6-400F5A4C073C}"/>
                </a:ext>
              </a:extLst>
            </p:cNvPr>
            <p:cNvSpPr/>
            <p:nvPr/>
          </p:nvSpPr>
          <p:spPr>
            <a:xfrm>
              <a:off x="3731218" y="1421671"/>
              <a:ext cx="256293" cy="167270"/>
            </a:xfrm>
            <a:custGeom>
              <a:avLst/>
              <a:gdLst>
                <a:gd name="connsiteX0" fmla="*/ 7117 w 256293"/>
                <a:gd name="connsiteY0" fmla="*/ 167126 h 167270"/>
                <a:gd name="connsiteX1" fmla="*/ -27 w 256293"/>
                <a:gd name="connsiteY1" fmla="*/ 159982 h 167270"/>
                <a:gd name="connsiteX2" fmla="*/ -27 w 256293"/>
                <a:gd name="connsiteY2" fmla="*/ 80448 h 167270"/>
                <a:gd name="connsiteX3" fmla="*/ -27 w 256293"/>
                <a:gd name="connsiteY3" fmla="*/ 79400 h 167270"/>
                <a:gd name="connsiteX4" fmla="*/ -27 w 256293"/>
                <a:gd name="connsiteY4" fmla="*/ 71018 h 167270"/>
                <a:gd name="connsiteX5" fmla="*/ 65029 w 256293"/>
                <a:gd name="connsiteY5" fmla="*/ -133 h 167270"/>
                <a:gd name="connsiteX6" fmla="*/ 191140 w 256293"/>
                <a:gd name="connsiteY6" fmla="*/ -133 h 167270"/>
                <a:gd name="connsiteX7" fmla="*/ 256195 w 256293"/>
                <a:gd name="connsiteY7" fmla="*/ 71114 h 167270"/>
                <a:gd name="connsiteX8" fmla="*/ 256195 w 256293"/>
                <a:gd name="connsiteY8" fmla="*/ 79400 h 167270"/>
                <a:gd name="connsiteX9" fmla="*/ 256195 w 256293"/>
                <a:gd name="connsiteY9" fmla="*/ 80448 h 167270"/>
                <a:gd name="connsiteX10" fmla="*/ 256195 w 256293"/>
                <a:gd name="connsiteY10" fmla="*/ 159029 h 167270"/>
                <a:gd name="connsiteX11" fmla="*/ 249052 w 256293"/>
                <a:gd name="connsiteY11" fmla="*/ 166173 h 167270"/>
                <a:gd name="connsiteX12" fmla="*/ 241908 w 256293"/>
                <a:gd name="connsiteY12" fmla="*/ 159029 h 167270"/>
                <a:gd name="connsiteX13" fmla="*/ 241908 w 256293"/>
                <a:gd name="connsiteY13" fmla="*/ 84735 h 167270"/>
                <a:gd name="connsiteX14" fmla="*/ 241908 w 256293"/>
                <a:gd name="connsiteY14" fmla="*/ 71590 h 167270"/>
                <a:gd name="connsiteX15" fmla="*/ 191140 w 256293"/>
                <a:gd name="connsiteY15" fmla="*/ 14440 h 167270"/>
                <a:gd name="connsiteX16" fmla="*/ 65505 w 256293"/>
                <a:gd name="connsiteY16" fmla="*/ 14440 h 167270"/>
                <a:gd name="connsiteX17" fmla="*/ 14737 w 256293"/>
                <a:gd name="connsiteY17" fmla="*/ 71590 h 167270"/>
                <a:gd name="connsiteX18" fmla="*/ 14737 w 256293"/>
                <a:gd name="connsiteY18" fmla="*/ 84735 h 167270"/>
                <a:gd name="connsiteX19" fmla="*/ 14737 w 256293"/>
                <a:gd name="connsiteY19" fmla="*/ 160363 h 167270"/>
                <a:gd name="connsiteX20" fmla="*/ 7117 w 256293"/>
                <a:gd name="connsiteY20" fmla="*/ 167126 h 167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56293" h="167270">
                  <a:moveTo>
                    <a:pt x="7117" y="167126"/>
                  </a:moveTo>
                  <a:cubicBezTo>
                    <a:pt x="3192" y="167078"/>
                    <a:pt x="21" y="163906"/>
                    <a:pt x="-27" y="159982"/>
                  </a:cubicBezTo>
                  <a:lnTo>
                    <a:pt x="-27" y="80448"/>
                  </a:lnTo>
                  <a:cubicBezTo>
                    <a:pt x="-75" y="80096"/>
                    <a:pt x="-75" y="79743"/>
                    <a:pt x="-27" y="79400"/>
                  </a:cubicBezTo>
                  <a:cubicBezTo>
                    <a:pt x="-27" y="75590"/>
                    <a:pt x="-27" y="71209"/>
                    <a:pt x="-27" y="71018"/>
                  </a:cubicBezTo>
                  <a:cubicBezTo>
                    <a:pt x="1116" y="37490"/>
                    <a:pt x="29215" y="-133"/>
                    <a:pt x="65029" y="-133"/>
                  </a:cubicBezTo>
                  <a:lnTo>
                    <a:pt x="191140" y="-133"/>
                  </a:lnTo>
                  <a:cubicBezTo>
                    <a:pt x="226954" y="-133"/>
                    <a:pt x="255052" y="37490"/>
                    <a:pt x="256195" y="71114"/>
                  </a:cubicBezTo>
                  <a:cubicBezTo>
                    <a:pt x="256195" y="71114"/>
                    <a:pt x="256195" y="75686"/>
                    <a:pt x="256195" y="79400"/>
                  </a:cubicBezTo>
                  <a:cubicBezTo>
                    <a:pt x="256243" y="79743"/>
                    <a:pt x="256243" y="80096"/>
                    <a:pt x="256195" y="80448"/>
                  </a:cubicBezTo>
                  <a:lnTo>
                    <a:pt x="256195" y="159029"/>
                  </a:lnTo>
                  <a:cubicBezTo>
                    <a:pt x="256195" y="162973"/>
                    <a:pt x="252995" y="166173"/>
                    <a:pt x="249052" y="166173"/>
                  </a:cubicBezTo>
                  <a:cubicBezTo>
                    <a:pt x="245108" y="166173"/>
                    <a:pt x="241908" y="162973"/>
                    <a:pt x="241908" y="159029"/>
                  </a:cubicBezTo>
                  <a:lnTo>
                    <a:pt x="241908" y="84735"/>
                  </a:lnTo>
                  <a:cubicBezTo>
                    <a:pt x="241908" y="84068"/>
                    <a:pt x="241908" y="72447"/>
                    <a:pt x="241908" y="71590"/>
                  </a:cubicBezTo>
                  <a:cubicBezTo>
                    <a:pt x="240955" y="45015"/>
                    <a:pt x="218572" y="14440"/>
                    <a:pt x="191140" y="14440"/>
                  </a:cubicBezTo>
                  <a:lnTo>
                    <a:pt x="65505" y="14440"/>
                  </a:lnTo>
                  <a:cubicBezTo>
                    <a:pt x="37978" y="14440"/>
                    <a:pt x="15689" y="45301"/>
                    <a:pt x="14737" y="71590"/>
                  </a:cubicBezTo>
                  <a:cubicBezTo>
                    <a:pt x="14737" y="72447"/>
                    <a:pt x="14737" y="83972"/>
                    <a:pt x="14737" y="84735"/>
                  </a:cubicBezTo>
                  <a:lnTo>
                    <a:pt x="14737" y="160363"/>
                  </a:lnTo>
                  <a:cubicBezTo>
                    <a:pt x="14480" y="164325"/>
                    <a:pt x="11079" y="167345"/>
                    <a:pt x="7117" y="16712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274" name="Freeform: Shape 273">
              <a:extLst>
                <a:ext uri="{FF2B5EF4-FFF2-40B4-BE49-F238E27FC236}">
                  <a16:creationId xmlns:a16="http://schemas.microsoft.com/office/drawing/2014/main" id="{D2C1190F-F14E-8C13-E0BC-8ED7B92F6A62}"/>
                </a:ext>
              </a:extLst>
            </p:cNvPr>
            <p:cNvSpPr/>
            <p:nvPr/>
          </p:nvSpPr>
          <p:spPr>
            <a:xfrm>
              <a:off x="3794690" y="1277176"/>
              <a:ext cx="130111" cy="130111"/>
            </a:xfrm>
            <a:custGeom>
              <a:avLst/>
              <a:gdLst>
                <a:gd name="connsiteX0" fmla="*/ 65088 w 130111"/>
                <a:gd name="connsiteY0" fmla="*/ 129978 h 130111"/>
                <a:gd name="connsiteX1" fmla="*/ -63 w 130111"/>
                <a:gd name="connsiteY1" fmla="*/ 65018 h 130111"/>
                <a:gd name="connsiteX2" fmla="*/ 64898 w 130111"/>
                <a:gd name="connsiteY2" fmla="*/ -133 h 130111"/>
                <a:gd name="connsiteX3" fmla="*/ 130049 w 130111"/>
                <a:gd name="connsiteY3" fmla="*/ 64827 h 130111"/>
                <a:gd name="connsiteX4" fmla="*/ 130049 w 130111"/>
                <a:gd name="connsiteY4" fmla="*/ 64923 h 130111"/>
                <a:gd name="connsiteX5" fmla="*/ 65088 w 130111"/>
                <a:gd name="connsiteY5" fmla="*/ 129978 h 130111"/>
                <a:gd name="connsiteX6" fmla="*/ 65088 w 130111"/>
                <a:gd name="connsiteY6" fmla="*/ 14250 h 130111"/>
                <a:gd name="connsiteX7" fmla="*/ 14225 w 130111"/>
                <a:gd name="connsiteY7" fmla="*/ 64923 h 130111"/>
                <a:gd name="connsiteX8" fmla="*/ 64898 w 130111"/>
                <a:gd name="connsiteY8" fmla="*/ 115786 h 130111"/>
                <a:gd name="connsiteX9" fmla="*/ 115761 w 130111"/>
                <a:gd name="connsiteY9" fmla="*/ 65113 h 130111"/>
                <a:gd name="connsiteX10" fmla="*/ 115761 w 130111"/>
                <a:gd name="connsiteY10" fmla="*/ 64923 h 130111"/>
                <a:gd name="connsiteX11" fmla="*/ 65088 w 130111"/>
                <a:gd name="connsiteY11" fmla="*/ 14250 h 1301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0111" h="130111">
                  <a:moveTo>
                    <a:pt x="65088" y="129978"/>
                  </a:moveTo>
                  <a:cubicBezTo>
                    <a:pt x="29160" y="130035"/>
                    <a:pt x="-6" y="100946"/>
                    <a:pt x="-63" y="65018"/>
                  </a:cubicBezTo>
                  <a:cubicBezTo>
                    <a:pt x="-120" y="29089"/>
                    <a:pt x="28969" y="-76"/>
                    <a:pt x="64898" y="-133"/>
                  </a:cubicBezTo>
                  <a:cubicBezTo>
                    <a:pt x="100826" y="-190"/>
                    <a:pt x="129991" y="28899"/>
                    <a:pt x="130049" y="64827"/>
                  </a:cubicBezTo>
                  <a:cubicBezTo>
                    <a:pt x="130049" y="64856"/>
                    <a:pt x="130049" y="64894"/>
                    <a:pt x="130049" y="64923"/>
                  </a:cubicBezTo>
                  <a:cubicBezTo>
                    <a:pt x="129944" y="100775"/>
                    <a:pt x="100940" y="129826"/>
                    <a:pt x="65088" y="129978"/>
                  </a:cubicBezTo>
                  <a:close/>
                  <a:moveTo>
                    <a:pt x="65088" y="14250"/>
                  </a:moveTo>
                  <a:cubicBezTo>
                    <a:pt x="37047" y="14192"/>
                    <a:pt x="14282" y="36881"/>
                    <a:pt x="14225" y="64923"/>
                  </a:cubicBezTo>
                  <a:cubicBezTo>
                    <a:pt x="14167" y="92964"/>
                    <a:pt x="36856" y="115729"/>
                    <a:pt x="64898" y="115786"/>
                  </a:cubicBezTo>
                  <a:cubicBezTo>
                    <a:pt x="92939" y="115843"/>
                    <a:pt x="115704" y="93155"/>
                    <a:pt x="115761" y="65113"/>
                  </a:cubicBezTo>
                  <a:cubicBezTo>
                    <a:pt x="115761" y="65046"/>
                    <a:pt x="115761" y="64989"/>
                    <a:pt x="115761" y="64923"/>
                  </a:cubicBezTo>
                  <a:cubicBezTo>
                    <a:pt x="115714" y="36957"/>
                    <a:pt x="93054" y="14307"/>
                    <a:pt x="65088" y="142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275" name="Freeform: Shape 274">
              <a:extLst>
                <a:ext uri="{FF2B5EF4-FFF2-40B4-BE49-F238E27FC236}">
                  <a16:creationId xmlns:a16="http://schemas.microsoft.com/office/drawing/2014/main" id="{2CD52155-28E8-C4DD-4056-94819FBD7E23}"/>
                </a:ext>
              </a:extLst>
            </p:cNvPr>
            <p:cNvSpPr/>
            <p:nvPr/>
          </p:nvSpPr>
          <p:spPr>
            <a:xfrm>
              <a:off x="3786499" y="1498442"/>
              <a:ext cx="14287" cy="42863"/>
            </a:xfrm>
            <a:custGeom>
              <a:avLst/>
              <a:gdLst>
                <a:gd name="connsiteX0" fmla="*/ 7081 w 14287"/>
                <a:gd name="connsiteY0" fmla="*/ 42729 h 42863"/>
                <a:gd name="connsiteX1" fmla="*/ -63 w 14287"/>
                <a:gd name="connsiteY1" fmla="*/ 35776 h 42863"/>
                <a:gd name="connsiteX2" fmla="*/ -63 w 14287"/>
                <a:gd name="connsiteY2" fmla="*/ 35585 h 42863"/>
                <a:gd name="connsiteX3" fmla="*/ -63 w 14287"/>
                <a:gd name="connsiteY3" fmla="*/ 7010 h 42863"/>
                <a:gd name="connsiteX4" fmla="*/ 7081 w 14287"/>
                <a:gd name="connsiteY4" fmla="*/ -133 h 42863"/>
                <a:gd name="connsiteX5" fmla="*/ 14225 w 14287"/>
                <a:gd name="connsiteY5" fmla="*/ 7010 h 42863"/>
                <a:gd name="connsiteX6" fmla="*/ 14225 w 14287"/>
                <a:gd name="connsiteY6" fmla="*/ 35585 h 42863"/>
                <a:gd name="connsiteX7" fmla="*/ 7081 w 14287"/>
                <a:gd name="connsiteY7" fmla="*/ 42729 h 42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287" h="42863">
                  <a:moveTo>
                    <a:pt x="7081" y="42729"/>
                  </a:moveTo>
                  <a:cubicBezTo>
                    <a:pt x="3185" y="42786"/>
                    <a:pt x="-6" y="39672"/>
                    <a:pt x="-63" y="35776"/>
                  </a:cubicBezTo>
                  <a:cubicBezTo>
                    <a:pt x="-63" y="35709"/>
                    <a:pt x="-63" y="35652"/>
                    <a:pt x="-63" y="35585"/>
                  </a:cubicBezTo>
                  <a:lnTo>
                    <a:pt x="-63" y="7010"/>
                  </a:lnTo>
                  <a:cubicBezTo>
                    <a:pt x="-63" y="3067"/>
                    <a:pt x="3138" y="-133"/>
                    <a:pt x="7081" y="-133"/>
                  </a:cubicBezTo>
                  <a:cubicBezTo>
                    <a:pt x="11024" y="-133"/>
                    <a:pt x="14225" y="3067"/>
                    <a:pt x="14225" y="7010"/>
                  </a:cubicBezTo>
                  <a:lnTo>
                    <a:pt x="14225" y="35585"/>
                  </a:lnTo>
                  <a:cubicBezTo>
                    <a:pt x="14225" y="39529"/>
                    <a:pt x="11024" y="42729"/>
                    <a:pt x="7081" y="4272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276" name="Freeform: Shape 275">
              <a:extLst>
                <a:ext uri="{FF2B5EF4-FFF2-40B4-BE49-F238E27FC236}">
                  <a16:creationId xmlns:a16="http://schemas.microsoft.com/office/drawing/2014/main" id="{132DA53E-EC71-05AF-1757-8A653FB9EBD6}"/>
                </a:ext>
              </a:extLst>
            </p:cNvPr>
            <p:cNvSpPr/>
            <p:nvPr/>
          </p:nvSpPr>
          <p:spPr>
            <a:xfrm>
              <a:off x="3919373" y="1497966"/>
              <a:ext cx="14287" cy="40491"/>
            </a:xfrm>
            <a:custGeom>
              <a:avLst/>
              <a:gdLst>
                <a:gd name="connsiteX0" fmla="*/ 6795 w 14287"/>
                <a:gd name="connsiteY0" fmla="*/ 40348 h 40491"/>
                <a:gd name="connsiteX1" fmla="*/ -63 w 14287"/>
                <a:gd name="connsiteY1" fmla="*/ 33681 h 40491"/>
                <a:gd name="connsiteX2" fmla="*/ -63 w 14287"/>
                <a:gd name="connsiteY2" fmla="*/ 7010 h 40491"/>
                <a:gd name="connsiteX3" fmla="*/ 7081 w 14287"/>
                <a:gd name="connsiteY3" fmla="*/ -133 h 40491"/>
                <a:gd name="connsiteX4" fmla="*/ 14225 w 14287"/>
                <a:gd name="connsiteY4" fmla="*/ 7010 h 40491"/>
                <a:gd name="connsiteX5" fmla="*/ 14225 w 14287"/>
                <a:gd name="connsiteY5" fmla="*/ 33681 h 40491"/>
                <a:gd name="connsiteX6" fmla="*/ 6814 w 14287"/>
                <a:gd name="connsiteY6" fmla="*/ 40348 h 40491"/>
                <a:gd name="connsiteX7" fmla="*/ 6795 w 14287"/>
                <a:gd name="connsiteY7" fmla="*/ 40348 h 40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287" h="40491">
                  <a:moveTo>
                    <a:pt x="6795" y="40348"/>
                  </a:moveTo>
                  <a:cubicBezTo>
                    <a:pt x="3138" y="40205"/>
                    <a:pt x="175" y="37329"/>
                    <a:pt x="-63" y="33681"/>
                  </a:cubicBezTo>
                  <a:lnTo>
                    <a:pt x="-63" y="7010"/>
                  </a:lnTo>
                  <a:cubicBezTo>
                    <a:pt x="-63" y="3067"/>
                    <a:pt x="3138" y="-133"/>
                    <a:pt x="7081" y="-133"/>
                  </a:cubicBezTo>
                  <a:cubicBezTo>
                    <a:pt x="11024" y="-133"/>
                    <a:pt x="14225" y="3067"/>
                    <a:pt x="14225" y="7010"/>
                  </a:cubicBezTo>
                  <a:lnTo>
                    <a:pt x="14225" y="33681"/>
                  </a:lnTo>
                  <a:cubicBezTo>
                    <a:pt x="14025" y="37567"/>
                    <a:pt x="10700" y="40558"/>
                    <a:pt x="6814" y="40348"/>
                  </a:cubicBezTo>
                  <a:cubicBezTo>
                    <a:pt x="6805" y="40348"/>
                    <a:pt x="6805" y="40348"/>
                    <a:pt x="6795" y="403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277" name="Freeform: Shape 276">
              <a:extLst>
                <a:ext uri="{FF2B5EF4-FFF2-40B4-BE49-F238E27FC236}">
                  <a16:creationId xmlns:a16="http://schemas.microsoft.com/office/drawing/2014/main" id="{665959DA-FF10-4C7B-07EA-F6BC9BC3813D}"/>
                </a:ext>
              </a:extLst>
            </p:cNvPr>
            <p:cNvSpPr/>
            <p:nvPr/>
          </p:nvSpPr>
          <p:spPr>
            <a:xfrm>
              <a:off x="3583331" y="1535772"/>
              <a:ext cx="552926" cy="294521"/>
            </a:xfrm>
            <a:custGeom>
              <a:avLst/>
              <a:gdLst>
                <a:gd name="connsiteX0" fmla="*/ 122619 w 552926"/>
                <a:gd name="connsiteY0" fmla="*/ 294388 h 294521"/>
                <a:gd name="connsiteX1" fmla="*/ 276686 w 552926"/>
                <a:gd name="connsiteY1" fmla="*/ 145998 h 294521"/>
                <a:gd name="connsiteX2" fmla="*/ 425038 w 552926"/>
                <a:gd name="connsiteY2" fmla="*/ 292673 h 294521"/>
                <a:gd name="connsiteX3" fmla="*/ 410750 w 552926"/>
                <a:gd name="connsiteY3" fmla="*/ 292673 h 294521"/>
                <a:gd name="connsiteX4" fmla="*/ 274067 w 552926"/>
                <a:gd name="connsiteY4" fmla="*/ 156656 h 294521"/>
                <a:gd name="connsiteX5" fmla="*/ 273495 w 552926"/>
                <a:gd name="connsiteY5" fmla="*/ 156656 h 294521"/>
                <a:gd name="connsiteX6" fmla="*/ 136907 w 552926"/>
                <a:gd name="connsiteY6" fmla="*/ 293626 h 294521"/>
                <a:gd name="connsiteX7" fmla="*/ 136907 w 552926"/>
                <a:gd name="connsiteY7" fmla="*/ 294197 h 294521"/>
                <a:gd name="connsiteX8" fmla="*/ 551816 w 552926"/>
                <a:gd name="connsiteY8" fmla="*/ 291911 h 294521"/>
                <a:gd name="connsiteX9" fmla="*/ 537528 w 552926"/>
                <a:gd name="connsiteY9" fmla="*/ 291435 h 294521"/>
                <a:gd name="connsiteX10" fmla="*/ 537528 w 552926"/>
                <a:gd name="connsiteY10" fmla="*/ 255240 h 294521"/>
                <a:gd name="connsiteX11" fmla="*/ 526670 w 552926"/>
                <a:gd name="connsiteY11" fmla="*/ 241905 h 294521"/>
                <a:gd name="connsiteX12" fmla="*/ 496857 w 552926"/>
                <a:gd name="connsiteY12" fmla="*/ 232380 h 294521"/>
                <a:gd name="connsiteX13" fmla="*/ 471234 w 552926"/>
                <a:gd name="connsiteY13" fmla="*/ 207996 h 294521"/>
                <a:gd name="connsiteX14" fmla="*/ 461709 w 552926"/>
                <a:gd name="connsiteY14" fmla="*/ 186660 h 294521"/>
                <a:gd name="connsiteX15" fmla="*/ 462281 w 552926"/>
                <a:gd name="connsiteY15" fmla="*/ 157609 h 294521"/>
                <a:gd name="connsiteX16" fmla="*/ 467043 w 552926"/>
                <a:gd name="connsiteY16" fmla="*/ 149036 h 294521"/>
                <a:gd name="connsiteX17" fmla="*/ 479140 w 552926"/>
                <a:gd name="connsiteY17" fmla="*/ 126748 h 294521"/>
                <a:gd name="connsiteX18" fmla="*/ 477711 w 552926"/>
                <a:gd name="connsiteY18" fmla="*/ 108746 h 294521"/>
                <a:gd name="connsiteX19" fmla="*/ 446564 w 552926"/>
                <a:gd name="connsiteY19" fmla="*/ 77123 h 294521"/>
                <a:gd name="connsiteX20" fmla="*/ 426467 w 552926"/>
                <a:gd name="connsiteY20" fmla="*/ 75122 h 294521"/>
                <a:gd name="connsiteX21" fmla="*/ 417418 w 552926"/>
                <a:gd name="connsiteY21" fmla="*/ 79980 h 294521"/>
                <a:gd name="connsiteX22" fmla="*/ 398368 w 552926"/>
                <a:gd name="connsiteY22" fmla="*/ 90077 h 294521"/>
                <a:gd name="connsiteX23" fmla="*/ 366935 w 552926"/>
                <a:gd name="connsiteY23" fmla="*/ 91220 h 294521"/>
                <a:gd name="connsiteX24" fmla="*/ 345218 w 552926"/>
                <a:gd name="connsiteY24" fmla="*/ 81695 h 294521"/>
                <a:gd name="connsiteX25" fmla="*/ 323025 w 552926"/>
                <a:gd name="connsiteY25" fmla="*/ 57311 h 294521"/>
                <a:gd name="connsiteX26" fmla="*/ 320549 w 552926"/>
                <a:gd name="connsiteY26" fmla="*/ 48262 h 294521"/>
                <a:gd name="connsiteX27" fmla="*/ 313881 w 552926"/>
                <a:gd name="connsiteY27" fmla="*/ 25592 h 294521"/>
                <a:gd name="connsiteX28" fmla="*/ 301403 w 552926"/>
                <a:gd name="connsiteY28" fmla="*/ 14639 h 294521"/>
                <a:gd name="connsiteX29" fmla="*/ 255493 w 552926"/>
                <a:gd name="connsiteY29" fmla="*/ 13877 h 294521"/>
                <a:gd name="connsiteX30" fmla="*/ 240253 w 552926"/>
                <a:gd name="connsiteY30" fmla="*/ 26164 h 294521"/>
                <a:gd name="connsiteX31" fmla="*/ 230728 w 552926"/>
                <a:gd name="connsiteY31" fmla="*/ 56453 h 294521"/>
                <a:gd name="connsiteX32" fmla="*/ 207868 w 552926"/>
                <a:gd name="connsiteY32" fmla="*/ 80933 h 294521"/>
                <a:gd name="connsiteX33" fmla="*/ 186913 w 552926"/>
                <a:gd name="connsiteY33" fmla="*/ 89410 h 294521"/>
                <a:gd name="connsiteX34" fmla="*/ 154052 w 552926"/>
                <a:gd name="connsiteY34" fmla="*/ 87695 h 294521"/>
                <a:gd name="connsiteX35" fmla="*/ 148908 w 552926"/>
                <a:gd name="connsiteY35" fmla="*/ 84838 h 294521"/>
                <a:gd name="connsiteX36" fmla="*/ 126429 w 552926"/>
                <a:gd name="connsiteY36" fmla="*/ 72741 h 294521"/>
                <a:gd name="connsiteX37" fmla="*/ 108332 w 552926"/>
                <a:gd name="connsiteY37" fmla="*/ 74360 h 294521"/>
                <a:gd name="connsiteX38" fmla="*/ 76137 w 552926"/>
                <a:gd name="connsiteY38" fmla="*/ 106364 h 294521"/>
                <a:gd name="connsiteX39" fmla="*/ 74423 w 552926"/>
                <a:gd name="connsiteY39" fmla="*/ 124843 h 294521"/>
                <a:gd name="connsiteX40" fmla="*/ 88805 w 552926"/>
                <a:gd name="connsiteY40" fmla="*/ 151894 h 294521"/>
                <a:gd name="connsiteX41" fmla="*/ 89567 w 552926"/>
                <a:gd name="connsiteY41" fmla="*/ 187803 h 294521"/>
                <a:gd name="connsiteX42" fmla="*/ 81852 w 552926"/>
                <a:gd name="connsiteY42" fmla="*/ 205901 h 294521"/>
                <a:gd name="connsiteX43" fmla="*/ 55753 w 552926"/>
                <a:gd name="connsiteY43" fmla="*/ 229713 h 294521"/>
                <a:gd name="connsiteX44" fmla="*/ 26226 w 552926"/>
                <a:gd name="connsiteY44" fmla="*/ 238190 h 294521"/>
                <a:gd name="connsiteX45" fmla="*/ 14225 w 552926"/>
                <a:gd name="connsiteY45" fmla="*/ 252764 h 294521"/>
                <a:gd name="connsiteX46" fmla="*/ 14225 w 552926"/>
                <a:gd name="connsiteY46" fmla="*/ 290197 h 294521"/>
                <a:gd name="connsiteX47" fmla="*/ -63 w 552926"/>
                <a:gd name="connsiteY47" fmla="*/ 290197 h 294521"/>
                <a:gd name="connsiteX48" fmla="*/ -63 w 552926"/>
                <a:gd name="connsiteY48" fmla="*/ 252097 h 294521"/>
                <a:gd name="connsiteX49" fmla="*/ 22226 w 552926"/>
                <a:gd name="connsiteY49" fmla="*/ 224189 h 294521"/>
                <a:gd name="connsiteX50" fmla="*/ 51848 w 552926"/>
                <a:gd name="connsiteY50" fmla="*/ 215711 h 294521"/>
                <a:gd name="connsiteX51" fmla="*/ 68612 w 552926"/>
                <a:gd name="connsiteY51" fmla="*/ 200281 h 294521"/>
                <a:gd name="connsiteX52" fmla="*/ 76613 w 552926"/>
                <a:gd name="connsiteY52" fmla="*/ 181231 h 294521"/>
                <a:gd name="connsiteX53" fmla="*/ 76613 w 552926"/>
                <a:gd name="connsiteY53" fmla="*/ 158180 h 294521"/>
                <a:gd name="connsiteX54" fmla="*/ 62326 w 552926"/>
                <a:gd name="connsiteY54" fmla="*/ 131606 h 294521"/>
                <a:gd name="connsiteX55" fmla="*/ 66041 w 552926"/>
                <a:gd name="connsiteY55" fmla="*/ 95982 h 294521"/>
                <a:gd name="connsiteX56" fmla="*/ 98902 w 552926"/>
                <a:gd name="connsiteY56" fmla="*/ 63311 h 294521"/>
                <a:gd name="connsiteX57" fmla="*/ 133478 w 552926"/>
                <a:gd name="connsiteY57" fmla="*/ 59597 h 294521"/>
                <a:gd name="connsiteX58" fmla="*/ 157100 w 552926"/>
                <a:gd name="connsiteY58" fmla="*/ 72646 h 294521"/>
                <a:gd name="connsiteX59" fmla="*/ 162243 w 552926"/>
                <a:gd name="connsiteY59" fmla="*/ 75503 h 294521"/>
                <a:gd name="connsiteX60" fmla="*/ 182912 w 552926"/>
                <a:gd name="connsiteY60" fmla="*/ 76361 h 294521"/>
                <a:gd name="connsiteX61" fmla="*/ 203677 w 552926"/>
                <a:gd name="connsiteY61" fmla="*/ 67979 h 294521"/>
                <a:gd name="connsiteX62" fmla="*/ 218250 w 552926"/>
                <a:gd name="connsiteY62" fmla="*/ 52643 h 294521"/>
                <a:gd name="connsiteX63" fmla="*/ 227775 w 552926"/>
                <a:gd name="connsiteY63" fmla="*/ 22259 h 294521"/>
                <a:gd name="connsiteX64" fmla="*/ 256350 w 552926"/>
                <a:gd name="connsiteY64" fmla="*/ -125 h 294521"/>
                <a:gd name="connsiteX65" fmla="*/ 303213 w 552926"/>
                <a:gd name="connsiteY65" fmla="*/ 637 h 294521"/>
                <a:gd name="connsiteX66" fmla="*/ 328550 w 552926"/>
                <a:gd name="connsiteY66" fmla="*/ 21592 h 294521"/>
                <a:gd name="connsiteX67" fmla="*/ 335312 w 552926"/>
                <a:gd name="connsiteY67" fmla="*/ 44642 h 294521"/>
                <a:gd name="connsiteX68" fmla="*/ 337884 w 552926"/>
                <a:gd name="connsiteY68" fmla="*/ 53596 h 294521"/>
                <a:gd name="connsiteX69" fmla="*/ 351981 w 552926"/>
                <a:gd name="connsiteY69" fmla="*/ 68836 h 294521"/>
                <a:gd name="connsiteX70" fmla="*/ 373317 w 552926"/>
                <a:gd name="connsiteY70" fmla="*/ 77885 h 294521"/>
                <a:gd name="connsiteX71" fmla="*/ 392939 w 552926"/>
                <a:gd name="connsiteY71" fmla="*/ 77313 h 294521"/>
                <a:gd name="connsiteX72" fmla="*/ 411989 w 552926"/>
                <a:gd name="connsiteY72" fmla="*/ 67312 h 294521"/>
                <a:gd name="connsiteX73" fmla="*/ 421037 w 552926"/>
                <a:gd name="connsiteY73" fmla="*/ 62454 h 294521"/>
                <a:gd name="connsiteX74" fmla="*/ 457613 w 552926"/>
                <a:gd name="connsiteY74" fmla="*/ 66645 h 294521"/>
                <a:gd name="connsiteX75" fmla="*/ 489522 w 552926"/>
                <a:gd name="connsiteY75" fmla="*/ 98935 h 294521"/>
                <a:gd name="connsiteX76" fmla="*/ 493046 w 552926"/>
                <a:gd name="connsiteY76" fmla="*/ 133511 h 294521"/>
                <a:gd name="connsiteX77" fmla="*/ 480854 w 552926"/>
                <a:gd name="connsiteY77" fmla="*/ 155799 h 294521"/>
                <a:gd name="connsiteX78" fmla="*/ 476187 w 552926"/>
                <a:gd name="connsiteY78" fmla="*/ 164372 h 294521"/>
                <a:gd name="connsiteX79" fmla="*/ 475520 w 552926"/>
                <a:gd name="connsiteY79" fmla="*/ 179707 h 294521"/>
                <a:gd name="connsiteX80" fmla="*/ 475997 w 552926"/>
                <a:gd name="connsiteY80" fmla="*/ 180564 h 294521"/>
                <a:gd name="connsiteX81" fmla="*/ 485522 w 552926"/>
                <a:gd name="connsiteY81" fmla="*/ 202567 h 294521"/>
                <a:gd name="connsiteX82" fmla="*/ 501905 w 552926"/>
                <a:gd name="connsiteY82" fmla="*/ 218569 h 294521"/>
                <a:gd name="connsiteX83" fmla="*/ 531908 w 552926"/>
                <a:gd name="connsiteY83" fmla="*/ 228094 h 294521"/>
                <a:gd name="connsiteX84" fmla="*/ 552863 w 552926"/>
                <a:gd name="connsiteY84" fmla="*/ 254764 h 294521"/>
                <a:gd name="connsiteX85" fmla="*/ 551816 w 552926"/>
                <a:gd name="connsiteY85" fmla="*/ 291911 h 294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</a:cxnLst>
              <a:rect l="l" t="t" r="r" b="b"/>
              <a:pathLst>
                <a:path w="552926" h="294521">
                  <a:moveTo>
                    <a:pt x="122619" y="294388"/>
                  </a:moveTo>
                  <a:cubicBezTo>
                    <a:pt x="124191" y="210863"/>
                    <a:pt x="193171" y="144426"/>
                    <a:pt x="276686" y="145998"/>
                  </a:cubicBezTo>
                  <a:cubicBezTo>
                    <a:pt x="357334" y="147512"/>
                    <a:pt x="422609" y="212044"/>
                    <a:pt x="425038" y="292673"/>
                  </a:cubicBezTo>
                  <a:lnTo>
                    <a:pt x="410750" y="292673"/>
                  </a:lnTo>
                  <a:cubicBezTo>
                    <a:pt x="410227" y="217512"/>
                    <a:pt x="349228" y="156809"/>
                    <a:pt x="274067" y="156656"/>
                  </a:cubicBezTo>
                  <a:lnTo>
                    <a:pt x="273495" y="156656"/>
                  </a:lnTo>
                  <a:cubicBezTo>
                    <a:pt x="197952" y="156761"/>
                    <a:pt x="136802" y="218083"/>
                    <a:pt x="136907" y="293626"/>
                  </a:cubicBezTo>
                  <a:cubicBezTo>
                    <a:pt x="136907" y="293816"/>
                    <a:pt x="136907" y="294007"/>
                    <a:pt x="136907" y="294197"/>
                  </a:cubicBezTo>
                  <a:close/>
                  <a:moveTo>
                    <a:pt x="551816" y="291911"/>
                  </a:moveTo>
                  <a:lnTo>
                    <a:pt x="537528" y="291435"/>
                  </a:lnTo>
                  <a:cubicBezTo>
                    <a:pt x="538100" y="276005"/>
                    <a:pt x="538195" y="270575"/>
                    <a:pt x="537528" y="255240"/>
                  </a:cubicBezTo>
                  <a:cubicBezTo>
                    <a:pt x="537357" y="248849"/>
                    <a:pt x="532899" y="243372"/>
                    <a:pt x="526670" y="241905"/>
                  </a:cubicBezTo>
                  <a:lnTo>
                    <a:pt x="496857" y="232380"/>
                  </a:lnTo>
                  <a:cubicBezTo>
                    <a:pt x="484836" y="228951"/>
                    <a:pt x="475254" y="219836"/>
                    <a:pt x="471234" y="207996"/>
                  </a:cubicBezTo>
                  <a:lnTo>
                    <a:pt x="461709" y="186660"/>
                  </a:lnTo>
                  <a:cubicBezTo>
                    <a:pt x="456404" y="177640"/>
                    <a:pt x="456623" y="166410"/>
                    <a:pt x="462281" y="157609"/>
                  </a:cubicBezTo>
                  <a:lnTo>
                    <a:pt x="467043" y="149036"/>
                  </a:lnTo>
                  <a:lnTo>
                    <a:pt x="479140" y="126748"/>
                  </a:lnTo>
                  <a:cubicBezTo>
                    <a:pt x="482816" y="121119"/>
                    <a:pt x="482226" y="113718"/>
                    <a:pt x="477711" y="108746"/>
                  </a:cubicBezTo>
                  <a:cubicBezTo>
                    <a:pt x="466757" y="96839"/>
                    <a:pt x="456470" y="86457"/>
                    <a:pt x="446564" y="77123"/>
                  </a:cubicBezTo>
                  <a:cubicBezTo>
                    <a:pt x="441297" y="71551"/>
                    <a:pt x="432734" y="70703"/>
                    <a:pt x="426467" y="75122"/>
                  </a:cubicBezTo>
                  <a:lnTo>
                    <a:pt x="417418" y="79980"/>
                  </a:lnTo>
                  <a:cubicBezTo>
                    <a:pt x="411036" y="83409"/>
                    <a:pt x="404750" y="86838"/>
                    <a:pt x="398368" y="90077"/>
                  </a:cubicBezTo>
                  <a:cubicBezTo>
                    <a:pt x="388586" y="95115"/>
                    <a:pt x="377060" y="95534"/>
                    <a:pt x="366935" y="91220"/>
                  </a:cubicBezTo>
                  <a:cubicBezTo>
                    <a:pt x="359696" y="88362"/>
                    <a:pt x="352457" y="85219"/>
                    <a:pt x="345218" y="81695"/>
                  </a:cubicBezTo>
                  <a:cubicBezTo>
                    <a:pt x="334417" y="77475"/>
                    <a:pt x="326216" y="68455"/>
                    <a:pt x="323025" y="57311"/>
                  </a:cubicBezTo>
                  <a:lnTo>
                    <a:pt x="320549" y="48262"/>
                  </a:lnTo>
                  <a:cubicBezTo>
                    <a:pt x="318358" y="40737"/>
                    <a:pt x="316262" y="33117"/>
                    <a:pt x="313881" y="25592"/>
                  </a:cubicBezTo>
                  <a:cubicBezTo>
                    <a:pt x="310547" y="15020"/>
                    <a:pt x="303594" y="14734"/>
                    <a:pt x="301403" y="14639"/>
                  </a:cubicBezTo>
                  <a:cubicBezTo>
                    <a:pt x="286830" y="13877"/>
                    <a:pt x="271876" y="13591"/>
                    <a:pt x="255493" y="13877"/>
                  </a:cubicBezTo>
                  <a:cubicBezTo>
                    <a:pt x="248035" y="13534"/>
                    <a:pt x="241501" y="18801"/>
                    <a:pt x="240253" y="26164"/>
                  </a:cubicBezTo>
                  <a:cubicBezTo>
                    <a:pt x="237081" y="36260"/>
                    <a:pt x="233900" y="46357"/>
                    <a:pt x="230728" y="56453"/>
                  </a:cubicBezTo>
                  <a:cubicBezTo>
                    <a:pt x="227385" y="67760"/>
                    <a:pt x="218917" y="76827"/>
                    <a:pt x="207868" y="80933"/>
                  </a:cubicBezTo>
                  <a:lnTo>
                    <a:pt x="186913" y="89410"/>
                  </a:lnTo>
                  <a:cubicBezTo>
                    <a:pt x="176302" y="94029"/>
                    <a:pt x="164129" y="93391"/>
                    <a:pt x="154052" y="87695"/>
                  </a:cubicBezTo>
                  <a:lnTo>
                    <a:pt x="148908" y="84838"/>
                  </a:lnTo>
                  <a:lnTo>
                    <a:pt x="126429" y="72741"/>
                  </a:lnTo>
                  <a:cubicBezTo>
                    <a:pt x="120733" y="69103"/>
                    <a:pt x="113294" y="69769"/>
                    <a:pt x="108332" y="74360"/>
                  </a:cubicBezTo>
                  <a:cubicBezTo>
                    <a:pt x="97187" y="84743"/>
                    <a:pt x="86329" y="95506"/>
                    <a:pt x="76137" y="106364"/>
                  </a:cubicBezTo>
                  <a:cubicBezTo>
                    <a:pt x="71384" y="111394"/>
                    <a:pt x="70679" y="119023"/>
                    <a:pt x="74423" y="124843"/>
                  </a:cubicBezTo>
                  <a:cubicBezTo>
                    <a:pt x="79376" y="134368"/>
                    <a:pt x="83948" y="143131"/>
                    <a:pt x="88805" y="151894"/>
                  </a:cubicBezTo>
                  <a:cubicBezTo>
                    <a:pt x="95035" y="162981"/>
                    <a:pt x="95321" y="176459"/>
                    <a:pt x="89567" y="187803"/>
                  </a:cubicBezTo>
                  <a:cubicBezTo>
                    <a:pt x="86805" y="193709"/>
                    <a:pt x="84328" y="199805"/>
                    <a:pt x="81852" y="205901"/>
                  </a:cubicBezTo>
                  <a:cubicBezTo>
                    <a:pt x="77585" y="217635"/>
                    <a:pt x="67831" y="226532"/>
                    <a:pt x="55753" y="229713"/>
                  </a:cubicBezTo>
                  <a:lnTo>
                    <a:pt x="26226" y="238190"/>
                  </a:lnTo>
                  <a:cubicBezTo>
                    <a:pt x="19339" y="239686"/>
                    <a:pt x="14377" y="245715"/>
                    <a:pt x="14225" y="252764"/>
                  </a:cubicBezTo>
                  <a:cubicBezTo>
                    <a:pt x="14225" y="267527"/>
                    <a:pt x="14225" y="275147"/>
                    <a:pt x="14225" y="290197"/>
                  </a:cubicBezTo>
                  <a:lnTo>
                    <a:pt x="-63" y="290197"/>
                  </a:lnTo>
                  <a:cubicBezTo>
                    <a:pt x="-63" y="274862"/>
                    <a:pt x="-63" y="267051"/>
                    <a:pt x="-63" y="252097"/>
                  </a:cubicBezTo>
                  <a:cubicBezTo>
                    <a:pt x="166" y="238810"/>
                    <a:pt x="9319" y="227351"/>
                    <a:pt x="22226" y="224189"/>
                  </a:cubicBezTo>
                  <a:lnTo>
                    <a:pt x="51848" y="215711"/>
                  </a:lnTo>
                  <a:cubicBezTo>
                    <a:pt x="59668" y="213702"/>
                    <a:pt x="65964" y="207910"/>
                    <a:pt x="68612" y="200281"/>
                  </a:cubicBezTo>
                  <a:cubicBezTo>
                    <a:pt x="71184" y="193994"/>
                    <a:pt x="73756" y="187708"/>
                    <a:pt x="76613" y="181231"/>
                  </a:cubicBezTo>
                  <a:cubicBezTo>
                    <a:pt x="80614" y="174068"/>
                    <a:pt x="80614" y="165343"/>
                    <a:pt x="76613" y="158180"/>
                  </a:cubicBezTo>
                  <a:cubicBezTo>
                    <a:pt x="71756" y="149417"/>
                    <a:pt x="67088" y="140464"/>
                    <a:pt x="62326" y="131606"/>
                  </a:cubicBezTo>
                  <a:cubicBezTo>
                    <a:pt x="55468" y="120233"/>
                    <a:pt x="56982" y="105688"/>
                    <a:pt x="66041" y="95982"/>
                  </a:cubicBezTo>
                  <a:cubicBezTo>
                    <a:pt x="76423" y="84933"/>
                    <a:pt x="87472" y="73979"/>
                    <a:pt x="98902" y="63311"/>
                  </a:cubicBezTo>
                  <a:cubicBezTo>
                    <a:pt x="108256" y="54396"/>
                    <a:pt x="122438" y="52872"/>
                    <a:pt x="133478" y="59597"/>
                  </a:cubicBezTo>
                  <a:lnTo>
                    <a:pt x="157100" y="72646"/>
                  </a:lnTo>
                  <a:lnTo>
                    <a:pt x="162243" y="75503"/>
                  </a:lnTo>
                  <a:cubicBezTo>
                    <a:pt x="168587" y="79132"/>
                    <a:pt x="176292" y="79447"/>
                    <a:pt x="182912" y="76361"/>
                  </a:cubicBezTo>
                  <a:cubicBezTo>
                    <a:pt x="189866" y="73694"/>
                    <a:pt x="196819" y="70836"/>
                    <a:pt x="203677" y="67979"/>
                  </a:cubicBezTo>
                  <a:cubicBezTo>
                    <a:pt x="210744" y="65540"/>
                    <a:pt x="216174" y="59825"/>
                    <a:pt x="218250" y="52643"/>
                  </a:cubicBezTo>
                  <a:cubicBezTo>
                    <a:pt x="221298" y="42547"/>
                    <a:pt x="224346" y="32355"/>
                    <a:pt x="227775" y="22259"/>
                  </a:cubicBezTo>
                  <a:cubicBezTo>
                    <a:pt x="230728" y="8933"/>
                    <a:pt x="242701" y="-449"/>
                    <a:pt x="256350" y="-125"/>
                  </a:cubicBezTo>
                  <a:cubicBezTo>
                    <a:pt x="272924" y="-125"/>
                    <a:pt x="288259" y="-125"/>
                    <a:pt x="303213" y="637"/>
                  </a:cubicBezTo>
                  <a:cubicBezTo>
                    <a:pt x="315348" y="1285"/>
                    <a:pt x="325635" y="9790"/>
                    <a:pt x="328550" y="21592"/>
                  </a:cubicBezTo>
                  <a:cubicBezTo>
                    <a:pt x="330931" y="29212"/>
                    <a:pt x="333122" y="36927"/>
                    <a:pt x="335312" y="44642"/>
                  </a:cubicBezTo>
                  <a:lnTo>
                    <a:pt x="337884" y="53596"/>
                  </a:lnTo>
                  <a:cubicBezTo>
                    <a:pt x="339818" y="60673"/>
                    <a:pt x="345075" y="66359"/>
                    <a:pt x="351981" y="68836"/>
                  </a:cubicBezTo>
                  <a:cubicBezTo>
                    <a:pt x="359030" y="71979"/>
                    <a:pt x="366174" y="75027"/>
                    <a:pt x="373317" y="77885"/>
                  </a:cubicBezTo>
                  <a:cubicBezTo>
                    <a:pt x="379604" y="80666"/>
                    <a:pt x="386824" y="80456"/>
                    <a:pt x="392939" y="77313"/>
                  </a:cubicBezTo>
                  <a:cubicBezTo>
                    <a:pt x="399225" y="74075"/>
                    <a:pt x="405512" y="70646"/>
                    <a:pt x="411989" y="67312"/>
                  </a:cubicBezTo>
                  <a:lnTo>
                    <a:pt x="421037" y="62454"/>
                  </a:lnTo>
                  <a:cubicBezTo>
                    <a:pt x="432696" y="55072"/>
                    <a:pt x="447926" y="56815"/>
                    <a:pt x="457613" y="66645"/>
                  </a:cubicBezTo>
                  <a:cubicBezTo>
                    <a:pt x="467900" y="76170"/>
                    <a:pt x="478283" y="86743"/>
                    <a:pt x="489522" y="98935"/>
                  </a:cubicBezTo>
                  <a:cubicBezTo>
                    <a:pt x="498380" y="108336"/>
                    <a:pt x="499819" y="122509"/>
                    <a:pt x="493046" y="133511"/>
                  </a:cubicBezTo>
                  <a:cubicBezTo>
                    <a:pt x="489046" y="140940"/>
                    <a:pt x="484950" y="148370"/>
                    <a:pt x="480854" y="155799"/>
                  </a:cubicBezTo>
                  <a:lnTo>
                    <a:pt x="476187" y="164372"/>
                  </a:lnTo>
                  <a:cubicBezTo>
                    <a:pt x="472777" y="168839"/>
                    <a:pt x="472511" y="174963"/>
                    <a:pt x="475520" y="179707"/>
                  </a:cubicBezTo>
                  <a:lnTo>
                    <a:pt x="475997" y="180564"/>
                  </a:lnTo>
                  <a:lnTo>
                    <a:pt x="485522" y="202567"/>
                  </a:lnTo>
                  <a:cubicBezTo>
                    <a:pt x="487903" y="210339"/>
                    <a:pt x="494075" y="216369"/>
                    <a:pt x="501905" y="218569"/>
                  </a:cubicBezTo>
                  <a:cubicBezTo>
                    <a:pt x="512001" y="221550"/>
                    <a:pt x="522002" y="224731"/>
                    <a:pt x="531908" y="228094"/>
                  </a:cubicBezTo>
                  <a:cubicBezTo>
                    <a:pt x="543986" y="231428"/>
                    <a:pt x="552483" y="242239"/>
                    <a:pt x="552863" y="254764"/>
                  </a:cubicBezTo>
                  <a:cubicBezTo>
                    <a:pt x="552483" y="270480"/>
                    <a:pt x="552387" y="276290"/>
                    <a:pt x="551816" y="29191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</p:grpSp>
      <p:grpSp>
        <p:nvGrpSpPr>
          <p:cNvPr id="278" name="Group 277">
            <a:extLst>
              <a:ext uri="{FF2B5EF4-FFF2-40B4-BE49-F238E27FC236}">
                <a16:creationId xmlns:a16="http://schemas.microsoft.com/office/drawing/2014/main" id="{5BD1A419-9B01-AB55-4486-6CB12F6FEE71}"/>
              </a:ext>
            </a:extLst>
          </p:cNvPr>
          <p:cNvGrpSpPr/>
          <p:nvPr/>
        </p:nvGrpSpPr>
        <p:grpSpPr>
          <a:xfrm>
            <a:off x="12551590" y="6428292"/>
            <a:ext cx="882746" cy="882900"/>
            <a:chOff x="959479" y="3043683"/>
            <a:chExt cx="546544" cy="546639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279" name="Freeform: Shape 278">
              <a:extLst>
                <a:ext uri="{FF2B5EF4-FFF2-40B4-BE49-F238E27FC236}">
                  <a16:creationId xmlns:a16="http://schemas.microsoft.com/office/drawing/2014/main" id="{7B81B983-B3F2-4374-9EC4-DDDCA58571B7}"/>
                </a:ext>
              </a:extLst>
            </p:cNvPr>
            <p:cNvSpPr/>
            <p:nvPr/>
          </p:nvSpPr>
          <p:spPr>
            <a:xfrm>
              <a:off x="1225512" y="3043683"/>
              <a:ext cx="14288" cy="66199"/>
            </a:xfrm>
            <a:custGeom>
              <a:avLst/>
              <a:gdLst>
                <a:gd name="connsiteX0" fmla="*/ 7082 w 14288"/>
                <a:gd name="connsiteY0" fmla="*/ 66065 h 66199"/>
                <a:gd name="connsiteX1" fmla="*/ -62 w 14288"/>
                <a:gd name="connsiteY1" fmla="*/ 59112 h 66199"/>
                <a:gd name="connsiteX2" fmla="*/ -62 w 14288"/>
                <a:gd name="connsiteY2" fmla="*/ 58922 h 66199"/>
                <a:gd name="connsiteX3" fmla="*/ -62 w 14288"/>
                <a:gd name="connsiteY3" fmla="*/ 7010 h 66199"/>
                <a:gd name="connsiteX4" fmla="*/ 7082 w 14288"/>
                <a:gd name="connsiteY4" fmla="*/ -133 h 66199"/>
                <a:gd name="connsiteX5" fmla="*/ 14225 w 14288"/>
                <a:gd name="connsiteY5" fmla="*/ 7010 h 66199"/>
                <a:gd name="connsiteX6" fmla="*/ 14225 w 14288"/>
                <a:gd name="connsiteY6" fmla="*/ 58922 h 66199"/>
                <a:gd name="connsiteX7" fmla="*/ 7082 w 14288"/>
                <a:gd name="connsiteY7" fmla="*/ 66065 h 661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288" h="66199">
                  <a:moveTo>
                    <a:pt x="7082" y="66065"/>
                  </a:moveTo>
                  <a:cubicBezTo>
                    <a:pt x="3189" y="66123"/>
                    <a:pt x="-9" y="63008"/>
                    <a:pt x="-62" y="59112"/>
                  </a:cubicBezTo>
                  <a:cubicBezTo>
                    <a:pt x="-63" y="59045"/>
                    <a:pt x="-63" y="58988"/>
                    <a:pt x="-62" y="58922"/>
                  </a:cubicBezTo>
                  <a:lnTo>
                    <a:pt x="-62" y="7010"/>
                  </a:lnTo>
                  <a:cubicBezTo>
                    <a:pt x="-62" y="3067"/>
                    <a:pt x="3136" y="-133"/>
                    <a:pt x="7082" y="-133"/>
                  </a:cubicBezTo>
                  <a:cubicBezTo>
                    <a:pt x="11027" y="-133"/>
                    <a:pt x="14225" y="3067"/>
                    <a:pt x="14225" y="7010"/>
                  </a:cubicBezTo>
                  <a:lnTo>
                    <a:pt x="14225" y="58922"/>
                  </a:lnTo>
                  <a:cubicBezTo>
                    <a:pt x="14225" y="62865"/>
                    <a:pt x="11027" y="66065"/>
                    <a:pt x="7082" y="6606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280" name="Freeform: Shape 279">
              <a:extLst>
                <a:ext uri="{FF2B5EF4-FFF2-40B4-BE49-F238E27FC236}">
                  <a16:creationId xmlns:a16="http://schemas.microsoft.com/office/drawing/2014/main" id="{246ABAA2-B11C-9F41-2D53-1DD7B4758564}"/>
                </a:ext>
              </a:extLst>
            </p:cNvPr>
            <p:cNvSpPr/>
            <p:nvPr/>
          </p:nvSpPr>
          <p:spPr>
            <a:xfrm>
              <a:off x="1432110" y="3286570"/>
              <a:ext cx="73913" cy="14287"/>
            </a:xfrm>
            <a:custGeom>
              <a:avLst/>
              <a:gdLst>
                <a:gd name="connsiteX0" fmla="*/ 66707 w 73913"/>
                <a:gd name="connsiteY0" fmla="*/ 14154 h 14287"/>
                <a:gd name="connsiteX1" fmla="*/ 7081 w 73913"/>
                <a:gd name="connsiteY1" fmla="*/ 14154 h 14287"/>
                <a:gd name="connsiteX2" fmla="*/ -63 w 73913"/>
                <a:gd name="connsiteY2" fmla="*/ 7010 h 14287"/>
                <a:gd name="connsiteX3" fmla="*/ 7081 w 73913"/>
                <a:gd name="connsiteY3" fmla="*/ -133 h 14287"/>
                <a:gd name="connsiteX4" fmla="*/ 66707 w 73913"/>
                <a:gd name="connsiteY4" fmla="*/ -133 h 14287"/>
                <a:gd name="connsiteX5" fmla="*/ 73851 w 73913"/>
                <a:gd name="connsiteY5" fmla="*/ 7010 h 14287"/>
                <a:gd name="connsiteX6" fmla="*/ 66707 w 73913"/>
                <a:gd name="connsiteY6" fmla="*/ 14154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913" h="14287">
                  <a:moveTo>
                    <a:pt x="66707" y="14154"/>
                  </a:moveTo>
                  <a:lnTo>
                    <a:pt x="7081" y="14154"/>
                  </a:lnTo>
                  <a:cubicBezTo>
                    <a:pt x="3138" y="14154"/>
                    <a:pt x="-63" y="10954"/>
                    <a:pt x="-63" y="7010"/>
                  </a:cubicBezTo>
                  <a:cubicBezTo>
                    <a:pt x="-63" y="3067"/>
                    <a:pt x="3138" y="-133"/>
                    <a:pt x="7081" y="-133"/>
                  </a:cubicBezTo>
                  <a:lnTo>
                    <a:pt x="66707" y="-133"/>
                  </a:lnTo>
                  <a:cubicBezTo>
                    <a:pt x="70651" y="-133"/>
                    <a:pt x="73851" y="3067"/>
                    <a:pt x="73851" y="7010"/>
                  </a:cubicBezTo>
                  <a:cubicBezTo>
                    <a:pt x="73851" y="10954"/>
                    <a:pt x="70651" y="14154"/>
                    <a:pt x="66707" y="1415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281" name="Freeform: Shape 280">
              <a:extLst>
                <a:ext uri="{FF2B5EF4-FFF2-40B4-BE49-F238E27FC236}">
                  <a16:creationId xmlns:a16="http://schemas.microsoft.com/office/drawing/2014/main" id="{5AE69201-AF40-EFA0-A4AE-80A01B1C7CDA}"/>
                </a:ext>
              </a:extLst>
            </p:cNvPr>
            <p:cNvSpPr/>
            <p:nvPr/>
          </p:nvSpPr>
          <p:spPr>
            <a:xfrm>
              <a:off x="959479" y="3285808"/>
              <a:ext cx="74009" cy="14287"/>
            </a:xfrm>
            <a:custGeom>
              <a:avLst/>
              <a:gdLst>
                <a:gd name="connsiteX0" fmla="*/ 66517 w 74009"/>
                <a:gd name="connsiteY0" fmla="*/ 14154 h 14287"/>
                <a:gd name="connsiteX1" fmla="*/ 7081 w 74009"/>
                <a:gd name="connsiteY1" fmla="*/ 14154 h 14287"/>
                <a:gd name="connsiteX2" fmla="*/ -63 w 74009"/>
                <a:gd name="connsiteY2" fmla="*/ 7010 h 14287"/>
                <a:gd name="connsiteX3" fmla="*/ 7081 w 74009"/>
                <a:gd name="connsiteY3" fmla="*/ -133 h 14287"/>
                <a:gd name="connsiteX4" fmla="*/ 66803 w 74009"/>
                <a:gd name="connsiteY4" fmla="*/ -133 h 14287"/>
                <a:gd name="connsiteX5" fmla="*/ 73946 w 74009"/>
                <a:gd name="connsiteY5" fmla="*/ 7010 h 14287"/>
                <a:gd name="connsiteX6" fmla="*/ 66803 w 74009"/>
                <a:gd name="connsiteY6" fmla="*/ 14154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009" h="14287">
                  <a:moveTo>
                    <a:pt x="66517" y="14154"/>
                  </a:moveTo>
                  <a:lnTo>
                    <a:pt x="7081" y="14154"/>
                  </a:lnTo>
                  <a:cubicBezTo>
                    <a:pt x="3136" y="14154"/>
                    <a:pt x="-63" y="10954"/>
                    <a:pt x="-63" y="7010"/>
                  </a:cubicBezTo>
                  <a:cubicBezTo>
                    <a:pt x="-63" y="3067"/>
                    <a:pt x="3136" y="-133"/>
                    <a:pt x="7081" y="-133"/>
                  </a:cubicBezTo>
                  <a:lnTo>
                    <a:pt x="66803" y="-133"/>
                  </a:lnTo>
                  <a:cubicBezTo>
                    <a:pt x="70748" y="-133"/>
                    <a:pt x="73946" y="3067"/>
                    <a:pt x="73946" y="7010"/>
                  </a:cubicBezTo>
                  <a:cubicBezTo>
                    <a:pt x="73946" y="10954"/>
                    <a:pt x="70748" y="14154"/>
                    <a:pt x="66803" y="1415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282" name="Freeform: Shape 281">
              <a:extLst>
                <a:ext uri="{FF2B5EF4-FFF2-40B4-BE49-F238E27FC236}">
                  <a16:creationId xmlns:a16="http://schemas.microsoft.com/office/drawing/2014/main" id="{B2234784-05CB-5A35-8FFC-BA3CE70DCCE4}"/>
                </a:ext>
              </a:extLst>
            </p:cNvPr>
            <p:cNvSpPr/>
            <p:nvPr/>
          </p:nvSpPr>
          <p:spPr>
            <a:xfrm>
              <a:off x="1378361" y="3102843"/>
              <a:ext cx="58070" cy="55044"/>
            </a:xfrm>
            <a:custGeom>
              <a:avLst/>
              <a:gdLst>
                <a:gd name="connsiteX0" fmla="*/ 7299 w 58070"/>
                <a:gd name="connsiteY0" fmla="*/ 54912 h 55044"/>
                <a:gd name="connsiteX1" fmla="*/ 2060 w 58070"/>
                <a:gd name="connsiteY1" fmla="*/ 52530 h 55044"/>
                <a:gd name="connsiteX2" fmla="*/ 1888 w 58070"/>
                <a:gd name="connsiteY2" fmla="*/ 42700 h 55044"/>
                <a:gd name="connsiteX3" fmla="*/ 2060 w 58070"/>
                <a:gd name="connsiteY3" fmla="*/ 42529 h 55044"/>
                <a:gd name="connsiteX4" fmla="*/ 45780 w 58070"/>
                <a:gd name="connsiteY4" fmla="*/ 1953 h 55044"/>
                <a:gd name="connsiteX5" fmla="*/ 55876 w 58070"/>
                <a:gd name="connsiteY5" fmla="*/ 1953 h 55044"/>
                <a:gd name="connsiteX6" fmla="*/ 56009 w 58070"/>
                <a:gd name="connsiteY6" fmla="*/ 11916 h 55044"/>
                <a:gd name="connsiteX7" fmla="*/ 55876 w 58070"/>
                <a:gd name="connsiteY7" fmla="*/ 12049 h 55044"/>
                <a:gd name="connsiteX8" fmla="*/ 12156 w 58070"/>
                <a:gd name="connsiteY8" fmla="*/ 52626 h 55044"/>
                <a:gd name="connsiteX9" fmla="*/ 7299 w 58070"/>
                <a:gd name="connsiteY9" fmla="*/ 54912 h 55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8070" h="55044">
                  <a:moveTo>
                    <a:pt x="7299" y="54912"/>
                  </a:moveTo>
                  <a:cubicBezTo>
                    <a:pt x="5298" y="54874"/>
                    <a:pt x="3403" y="54016"/>
                    <a:pt x="2060" y="52530"/>
                  </a:cubicBezTo>
                  <a:cubicBezTo>
                    <a:pt x="-702" y="49863"/>
                    <a:pt x="-779" y="45463"/>
                    <a:pt x="1888" y="42700"/>
                  </a:cubicBezTo>
                  <a:cubicBezTo>
                    <a:pt x="1946" y="42643"/>
                    <a:pt x="2003" y="42586"/>
                    <a:pt x="2060" y="42529"/>
                  </a:cubicBezTo>
                  <a:lnTo>
                    <a:pt x="45780" y="1953"/>
                  </a:lnTo>
                  <a:cubicBezTo>
                    <a:pt x="48570" y="-829"/>
                    <a:pt x="53085" y="-829"/>
                    <a:pt x="55876" y="1953"/>
                  </a:cubicBezTo>
                  <a:cubicBezTo>
                    <a:pt x="58667" y="4667"/>
                    <a:pt x="58724" y="9134"/>
                    <a:pt x="56009" y="11916"/>
                  </a:cubicBezTo>
                  <a:cubicBezTo>
                    <a:pt x="55962" y="11963"/>
                    <a:pt x="55924" y="12011"/>
                    <a:pt x="55876" y="12049"/>
                  </a:cubicBezTo>
                  <a:lnTo>
                    <a:pt x="12156" y="52626"/>
                  </a:lnTo>
                  <a:cubicBezTo>
                    <a:pt x="10880" y="53969"/>
                    <a:pt x="9146" y="54778"/>
                    <a:pt x="7299" y="54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283" name="Freeform: Shape 282">
              <a:extLst>
                <a:ext uri="{FF2B5EF4-FFF2-40B4-BE49-F238E27FC236}">
                  <a16:creationId xmlns:a16="http://schemas.microsoft.com/office/drawing/2014/main" id="{9D45166D-564F-BA85-9041-3F0800FF7EC1}"/>
                </a:ext>
              </a:extLst>
            </p:cNvPr>
            <p:cNvSpPr/>
            <p:nvPr/>
          </p:nvSpPr>
          <p:spPr>
            <a:xfrm>
              <a:off x="1030916" y="3424370"/>
              <a:ext cx="57303" cy="54128"/>
            </a:xfrm>
            <a:custGeom>
              <a:avLst/>
              <a:gdLst>
                <a:gd name="connsiteX0" fmla="*/ 7082 w 57303"/>
                <a:gd name="connsiteY0" fmla="*/ 53995 h 54128"/>
                <a:gd name="connsiteX1" fmla="*/ -63 w 57303"/>
                <a:gd name="connsiteY1" fmla="*/ 46852 h 54128"/>
                <a:gd name="connsiteX2" fmla="*/ 2224 w 57303"/>
                <a:gd name="connsiteY2" fmla="*/ 41613 h 54128"/>
                <a:gd name="connsiteX3" fmla="*/ 46039 w 57303"/>
                <a:gd name="connsiteY3" fmla="*/ 1131 h 54128"/>
                <a:gd name="connsiteX4" fmla="*/ 55977 w 57303"/>
                <a:gd name="connsiteY4" fmla="*/ 2951 h 54128"/>
                <a:gd name="connsiteX5" fmla="*/ 55564 w 57303"/>
                <a:gd name="connsiteY5" fmla="*/ 11609 h 54128"/>
                <a:gd name="connsiteX6" fmla="*/ 11844 w 57303"/>
                <a:gd name="connsiteY6" fmla="*/ 52090 h 54128"/>
                <a:gd name="connsiteX7" fmla="*/ 7082 w 57303"/>
                <a:gd name="connsiteY7" fmla="*/ 53995 h 54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303" h="54128">
                  <a:moveTo>
                    <a:pt x="7082" y="53995"/>
                  </a:moveTo>
                  <a:cubicBezTo>
                    <a:pt x="3137" y="53995"/>
                    <a:pt x="-62" y="50795"/>
                    <a:pt x="-63" y="46852"/>
                  </a:cubicBezTo>
                  <a:cubicBezTo>
                    <a:pt x="-63" y="44861"/>
                    <a:pt x="766" y="42965"/>
                    <a:pt x="2224" y="41613"/>
                  </a:cubicBezTo>
                  <a:lnTo>
                    <a:pt x="46039" y="1131"/>
                  </a:lnTo>
                  <a:cubicBezTo>
                    <a:pt x="49286" y="-1107"/>
                    <a:pt x="53735" y="-297"/>
                    <a:pt x="55977" y="2951"/>
                  </a:cubicBezTo>
                  <a:cubicBezTo>
                    <a:pt x="57804" y="5599"/>
                    <a:pt x="57636" y="9142"/>
                    <a:pt x="55564" y="11609"/>
                  </a:cubicBezTo>
                  <a:lnTo>
                    <a:pt x="11844" y="52090"/>
                  </a:lnTo>
                  <a:cubicBezTo>
                    <a:pt x="10553" y="53300"/>
                    <a:pt x="8853" y="53976"/>
                    <a:pt x="7082" y="5399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284" name="Freeform: Shape 283">
              <a:extLst>
                <a:ext uri="{FF2B5EF4-FFF2-40B4-BE49-F238E27FC236}">
                  <a16:creationId xmlns:a16="http://schemas.microsoft.com/office/drawing/2014/main" id="{D58B2C5B-1BE0-1A78-EEA9-BD2F594FFBDA}"/>
                </a:ext>
              </a:extLst>
            </p:cNvPr>
            <p:cNvSpPr/>
            <p:nvPr/>
          </p:nvSpPr>
          <p:spPr>
            <a:xfrm>
              <a:off x="1069859" y="3135349"/>
              <a:ext cx="325389" cy="365312"/>
            </a:xfrm>
            <a:custGeom>
              <a:avLst/>
              <a:gdLst>
                <a:gd name="connsiteX0" fmla="*/ 230553 w 325389"/>
                <a:gd name="connsiteY0" fmla="*/ 365115 h 365312"/>
                <a:gd name="connsiteX1" fmla="*/ 94821 w 325389"/>
                <a:gd name="connsiteY1" fmla="*/ 365115 h 365312"/>
                <a:gd name="connsiteX2" fmla="*/ 87678 w 325389"/>
                <a:gd name="connsiteY2" fmla="*/ 357971 h 365312"/>
                <a:gd name="connsiteX3" fmla="*/ 87678 w 325389"/>
                <a:gd name="connsiteY3" fmla="*/ 349779 h 365312"/>
                <a:gd name="connsiteX4" fmla="*/ 70342 w 325389"/>
                <a:gd name="connsiteY4" fmla="*/ 297392 h 365312"/>
                <a:gd name="connsiteX5" fmla="*/ 70342 w 325389"/>
                <a:gd name="connsiteY5" fmla="*/ 297392 h 365312"/>
                <a:gd name="connsiteX6" fmla="*/ 29003 w 325389"/>
                <a:gd name="connsiteY6" fmla="*/ 255768 h 365312"/>
                <a:gd name="connsiteX7" fmla="*/ 28241 w 325389"/>
                <a:gd name="connsiteY7" fmla="*/ 254244 h 365312"/>
                <a:gd name="connsiteX8" fmla="*/ 70966 w 325389"/>
                <a:gd name="connsiteY8" fmla="*/ 28168 h 365312"/>
                <a:gd name="connsiteX9" fmla="*/ 297037 w 325389"/>
                <a:gd name="connsiteY9" fmla="*/ 70897 h 365312"/>
                <a:gd name="connsiteX10" fmla="*/ 325326 w 325389"/>
                <a:gd name="connsiteY10" fmla="*/ 162994 h 365312"/>
                <a:gd name="connsiteX11" fmla="*/ 324564 w 325389"/>
                <a:gd name="connsiteY11" fmla="*/ 177948 h 365312"/>
                <a:gd name="connsiteX12" fmla="*/ 324564 w 325389"/>
                <a:gd name="connsiteY12" fmla="*/ 180806 h 365312"/>
                <a:gd name="connsiteX13" fmla="*/ 322374 w 325389"/>
                <a:gd name="connsiteY13" fmla="*/ 195189 h 365312"/>
                <a:gd name="connsiteX14" fmla="*/ 322374 w 325389"/>
                <a:gd name="connsiteY14" fmla="*/ 196237 h 365312"/>
                <a:gd name="connsiteX15" fmla="*/ 318564 w 325389"/>
                <a:gd name="connsiteY15" fmla="*/ 210905 h 365312"/>
                <a:gd name="connsiteX16" fmla="*/ 313134 w 325389"/>
                <a:gd name="connsiteY16" fmla="*/ 225954 h 365312"/>
                <a:gd name="connsiteX17" fmla="*/ 313134 w 325389"/>
                <a:gd name="connsiteY17" fmla="*/ 226621 h 365312"/>
                <a:gd name="connsiteX18" fmla="*/ 255984 w 325389"/>
                <a:gd name="connsiteY18" fmla="*/ 297202 h 365312"/>
                <a:gd name="connsiteX19" fmla="*/ 255984 w 325389"/>
                <a:gd name="connsiteY19" fmla="*/ 297202 h 365312"/>
                <a:gd name="connsiteX20" fmla="*/ 238649 w 325389"/>
                <a:gd name="connsiteY20" fmla="*/ 349208 h 365312"/>
                <a:gd name="connsiteX21" fmla="*/ 238649 w 325389"/>
                <a:gd name="connsiteY21" fmla="*/ 357780 h 365312"/>
                <a:gd name="connsiteX22" fmla="*/ 231762 w 325389"/>
                <a:gd name="connsiteY22" fmla="*/ 365172 h 365312"/>
                <a:gd name="connsiteX23" fmla="*/ 230553 w 325389"/>
                <a:gd name="connsiteY23" fmla="*/ 365115 h 365312"/>
                <a:gd name="connsiteX24" fmla="*/ 101965 w 325389"/>
                <a:gd name="connsiteY24" fmla="*/ 350827 h 365312"/>
                <a:gd name="connsiteX25" fmla="*/ 223409 w 325389"/>
                <a:gd name="connsiteY25" fmla="*/ 350827 h 365312"/>
                <a:gd name="connsiteX26" fmla="*/ 223409 w 325389"/>
                <a:gd name="connsiteY26" fmla="*/ 349779 h 365312"/>
                <a:gd name="connsiteX27" fmla="*/ 245888 w 325389"/>
                <a:gd name="connsiteY27" fmla="*/ 286438 h 365312"/>
                <a:gd name="connsiteX28" fmla="*/ 246650 w 325389"/>
                <a:gd name="connsiteY28" fmla="*/ 285771 h 365312"/>
                <a:gd name="connsiteX29" fmla="*/ 299323 w 325389"/>
                <a:gd name="connsiteY29" fmla="*/ 221097 h 365312"/>
                <a:gd name="connsiteX30" fmla="*/ 299323 w 325389"/>
                <a:gd name="connsiteY30" fmla="*/ 221097 h 365312"/>
                <a:gd name="connsiteX31" fmla="*/ 305895 w 325389"/>
                <a:gd name="connsiteY31" fmla="*/ 223859 h 365312"/>
                <a:gd name="connsiteX32" fmla="*/ 299609 w 325389"/>
                <a:gd name="connsiteY32" fmla="*/ 220430 h 365312"/>
                <a:gd name="connsiteX33" fmla="*/ 304371 w 325389"/>
                <a:gd name="connsiteY33" fmla="*/ 207286 h 365312"/>
                <a:gd name="connsiteX34" fmla="*/ 307800 w 325389"/>
                <a:gd name="connsiteY34" fmla="*/ 193951 h 365312"/>
                <a:gd name="connsiteX35" fmla="*/ 315230 w 325389"/>
                <a:gd name="connsiteY35" fmla="*/ 193951 h 365312"/>
                <a:gd name="connsiteX36" fmla="*/ 308181 w 325389"/>
                <a:gd name="connsiteY36" fmla="*/ 192522 h 365312"/>
                <a:gd name="connsiteX37" fmla="*/ 310182 w 325389"/>
                <a:gd name="connsiteY37" fmla="*/ 179472 h 365312"/>
                <a:gd name="connsiteX38" fmla="*/ 310182 w 325389"/>
                <a:gd name="connsiteY38" fmla="*/ 177472 h 365312"/>
                <a:gd name="connsiteX39" fmla="*/ 310943 w 325389"/>
                <a:gd name="connsiteY39" fmla="*/ 163185 h 365312"/>
                <a:gd name="connsiteX40" fmla="*/ 162829 w 325389"/>
                <a:gd name="connsiteY40" fmla="*/ 14309 h 365312"/>
                <a:gd name="connsiteX41" fmla="*/ 13955 w 325389"/>
                <a:gd name="connsiteY41" fmla="*/ 162423 h 365312"/>
                <a:gd name="connsiteX42" fmla="*/ 40529 w 325389"/>
                <a:gd name="connsiteY42" fmla="*/ 247576 h 365312"/>
                <a:gd name="connsiteX43" fmla="*/ 41291 w 325389"/>
                <a:gd name="connsiteY43" fmla="*/ 249005 h 365312"/>
                <a:gd name="connsiteX44" fmla="*/ 78533 w 325389"/>
                <a:gd name="connsiteY44" fmla="*/ 285962 h 365312"/>
                <a:gd name="connsiteX45" fmla="*/ 79295 w 325389"/>
                <a:gd name="connsiteY45" fmla="*/ 286629 h 365312"/>
                <a:gd name="connsiteX46" fmla="*/ 101774 w 325389"/>
                <a:gd name="connsiteY46" fmla="*/ 350256 h 365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325389" h="365312">
                  <a:moveTo>
                    <a:pt x="230553" y="365115"/>
                  </a:moveTo>
                  <a:lnTo>
                    <a:pt x="94821" y="365115"/>
                  </a:lnTo>
                  <a:cubicBezTo>
                    <a:pt x="90876" y="365115"/>
                    <a:pt x="87678" y="361915"/>
                    <a:pt x="87678" y="357971"/>
                  </a:cubicBezTo>
                  <a:lnTo>
                    <a:pt x="87678" y="349779"/>
                  </a:lnTo>
                  <a:cubicBezTo>
                    <a:pt x="87678" y="349018"/>
                    <a:pt x="89201" y="311679"/>
                    <a:pt x="70342" y="297392"/>
                  </a:cubicBezTo>
                  <a:lnTo>
                    <a:pt x="70342" y="297392"/>
                  </a:lnTo>
                  <a:cubicBezTo>
                    <a:pt x="54188" y="286095"/>
                    <a:pt x="40187" y="271998"/>
                    <a:pt x="29003" y="255768"/>
                  </a:cubicBezTo>
                  <a:lnTo>
                    <a:pt x="28241" y="254244"/>
                  </a:lnTo>
                  <a:cubicBezTo>
                    <a:pt x="-22389" y="180015"/>
                    <a:pt x="-3261" y="78803"/>
                    <a:pt x="70966" y="28168"/>
                  </a:cubicBezTo>
                  <a:cubicBezTo>
                    <a:pt x="145191" y="-22457"/>
                    <a:pt x="246412" y="-3331"/>
                    <a:pt x="297037" y="70897"/>
                  </a:cubicBezTo>
                  <a:cubicBezTo>
                    <a:pt x="315554" y="98034"/>
                    <a:pt x="325412" y="130143"/>
                    <a:pt x="325326" y="162994"/>
                  </a:cubicBezTo>
                  <a:cubicBezTo>
                    <a:pt x="325326" y="167566"/>
                    <a:pt x="325326" y="172519"/>
                    <a:pt x="324564" y="177948"/>
                  </a:cubicBezTo>
                  <a:lnTo>
                    <a:pt x="324564" y="180806"/>
                  </a:lnTo>
                  <a:cubicBezTo>
                    <a:pt x="323993" y="185759"/>
                    <a:pt x="323326" y="190331"/>
                    <a:pt x="322374" y="195189"/>
                  </a:cubicBezTo>
                  <a:lnTo>
                    <a:pt x="322374" y="196237"/>
                  </a:lnTo>
                  <a:cubicBezTo>
                    <a:pt x="321135" y="201761"/>
                    <a:pt x="319992" y="206428"/>
                    <a:pt x="318564" y="210905"/>
                  </a:cubicBezTo>
                  <a:cubicBezTo>
                    <a:pt x="317030" y="216020"/>
                    <a:pt x="315211" y="221040"/>
                    <a:pt x="313134" y="225954"/>
                  </a:cubicBezTo>
                  <a:lnTo>
                    <a:pt x="313134" y="226621"/>
                  </a:lnTo>
                  <a:cubicBezTo>
                    <a:pt x="301095" y="255053"/>
                    <a:pt x="281283" y="279514"/>
                    <a:pt x="255984" y="297202"/>
                  </a:cubicBezTo>
                  <a:lnTo>
                    <a:pt x="255984" y="297202"/>
                  </a:lnTo>
                  <a:cubicBezTo>
                    <a:pt x="236934" y="311489"/>
                    <a:pt x="238649" y="348827"/>
                    <a:pt x="238649" y="349208"/>
                  </a:cubicBezTo>
                  <a:lnTo>
                    <a:pt x="238649" y="357780"/>
                  </a:lnTo>
                  <a:cubicBezTo>
                    <a:pt x="238792" y="361724"/>
                    <a:pt x="235706" y="365029"/>
                    <a:pt x="231762" y="365172"/>
                  </a:cubicBezTo>
                  <a:cubicBezTo>
                    <a:pt x="231362" y="365191"/>
                    <a:pt x="230953" y="365172"/>
                    <a:pt x="230553" y="365115"/>
                  </a:cubicBezTo>
                  <a:close/>
                  <a:moveTo>
                    <a:pt x="101965" y="350827"/>
                  </a:moveTo>
                  <a:lnTo>
                    <a:pt x="223409" y="350827"/>
                  </a:lnTo>
                  <a:lnTo>
                    <a:pt x="223409" y="349779"/>
                  </a:lnTo>
                  <a:cubicBezTo>
                    <a:pt x="223409" y="348255"/>
                    <a:pt x="221599" y="305488"/>
                    <a:pt x="245888" y="286438"/>
                  </a:cubicBezTo>
                  <a:cubicBezTo>
                    <a:pt x="246097" y="286171"/>
                    <a:pt x="246354" y="285943"/>
                    <a:pt x="246650" y="285771"/>
                  </a:cubicBezTo>
                  <a:cubicBezTo>
                    <a:pt x="269948" y="269598"/>
                    <a:pt x="288207" y="247186"/>
                    <a:pt x="299323" y="221097"/>
                  </a:cubicBezTo>
                  <a:lnTo>
                    <a:pt x="299323" y="221097"/>
                  </a:lnTo>
                  <a:lnTo>
                    <a:pt x="305895" y="223859"/>
                  </a:lnTo>
                  <a:lnTo>
                    <a:pt x="299609" y="220430"/>
                  </a:lnTo>
                  <a:cubicBezTo>
                    <a:pt x="301514" y="215858"/>
                    <a:pt x="303038" y="211572"/>
                    <a:pt x="304371" y="207286"/>
                  </a:cubicBezTo>
                  <a:cubicBezTo>
                    <a:pt x="305705" y="202999"/>
                    <a:pt x="306943" y="198237"/>
                    <a:pt x="307800" y="193951"/>
                  </a:cubicBezTo>
                  <a:lnTo>
                    <a:pt x="315230" y="193951"/>
                  </a:lnTo>
                  <a:lnTo>
                    <a:pt x="308181" y="192522"/>
                  </a:lnTo>
                  <a:cubicBezTo>
                    <a:pt x="309039" y="188236"/>
                    <a:pt x="309705" y="183854"/>
                    <a:pt x="310182" y="179472"/>
                  </a:cubicBezTo>
                  <a:lnTo>
                    <a:pt x="310182" y="177472"/>
                  </a:lnTo>
                  <a:cubicBezTo>
                    <a:pt x="310677" y="172729"/>
                    <a:pt x="310934" y="167957"/>
                    <a:pt x="310943" y="163185"/>
                  </a:cubicBezTo>
                  <a:cubicBezTo>
                    <a:pt x="311153" y="81175"/>
                    <a:pt x="244840" y="14519"/>
                    <a:pt x="162829" y="14309"/>
                  </a:cubicBezTo>
                  <a:cubicBezTo>
                    <a:pt x="80818" y="14099"/>
                    <a:pt x="14164" y="80412"/>
                    <a:pt x="13955" y="162423"/>
                  </a:cubicBezTo>
                  <a:cubicBezTo>
                    <a:pt x="13877" y="192865"/>
                    <a:pt x="23154" y="222583"/>
                    <a:pt x="40529" y="247576"/>
                  </a:cubicBezTo>
                  <a:cubicBezTo>
                    <a:pt x="40819" y="248033"/>
                    <a:pt x="41075" y="248510"/>
                    <a:pt x="41291" y="249005"/>
                  </a:cubicBezTo>
                  <a:cubicBezTo>
                    <a:pt x="51425" y="263426"/>
                    <a:pt x="64035" y="275942"/>
                    <a:pt x="78533" y="285962"/>
                  </a:cubicBezTo>
                  <a:cubicBezTo>
                    <a:pt x="78830" y="286133"/>
                    <a:pt x="79088" y="286362"/>
                    <a:pt x="79295" y="286629"/>
                  </a:cubicBezTo>
                  <a:cubicBezTo>
                    <a:pt x="103584" y="305679"/>
                    <a:pt x="101870" y="348446"/>
                    <a:pt x="101774" y="35025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285" name="Freeform: Shape 284">
              <a:extLst>
                <a:ext uri="{FF2B5EF4-FFF2-40B4-BE49-F238E27FC236}">
                  <a16:creationId xmlns:a16="http://schemas.microsoft.com/office/drawing/2014/main" id="{7FCE83B0-C4C7-7B87-4F3E-3627A7115183}"/>
                </a:ext>
              </a:extLst>
            </p:cNvPr>
            <p:cNvSpPr/>
            <p:nvPr/>
          </p:nvSpPr>
          <p:spPr>
            <a:xfrm>
              <a:off x="1069874" y="3134839"/>
              <a:ext cx="230570" cy="170781"/>
            </a:xfrm>
            <a:custGeom>
              <a:avLst/>
              <a:gdLst>
                <a:gd name="connsiteX0" fmla="*/ 7081 w 230570"/>
                <a:gd name="connsiteY0" fmla="*/ 170648 h 170781"/>
                <a:gd name="connsiteX1" fmla="*/ -63 w 230570"/>
                <a:gd name="connsiteY1" fmla="*/ 163504 h 170781"/>
                <a:gd name="connsiteX2" fmla="*/ 160529 w 230570"/>
                <a:gd name="connsiteY2" fmla="*/ -40 h 170781"/>
                <a:gd name="connsiteX3" fmla="*/ 162719 w 230570"/>
                <a:gd name="connsiteY3" fmla="*/ -40 h 170781"/>
                <a:gd name="connsiteX4" fmla="*/ 163386 w 230570"/>
                <a:gd name="connsiteY4" fmla="*/ -40 h 170781"/>
                <a:gd name="connsiteX5" fmla="*/ 165386 w 230570"/>
                <a:gd name="connsiteY5" fmla="*/ -40 h 170781"/>
                <a:gd name="connsiteX6" fmla="*/ 226156 w 230570"/>
                <a:gd name="connsiteY6" fmla="*/ 13104 h 170781"/>
                <a:gd name="connsiteX7" fmla="*/ 229937 w 230570"/>
                <a:gd name="connsiteY7" fmla="*/ 22467 h 170781"/>
                <a:gd name="connsiteX8" fmla="*/ 229871 w 230570"/>
                <a:gd name="connsiteY8" fmla="*/ 22629 h 170781"/>
                <a:gd name="connsiteX9" fmla="*/ 220346 w 230570"/>
                <a:gd name="connsiteY9" fmla="*/ 26344 h 170781"/>
                <a:gd name="connsiteX10" fmla="*/ 164148 w 230570"/>
                <a:gd name="connsiteY10" fmla="*/ 14247 h 170781"/>
                <a:gd name="connsiteX11" fmla="*/ 160529 w 230570"/>
                <a:gd name="connsiteY11" fmla="*/ 14247 h 170781"/>
                <a:gd name="connsiteX12" fmla="*/ 13844 w 230570"/>
                <a:gd name="connsiteY12" fmla="*/ 163504 h 170781"/>
                <a:gd name="connsiteX13" fmla="*/ 7081 w 230570"/>
                <a:gd name="connsiteY13" fmla="*/ 170648 h 170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30570" h="170781">
                  <a:moveTo>
                    <a:pt x="7081" y="170648"/>
                  </a:moveTo>
                  <a:cubicBezTo>
                    <a:pt x="3157" y="170600"/>
                    <a:pt x="-11" y="167428"/>
                    <a:pt x="-63" y="163504"/>
                  </a:cubicBezTo>
                  <a:cubicBezTo>
                    <a:pt x="428" y="74531"/>
                    <a:pt x="71578" y="2074"/>
                    <a:pt x="160529" y="-40"/>
                  </a:cubicBezTo>
                  <a:cubicBezTo>
                    <a:pt x="161254" y="-164"/>
                    <a:pt x="161994" y="-164"/>
                    <a:pt x="162719" y="-40"/>
                  </a:cubicBezTo>
                  <a:lnTo>
                    <a:pt x="163386" y="-40"/>
                  </a:lnTo>
                  <a:lnTo>
                    <a:pt x="165386" y="-40"/>
                  </a:lnTo>
                  <a:cubicBezTo>
                    <a:pt x="186308" y="321"/>
                    <a:pt x="206953" y="4789"/>
                    <a:pt x="226156" y="13104"/>
                  </a:cubicBezTo>
                  <a:cubicBezTo>
                    <a:pt x="229785" y="14647"/>
                    <a:pt x="231480" y="18838"/>
                    <a:pt x="229937" y="22467"/>
                  </a:cubicBezTo>
                  <a:cubicBezTo>
                    <a:pt x="229918" y="22524"/>
                    <a:pt x="229890" y="22581"/>
                    <a:pt x="229871" y="22629"/>
                  </a:cubicBezTo>
                  <a:cubicBezTo>
                    <a:pt x="228223" y="26239"/>
                    <a:pt x="224003" y="27887"/>
                    <a:pt x="220346" y="26344"/>
                  </a:cubicBezTo>
                  <a:cubicBezTo>
                    <a:pt x="202572" y="18705"/>
                    <a:pt x="183488" y="14599"/>
                    <a:pt x="164148" y="14247"/>
                  </a:cubicBezTo>
                  <a:lnTo>
                    <a:pt x="160529" y="14247"/>
                  </a:lnTo>
                  <a:cubicBezTo>
                    <a:pt x="79298" y="16105"/>
                    <a:pt x="14287" y="82256"/>
                    <a:pt x="13844" y="163504"/>
                  </a:cubicBezTo>
                  <a:cubicBezTo>
                    <a:pt x="13849" y="167304"/>
                    <a:pt x="10877" y="170448"/>
                    <a:pt x="7081" y="1706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286" name="Freeform: Shape 285">
              <a:extLst>
                <a:ext uri="{FF2B5EF4-FFF2-40B4-BE49-F238E27FC236}">
                  <a16:creationId xmlns:a16="http://schemas.microsoft.com/office/drawing/2014/main" id="{ABF340D5-F640-2914-7E3D-DECE8B54CDF9}"/>
                </a:ext>
              </a:extLst>
            </p:cNvPr>
            <p:cNvSpPr/>
            <p:nvPr/>
          </p:nvSpPr>
          <p:spPr>
            <a:xfrm>
              <a:off x="1160552" y="3516218"/>
              <a:ext cx="145351" cy="14287"/>
            </a:xfrm>
            <a:custGeom>
              <a:avLst/>
              <a:gdLst>
                <a:gd name="connsiteX0" fmla="*/ 0 w 145351"/>
                <a:gd name="connsiteY0" fmla="*/ 0 h 14287"/>
                <a:gd name="connsiteX1" fmla="*/ 145352 w 145351"/>
                <a:gd name="connsiteY1" fmla="*/ 0 h 14287"/>
                <a:gd name="connsiteX2" fmla="*/ 145352 w 145351"/>
                <a:gd name="connsiteY2" fmla="*/ 14287 h 14287"/>
                <a:gd name="connsiteX3" fmla="*/ 0 w 145351"/>
                <a:gd name="connsiteY3" fmla="*/ 14287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5351" h="14287">
                  <a:moveTo>
                    <a:pt x="0" y="0"/>
                  </a:moveTo>
                  <a:lnTo>
                    <a:pt x="145352" y="0"/>
                  </a:lnTo>
                  <a:lnTo>
                    <a:pt x="145352" y="14287"/>
                  </a:lnTo>
                  <a:lnTo>
                    <a:pt x="0" y="1428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287" name="Freeform: Shape 286">
              <a:extLst>
                <a:ext uri="{FF2B5EF4-FFF2-40B4-BE49-F238E27FC236}">
                  <a16:creationId xmlns:a16="http://schemas.microsoft.com/office/drawing/2014/main" id="{58BB36FB-143F-3C99-FE46-02892CFE61AE}"/>
                </a:ext>
              </a:extLst>
            </p:cNvPr>
            <p:cNvSpPr/>
            <p:nvPr/>
          </p:nvSpPr>
          <p:spPr>
            <a:xfrm>
              <a:off x="1160552" y="3546127"/>
              <a:ext cx="145351" cy="14287"/>
            </a:xfrm>
            <a:custGeom>
              <a:avLst/>
              <a:gdLst>
                <a:gd name="connsiteX0" fmla="*/ 0 w 145351"/>
                <a:gd name="connsiteY0" fmla="*/ 0 h 14287"/>
                <a:gd name="connsiteX1" fmla="*/ 145352 w 145351"/>
                <a:gd name="connsiteY1" fmla="*/ 0 h 14287"/>
                <a:gd name="connsiteX2" fmla="*/ 145352 w 145351"/>
                <a:gd name="connsiteY2" fmla="*/ 14287 h 14287"/>
                <a:gd name="connsiteX3" fmla="*/ 0 w 145351"/>
                <a:gd name="connsiteY3" fmla="*/ 14287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5351" h="14287">
                  <a:moveTo>
                    <a:pt x="0" y="0"/>
                  </a:moveTo>
                  <a:lnTo>
                    <a:pt x="145352" y="0"/>
                  </a:lnTo>
                  <a:lnTo>
                    <a:pt x="145352" y="14287"/>
                  </a:lnTo>
                  <a:lnTo>
                    <a:pt x="0" y="1428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288" name="Freeform: Shape 287">
              <a:extLst>
                <a:ext uri="{FF2B5EF4-FFF2-40B4-BE49-F238E27FC236}">
                  <a16:creationId xmlns:a16="http://schemas.microsoft.com/office/drawing/2014/main" id="{E8EFF208-6E1B-5BE5-53E6-A59909C3838A}"/>
                </a:ext>
              </a:extLst>
            </p:cNvPr>
            <p:cNvSpPr/>
            <p:nvPr/>
          </p:nvSpPr>
          <p:spPr>
            <a:xfrm>
              <a:off x="1190460" y="3576035"/>
              <a:ext cx="85534" cy="14287"/>
            </a:xfrm>
            <a:custGeom>
              <a:avLst/>
              <a:gdLst>
                <a:gd name="connsiteX0" fmla="*/ 0 w 85534"/>
                <a:gd name="connsiteY0" fmla="*/ 0 h 14287"/>
                <a:gd name="connsiteX1" fmla="*/ 85535 w 85534"/>
                <a:gd name="connsiteY1" fmla="*/ 0 h 14287"/>
                <a:gd name="connsiteX2" fmla="*/ 85535 w 85534"/>
                <a:gd name="connsiteY2" fmla="*/ 14287 h 14287"/>
                <a:gd name="connsiteX3" fmla="*/ 0 w 85534"/>
                <a:gd name="connsiteY3" fmla="*/ 14287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534" h="14287">
                  <a:moveTo>
                    <a:pt x="0" y="0"/>
                  </a:moveTo>
                  <a:lnTo>
                    <a:pt x="85535" y="0"/>
                  </a:lnTo>
                  <a:lnTo>
                    <a:pt x="85535" y="14287"/>
                  </a:lnTo>
                  <a:lnTo>
                    <a:pt x="0" y="1428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289" name="Freeform: Shape 288">
              <a:extLst>
                <a:ext uri="{FF2B5EF4-FFF2-40B4-BE49-F238E27FC236}">
                  <a16:creationId xmlns:a16="http://schemas.microsoft.com/office/drawing/2014/main" id="{7F83018A-A9A5-6AA6-E2A6-0771F0FB77D6}"/>
                </a:ext>
              </a:extLst>
            </p:cNvPr>
            <p:cNvSpPr/>
            <p:nvPr/>
          </p:nvSpPr>
          <p:spPr>
            <a:xfrm>
              <a:off x="1030211" y="3102381"/>
              <a:ext cx="58507" cy="55506"/>
            </a:xfrm>
            <a:custGeom>
              <a:avLst/>
              <a:gdLst>
                <a:gd name="connsiteX0" fmla="*/ 51601 w 58507"/>
                <a:gd name="connsiteY0" fmla="*/ 55373 h 55506"/>
                <a:gd name="connsiteX1" fmla="*/ 46743 w 58507"/>
                <a:gd name="connsiteY1" fmla="*/ 53468 h 55506"/>
                <a:gd name="connsiteX2" fmla="*/ 3024 w 58507"/>
                <a:gd name="connsiteY2" fmla="*/ 12892 h 55506"/>
                <a:gd name="connsiteX3" fmla="*/ 1202 w 58507"/>
                <a:gd name="connsiteY3" fmla="*/ 2957 h 55506"/>
                <a:gd name="connsiteX4" fmla="*/ 11139 w 58507"/>
                <a:gd name="connsiteY4" fmla="*/ 1128 h 55506"/>
                <a:gd name="connsiteX5" fmla="*/ 12549 w 58507"/>
                <a:gd name="connsiteY5" fmla="*/ 2414 h 55506"/>
                <a:gd name="connsiteX6" fmla="*/ 56364 w 58507"/>
                <a:gd name="connsiteY6" fmla="*/ 42991 h 55506"/>
                <a:gd name="connsiteX7" fmla="*/ 56397 w 58507"/>
                <a:gd name="connsiteY7" fmla="*/ 52964 h 55506"/>
                <a:gd name="connsiteX8" fmla="*/ 56364 w 58507"/>
                <a:gd name="connsiteY8" fmla="*/ 52992 h 55506"/>
                <a:gd name="connsiteX9" fmla="*/ 51601 w 58507"/>
                <a:gd name="connsiteY9" fmla="*/ 55373 h 55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8507" h="55506">
                  <a:moveTo>
                    <a:pt x="51601" y="55373"/>
                  </a:moveTo>
                  <a:cubicBezTo>
                    <a:pt x="49798" y="55383"/>
                    <a:pt x="48060" y="54697"/>
                    <a:pt x="46743" y="53468"/>
                  </a:cubicBezTo>
                  <a:lnTo>
                    <a:pt x="3024" y="12892"/>
                  </a:lnTo>
                  <a:cubicBezTo>
                    <a:pt x="-223" y="10653"/>
                    <a:pt x="-1039" y="6205"/>
                    <a:pt x="1202" y="2957"/>
                  </a:cubicBezTo>
                  <a:cubicBezTo>
                    <a:pt x="3443" y="-291"/>
                    <a:pt x="7892" y="-1110"/>
                    <a:pt x="11139" y="1128"/>
                  </a:cubicBezTo>
                  <a:cubicBezTo>
                    <a:pt x="11664" y="1500"/>
                    <a:pt x="12138" y="1929"/>
                    <a:pt x="12549" y="2414"/>
                  </a:cubicBezTo>
                  <a:lnTo>
                    <a:pt x="56364" y="42991"/>
                  </a:lnTo>
                  <a:cubicBezTo>
                    <a:pt x="59125" y="45734"/>
                    <a:pt x="59140" y="50201"/>
                    <a:pt x="56397" y="52964"/>
                  </a:cubicBezTo>
                  <a:cubicBezTo>
                    <a:pt x="56386" y="52973"/>
                    <a:pt x="56375" y="52982"/>
                    <a:pt x="56364" y="52992"/>
                  </a:cubicBezTo>
                  <a:cubicBezTo>
                    <a:pt x="55136" y="54364"/>
                    <a:pt x="53434" y="55211"/>
                    <a:pt x="51601" y="553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290" name="Freeform: Shape 289">
              <a:extLst>
                <a:ext uri="{FF2B5EF4-FFF2-40B4-BE49-F238E27FC236}">
                  <a16:creationId xmlns:a16="http://schemas.microsoft.com/office/drawing/2014/main" id="{C4DE50E5-C08E-3794-02A5-5DEBA7FC2AAA}"/>
                </a:ext>
              </a:extLst>
            </p:cNvPr>
            <p:cNvSpPr/>
            <p:nvPr/>
          </p:nvSpPr>
          <p:spPr>
            <a:xfrm>
              <a:off x="1378684" y="3423930"/>
              <a:ext cx="58034" cy="54585"/>
            </a:xfrm>
            <a:custGeom>
              <a:avLst/>
              <a:gdLst>
                <a:gd name="connsiteX0" fmla="*/ 50601 w 58034"/>
                <a:gd name="connsiteY0" fmla="*/ 54435 h 54585"/>
                <a:gd name="connsiteX1" fmla="*/ 45743 w 58034"/>
                <a:gd name="connsiteY1" fmla="*/ 52530 h 54585"/>
                <a:gd name="connsiteX2" fmla="*/ 2023 w 58034"/>
                <a:gd name="connsiteY2" fmla="*/ 12049 h 54585"/>
                <a:gd name="connsiteX3" fmla="*/ 2023 w 58034"/>
                <a:gd name="connsiteY3" fmla="*/ 1953 h 54585"/>
                <a:gd name="connsiteX4" fmla="*/ 12120 w 58034"/>
                <a:gd name="connsiteY4" fmla="*/ 1953 h 54585"/>
                <a:gd name="connsiteX5" fmla="*/ 55839 w 58034"/>
                <a:gd name="connsiteY5" fmla="*/ 42434 h 54585"/>
                <a:gd name="connsiteX6" fmla="*/ 55973 w 58034"/>
                <a:gd name="connsiteY6" fmla="*/ 52397 h 54585"/>
                <a:gd name="connsiteX7" fmla="*/ 55839 w 58034"/>
                <a:gd name="connsiteY7" fmla="*/ 52530 h 54585"/>
                <a:gd name="connsiteX8" fmla="*/ 50601 w 58034"/>
                <a:gd name="connsiteY8" fmla="*/ 54435 h 54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8034" h="54585">
                  <a:moveTo>
                    <a:pt x="50601" y="54435"/>
                  </a:moveTo>
                  <a:cubicBezTo>
                    <a:pt x="48800" y="54407"/>
                    <a:pt x="47076" y="53731"/>
                    <a:pt x="45743" y="52530"/>
                  </a:cubicBezTo>
                  <a:lnTo>
                    <a:pt x="2023" y="12049"/>
                  </a:lnTo>
                  <a:cubicBezTo>
                    <a:pt x="-758" y="9258"/>
                    <a:pt x="-758" y="4743"/>
                    <a:pt x="2023" y="1953"/>
                  </a:cubicBezTo>
                  <a:cubicBezTo>
                    <a:pt x="4814" y="-829"/>
                    <a:pt x="9329" y="-829"/>
                    <a:pt x="12120" y="1953"/>
                  </a:cubicBezTo>
                  <a:lnTo>
                    <a:pt x="55839" y="42434"/>
                  </a:lnTo>
                  <a:cubicBezTo>
                    <a:pt x="58630" y="45149"/>
                    <a:pt x="58687" y="49616"/>
                    <a:pt x="55973" y="52397"/>
                  </a:cubicBezTo>
                  <a:cubicBezTo>
                    <a:pt x="55925" y="52445"/>
                    <a:pt x="55887" y="52492"/>
                    <a:pt x="55839" y="52530"/>
                  </a:cubicBezTo>
                  <a:cubicBezTo>
                    <a:pt x="54439" y="53883"/>
                    <a:pt x="52534" y="54569"/>
                    <a:pt x="50601" y="5443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291" name="Freeform: Shape 290">
              <a:extLst>
                <a:ext uri="{FF2B5EF4-FFF2-40B4-BE49-F238E27FC236}">
                  <a16:creationId xmlns:a16="http://schemas.microsoft.com/office/drawing/2014/main" id="{61FA3C5B-417D-BB5F-291F-99223301144B}"/>
                </a:ext>
              </a:extLst>
            </p:cNvPr>
            <p:cNvSpPr/>
            <p:nvPr/>
          </p:nvSpPr>
          <p:spPr>
            <a:xfrm>
              <a:off x="1217130" y="3197226"/>
              <a:ext cx="80010" cy="54387"/>
            </a:xfrm>
            <a:custGeom>
              <a:avLst/>
              <a:gdLst>
                <a:gd name="connsiteX0" fmla="*/ 68580 w 80010"/>
                <a:gd name="connsiteY0" fmla="*/ 54388 h 54387"/>
                <a:gd name="connsiteX1" fmla="*/ 42958 w 80010"/>
                <a:gd name="connsiteY1" fmla="*/ 20002 h 54387"/>
                <a:gd name="connsiteX2" fmla="*/ 8573 w 80010"/>
                <a:gd name="connsiteY2" fmla="*/ 45625 h 54387"/>
                <a:gd name="connsiteX3" fmla="*/ 0 w 80010"/>
                <a:gd name="connsiteY3" fmla="*/ 34195 h 54387"/>
                <a:gd name="connsiteX4" fmla="*/ 45815 w 80010"/>
                <a:gd name="connsiteY4" fmla="*/ 0 h 54387"/>
                <a:gd name="connsiteX5" fmla="*/ 80010 w 80010"/>
                <a:gd name="connsiteY5" fmla="*/ 45815 h 54387"/>
                <a:gd name="connsiteX6" fmla="*/ 68580 w 80010"/>
                <a:gd name="connsiteY6" fmla="*/ 54388 h 54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0010" h="54387">
                  <a:moveTo>
                    <a:pt x="68580" y="54388"/>
                  </a:moveTo>
                  <a:lnTo>
                    <a:pt x="42958" y="20002"/>
                  </a:lnTo>
                  <a:lnTo>
                    <a:pt x="8573" y="45625"/>
                  </a:lnTo>
                  <a:lnTo>
                    <a:pt x="0" y="34195"/>
                  </a:lnTo>
                  <a:lnTo>
                    <a:pt x="45815" y="0"/>
                  </a:lnTo>
                  <a:lnTo>
                    <a:pt x="80010" y="45815"/>
                  </a:lnTo>
                  <a:lnTo>
                    <a:pt x="68580" y="5438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292" name="Freeform: Shape 291">
              <a:extLst>
                <a:ext uri="{FF2B5EF4-FFF2-40B4-BE49-F238E27FC236}">
                  <a16:creationId xmlns:a16="http://schemas.microsoft.com/office/drawing/2014/main" id="{E9664751-54DE-E822-02E9-70A2B1264CC0}"/>
                </a:ext>
              </a:extLst>
            </p:cNvPr>
            <p:cNvSpPr/>
            <p:nvPr/>
          </p:nvSpPr>
          <p:spPr>
            <a:xfrm>
              <a:off x="1155980" y="3207227"/>
              <a:ext cx="113157" cy="92868"/>
            </a:xfrm>
            <a:custGeom>
              <a:avLst/>
              <a:gdLst>
                <a:gd name="connsiteX0" fmla="*/ -63 w 113157"/>
                <a:gd name="connsiteY0" fmla="*/ 92735 h 92868"/>
                <a:gd name="connsiteX1" fmla="*/ -63 w 113157"/>
                <a:gd name="connsiteY1" fmla="*/ 78448 h 92868"/>
                <a:gd name="connsiteX2" fmla="*/ 76137 w 113157"/>
                <a:gd name="connsiteY2" fmla="*/ 52540 h 92868"/>
                <a:gd name="connsiteX3" fmla="*/ 98807 w 113157"/>
                <a:gd name="connsiteY3" fmla="*/ -133 h 92868"/>
                <a:gd name="connsiteX4" fmla="*/ 113094 w 113157"/>
                <a:gd name="connsiteY4" fmla="*/ -133 h 92868"/>
                <a:gd name="connsiteX5" fmla="*/ 86234 w 113157"/>
                <a:gd name="connsiteY5" fmla="*/ 62732 h 92868"/>
                <a:gd name="connsiteX6" fmla="*/ -63 w 113157"/>
                <a:gd name="connsiteY6" fmla="*/ 92735 h 92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3157" h="92868">
                  <a:moveTo>
                    <a:pt x="-63" y="92735"/>
                  </a:moveTo>
                  <a:lnTo>
                    <a:pt x="-63" y="78448"/>
                  </a:lnTo>
                  <a:cubicBezTo>
                    <a:pt x="33084" y="78448"/>
                    <a:pt x="58611" y="69780"/>
                    <a:pt x="76137" y="52540"/>
                  </a:cubicBezTo>
                  <a:cubicBezTo>
                    <a:pt x="89837" y="38319"/>
                    <a:pt x="97895" y="19593"/>
                    <a:pt x="98807" y="-133"/>
                  </a:cubicBezTo>
                  <a:lnTo>
                    <a:pt x="113094" y="-133"/>
                  </a:lnTo>
                  <a:cubicBezTo>
                    <a:pt x="112227" y="23422"/>
                    <a:pt x="102658" y="45825"/>
                    <a:pt x="86234" y="62732"/>
                  </a:cubicBezTo>
                  <a:cubicBezTo>
                    <a:pt x="65945" y="82639"/>
                    <a:pt x="37085" y="92735"/>
                    <a:pt x="-63" y="9273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293" name="Freeform: Shape 292">
              <a:extLst>
                <a:ext uri="{FF2B5EF4-FFF2-40B4-BE49-F238E27FC236}">
                  <a16:creationId xmlns:a16="http://schemas.microsoft.com/office/drawing/2014/main" id="{DECFCA2D-310F-61D6-98CD-3A9B1F4344AA}"/>
                </a:ext>
              </a:extLst>
            </p:cNvPr>
            <p:cNvSpPr/>
            <p:nvPr/>
          </p:nvSpPr>
          <p:spPr>
            <a:xfrm>
              <a:off x="1290187" y="3266758"/>
              <a:ext cx="14287" cy="111252"/>
            </a:xfrm>
            <a:custGeom>
              <a:avLst/>
              <a:gdLst>
                <a:gd name="connsiteX0" fmla="*/ 0 w 14287"/>
                <a:gd name="connsiteY0" fmla="*/ 0 h 111252"/>
                <a:gd name="connsiteX1" fmla="*/ 14287 w 14287"/>
                <a:gd name="connsiteY1" fmla="*/ 0 h 111252"/>
                <a:gd name="connsiteX2" fmla="*/ 14287 w 14287"/>
                <a:gd name="connsiteY2" fmla="*/ 111252 h 111252"/>
                <a:gd name="connsiteX3" fmla="*/ 0 w 14287"/>
                <a:gd name="connsiteY3" fmla="*/ 111252 h 111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" h="111252">
                  <a:moveTo>
                    <a:pt x="0" y="0"/>
                  </a:moveTo>
                  <a:lnTo>
                    <a:pt x="14287" y="0"/>
                  </a:lnTo>
                  <a:lnTo>
                    <a:pt x="14287" y="111252"/>
                  </a:lnTo>
                  <a:lnTo>
                    <a:pt x="0" y="1112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294" name="Freeform: Shape 293">
              <a:extLst>
                <a:ext uri="{FF2B5EF4-FFF2-40B4-BE49-F238E27FC236}">
                  <a16:creationId xmlns:a16="http://schemas.microsoft.com/office/drawing/2014/main" id="{19AEE403-CB9F-3596-E140-E21E7996749E}"/>
                </a:ext>
              </a:extLst>
            </p:cNvPr>
            <p:cNvSpPr/>
            <p:nvPr/>
          </p:nvSpPr>
          <p:spPr>
            <a:xfrm>
              <a:off x="1225227" y="3304477"/>
              <a:ext cx="14287" cy="73532"/>
            </a:xfrm>
            <a:custGeom>
              <a:avLst/>
              <a:gdLst>
                <a:gd name="connsiteX0" fmla="*/ 0 w 14287"/>
                <a:gd name="connsiteY0" fmla="*/ 0 h 73532"/>
                <a:gd name="connsiteX1" fmla="*/ 14287 w 14287"/>
                <a:gd name="connsiteY1" fmla="*/ 0 h 73532"/>
                <a:gd name="connsiteX2" fmla="*/ 14287 w 14287"/>
                <a:gd name="connsiteY2" fmla="*/ 73533 h 73532"/>
                <a:gd name="connsiteX3" fmla="*/ 0 w 14287"/>
                <a:gd name="connsiteY3" fmla="*/ 73533 h 73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" h="73532">
                  <a:moveTo>
                    <a:pt x="0" y="0"/>
                  </a:moveTo>
                  <a:lnTo>
                    <a:pt x="14287" y="0"/>
                  </a:lnTo>
                  <a:lnTo>
                    <a:pt x="14287" y="73533"/>
                  </a:lnTo>
                  <a:lnTo>
                    <a:pt x="0" y="7353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295" name="Freeform: Shape 294">
              <a:extLst>
                <a:ext uri="{FF2B5EF4-FFF2-40B4-BE49-F238E27FC236}">
                  <a16:creationId xmlns:a16="http://schemas.microsoft.com/office/drawing/2014/main" id="{158FB323-3B24-E877-E279-FC38DBF613D5}"/>
                </a:ext>
              </a:extLst>
            </p:cNvPr>
            <p:cNvSpPr/>
            <p:nvPr/>
          </p:nvSpPr>
          <p:spPr>
            <a:xfrm>
              <a:off x="1257707" y="3283999"/>
              <a:ext cx="14287" cy="94011"/>
            </a:xfrm>
            <a:custGeom>
              <a:avLst/>
              <a:gdLst>
                <a:gd name="connsiteX0" fmla="*/ 0 w 14287"/>
                <a:gd name="connsiteY0" fmla="*/ 0 h 94011"/>
                <a:gd name="connsiteX1" fmla="*/ 14287 w 14287"/>
                <a:gd name="connsiteY1" fmla="*/ 0 h 94011"/>
                <a:gd name="connsiteX2" fmla="*/ 14287 w 14287"/>
                <a:gd name="connsiteY2" fmla="*/ 94012 h 94011"/>
                <a:gd name="connsiteX3" fmla="*/ 0 w 14287"/>
                <a:gd name="connsiteY3" fmla="*/ 94012 h 94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" h="94011">
                  <a:moveTo>
                    <a:pt x="0" y="0"/>
                  </a:moveTo>
                  <a:lnTo>
                    <a:pt x="14287" y="0"/>
                  </a:lnTo>
                  <a:lnTo>
                    <a:pt x="14287" y="94012"/>
                  </a:lnTo>
                  <a:lnTo>
                    <a:pt x="0" y="9401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296" name="Freeform: Shape 295">
              <a:extLst>
                <a:ext uri="{FF2B5EF4-FFF2-40B4-BE49-F238E27FC236}">
                  <a16:creationId xmlns:a16="http://schemas.microsoft.com/office/drawing/2014/main" id="{FAF5D62B-F411-1248-8371-98C9BAAD89BA}"/>
                </a:ext>
              </a:extLst>
            </p:cNvPr>
            <p:cNvSpPr/>
            <p:nvPr/>
          </p:nvSpPr>
          <p:spPr>
            <a:xfrm>
              <a:off x="1192937" y="3318193"/>
              <a:ext cx="14287" cy="59817"/>
            </a:xfrm>
            <a:custGeom>
              <a:avLst/>
              <a:gdLst>
                <a:gd name="connsiteX0" fmla="*/ 0 w 14287"/>
                <a:gd name="connsiteY0" fmla="*/ 0 h 59817"/>
                <a:gd name="connsiteX1" fmla="*/ 14287 w 14287"/>
                <a:gd name="connsiteY1" fmla="*/ 0 h 59817"/>
                <a:gd name="connsiteX2" fmla="*/ 14287 w 14287"/>
                <a:gd name="connsiteY2" fmla="*/ 59817 h 59817"/>
                <a:gd name="connsiteX3" fmla="*/ 0 w 14287"/>
                <a:gd name="connsiteY3" fmla="*/ 59817 h 598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" h="59817">
                  <a:moveTo>
                    <a:pt x="0" y="0"/>
                  </a:moveTo>
                  <a:lnTo>
                    <a:pt x="14287" y="0"/>
                  </a:lnTo>
                  <a:lnTo>
                    <a:pt x="14287" y="59817"/>
                  </a:lnTo>
                  <a:lnTo>
                    <a:pt x="0" y="5981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297" name="Freeform: Shape 296">
              <a:extLst>
                <a:ext uri="{FF2B5EF4-FFF2-40B4-BE49-F238E27FC236}">
                  <a16:creationId xmlns:a16="http://schemas.microsoft.com/office/drawing/2014/main" id="{12311ABC-593C-0453-6985-9232B32EEF88}"/>
                </a:ext>
              </a:extLst>
            </p:cNvPr>
            <p:cNvSpPr/>
            <p:nvPr/>
          </p:nvSpPr>
          <p:spPr>
            <a:xfrm>
              <a:off x="1160742" y="3334957"/>
              <a:ext cx="14287" cy="42957"/>
            </a:xfrm>
            <a:custGeom>
              <a:avLst/>
              <a:gdLst>
                <a:gd name="connsiteX0" fmla="*/ 0 w 14287"/>
                <a:gd name="connsiteY0" fmla="*/ 0 h 42957"/>
                <a:gd name="connsiteX1" fmla="*/ 14288 w 14287"/>
                <a:gd name="connsiteY1" fmla="*/ 0 h 42957"/>
                <a:gd name="connsiteX2" fmla="*/ 14288 w 14287"/>
                <a:gd name="connsiteY2" fmla="*/ 42958 h 42957"/>
                <a:gd name="connsiteX3" fmla="*/ 0 w 14287"/>
                <a:gd name="connsiteY3" fmla="*/ 42958 h 42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" h="42957">
                  <a:moveTo>
                    <a:pt x="0" y="0"/>
                  </a:moveTo>
                  <a:lnTo>
                    <a:pt x="14288" y="0"/>
                  </a:lnTo>
                  <a:lnTo>
                    <a:pt x="14288" y="42958"/>
                  </a:lnTo>
                  <a:lnTo>
                    <a:pt x="0" y="429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</p:grpSp>
      <p:grpSp>
        <p:nvGrpSpPr>
          <p:cNvPr id="298" name="Group 297">
            <a:extLst>
              <a:ext uri="{FF2B5EF4-FFF2-40B4-BE49-F238E27FC236}">
                <a16:creationId xmlns:a16="http://schemas.microsoft.com/office/drawing/2014/main" id="{A33CACD3-6658-B585-6D4B-FC7F05774684}"/>
              </a:ext>
            </a:extLst>
          </p:cNvPr>
          <p:cNvGrpSpPr/>
          <p:nvPr/>
        </p:nvGrpSpPr>
        <p:grpSpPr>
          <a:xfrm>
            <a:off x="15715910" y="2205617"/>
            <a:ext cx="896890" cy="895525"/>
            <a:chOff x="4454154" y="2152422"/>
            <a:chExt cx="555301" cy="554456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299" name="Freeform: Shape 298">
              <a:extLst>
                <a:ext uri="{FF2B5EF4-FFF2-40B4-BE49-F238E27FC236}">
                  <a16:creationId xmlns:a16="http://schemas.microsoft.com/office/drawing/2014/main" id="{1BD80456-4E4F-BDF4-A9F4-4D08FA571D94}"/>
                </a:ext>
              </a:extLst>
            </p:cNvPr>
            <p:cNvSpPr/>
            <p:nvPr/>
          </p:nvSpPr>
          <p:spPr>
            <a:xfrm>
              <a:off x="4454154" y="2224914"/>
              <a:ext cx="481562" cy="481964"/>
            </a:xfrm>
            <a:custGeom>
              <a:avLst/>
              <a:gdLst>
                <a:gd name="connsiteX0" fmla="*/ 240682 w 481562"/>
                <a:gd name="connsiteY0" fmla="*/ 481641 h 481964"/>
                <a:gd name="connsiteX1" fmla="*/ -63 w 481562"/>
                <a:gd name="connsiteY1" fmla="*/ 240611 h 481964"/>
                <a:gd name="connsiteX2" fmla="*/ 240977 w 481562"/>
                <a:gd name="connsiteY2" fmla="*/ -133 h 481964"/>
                <a:gd name="connsiteX3" fmla="*/ 331264 w 481562"/>
                <a:gd name="connsiteY3" fmla="*/ 17488 h 481964"/>
                <a:gd name="connsiteX4" fmla="*/ 335313 w 481562"/>
                <a:gd name="connsiteY4" fmla="*/ 26889 h 481964"/>
                <a:gd name="connsiteX5" fmla="*/ 335265 w 481562"/>
                <a:gd name="connsiteY5" fmla="*/ 27013 h 481964"/>
                <a:gd name="connsiteX6" fmla="*/ 325988 w 481562"/>
                <a:gd name="connsiteY6" fmla="*/ 31023 h 481964"/>
                <a:gd name="connsiteX7" fmla="*/ 325740 w 481562"/>
                <a:gd name="connsiteY7" fmla="*/ 30918 h 481964"/>
                <a:gd name="connsiteX8" fmla="*/ 30570 w 481562"/>
                <a:gd name="connsiteY8" fmla="*/ 155696 h 481964"/>
                <a:gd name="connsiteX9" fmla="*/ 155347 w 481562"/>
                <a:gd name="connsiteY9" fmla="*/ 450866 h 481964"/>
                <a:gd name="connsiteX10" fmla="*/ 450518 w 481562"/>
                <a:gd name="connsiteY10" fmla="*/ 326089 h 481964"/>
                <a:gd name="connsiteX11" fmla="*/ 450518 w 481562"/>
                <a:gd name="connsiteY11" fmla="*/ 155696 h 481964"/>
                <a:gd name="connsiteX12" fmla="*/ 454061 w 481562"/>
                <a:gd name="connsiteY12" fmla="*/ 146237 h 481964"/>
                <a:gd name="connsiteX13" fmla="*/ 463519 w 481562"/>
                <a:gd name="connsiteY13" fmla="*/ 149781 h 481964"/>
                <a:gd name="connsiteX14" fmla="*/ 463757 w 481562"/>
                <a:gd name="connsiteY14" fmla="*/ 150362 h 481964"/>
                <a:gd name="connsiteX15" fmla="*/ 331131 w 481562"/>
                <a:gd name="connsiteY15" fmla="*/ 464153 h 481964"/>
                <a:gd name="connsiteX16" fmla="*/ 240491 w 481562"/>
                <a:gd name="connsiteY16" fmla="*/ 481832 h 481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81562" h="481964">
                  <a:moveTo>
                    <a:pt x="240682" y="481641"/>
                  </a:moveTo>
                  <a:cubicBezTo>
                    <a:pt x="107646" y="481565"/>
                    <a:pt x="-139" y="373647"/>
                    <a:pt x="-63" y="240611"/>
                  </a:cubicBezTo>
                  <a:cubicBezTo>
                    <a:pt x="23" y="107566"/>
                    <a:pt x="107932" y="-210"/>
                    <a:pt x="240977" y="-133"/>
                  </a:cubicBezTo>
                  <a:cubicBezTo>
                    <a:pt x="271924" y="-114"/>
                    <a:pt x="302575" y="5867"/>
                    <a:pt x="331264" y="17488"/>
                  </a:cubicBezTo>
                  <a:cubicBezTo>
                    <a:pt x="334979" y="18964"/>
                    <a:pt x="336789" y="23174"/>
                    <a:pt x="335313" y="26889"/>
                  </a:cubicBezTo>
                  <a:cubicBezTo>
                    <a:pt x="335303" y="26927"/>
                    <a:pt x="335284" y="26975"/>
                    <a:pt x="335265" y="27013"/>
                  </a:cubicBezTo>
                  <a:cubicBezTo>
                    <a:pt x="333808" y="30680"/>
                    <a:pt x="329664" y="32480"/>
                    <a:pt x="325988" y="31023"/>
                  </a:cubicBezTo>
                  <a:cubicBezTo>
                    <a:pt x="325911" y="30994"/>
                    <a:pt x="325826" y="30956"/>
                    <a:pt x="325740" y="30918"/>
                  </a:cubicBezTo>
                  <a:cubicBezTo>
                    <a:pt x="209773" y="-16135"/>
                    <a:pt x="77623" y="39729"/>
                    <a:pt x="30570" y="155696"/>
                  </a:cubicBezTo>
                  <a:cubicBezTo>
                    <a:pt x="-16484" y="271663"/>
                    <a:pt x="39380" y="403812"/>
                    <a:pt x="155347" y="450866"/>
                  </a:cubicBezTo>
                  <a:cubicBezTo>
                    <a:pt x="271314" y="497919"/>
                    <a:pt x="403464" y="442055"/>
                    <a:pt x="450518" y="326089"/>
                  </a:cubicBezTo>
                  <a:cubicBezTo>
                    <a:pt x="472682" y="271453"/>
                    <a:pt x="472682" y="210331"/>
                    <a:pt x="450518" y="155696"/>
                  </a:cubicBezTo>
                  <a:cubicBezTo>
                    <a:pt x="448889" y="152105"/>
                    <a:pt x="450470" y="147866"/>
                    <a:pt x="454061" y="146237"/>
                  </a:cubicBezTo>
                  <a:cubicBezTo>
                    <a:pt x="457652" y="144599"/>
                    <a:pt x="461890" y="146190"/>
                    <a:pt x="463519" y="149781"/>
                  </a:cubicBezTo>
                  <a:cubicBezTo>
                    <a:pt x="463614" y="149971"/>
                    <a:pt x="463691" y="150162"/>
                    <a:pt x="463757" y="150362"/>
                  </a:cubicBezTo>
                  <a:cubicBezTo>
                    <a:pt x="513783" y="273634"/>
                    <a:pt x="454404" y="414128"/>
                    <a:pt x="331131" y="464153"/>
                  </a:cubicBezTo>
                  <a:cubicBezTo>
                    <a:pt x="302337" y="475831"/>
                    <a:pt x="271562" y="481841"/>
                    <a:pt x="240491" y="48183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300" name="Freeform: Shape 299">
              <a:extLst>
                <a:ext uri="{FF2B5EF4-FFF2-40B4-BE49-F238E27FC236}">
                  <a16:creationId xmlns:a16="http://schemas.microsoft.com/office/drawing/2014/main" id="{01B3185E-9A35-5A5B-5553-A3A132B34DA6}"/>
                </a:ext>
              </a:extLst>
            </p:cNvPr>
            <p:cNvSpPr/>
            <p:nvPr/>
          </p:nvSpPr>
          <p:spPr>
            <a:xfrm>
              <a:off x="4533960" y="2303308"/>
              <a:ext cx="322586" cy="325372"/>
            </a:xfrm>
            <a:custGeom>
              <a:avLst/>
              <a:gdLst>
                <a:gd name="connsiteX0" fmla="*/ 160304 w 322586"/>
                <a:gd name="connsiteY0" fmla="*/ 325237 h 325372"/>
                <a:gd name="connsiteX1" fmla="*/ 137825 w 322586"/>
                <a:gd name="connsiteY1" fmla="*/ 323713 h 325372"/>
                <a:gd name="connsiteX2" fmla="*/ 2103 w 322586"/>
                <a:gd name="connsiteY2" fmla="*/ 135109 h 325372"/>
                <a:gd name="connsiteX3" fmla="*/ 46004 w 322586"/>
                <a:gd name="connsiteY3" fmla="*/ 47488 h 325372"/>
                <a:gd name="connsiteX4" fmla="*/ 240695 w 322586"/>
                <a:gd name="connsiteY4" fmla="*/ 20437 h 325372"/>
                <a:gd name="connsiteX5" fmla="*/ 243667 w 322586"/>
                <a:gd name="connsiteY5" fmla="*/ 30096 h 325372"/>
                <a:gd name="connsiteX6" fmla="*/ 234008 w 322586"/>
                <a:gd name="connsiteY6" fmla="*/ 33058 h 325372"/>
                <a:gd name="connsiteX7" fmla="*/ 233742 w 322586"/>
                <a:gd name="connsiteY7" fmla="*/ 32915 h 325372"/>
                <a:gd name="connsiteX8" fmla="*/ 55720 w 322586"/>
                <a:gd name="connsiteY8" fmla="*/ 57013 h 325372"/>
                <a:gd name="connsiteX9" fmla="*/ 57691 w 322586"/>
                <a:gd name="connsiteY9" fmla="*/ 265792 h 325372"/>
                <a:gd name="connsiteX10" fmla="*/ 266470 w 322586"/>
                <a:gd name="connsiteY10" fmla="*/ 263830 h 325372"/>
                <a:gd name="connsiteX11" fmla="*/ 289082 w 322586"/>
                <a:gd name="connsiteY11" fmla="*/ 86827 h 325372"/>
                <a:gd name="connsiteX12" fmla="*/ 291016 w 322586"/>
                <a:gd name="connsiteY12" fmla="*/ 76911 h 325372"/>
                <a:gd name="connsiteX13" fmla="*/ 300931 w 322586"/>
                <a:gd name="connsiteY13" fmla="*/ 78845 h 325372"/>
                <a:gd name="connsiteX14" fmla="*/ 301369 w 322586"/>
                <a:gd name="connsiteY14" fmla="*/ 79587 h 325372"/>
                <a:gd name="connsiteX15" fmla="*/ 238504 w 322586"/>
                <a:gd name="connsiteY15" fmla="*/ 303844 h 325372"/>
                <a:gd name="connsiteX16" fmla="*/ 160304 w 322586"/>
                <a:gd name="connsiteY16" fmla="*/ 324952 h 325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22586" h="325372">
                  <a:moveTo>
                    <a:pt x="160304" y="325237"/>
                  </a:moveTo>
                  <a:cubicBezTo>
                    <a:pt x="152779" y="325275"/>
                    <a:pt x="145274" y="324761"/>
                    <a:pt x="137825" y="323713"/>
                  </a:cubicBezTo>
                  <a:cubicBezTo>
                    <a:pt x="48261" y="309112"/>
                    <a:pt x="-12499" y="224663"/>
                    <a:pt x="2103" y="135109"/>
                  </a:cubicBezTo>
                  <a:cubicBezTo>
                    <a:pt x="7485" y="102114"/>
                    <a:pt x="22801" y="71548"/>
                    <a:pt x="46004" y="47488"/>
                  </a:cubicBezTo>
                  <a:cubicBezTo>
                    <a:pt x="97620" y="-3899"/>
                    <a:pt x="177020" y="-14939"/>
                    <a:pt x="240695" y="20437"/>
                  </a:cubicBezTo>
                  <a:cubicBezTo>
                    <a:pt x="244181" y="22285"/>
                    <a:pt x="245505" y="26609"/>
                    <a:pt x="243667" y="30096"/>
                  </a:cubicBezTo>
                  <a:cubicBezTo>
                    <a:pt x="241819" y="33582"/>
                    <a:pt x="237495" y="34906"/>
                    <a:pt x="234008" y="33058"/>
                  </a:cubicBezTo>
                  <a:cubicBezTo>
                    <a:pt x="233913" y="33010"/>
                    <a:pt x="233828" y="32963"/>
                    <a:pt x="233742" y="32915"/>
                  </a:cubicBezTo>
                  <a:cubicBezTo>
                    <a:pt x="175677" y="301"/>
                    <a:pt x="103030" y="10141"/>
                    <a:pt x="55720" y="57013"/>
                  </a:cubicBezTo>
                  <a:cubicBezTo>
                    <a:pt x="-1392" y="115211"/>
                    <a:pt x="-507" y="208689"/>
                    <a:pt x="57691" y="265792"/>
                  </a:cubicBezTo>
                  <a:cubicBezTo>
                    <a:pt x="115889" y="322904"/>
                    <a:pt x="209358" y="322027"/>
                    <a:pt x="266470" y="263830"/>
                  </a:cubicBezTo>
                  <a:cubicBezTo>
                    <a:pt x="312847" y="216567"/>
                    <a:pt x="322086" y="144224"/>
                    <a:pt x="289082" y="86827"/>
                  </a:cubicBezTo>
                  <a:cubicBezTo>
                    <a:pt x="286872" y="83559"/>
                    <a:pt x="287739" y="79111"/>
                    <a:pt x="291016" y="76911"/>
                  </a:cubicBezTo>
                  <a:cubicBezTo>
                    <a:pt x="294283" y="74701"/>
                    <a:pt x="298721" y="75568"/>
                    <a:pt x="300931" y="78845"/>
                  </a:cubicBezTo>
                  <a:cubicBezTo>
                    <a:pt x="301093" y="79083"/>
                    <a:pt x="301236" y="79330"/>
                    <a:pt x="301369" y="79587"/>
                  </a:cubicBezTo>
                  <a:cubicBezTo>
                    <a:pt x="345937" y="158874"/>
                    <a:pt x="317791" y="259276"/>
                    <a:pt x="238504" y="303844"/>
                  </a:cubicBezTo>
                  <a:cubicBezTo>
                    <a:pt x="214597" y="317284"/>
                    <a:pt x="187717" y="324532"/>
                    <a:pt x="160304" y="32495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301" name="Freeform: Shape 300">
              <a:extLst>
                <a:ext uri="{FF2B5EF4-FFF2-40B4-BE49-F238E27FC236}">
                  <a16:creationId xmlns:a16="http://schemas.microsoft.com/office/drawing/2014/main" id="{0B4F6793-845F-0C7D-AECB-1812AE5D1CC9}"/>
                </a:ext>
              </a:extLst>
            </p:cNvPr>
            <p:cNvSpPr/>
            <p:nvPr/>
          </p:nvSpPr>
          <p:spPr>
            <a:xfrm>
              <a:off x="4611097" y="2382361"/>
              <a:ext cx="167169" cy="166879"/>
            </a:xfrm>
            <a:custGeom>
              <a:avLst/>
              <a:gdLst>
                <a:gd name="connsiteX0" fmla="*/ 83739 w 167169"/>
                <a:gd name="connsiteY0" fmla="*/ 166745 h 166879"/>
                <a:gd name="connsiteX1" fmla="*/ -62 w 167169"/>
                <a:gd name="connsiteY1" fmla="*/ 83668 h 166879"/>
                <a:gd name="connsiteX2" fmla="*/ 83015 w 167169"/>
                <a:gd name="connsiteY2" fmla="*/ -133 h 166879"/>
                <a:gd name="connsiteX3" fmla="*/ 103932 w 167169"/>
                <a:gd name="connsiteY3" fmla="*/ 2439 h 166879"/>
                <a:gd name="connsiteX4" fmla="*/ 109085 w 167169"/>
                <a:gd name="connsiteY4" fmla="*/ 10974 h 166879"/>
                <a:gd name="connsiteX5" fmla="*/ 109075 w 167169"/>
                <a:gd name="connsiteY5" fmla="*/ 11012 h 166879"/>
                <a:gd name="connsiteX6" fmla="*/ 100446 w 167169"/>
                <a:gd name="connsiteY6" fmla="*/ 16260 h 166879"/>
                <a:gd name="connsiteX7" fmla="*/ 100408 w 167169"/>
                <a:gd name="connsiteY7" fmla="*/ 16250 h 166879"/>
                <a:gd name="connsiteX8" fmla="*/ 16778 w 167169"/>
                <a:gd name="connsiteY8" fmla="*/ 66695 h 166879"/>
                <a:gd name="connsiteX9" fmla="*/ 67222 w 167169"/>
                <a:gd name="connsiteY9" fmla="*/ 150315 h 166879"/>
                <a:gd name="connsiteX10" fmla="*/ 150852 w 167169"/>
                <a:gd name="connsiteY10" fmla="*/ 99880 h 166879"/>
                <a:gd name="connsiteX11" fmla="*/ 151462 w 167169"/>
                <a:gd name="connsiteY11" fmla="*/ 69400 h 166879"/>
                <a:gd name="connsiteX12" fmla="*/ 156091 w 167169"/>
                <a:gd name="connsiteY12" fmla="*/ 60418 h 166879"/>
                <a:gd name="connsiteX13" fmla="*/ 165073 w 167169"/>
                <a:gd name="connsiteY13" fmla="*/ 65057 h 166879"/>
                <a:gd name="connsiteX14" fmla="*/ 165368 w 167169"/>
                <a:gd name="connsiteY14" fmla="*/ 66447 h 166879"/>
                <a:gd name="connsiteX15" fmla="*/ 100512 w 167169"/>
                <a:gd name="connsiteY15" fmla="*/ 165021 h 166879"/>
                <a:gd name="connsiteX16" fmla="*/ 83739 w 167169"/>
                <a:gd name="connsiteY16" fmla="*/ 166745 h 166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67169" h="166879">
                  <a:moveTo>
                    <a:pt x="83739" y="166745"/>
                  </a:moveTo>
                  <a:cubicBezTo>
                    <a:pt x="37657" y="166945"/>
                    <a:pt x="138" y="129750"/>
                    <a:pt x="-62" y="83668"/>
                  </a:cubicBezTo>
                  <a:cubicBezTo>
                    <a:pt x="-262" y="37586"/>
                    <a:pt x="36933" y="67"/>
                    <a:pt x="83015" y="-133"/>
                  </a:cubicBezTo>
                  <a:cubicBezTo>
                    <a:pt x="90073" y="-161"/>
                    <a:pt x="97093" y="706"/>
                    <a:pt x="103932" y="2439"/>
                  </a:cubicBezTo>
                  <a:cubicBezTo>
                    <a:pt x="107713" y="3373"/>
                    <a:pt x="110018" y="7192"/>
                    <a:pt x="109085" y="10974"/>
                  </a:cubicBezTo>
                  <a:cubicBezTo>
                    <a:pt x="109085" y="10983"/>
                    <a:pt x="109075" y="11002"/>
                    <a:pt x="109075" y="11012"/>
                  </a:cubicBezTo>
                  <a:cubicBezTo>
                    <a:pt x="108142" y="14841"/>
                    <a:pt x="104275" y="17193"/>
                    <a:pt x="100446" y="16260"/>
                  </a:cubicBezTo>
                  <a:cubicBezTo>
                    <a:pt x="100427" y="16260"/>
                    <a:pt x="100417" y="16250"/>
                    <a:pt x="100408" y="16250"/>
                  </a:cubicBezTo>
                  <a:cubicBezTo>
                    <a:pt x="63384" y="7087"/>
                    <a:pt x="25941" y="29671"/>
                    <a:pt x="16778" y="66695"/>
                  </a:cubicBezTo>
                  <a:cubicBezTo>
                    <a:pt x="7615" y="103709"/>
                    <a:pt x="30199" y="141152"/>
                    <a:pt x="67222" y="150315"/>
                  </a:cubicBezTo>
                  <a:cubicBezTo>
                    <a:pt x="104246" y="159478"/>
                    <a:pt x="141689" y="136894"/>
                    <a:pt x="150852" y="99880"/>
                  </a:cubicBezTo>
                  <a:cubicBezTo>
                    <a:pt x="153319" y="89888"/>
                    <a:pt x="153529" y="79477"/>
                    <a:pt x="151462" y="69400"/>
                  </a:cubicBezTo>
                  <a:cubicBezTo>
                    <a:pt x="150261" y="65637"/>
                    <a:pt x="152338" y="61618"/>
                    <a:pt x="156091" y="60418"/>
                  </a:cubicBezTo>
                  <a:cubicBezTo>
                    <a:pt x="159853" y="59227"/>
                    <a:pt x="163873" y="61294"/>
                    <a:pt x="165073" y="65057"/>
                  </a:cubicBezTo>
                  <a:cubicBezTo>
                    <a:pt x="165216" y="65504"/>
                    <a:pt x="165320" y="65971"/>
                    <a:pt x="165368" y="66447"/>
                  </a:cubicBezTo>
                  <a:cubicBezTo>
                    <a:pt x="174683" y="111577"/>
                    <a:pt x="145642" y="155715"/>
                    <a:pt x="100512" y="165021"/>
                  </a:cubicBezTo>
                  <a:cubicBezTo>
                    <a:pt x="94988" y="166164"/>
                    <a:pt x="89368" y="166736"/>
                    <a:pt x="83739" y="1667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302" name="Freeform: Shape 301">
              <a:extLst>
                <a:ext uri="{FF2B5EF4-FFF2-40B4-BE49-F238E27FC236}">
                  <a16:creationId xmlns:a16="http://schemas.microsoft.com/office/drawing/2014/main" id="{1D69B806-BF76-81B9-989E-E9E4A1AE9B42}"/>
                </a:ext>
              </a:extLst>
            </p:cNvPr>
            <p:cNvSpPr/>
            <p:nvPr/>
          </p:nvSpPr>
          <p:spPr>
            <a:xfrm>
              <a:off x="4688145" y="2330555"/>
              <a:ext cx="140827" cy="143627"/>
            </a:xfrm>
            <a:custGeom>
              <a:avLst/>
              <a:gdLst>
                <a:gd name="connsiteX0" fmla="*/ 6976 w 140827"/>
                <a:gd name="connsiteY0" fmla="*/ 143494 h 143627"/>
                <a:gd name="connsiteX1" fmla="*/ 2023 w 140827"/>
                <a:gd name="connsiteY1" fmla="*/ 141399 h 143627"/>
                <a:gd name="connsiteX2" fmla="*/ 2023 w 140827"/>
                <a:gd name="connsiteY2" fmla="*/ 131302 h 143627"/>
                <a:gd name="connsiteX3" fmla="*/ 128610 w 140827"/>
                <a:gd name="connsiteY3" fmla="*/ 1953 h 143627"/>
                <a:gd name="connsiteX4" fmla="*/ 138707 w 140827"/>
                <a:gd name="connsiteY4" fmla="*/ 1953 h 143627"/>
                <a:gd name="connsiteX5" fmla="*/ 138707 w 140827"/>
                <a:gd name="connsiteY5" fmla="*/ 12144 h 143627"/>
                <a:gd name="connsiteX6" fmla="*/ 12215 w 140827"/>
                <a:gd name="connsiteY6" fmla="*/ 141303 h 143627"/>
                <a:gd name="connsiteX7" fmla="*/ 6976 w 140827"/>
                <a:gd name="connsiteY7" fmla="*/ 143494 h 1436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0827" h="143627">
                  <a:moveTo>
                    <a:pt x="6976" y="143494"/>
                  </a:moveTo>
                  <a:cubicBezTo>
                    <a:pt x="5109" y="143504"/>
                    <a:pt x="3319" y="142742"/>
                    <a:pt x="2023" y="141399"/>
                  </a:cubicBezTo>
                  <a:cubicBezTo>
                    <a:pt x="-758" y="138608"/>
                    <a:pt x="-758" y="134093"/>
                    <a:pt x="2023" y="131302"/>
                  </a:cubicBezTo>
                  <a:lnTo>
                    <a:pt x="128610" y="1953"/>
                  </a:lnTo>
                  <a:cubicBezTo>
                    <a:pt x="131401" y="-829"/>
                    <a:pt x="135916" y="-829"/>
                    <a:pt x="138707" y="1953"/>
                  </a:cubicBezTo>
                  <a:cubicBezTo>
                    <a:pt x="141450" y="4791"/>
                    <a:pt x="141450" y="9306"/>
                    <a:pt x="138707" y="12144"/>
                  </a:cubicBezTo>
                  <a:lnTo>
                    <a:pt x="12215" y="141303"/>
                  </a:lnTo>
                  <a:cubicBezTo>
                    <a:pt x="10843" y="142713"/>
                    <a:pt x="8948" y="143504"/>
                    <a:pt x="6976" y="14349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303" name="Freeform: Shape 302">
              <a:extLst>
                <a:ext uri="{FF2B5EF4-FFF2-40B4-BE49-F238E27FC236}">
                  <a16:creationId xmlns:a16="http://schemas.microsoft.com/office/drawing/2014/main" id="{BDC7F2F0-800B-C66C-C80C-E4A819B820A3}"/>
                </a:ext>
              </a:extLst>
            </p:cNvPr>
            <p:cNvSpPr/>
            <p:nvPr/>
          </p:nvSpPr>
          <p:spPr>
            <a:xfrm>
              <a:off x="4815008" y="2152422"/>
              <a:ext cx="194447" cy="196221"/>
            </a:xfrm>
            <a:custGeom>
              <a:avLst/>
              <a:gdLst>
                <a:gd name="connsiteX0" fmla="*/ 77757 w 194447"/>
                <a:gd name="connsiteY0" fmla="*/ 196088 h 196221"/>
                <a:gd name="connsiteX1" fmla="*/ 77757 w 194447"/>
                <a:gd name="connsiteY1" fmla="*/ 196088 h 196221"/>
                <a:gd name="connsiteX2" fmla="*/ 6700 w 194447"/>
                <a:gd name="connsiteY2" fmla="*/ 192183 h 196221"/>
                <a:gd name="connsiteX3" fmla="*/ -63 w 194447"/>
                <a:gd name="connsiteY3" fmla="*/ 185039 h 196221"/>
                <a:gd name="connsiteX4" fmla="*/ -63 w 194447"/>
                <a:gd name="connsiteY4" fmla="*/ 112649 h 196221"/>
                <a:gd name="connsiteX5" fmla="*/ 1937 w 194447"/>
                <a:gd name="connsiteY5" fmla="*/ 107791 h 196221"/>
                <a:gd name="connsiteX6" fmla="*/ 102236 w 194447"/>
                <a:gd name="connsiteY6" fmla="*/ 2064 h 196221"/>
                <a:gd name="connsiteX7" fmla="*/ 110141 w 194447"/>
                <a:gd name="connsiteY7" fmla="*/ 349 h 196221"/>
                <a:gd name="connsiteX8" fmla="*/ 114618 w 194447"/>
                <a:gd name="connsiteY8" fmla="*/ 7017 h 196221"/>
                <a:gd name="connsiteX9" fmla="*/ 114618 w 194447"/>
                <a:gd name="connsiteY9" fmla="*/ 80836 h 196221"/>
                <a:gd name="connsiteX10" fmla="*/ 187675 w 194447"/>
                <a:gd name="connsiteY10" fmla="*/ 85693 h 196221"/>
                <a:gd name="connsiteX11" fmla="*/ 194371 w 194447"/>
                <a:gd name="connsiteY11" fmla="*/ 93256 h 196221"/>
                <a:gd name="connsiteX12" fmla="*/ 191866 w 194447"/>
                <a:gd name="connsiteY12" fmla="*/ 98266 h 196221"/>
                <a:gd name="connsiteX13" fmla="*/ 82519 w 194447"/>
                <a:gd name="connsiteY13" fmla="*/ 194278 h 196221"/>
                <a:gd name="connsiteX14" fmla="*/ 77757 w 194447"/>
                <a:gd name="connsiteY14" fmla="*/ 196088 h 196221"/>
                <a:gd name="connsiteX15" fmla="*/ 13844 w 194447"/>
                <a:gd name="connsiteY15" fmla="*/ 178276 h 196221"/>
                <a:gd name="connsiteX16" fmla="*/ 75185 w 194447"/>
                <a:gd name="connsiteY16" fmla="*/ 181705 h 196221"/>
                <a:gd name="connsiteX17" fmla="*/ 169196 w 194447"/>
                <a:gd name="connsiteY17" fmla="*/ 98742 h 196221"/>
                <a:gd name="connsiteX18" fmla="*/ 106617 w 194447"/>
                <a:gd name="connsiteY18" fmla="*/ 94552 h 196221"/>
                <a:gd name="connsiteX19" fmla="*/ 99950 w 194447"/>
                <a:gd name="connsiteY19" fmla="*/ 87408 h 196221"/>
                <a:gd name="connsiteX20" fmla="*/ 99950 w 194447"/>
                <a:gd name="connsiteY20" fmla="*/ 24828 h 196221"/>
                <a:gd name="connsiteX21" fmla="*/ 14225 w 194447"/>
                <a:gd name="connsiteY21" fmla="*/ 115411 h 1962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94447" h="196221">
                  <a:moveTo>
                    <a:pt x="77757" y="196088"/>
                  </a:moveTo>
                  <a:lnTo>
                    <a:pt x="77757" y="196088"/>
                  </a:lnTo>
                  <a:lnTo>
                    <a:pt x="6700" y="192183"/>
                  </a:lnTo>
                  <a:cubicBezTo>
                    <a:pt x="2928" y="191935"/>
                    <a:pt x="-25" y="188820"/>
                    <a:pt x="-63" y="185039"/>
                  </a:cubicBezTo>
                  <a:lnTo>
                    <a:pt x="-63" y="112649"/>
                  </a:lnTo>
                  <a:cubicBezTo>
                    <a:pt x="-34" y="110830"/>
                    <a:pt x="680" y="109096"/>
                    <a:pt x="1937" y="107791"/>
                  </a:cubicBezTo>
                  <a:lnTo>
                    <a:pt x="102236" y="2064"/>
                  </a:lnTo>
                  <a:cubicBezTo>
                    <a:pt x="104303" y="-22"/>
                    <a:pt x="107398" y="-689"/>
                    <a:pt x="110141" y="349"/>
                  </a:cubicBezTo>
                  <a:cubicBezTo>
                    <a:pt x="112847" y="1464"/>
                    <a:pt x="114609" y="4093"/>
                    <a:pt x="114618" y="7017"/>
                  </a:cubicBezTo>
                  <a:lnTo>
                    <a:pt x="114618" y="80836"/>
                  </a:lnTo>
                  <a:lnTo>
                    <a:pt x="187675" y="85693"/>
                  </a:lnTo>
                  <a:cubicBezTo>
                    <a:pt x="191609" y="85931"/>
                    <a:pt x="194609" y="89322"/>
                    <a:pt x="194371" y="93256"/>
                  </a:cubicBezTo>
                  <a:cubicBezTo>
                    <a:pt x="194247" y="95199"/>
                    <a:pt x="193342" y="97009"/>
                    <a:pt x="191866" y="98266"/>
                  </a:cubicBezTo>
                  <a:lnTo>
                    <a:pt x="82519" y="194278"/>
                  </a:lnTo>
                  <a:cubicBezTo>
                    <a:pt x="81214" y="195459"/>
                    <a:pt x="79519" y="196107"/>
                    <a:pt x="77757" y="196088"/>
                  </a:cubicBezTo>
                  <a:close/>
                  <a:moveTo>
                    <a:pt x="13844" y="178276"/>
                  </a:moveTo>
                  <a:lnTo>
                    <a:pt x="75185" y="181705"/>
                  </a:lnTo>
                  <a:lnTo>
                    <a:pt x="169196" y="98742"/>
                  </a:lnTo>
                  <a:lnTo>
                    <a:pt x="106617" y="94552"/>
                  </a:lnTo>
                  <a:cubicBezTo>
                    <a:pt x="102855" y="94304"/>
                    <a:pt x="99940" y="91170"/>
                    <a:pt x="99950" y="87408"/>
                  </a:cubicBezTo>
                  <a:lnTo>
                    <a:pt x="99950" y="24828"/>
                  </a:lnTo>
                  <a:lnTo>
                    <a:pt x="14225" y="11541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</p:grpSp>
      <p:grpSp>
        <p:nvGrpSpPr>
          <p:cNvPr id="304" name="Group 303">
            <a:extLst>
              <a:ext uri="{FF2B5EF4-FFF2-40B4-BE49-F238E27FC236}">
                <a16:creationId xmlns:a16="http://schemas.microsoft.com/office/drawing/2014/main" id="{B10276CA-80B9-F715-6764-BDA4FE101A14}"/>
              </a:ext>
            </a:extLst>
          </p:cNvPr>
          <p:cNvGrpSpPr/>
          <p:nvPr/>
        </p:nvGrpSpPr>
        <p:grpSpPr>
          <a:xfrm>
            <a:off x="14126750" y="4318036"/>
            <a:ext cx="896745" cy="893362"/>
            <a:chOff x="10475625" y="3812013"/>
            <a:chExt cx="896745" cy="893362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305" name="Freeform: Shape 304">
              <a:extLst>
                <a:ext uri="{FF2B5EF4-FFF2-40B4-BE49-F238E27FC236}">
                  <a16:creationId xmlns:a16="http://schemas.microsoft.com/office/drawing/2014/main" id="{74D7E366-5979-39DF-FF36-F0393BCF527F}"/>
                </a:ext>
              </a:extLst>
            </p:cNvPr>
            <p:cNvSpPr/>
            <p:nvPr/>
          </p:nvSpPr>
          <p:spPr>
            <a:xfrm>
              <a:off x="10475625" y="4031393"/>
              <a:ext cx="390142" cy="673982"/>
            </a:xfrm>
            <a:custGeom>
              <a:avLst/>
              <a:gdLst>
                <a:gd name="connsiteX0" fmla="*/ 158814 w 241553"/>
                <a:gd name="connsiteY0" fmla="*/ 417157 h 417290"/>
                <a:gd name="connsiteX1" fmla="*/ 145193 w 241553"/>
                <a:gd name="connsiteY1" fmla="*/ 417157 h 417290"/>
                <a:gd name="connsiteX2" fmla="*/ 120904 w 241553"/>
                <a:gd name="connsiteY2" fmla="*/ 405727 h 417290"/>
                <a:gd name="connsiteX3" fmla="*/ 96616 w 241553"/>
                <a:gd name="connsiteY3" fmla="*/ 417157 h 417290"/>
                <a:gd name="connsiteX4" fmla="*/ 82995 w 241553"/>
                <a:gd name="connsiteY4" fmla="*/ 417157 h 417290"/>
                <a:gd name="connsiteX5" fmla="*/ 51562 w 241553"/>
                <a:gd name="connsiteY5" fmla="*/ 385724 h 417290"/>
                <a:gd name="connsiteX6" fmla="*/ 51562 w 241553"/>
                <a:gd name="connsiteY6" fmla="*/ 246278 h 417290"/>
                <a:gd name="connsiteX7" fmla="*/ 34418 w 241553"/>
                <a:gd name="connsiteY7" fmla="*/ 251422 h 417290"/>
                <a:gd name="connsiteX8" fmla="*/ 31370 w 241553"/>
                <a:gd name="connsiteY8" fmla="*/ 251422 h 417290"/>
                <a:gd name="connsiteX9" fmla="*/ -63 w 241553"/>
                <a:gd name="connsiteY9" fmla="*/ 219989 h 417290"/>
                <a:gd name="connsiteX10" fmla="*/ -63 w 241553"/>
                <a:gd name="connsiteY10" fmla="*/ 75971 h 417290"/>
                <a:gd name="connsiteX11" fmla="*/ -63 w 241553"/>
                <a:gd name="connsiteY11" fmla="*/ 67304 h 417290"/>
                <a:gd name="connsiteX12" fmla="*/ 61469 w 241553"/>
                <a:gd name="connsiteY12" fmla="*/ -133 h 417290"/>
                <a:gd name="connsiteX13" fmla="*/ 179960 w 241553"/>
                <a:gd name="connsiteY13" fmla="*/ -133 h 417290"/>
                <a:gd name="connsiteX14" fmla="*/ 241491 w 241553"/>
                <a:gd name="connsiteY14" fmla="*/ 67208 h 417290"/>
                <a:gd name="connsiteX15" fmla="*/ 241491 w 241553"/>
                <a:gd name="connsiteY15" fmla="*/ 67208 h 417290"/>
                <a:gd name="connsiteX16" fmla="*/ 241491 w 241553"/>
                <a:gd name="connsiteY16" fmla="*/ 75876 h 417290"/>
                <a:gd name="connsiteX17" fmla="*/ 241491 w 241553"/>
                <a:gd name="connsiteY17" fmla="*/ 75876 h 417290"/>
                <a:gd name="connsiteX18" fmla="*/ 241491 w 241553"/>
                <a:gd name="connsiteY18" fmla="*/ 219894 h 417290"/>
                <a:gd name="connsiteX19" fmla="*/ 210059 w 241553"/>
                <a:gd name="connsiteY19" fmla="*/ 251327 h 417290"/>
                <a:gd name="connsiteX20" fmla="*/ 207011 w 241553"/>
                <a:gd name="connsiteY20" fmla="*/ 251327 h 417290"/>
                <a:gd name="connsiteX21" fmla="*/ 189866 w 241553"/>
                <a:gd name="connsiteY21" fmla="*/ 246183 h 417290"/>
                <a:gd name="connsiteX22" fmla="*/ 189866 w 241553"/>
                <a:gd name="connsiteY22" fmla="*/ 385629 h 417290"/>
                <a:gd name="connsiteX23" fmla="*/ 158814 w 241553"/>
                <a:gd name="connsiteY23" fmla="*/ 417157 h 417290"/>
                <a:gd name="connsiteX24" fmla="*/ 113761 w 241553"/>
                <a:gd name="connsiteY24" fmla="*/ 385724 h 417290"/>
                <a:gd name="connsiteX25" fmla="*/ 128048 w 241553"/>
                <a:gd name="connsiteY25" fmla="*/ 385724 h 417290"/>
                <a:gd name="connsiteX26" fmla="*/ 145193 w 241553"/>
                <a:gd name="connsiteY26" fmla="*/ 402869 h 417290"/>
                <a:gd name="connsiteX27" fmla="*/ 158814 w 241553"/>
                <a:gd name="connsiteY27" fmla="*/ 402869 h 417290"/>
                <a:gd name="connsiteX28" fmla="*/ 175959 w 241553"/>
                <a:gd name="connsiteY28" fmla="*/ 385724 h 417290"/>
                <a:gd name="connsiteX29" fmla="*/ 175959 w 241553"/>
                <a:gd name="connsiteY29" fmla="*/ 219989 h 417290"/>
                <a:gd name="connsiteX30" fmla="*/ 190246 w 241553"/>
                <a:gd name="connsiteY30" fmla="*/ 219989 h 417290"/>
                <a:gd name="connsiteX31" fmla="*/ 207392 w 241553"/>
                <a:gd name="connsiteY31" fmla="*/ 237134 h 417290"/>
                <a:gd name="connsiteX32" fmla="*/ 210440 w 241553"/>
                <a:gd name="connsiteY32" fmla="*/ 237134 h 417290"/>
                <a:gd name="connsiteX33" fmla="*/ 227585 w 241553"/>
                <a:gd name="connsiteY33" fmla="*/ 219989 h 417290"/>
                <a:gd name="connsiteX34" fmla="*/ 227585 w 241553"/>
                <a:gd name="connsiteY34" fmla="*/ 79972 h 417290"/>
                <a:gd name="connsiteX35" fmla="*/ 227585 w 241553"/>
                <a:gd name="connsiteY35" fmla="*/ 67685 h 417290"/>
                <a:gd name="connsiteX36" fmla="*/ 179960 w 241553"/>
                <a:gd name="connsiteY36" fmla="*/ 14154 h 417290"/>
                <a:gd name="connsiteX37" fmla="*/ 61659 w 241553"/>
                <a:gd name="connsiteY37" fmla="*/ 14154 h 417290"/>
                <a:gd name="connsiteX38" fmla="*/ 14034 w 241553"/>
                <a:gd name="connsiteY38" fmla="*/ 67685 h 417290"/>
                <a:gd name="connsiteX39" fmla="*/ 14034 w 241553"/>
                <a:gd name="connsiteY39" fmla="*/ 80067 h 417290"/>
                <a:gd name="connsiteX40" fmla="*/ 14034 w 241553"/>
                <a:gd name="connsiteY40" fmla="*/ 219989 h 417290"/>
                <a:gd name="connsiteX41" fmla="*/ 31179 w 241553"/>
                <a:gd name="connsiteY41" fmla="*/ 237134 h 417290"/>
                <a:gd name="connsiteX42" fmla="*/ 34227 w 241553"/>
                <a:gd name="connsiteY42" fmla="*/ 237134 h 417290"/>
                <a:gd name="connsiteX43" fmla="*/ 51372 w 241553"/>
                <a:gd name="connsiteY43" fmla="*/ 219989 h 417290"/>
                <a:gd name="connsiteX44" fmla="*/ 65660 w 241553"/>
                <a:gd name="connsiteY44" fmla="*/ 219989 h 417290"/>
                <a:gd name="connsiteX45" fmla="*/ 65660 w 241553"/>
                <a:gd name="connsiteY45" fmla="*/ 385724 h 417290"/>
                <a:gd name="connsiteX46" fmla="*/ 82804 w 241553"/>
                <a:gd name="connsiteY46" fmla="*/ 402869 h 417290"/>
                <a:gd name="connsiteX47" fmla="*/ 96425 w 241553"/>
                <a:gd name="connsiteY47" fmla="*/ 402869 h 417290"/>
                <a:gd name="connsiteX48" fmla="*/ 113761 w 241553"/>
                <a:gd name="connsiteY48" fmla="*/ 385915 h 417290"/>
                <a:gd name="connsiteX49" fmla="*/ 113761 w 241553"/>
                <a:gd name="connsiteY49" fmla="*/ 385724 h 417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241553" h="417290">
                  <a:moveTo>
                    <a:pt x="158814" y="417157"/>
                  </a:moveTo>
                  <a:lnTo>
                    <a:pt x="145193" y="417157"/>
                  </a:lnTo>
                  <a:cubicBezTo>
                    <a:pt x="135802" y="417157"/>
                    <a:pt x="126896" y="412966"/>
                    <a:pt x="120904" y="405727"/>
                  </a:cubicBezTo>
                  <a:cubicBezTo>
                    <a:pt x="114913" y="412966"/>
                    <a:pt x="106007" y="417157"/>
                    <a:pt x="96616" y="417157"/>
                  </a:cubicBezTo>
                  <a:lnTo>
                    <a:pt x="82995" y="417157"/>
                  </a:lnTo>
                  <a:cubicBezTo>
                    <a:pt x="65631" y="417157"/>
                    <a:pt x="51562" y="403088"/>
                    <a:pt x="51562" y="385724"/>
                  </a:cubicBezTo>
                  <a:lnTo>
                    <a:pt x="51562" y="246278"/>
                  </a:lnTo>
                  <a:cubicBezTo>
                    <a:pt x="46467" y="249622"/>
                    <a:pt x="40514" y="251412"/>
                    <a:pt x="34418" y="251422"/>
                  </a:cubicBezTo>
                  <a:lnTo>
                    <a:pt x="31370" y="251422"/>
                  </a:lnTo>
                  <a:cubicBezTo>
                    <a:pt x="14005" y="251422"/>
                    <a:pt x="-63" y="237354"/>
                    <a:pt x="-63" y="219989"/>
                  </a:cubicBezTo>
                  <a:lnTo>
                    <a:pt x="-63" y="75971"/>
                  </a:lnTo>
                  <a:cubicBezTo>
                    <a:pt x="-63" y="72352"/>
                    <a:pt x="-63" y="67494"/>
                    <a:pt x="-63" y="67304"/>
                  </a:cubicBezTo>
                  <a:cubicBezTo>
                    <a:pt x="985" y="35395"/>
                    <a:pt x="27560" y="-133"/>
                    <a:pt x="61469" y="-133"/>
                  </a:cubicBezTo>
                  <a:lnTo>
                    <a:pt x="179960" y="-133"/>
                  </a:lnTo>
                  <a:cubicBezTo>
                    <a:pt x="213869" y="-133"/>
                    <a:pt x="240443" y="35395"/>
                    <a:pt x="241491" y="67208"/>
                  </a:cubicBezTo>
                  <a:lnTo>
                    <a:pt x="241491" y="67208"/>
                  </a:lnTo>
                  <a:cubicBezTo>
                    <a:pt x="241491" y="67208"/>
                    <a:pt x="241491" y="72257"/>
                    <a:pt x="241491" y="75876"/>
                  </a:cubicBezTo>
                  <a:lnTo>
                    <a:pt x="241491" y="75876"/>
                  </a:lnTo>
                  <a:lnTo>
                    <a:pt x="241491" y="219894"/>
                  </a:lnTo>
                  <a:cubicBezTo>
                    <a:pt x="241491" y="237258"/>
                    <a:pt x="227423" y="251327"/>
                    <a:pt x="210059" y="251327"/>
                  </a:cubicBezTo>
                  <a:lnTo>
                    <a:pt x="207011" y="251327"/>
                  </a:lnTo>
                  <a:cubicBezTo>
                    <a:pt x="200915" y="251317"/>
                    <a:pt x="194962" y="249526"/>
                    <a:pt x="189866" y="246183"/>
                  </a:cubicBezTo>
                  <a:lnTo>
                    <a:pt x="189866" y="385629"/>
                  </a:lnTo>
                  <a:cubicBezTo>
                    <a:pt x="189923" y="402879"/>
                    <a:pt x="176064" y="416947"/>
                    <a:pt x="158814" y="417157"/>
                  </a:cubicBezTo>
                  <a:close/>
                  <a:moveTo>
                    <a:pt x="113761" y="385724"/>
                  </a:moveTo>
                  <a:lnTo>
                    <a:pt x="128048" y="385724"/>
                  </a:lnTo>
                  <a:cubicBezTo>
                    <a:pt x="128048" y="395192"/>
                    <a:pt x="135725" y="402869"/>
                    <a:pt x="145193" y="402869"/>
                  </a:cubicBezTo>
                  <a:lnTo>
                    <a:pt x="158814" y="402869"/>
                  </a:lnTo>
                  <a:cubicBezTo>
                    <a:pt x="168282" y="402869"/>
                    <a:pt x="175959" y="395192"/>
                    <a:pt x="175959" y="385724"/>
                  </a:cubicBezTo>
                  <a:lnTo>
                    <a:pt x="175959" y="219989"/>
                  </a:lnTo>
                  <a:lnTo>
                    <a:pt x="190246" y="219989"/>
                  </a:lnTo>
                  <a:cubicBezTo>
                    <a:pt x="190294" y="229438"/>
                    <a:pt x="197943" y="237087"/>
                    <a:pt x="207392" y="237134"/>
                  </a:cubicBezTo>
                  <a:lnTo>
                    <a:pt x="210440" y="237134"/>
                  </a:lnTo>
                  <a:cubicBezTo>
                    <a:pt x="219907" y="237134"/>
                    <a:pt x="227585" y="229457"/>
                    <a:pt x="227585" y="219989"/>
                  </a:cubicBezTo>
                  <a:lnTo>
                    <a:pt x="227585" y="79972"/>
                  </a:lnTo>
                  <a:cubicBezTo>
                    <a:pt x="227585" y="79400"/>
                    <a:pt x="227585" y="68542"/>
                    <a:pt x="227585" y="67685"/>
                  </a:cubicBezTo>
                  <a:cubicBezTo>
                    <a:pt x="226727" y="42920"/>
                    <a:pt x="205963" y="14154"/>
                    <a:pt x="179960" y="14154"/>
                  </a:cubicBezTo>
                  <a:lnTo>
                    <a:pt x="61659" y="14154"/>
                  </a:lnTo>
                  <a:cubicBezTo>
                    <a:pt x="36037" y="14154"/>
                    <a:pt x="15272" y="42729"/>
                    <a:pt x="14034" y="67685"/>
                  </a:cubicBezTo>
                  <a:cubicBezTo>
                    <a:pt x="14034" y="68256"/>
                    <a:pt x="14034" y="79210"/>
                    <a:pt x="14034" y="80067"/>
                  </a:cubicBezTo>
                  <a:lnTo>
                    <a:pt x="14034" y="219989"/>
                  </a:lnTo>
                  <a:cubicBezTo>
                    <a:pt x="14034" y="229457"/>
                    <a:pt x="21711" y="237134"/>
                    <a:pt x="31179" y="237134"/>
                  </a:cubicBezTo>
                  <a:lnTo>
                    <a:pt x="34227" y="237134"/>
                  </a:lnTo>
                  <a:cubicBezTo>
                    <a:pt x="43676" y="237087"/>
                    <a:pt x="51324" y="229438"/>
                    <a:pt x="51372" y="219989"/>
                  </a:cubicBezTo>
                  <a:lnTo>
                    <a:pt x="65660" y="219989"/>
                  </a:lnTo>
                  <a:lnTo>
                    <a:pt x="65660" y="385724"/>
                  </a:lnTo>
                  <a:cubicBezTo>
                    <a:pt x="65660" y="395192"/>
                    <a:pt x="73337" y="402869"/>
                    <a:pt x="82804" y="402869"/>
                  </a:cubicBezTo>
                  <a:lnTo>
                    <a:pt x="96425" y="402869"/>
                  </a:lnTo>
                  <a:cubicBezTo>
                    <a:pt x="105893" y="402974"/>
                    <a:pt x="113656" y="395383"/>
                    <a:pt x="113761" y="385915"/>
                  </a:cubicBezTo>
                  <a:cubicBezTo>
                    <a:pt x="113761" y="385848"/>
                    <a:pt x="113761" y="385791"/>
                    <a:pt x="113761" y="38572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grpSp>
          <p:nvGrpSpPr>
            <p:cNvPr id="306" name="Group 305">
              <a:extLst>
                <a:ext uri="{FF2B5EF4-FFF2-40B4-BE49-F238E27FC236}">
                  <a16:creationId xmlns:a16="http://schemas.microsoft.com/office/drawing/2014/main" id="{9AAECD44-6899-F9F8-4F07-8958A399DF2C}"/>
                </a:ext>
              </a:extLst>
            </p:cNvPr>
            <p:cNvGrpSpPr/>
            <p:nvPr/>
          </p:nvGrpSpPr>
          <p:grpSpPr>
            <a:xfrm>
              <a:off x="10559008" y="3812013"/>
              <a:ext cx="813362" cy="842748"/>
              <a:chOff x="4505637" y="1279176"/>
              <a:chExt cx="503586" cy="521780"/>
            </a:xfrm>
            <a:grpFill/>
          </p:grpSpPr>
          <p:sp>
            <p:nvSpPr>
              <p:cNvPr id="307" name="Freeform: Shape 306">
                <a:extLst>
                  <a:ext uri="{FF2B5EF4-FFF2-40B4-BE49-F238E27FC236}">
                    <a16:creationId xmlns:a16="http://schemas.microsoft.com/office/drawing/2014/main" id="{1258A4B8-0533-CA7D-62B0-45DA88C50E95}"/>
                  </a:ext>
                </a:extLst>
              </p:cNvPr>
              <p:cNvSpPr/>
              <p:nvPr/>
            </p:nvSpPr>
            <p:spPr>
              <a:xfrm>
                <a:off x="4661561" y="1331755"/>
                <a:ext cx="347662" cy="57150"/>
              </a:xfrm>
              <a:custGeom>
                <a:avLst/>
                <a:gdLst>
                  <a:gd name="connsiteX0" fmla="*/ 340265 w 347662"/>
                  <a:gd name="connsiteY0" fmla="*/ 57017 h 57150"/>
                  <a:gd name="connsiteX1" fmla="*/ 71089 w 347662"/>
                  <a:gd name="connsiteY1" fmla="*/ 57017 h 57150"/>
                  <a:gd name="connsiteX2" fmla="*/ 63945 w 347662"/>
                  <a:gd name="connsiteY2" fmla="*/ 49873 h 57150"/>
                  <a:gd name="connsiteX3" fmla="*/ 71089 w 347662"/>
                  <a:gd name="connsiteY3" fmla="*/ 42729 h 57150"/>
                  <a:gd name="connsiteX4" fmla="*/ 333121 w 347662"/>
                  <a:gd name="connsiteY4" fmla="*/ 42729 h 57150"/>
                  <a:gd name="connsiteX5" fmla="*/ 333121 w 347662"/>
                  <a:gd name="connsiteY5" fmla="*/ 14154 h 57150"/>
                  <a:gd name="connsiteX6" fmla="*/ 7081 w 347662"/>
                  <a:gd name="connsiteY6" fmla="*/ 14154 h 57150"/>
                  <a:gd name="connsiteX7" fmla="*/ -63 w 347662"/>
                  <a:gd name="connsiteY7" fmla="*/ 7010 h 57150"/>
                  <a:gd name="connsiteX8" fmla="*/ 7081 w 347662"/>
                  <a:gd name="connsiteY8" fmla="*/ -133 h 57150"/>
                  <a:gd name="connsiteX9" fmla="*/ 340456 w 347662"/>
                  <a:gd name="connsiteY9" fmla="*/ -133 h 57150"/>
                  <a:gd name="connsiteX10" fmla="*/ 347600 w 347662"/>
                  <a:gd name="connsiteY10" fmla="*/ 7010 h 57150"/>
                  <a:gd name="connsiteX11" fmla="*/ 347600 w 347662"/>
                  <a:gd name="connsiteY11" fmla="*/ 50064 h 57150"/>
                  <a:gd name="connsiteX12" fmla="*/ 340265 w 347662"/>
                  <a:gd name="connsiteY12" fmla="*/ 57017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47662" h="57150">
                    <a:moveTo>
                      <a:pt x="340265" y="57017"/>
                    </a:moveTo>
                    <a:lnTo>
                      <a:pt x="71089" y="57017"/>
                    </a:lnTo>
                    <a:cubicBezTo>
                      <a:pt x="67146" y="57017"/>
                      <a:pt x="63945" y="53816"/>
                      <a:pt x="63945" y="49873"/>
                    </a:cubicBezTo>
                    <a:cubicBezTo>
                      <a:pt x="63945" y="45930"/>
                      <a:pt x="67146" y="42729"/>
                      <a:pt x="71089" y="42729"/>
                    </a:cubicBezTo>
                    <a:lnTo>
                      <a:pt x="333121" y="42729"/>
                    </a:lnTo>
                    <a:lnTo>
                      <a:pt x="333121" y="14154"/>
                    </a:lnTo>
                    <a:lnTo>
                      <a:pt x="7081" y="14154"/>
                    </a:lnTo>
                    <a:cubicBezTo>
                      <a:pt x="3138" y="14154"/>
                      <a:pt x="-63" y="10954"/>
                      <a:pt x="-63" y="7010"/>
                    </a:cubicBezTo>
                    <a:cubicBezTo>
                      <a:pt x="-63" y="3067"/>
                      <a:pt x="3138" y="-133"/>
                      <a:pt x="7081" y="-133"/>
                    </a:cubicBezTo>
                    <a:lnTo>
                      <a:pt x="340456" y="-133"/>
                    </a:lnTo>
                    <a:cubicBezTo>
                      <a:pt x="344380" y="-86"/>
                      <a:pt x="347552" y="3086"/>
                      <a:pt x="347600" y="7010"/>
                    </a:cubicBezTo>
                    <a:lnTo>
                      <a:pt x="347600" y="50064"/>
                    </a:lnTo>
                    <a:cubicBezTo>
                      <a:pt x="347447" y="53988"/>
                      <a:pt x="344190" y="57074"/>
                      <a:pt x="340265" y="570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7198"/>
              </a:p>
            </p:txBody>
          </p:sp>
          <p:sp>
            <p:nvSpPr>
              <p:cNvPr id="308" name="Freeform: Shape 307">
                <a:extLst>
                  <a:ext uri="{FF2B5EF4-FFF2-40B4-BE49-F238E27FC236}">
                    <a16:creationId xmlns:a16="http://schemas.microsoft.com/office/drawing/2014/main" id="{96992B97-02DC-4CE9-A0AE-A250ECBED9BB}"/>
                  </a:ext>
                </a:extLst>
              </p:cNvPr>
              <p:cNvSpPr/>
              <p:nvPr/>
            </p:nvSpPr>
            <p:spPr>
              <a:xfrm>
                <a:off x="4656417" y="1374616"/>
                <a:ext cx="307752" cy="282513"/>
              </a:xfrm>
              <a:custGeom>
                <a:avLst/>
                <a:gdLst>
                  <a:gd name="connsiteX0" fmla="*/ 300546 w 307752"/>
                  <a:gd name="connsiteY0" fmla="*/ 282379 h 282513"/>
                  <a:gd name="connsiteX1" fmla="*/ 68231 w 307752"/>
                  <a:gd name="connsiteY1" fmla="*/ 282379 h 282513"/>
                  <a:gd name="connsiteX2" fmla="*/ 61087 w 307752"/>
                  <a:gd name="connsiteY2" fmla="*/ 275235 h 282513"/>
                  <a:gd name="connsiteX3" fmla="*/ 68231 w 307752"/>
                  <a:gd name="connsiteY3" fmla="*/ 268092 h 282513"/>
                  <a:gd name="connsiteX4" fmla="*/ 293402 w 307752"/>
                  <a:gd name="connsiteY4" fmla="*/ 268092 h 282513"/>
                  <a:gd name="connsiteX5" fmla="*/ 293402 w 307752"/>
                  <a:gd name="connsiteY5" fmla="*/ 14155 h 282513"/>
                  <a:gd name="connsiteX6" fmla="*/ 7081 w 307752"/>
                  <a:gd name="connsiteY6" fmla="*/ 14155 h 282513"/>
                  <a:gd name="connsiteX7" fmla="*/ -63 w 307752"/>
                  <a:gd name="connsiteY7" fmla="*/ 7011 h 282513"/>
                  <a:gd name="connsiteX8" fmla="*/ 7081 w 307752"/>
                  <a:gd name="connsiteY8" fmla="*/ -133 h 282513"/>
                  <a:gd name="connsiteX9" fmla="*/ 300546 w 307752"/>
                  <a:gd name="connsiteY9" fmla="*/ -133 h 282513"/>
                  <a:gd name="connsiteX10" fmla="*/ 307690 w 307752"/>
                  <a:gd name="connsiteY10" fmla="*/ 6821 h 282513"/>
                  <a:gd name="connsiteX11" fmla="*/ 307690 w 307752"/>
                  <a:gd name="connsiteY11" fmla="*/ 7011 h 282513"/>
                  <a:gd name="connsiteX12" fmla="*/ 307690 w 307752"/>
                  <a:gd name="connsiteY12" fmla="*/ 275712 h 282513"/>
                  <a:gd name="connsiteX13" fmla="*/ 300546 w 307752"/>
                  <a:gd name="connsiteY13" fmla="*/ 282379 h 282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07752" h="282513">
                    <a:moveTo>
                      <a:pt x="300546" y="282379"/>
                    </a:moveTo>
                    <a:lnTo>
                      <a:pt x="68231" y="282379"/>
                    </a:lnTo>
                    <a:cubicBezTo>
                      <a:pt x="64288" y="282379"/>
                      <a:pt x="61087" y="279179"/>
                      <a:pt x="61087" y="275235"/>
                    </a:cubicBezTo>
                    <a:cubicBezTo>
                      <a:pt x="61087" y="271292"/>
                      <a:pt x="64288" y="268092"/>
                      <a:pt x="68231" y="268092"/>
                    </a:cubicBezTo>
                    <a:lnTo>
                      <a:pt x="293402" y="268092"/>
                    </a:lnTo>
                    <a:lnTo>
                      <a:pt x="293402" y="14155"/>
                    </a:lnTo>
                    <a:lnTo>
                      <a:pt x="7081" y="14155"/>
                    </a:lnTo>
                    <a:cubicBezTo>
                      <a:pt x="3138" y="14155"/>
                      <a:pt x="-63" y="10955"/>
                      <a:pt x="-63" y="7011"/>
                    </a:cubicBezTo>
                    <a:cubicBezTo>
                      <a:pt x="-63" y="3068"/>
                      <a:pt x="3138" y="-133"/>
                      <a:pt x="7081" y="-133"/>
                    </a:cubicBezTo>
                    <a:lnTo>
                      <a:pt x="300546" y="-133"/>
                    </a:lnTo>
                    <a:cubicBezTo>
                      <a:pt x="304442" y="-190"/>
                      <a:pt x="307633" y="2925"/>
                      <a:pt x="307690" y="6821"/>
                    </a:cubicBezTo>
                    <a:cubicBezTo>
                      <a:pt x="307690" y="6887"/>
                      <a:pt x="307690" y="6945"/>
                      <a:pt x="307690" y="7011"/>
                    </a:cubicBezTo>
                    <a:lnTo>
                      <a:pt x="307690" y="275712"/>
                    </a:lnTo>
                    <a:cubicBezTo>
                      <a:pt x="307490" y="279493"/>
                      <a:pt x="304328" y="282436"/>
                      <a:pt x="300546" y="28237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7198"/>
              </a:p>
            </p:txBody>
          </p:sp>
          <p:sp>
            <p:nvSpPr>
              <p:cNvPr id="309" name="Freeform: Shape 308">
                <a:extLst>
                  <a:ext uri="{FF2B5EF4-FFF2-40B4-BE49-F238E27FC236}">
                    <a16:creationId xmlns:a16="http://schemas.microsoft.com/office/drawing/2014/main" id="{DC03DBB0-33C7-0131-B076-9C9EAF1F6FAD}"/>
                  </a:ext>
                </a:extLst>
              </p:cNvPr>
              <p:cNvSpPr/>
              <p:nvPr/>
            </p:nvSpPr>
            <p:spPr>
              <a:xfrm>
                <a:off x="4717853" y="1642860"/>
                <a:ext cx="128521" cy="150479"/>
              </a:xfrm>
              <a:custGeom>
                <a:avLst/>
                <a:gdLst>
                  <a:gd name="connsiteX0" fmla="*/ 121000 w 128521"/>
                  <a:gd name="connsiteY0" fmla="*/ 150343 h 150479"/>
                  <a:gd name="connsiteX1" fmla="*/ 115571 w 128521"/>
                  <a:gd name="connsiteY1" fmla="*/ 147771 h 150479"/>
                  <a:gd name="connsiteX2" fmla="*/ 1557 w 128521"/>
                  <a:gd name="connsiteY2" fmla="*/ 11659 h 150479"/>
                  <a:gd name="connsiteX3" fmla="*/ 2414 w 128521"/>
                  <a:gd name="connsiteY3" fmla="*/ 1563 h 150479"/>
                  <a:gd name="connsiteX4" fmla="*/ 12482 w 128521"/>
                  <a:gd name="connsiteY4" fmla="*/ 2391 h 150479"/>
                  <a:gd name="connsiteX5" fmla="*/ 12510 w 128521"/>
                  <a:gd name="connsiteY5" fmla="*/ 2420 h 150479"/>
                  <a:gd name="connsiteX6" fmla="*/ 126810 w 128521"/>
                  <a:gd name="connsiteY6" fmla="*/ 138627 h 150479"/>
                  <a:gd name="connsiteX7" fmla="*/ 125953 w 128521"/>
                  <a:gd name="connsiteY7" fmla="*/ 148629 h 150479"/>
                  <a:gd name="connsiteX8" fmla="*/ 121000 w 128521"/>
                  <a:gd name="connsiteY8" fmla="*/ 150343 h 1504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8521" h="150479">
                    <a:moveTo>
                      <a:pt x="121000" y="150343"/>
                    </a:moveTo>
                    <a:cubicBezTo>
                      <a:pt x="118895" y="150343"/>
                      <a:pt x="116904" y="149400"/>
                      <a:pt x="115571" y="147771"/>
                    </a:cubicBezTo>
                    <a:lnTo>
                      <a:pt x="1557" y="11659"/>
                    </a:lnTo>
                    <a:cubicBezTo>
                      <a:pt x="-901" y="8602"/>
                      <a:pt x="-520" y="4153"/>
                      <a:pt x="2414" y="1563"/>
                    </a:cubicBezTo>
                    <a:cubicBezTo>
                      <a:pt x="5424" y="-990"/>
                      <a:pt x="9929" y="-619"/>
                      <a:pt x="12482" y="2391"/>
                    </a:cubicBezTo>
                    <a:cubicBezTo>
                      <a:pt x="12492" y="2401"/>
                      <a:pt x="12501" y="2410"/>
                      <a:pt x="12510" y="2420"/>
                    </a:cubicBezTo>
                    <a:lnTo>
                      <a:pt x="126810" y="138627"/>
                    </a:lnTo>
                    <a:cubicBezTo>
                      <a:pt x="129306" y="141637"/>
                      <a:pt x="128925" y="146095"/>
                      <a:pt x="125953" y="148629"/>
                    </a:cubicBezTo>
                    <a:cubicBezTo>
                      <a:pt x="124563" y="149781"/>
                      <a:pt x="122801" y="150391"/>
                      <a:pt x="121000" y="15034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7198"/>
              </a:p>
            </p:txBody>
          </p:sp>
          <p:sp>
            <p:nvSpPr>
              <p:cNvPr id="310" name="Freeform: Shape 309">
                <a:extLst>
                  <a:ext uri="{FF2B5EF4-FFF2-40B4-BE49-F238E27FC236}">
                    <a16:creationId xmlns:a16="http://schemas.microsoft.com/office/drawing/2014/main" id="{F97F45E0-0EA4-D8E2-727E-BAC476817F0C}"/>
                  </a:ext>
                </a:extLst>
              </p:cNvPr>
              <p:cNvSpPr/>
              <p:nvPr/>
            </p:nvSpPr>
            <p:spPr>
              <a:xfrm>
                <a:off x="4513447" y="1279176"/>
                <a:ext cx="123063" cy="123062"/>
              </a:xfrm>
              <a:custGeom>
                <a:avLst/>
                <a:gdLst>
                  <a:gd name="connsiteX0" fmla="*/ 61469 w 123063"/>
                  <a:gd name="connsiteY0" fmla="*/ 122930 h 123062"/>
                  <a:gd name="connsiteX1" fmla="*/ -63 w 123063"/>
                  <a:gd name="connsiteY1" fmla="*/ 61398 h 123062"/>
                  <a:gd name="connsiteX2" fmla="*/ 61469 w 123063"/>
                  <a:gd name="connsiteY2" fmla="*/ -133 h 123062"/>
                  <a:gd name="connsiteX3" fmla="*/ 123000 w 123063"/>
                  <a:gd name="connsiteY3" fmla="*/ 61398 h 123062"/>
                  <a:gd name="connsiteX4" fmla="*/ 123000 w 123063"/>
                  <a:gd name="connsiteY4" fmla="*/ 61493 h 123062"/>
                  <a:gd name="connsiteX5" fmla="*/ 61469 w 123063"/>
                  <a:gd name="connsiteY5" fmla="*/ 122930 h 123062"/>
                  <a:gd name="connsiteX6" fmla="*/ 61469 w 123063"/>
                  <a:gd name="connsiteY6" fmla="*/ 14250 h 123062"/>
                  <a:gd name="connsiteX7" fmla="*/ 13844 w 123063"/>
                  <a:gd name="connsiteY7" fmla="*/ 61875 h 123062"/>
                  <a:gd name="connsiteX8" fmla="*/ 61469 w 123063"/>
                  <a:gd name="connsiteY8" fmla="*/ 109500 h 123062"/>
                  <a:gd name="connsiteX9" fmla="*/ 109094 w 123063"/>
                  <a:gd name="connsiteY9" fmla="*/ 61875 h 123062"/>
                  <a:gd name="connsiteX10" fmla="*/ 61469 w 123063"/>
                  <a:gd name="connsiteY10" fmla="*/ 14345 h 123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3063" h="123062">
                    <a:moveTo>
                      <a:pt x="61469" y="122930"/>
                    </a:moveTo>
                    <a:cubicBezTo>
                      <a:pt x="27483" y="122930"/>
                      <a:pt x="-63" y="95383"/>
                      <a:pt x="-63" y="61398"/>
                    </a:cubicBezTo>
                    <a:cubicBezTo>
                      <a:pt x="-63" y="27413"/>
                      <a:pt x="27483" y="-133"/>
                      <a:pt x="61469" y="-133"/>
                    </a:cubicBezTo>
                    <a:cubicBezTo>
                      <a:pt x="95454" y="-133"/>
                      <a:pt x="123000" y="27413"/>
                      <a:pt x="123000" y="61398"/>
                    </a:cubicBezTo>
                    <a:cubicBezTo>
                      <a:pt x="123000" y="61427"/>
                      <a:pt x="123000" y="61465"/>
                      <a:pt x="123000" y="61493"/>
                    </a:cubicBezTo>
                    <a:cubicBezTo>
                      <a:pt x="122943" y="95441"/>
                      <a:pt x="95416" y="122930"/>
                      <a:pt x="61469" y="122930"/>
                    </a:cubicBezTo>
                    <a:close/>
                    <a:moveTo>
                      <a:pt x="61469" y="14250"/>
                    </a:moveTo>
                    <a:cubicBezTo>
                      <a:pt x="35170" y="14250"/>
                      <a:pt x="13844" y="35576"/>
                      <a:pt x="13844" y="61875"/>
                    </a:cubicBezTo>
                    <a:cubicBezTo>
                      <a:pt x="13844" y="88173"/>
                      <a:pt x="35170" y="109500"/>
                      <a:pt x="61469" y="109500"/>
                    </a:cubicBezTo>
                    <a:cubicBezTo>
                      <a:pt x="87767" y="109500"/>
                      <a:pt x="109094" y="88173"/>
                      <a:pt x="109094" y="61875"/>
                    </a:cubicBezTo>
                    <a:cubicBezTo>
                      <a:pt x="109037" y="35605"/>
                      <a:pt x="87739" y="14345"/>
                      <a:pt x="61469" y="1434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7198"/>
              </a:p>
            </p:txBody>
          </p:sp>
          <p:sp>
            <p:nvSpPr>
              <p:cNvPr id="311" name="Freeform: Shape 310">
                <a:extLst>
                  <a:ext uri="{FF2B5EF4-FFF2-40B4-BE49-F238E27FC236}">
                    <a16:creationId xmlns:a16="http://schemas.microsoft.com/office/drawing/2014/main" id="{59717902-3C71-B12A-0690-6EBE7F6968CE}"/>
                  </a:ext>
                </a:extLst>
              </p:cNvPr>
              <p:cNvSpPr/>
              <p:nvPr/>
            </p:nvSpPr>
            <p:spPr>
              <a:xfrm>
                <a:off x="4505637" y="1493775"/>
                <a:ext cx="14287" cy="159639"/>
              </a:xfrm>
              <a:custGeom>
                <a:avLst/>
                <a:gdLst>
                  <a:gd name="connsiteX0" fmla="*/ 0 w 14287"/>
                  <a:gd name="connsiteY0" fmla="*/ 0 h 159639"/>
                  <a:gd name="connsiteX1" fmla="*/ 14287 w 14287"/>
                  <a:gd name="connsiteY1" fmla="*/ 0 h 159639"/>
                  <a:gd name="connsiteX2" fmla="*/ 14287 w 14287"/>
                  <a:gd name="connsiteY2" fmla="*/ 159639 h 159639"/>
                  <a:gd name="connsiteX3" fmla="*/ 0 w 14287"/>
                  <a:gd name="connsiteY3" fmla="*/ 159639 h 159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287" h="159639">
                    <a:moveTo>
                      <a:pt x="0" y="0"/>
                    </a:moveTo>
                    <a:lnTo>
                      <a:pt x="14287" y="0"/>
                    </a:lnTo>
                    <a:lnTo>
                      <a:pt x="14287" y="159639"/>
                    </a:lnTo>
                    <a:lnTo>
                      <a:pt x="0" y="15963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7198"/>
              </a:p>
            </p:txBody>
          </p:sp>
          <p:sp>
            <p:nvSpPr>
              <p:cNvPr id="312" name="Freeform: Shape 311">
                <a:extLst>
                  <a:ext uri="{FF2B5EF4-FFF2-40B4-BE49-F238E27FC236}">
                    <a16:creationId xmlns:a16="http://schemas.microsoft.com/office/drawing/2014/main" id="{7F7C7756-349E-E067-C318-CD5A345080EA}"/>
                  </a:ext>
                </a:extLst>
              </p:cNvPr>
              <p:cNvSpPr/>
              <p:nvPr/>
            </p:nvSpPr>
            <p:spPr>
              <a:xfrm>
                <a:off x="4630319" y="1493775"/>
                <a:ext cx="14287" cy="159639"/>
              </a:xfrm>
              <a:custGeom>
                <a:avLst/>
                <a:gdLst>
                  <a:gd name="connsiteX0" fmla="*/ 0 w 14287"/>
                  <a:gd name="connsiteY0" fmla="*/ 0 h 159639"/>
                  <a:gd name="connsiteX1" fmla="*/ 14287 w 14287"/>
                  <a:gd name="connsiteY1" fmla="*/ 0 h 159639"/>
                  <a:gd name="connsiteX2" fmla="*/ 14287 w 14287"/>
                  <a:gd name="connsiteY2" fmla="*/ 159639 h 159639"/>
                  <a:gd name="connsiteX3" fmla="*/ 0 w 14287"/>
                  <a:gd name="connsiteY3" fmla="*/ 159639 h 159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287" h="159639">
                    <a:moveTo>
                      <a:pt x="0" y="0"/>
                    </a:moveTo>
                    <a:lnTo>
                      <a:pt x="14287" y="0"/>
                    </a:lnTo>
                    <a:lnTo>
                      <a:pt x="14287" y="159639"/>
                    </a:lnTo>
                    <a:lnTo>
                      <a:pt x="0" y="15963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7198"/>
              </a:p>
            </p:txBody>
          </p:sp>
          <p:sp>
            <p:nvSpPr>
              <p:cNvPr id="313" name="Freeform: Shape 312">
                <a:extLst>
                  <a:ext uri="{FF2B5EF4-FFF2-40B4-BE49-F238E27FC236}">
                    <a16:creationId xmlns:a16="http://schemas.microsoft.com/office/drawing/2014/main" id="{989505B2-870A-DA8D-FBF8-CC7C767361B6}"/>
                  </a:ext>
                </a:extLst>
              </p:cNvPr>
              <p:cNvSpPr/>
              <p:nvPr/>
            </p:nvSpPr>
            <p:spPr>
              <a:xfrm>
                <a:off x="4567835" y="1623696"/>
                <a:ext cx="14287" cy="177260"/>
              </a:xfrm>
              <a:custGeom>
                <a:avLst/>
                <a:gdLst>
                  <a:gd name="connsiteX0" fmla="*/ 0 w 14287"/>
                  <a:gd name="connsiteY0" fmla="*/ 0 h 177260"/>
                  <a:gd name="connsiteX1" fmla="*/ 14287 w 14287"/>
                  <a:gd name="connsiteY1" fmla="*/ 0 h 177260"/>
                  <a:gd name="connsiteX2" fmla="*/ 14287 w 14287"/>
                  <a:gd name="connsiteY2" fmla="*/ 177260 h 177260"/>
                  <a:gd name="connsiteX3" fmla="*/ 0 w 14287"/>
                  <a:gd name="connsiteY3" fmla="*/ 177260 h 177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287" h="177260">
                    <a:moveTo>
                      <a:pt x="0" y="0"/>
                    </a:moveTo>
                    <a:lnTo>
                      <a:pt x="14287" y="0"/>
                    </a:lnTo>
                    <a:lnTo>
                      <a:pt x="14287" y="177260"/>
                    </a:lnTo>
                    <a:lnTo>
                      <a:pt x="0" y="17726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7198"/>
              </a:p>
            </p:txBody>
          </p:sp>
          <p:sp>
            <p:nvSpPr>
              <p:cNvPr id="314" name="Freeform: Shape 313">
                <a:extLst>
                  <a:ext uri="{FF2B5EF4-FFF2-40B4-BE49-F238E27FC236}">
                    <a16:creationId xmlns:a16="http://schemas.microsoft.com/office/drawing/2014/main" id="{30F4F857-C519-8D4C-6452-8A7013F49AA8}"/>
                  </a:ext>
                </a:extLst>
              </p:cNvPr>
              <p:cNvSpPr/>
              <p:nvPr/>
            </p:nvSpPr>
            <p:spPr>
              <a:xfrm>
                <a:off x="4867110" y="1487012"/>
                <a:ext cx="50387" cy="120967"/>
              </a:xfrm>
              <a:custGeom>
                <a:avLst/>
                <a:gdLst>
                  <a:gd name="connsiteX0" fmla="*/ 50324 w 50387"/>
                  <a:gd name="connsiteY0" fmla="*/ 120834 h 120967"/>
                  <a:gd name="connsiteX1" fmla="*/ -63 w 50387"/>
                  <a:gd name="connsiteY1" fmla="*/ 120834 h 120967"/>
                  <a:gd name="connsiteX2" fmla="*/ -63 w 50387"/>
                  <a:gd name="connsiteY2" fmla="*/ -133 h 120967"/>
                  <a:gd name="connsiteX3" fmla="*/ 50324 w 50387"/>
                  <a:gd name="connsiteY3" fmla="*/ -133 h 120967"/>
                  <a:gd name="connsiteX4" fmla="*/ 14225 w 50387"/>
                  <a:gd name="connsiteY4" fmla="*/ 106547 h 120967"/>
                  <a:gd name="connsiteX5" fmla="*/ 36037 w 50387"/>
                  <a:gd name="connsiteY5" fmla="*/ 106547 h 120967"/>
                  <a:gd name="connsiteX6" fmla="*/ 36037 w 50387"/>
                  <a:gd name="connsiteY6" fmla="*/ 14154 h 120967"/>
                  <a:gd name="connsiteX7" fmla="*/ 14225 w 50387"/>
                  <a:gd name="connsiteY7" fmla="*/ 14154 h 12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0387" h="120967">
                    <a:moveTo>
                      <a:pt x="50324" y="120834"/>
                    </a:moveTo>
                    <a:lnTo>
                      <a:pt x="-63" y="120834"/>
                    </a:lnTo>
                    <a:lnTo>
                      <a:pt x="-63" y="-133"/>
                    </a:lnTo>
                    <a:lnTo>
                      <a:pt x="50324" y="-133"/>
                    </a:lnTo>
                    <a:close/>
                    <a:moveTo>
                      <a:pt x="14225" y="106547"/>
                    </a:moveTo>
                    <a:lnTo>
                      <a:pt x="36037" y="106547"/>
                    </a:lnTo>
                    <a:lnTo>
                      <a:pt x="36037" y="14154"/>
                    </a:lnTo>
                    <a:lnTo>
                      <a:pt x="14225" y="1415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7198"/>
              </a:p>
            </p:txBody>
          </p:sp>
          <p:sp>
            <p:nvSpPr>
              <p:cNvPr id="315" name="Freeform: Shape 314">
                <a:extLst>
                  <a:ext uri="{FF2B5EF4-FFF2-40B4-BE49-F238E27FC236}">
                    <a16:creationId xmlns:a16="http://schemas.microsoft.com/office/drawing/2014/main" id="{1827901E-EA52-9D43-9C02-2A2E981B7413}"/>
                  </a:ext>
                </a:extLst>
              </p:cNvPr>
              <p:cNvSpPr/>
              <p:nvPr/>
            </p:nvSpPr>
            <p:spPr>
              <a:xfrm>
                <a:off x="4801102" y="1524731"/>
                <a:ext cx="50387" cy="83248"/>
              </a:xfrm>
              <a:custGeom>
                <a:avLst/>
                <a:gdLst>
                  <a:gd name="connsiteX0" fmla="*/ 50324 w 50387"/>
                  <a:gd name="connsiteY0" fmla="*/ 83115 h 83248"/>
                  <a:gd name="connsiteX1" fmla="*/ -63 w 50387"/>
                  <a:gd name="connsiteY1" fmla="*/ 83115 h 83248"/>
                  <a:gd name="connsiteX2" fmla="*/ -63 w 50387"/>
                  <a:gd name="connsiteY2" fmla="*/ -133 h 83248"/>
                  <a:gd name="connsiteX3" fmla="*/ 50324 w 50387"/>
                  <a:gd name="connsiteY3" fmla="*/ -133 h 83248"/>
                  <a:gd name="connsiteX4" fmla="*/ 14225 w 50387"/>
                  <a:gd name="connsiteY4" fmla="*/ 68828 h 83248"/>
                  <a:gd name="connsiteX5" fmla="*/ 36037 w 50387"/>
                  <a:gd name="connsiteY5" fmla="*/ 68828 h 83248"/>
                  <a:gd name="connsiteX6" fmla="*/ 36037 w 50387"/>
                  <a:gd name="connsiteY6" fmla="*/ 14154 h 83248"/>
                  <a:gd name="connsiteX7" fmla="*/ 14225 w 50387"/>
                  <a:gd name="connsiteY7" fmla="*/ 14154 h 83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0387" h="83248">
                    <a:moveTo>
                      <a:pt x="50324" y="83115"/>
                    </a:moveTo>
                    <a:lnTo>
                      <a:pt x="-63" y="83115"/>
                    </a:lnTo>
                    <a:lnTo>
                      <a:pt x="-63" y="-133"/>
                    </a:lnTo>
                    <a:lnTo>
                      <a:pt x="50324" y="-133"/>
                    </a:lnTo>
                    <a:close/>
                    <a:moveTo>
                      <a:pt x="14225" y="68828"/>
                    </a:moveTo>
                    <a:lnTo>
                      <a:pt x="36037" y="68828"/>
                    </a:lnTo>
                    <a:lnTo>
                      <a:pt x="36037" y="14154"/>
                    </a:lnTo>
                    <a:lnTo>
                      <a:pt x="14225" y="1415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7198"/>
              </a:p>
            </p:txBody>
          </p:sp>
          <p:sp>
            <p:nvSpPr>
              <p:cNvPr id="316" name="Freeform: Shape 315">
                <a:extLst>
                  <a:ext uri="{FF2B5EF4-FFF2-40B4-BE49-F238E27FC236}">
                    <a16:creationId xmlns:a16="http://schemas.microsoft.com/office/drawing/2014/main" id="{53A93569-9293-0775-121A-6251F6CEC3D1}"/>
                  </a:ext>
                </a:extLst>
              </p:cNvPr>
              <p:cNvSpPr/>
              <p:nvPr/>
            </p:nvSpPr>
            <p:spPr>
              <a:xfrm>
                <a:off x="4735665" y="1553401"/>
                <a:ext cx="50482" cy="54578"/>
              </a:xfrm>
              <a:custGeom>
                <a:avLst/>
                <a:gdLst>
                  <a:gd name="connsiteX0" fmla="*/ 50420 w 50482"/>
                  <a:gd name="connsiteY0" fmla="*/ 54445 h 54578"/>
                  <a:gd name="connsiteX1" fmla="*/ -63 w 50482"/>
                  <a:gd name="connsiteY1" fmla="*/ 54445 h 54578"/>
                  <a:gd name="connsiteX2" fmla="*/ -63 w 50482"/>
                  <a:gd name="connsiteY2" fmla="*/ -133 h 54578"/>
                  <a:gd name="connsiteX3" fmla="*/ 50420 w 50482"/>
                  <a:gd name="connsiteY3" fmla="*/ -133 h 54578"/>
                  <a:gd name="connsiteX4" fmla="*/ 14320 w 50482"/>
                  <a:gd name="connsiteY4" fmla="*/ 40157 h 54578"/>
                  <a:gd name="connsiteX5" fmla="*/ 36132 w 50482"/>
                  <a:gd name="connsiteY5" fmla="*/ 40157 h 54578"/>
                  <a:gd name="connsiteX6" fmla="*/ 36132 w 50482"/>
                  <a:gd name="connsiteY6" fmla="*/ 14154 h 54578"/>
                  <a:gd name="connsiteX7" fmla="*/ 14225 w 50482"/>
                  <a:gd name="connsiteY7" fmla="*/ 14154 h 54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0482" h="54578">
                    <a:moveTo>
                      <a:pt x="50420" y="54445"/>
                    </a:moveTo>
                    <a:lnTo>
                      <a:pt x="-63" y="54445"/>
                    </a:lnTo>
                    <a:lnTo>
                      <a:pt x="-63" y="-133"/>
                    </a:lnTo>
                    <a:lnTo>
                      <a:pt x="50420" y="-133"/>
                    </a:lnTo>
                    <a:close/>
                    <a:moveTo>
                      <a:pt x="14320" y="40157"/>
                    </a:moveTo>
                    <a:lnTo>
                      <a:pt x="36132" y="40157"/>
                    </a:lnTo>
                    <a:lnTo>
                      <a:pt x="36132" y="14154"/>
                    </a:lnTo>
                    <a:lnTo>
                      <a:pt x="14225" y="1415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7198"/>
              </a:p>
            </p:txBody>
          </p:sp>
          <p:sp>
            <p:nvSpPr>
              <p:cNvPr id="317" name="Freeform: Shape 316">
                <a:extLst>
                  <a:ext uri="{FF2B5EF4-FFF2-40B4-BE49-F238E27FC236}">
                    <a16:creationId xmlns:a16="http://schemas.microsoft.com/office/drawing/2014/main" id="{B8F25F0A-C828-58FE-41D4-315331A3E47D}"/>
                  </a:ext>
                </a:extLst>
              </p:cNvPr>
              <p:cNvSpPr/>
              <p:nvPr/>
            </p:nvSpPr>
            <p:spPr>
              <a:xfrm>
                <a:off x="4793958" y="1420432"/>
                <a:ext cx="81057" cy="54959"/>
              </a:xfrm>
              <a:custGeom>
                <a:avLst/>
                <a:gdLst>
                  <a:gd name="connsiteX0" fmla="*/ 69532 w 81057"/>
                  <a:gd name="connsiteY0" fmla="*/ 54959 h 54959"/>
                  <a:gd name="connsiteX1" fmla="*/ 43529 w 81057"/>
                  <a:gd name="connsiteY1" fmla="*/ 20002 h 54959"/>
                  <a:gd name="connsiteX2" fmla="*/ 8572 w 81057"/>
                  <a:gd name="connsiteY2" fmla="*/ 46006 h 54959"/>
                  <a:gd name="connsiteX3" fmla="*/ 0 w 81057"/>
                  <a:gd name="connsiteY3" fmla="*/ 34576 h 54959"/>
                  <a:gd name="connsiteX4" fmla="*/ 46482 w 81057"/>
                  <a:gd name="connsiteY4" fmla="*/ 0 h 54959"/>
                  <a:gd name="connsiteX5" fmla="*/ 81058 w 81057"/>
                  <a:gd name="connsiteY5" fmla="*/ 46482 h 54959"/>
                  <a:gd name="connsiteX6" fmla="*/ 69532 w 81057"/>
                  <a:gd name="connsiteY6" fmla="*/ 54959 h 549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057" h="54959">
                    <a:moveTo>
                      <a:pt x="69532" y="54959"/>
                    </a:moveTo>
                    <a:lnTo>
                      <a:pt x="43529" y="20002"/>
                    </a:lnTo>
                    <a:lnTo>
                      <a:pt x="8572" y="46006"/>
                    </a:lnTo>
                    <a:lnTo>
                      <a:pt x="0" y="34576"/>
                    </a:lnTo>
                    <a:lnTo>
                      <a:pt x="46482" y="0"/>
                    </a:lnTo>
                    <a:lnTo>
                      <a:pt x="81058" y="46482"/>
                    </a:lnTo>
                    <a:lnTo>
                      <a:pt x="69532" y="5495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7198"/>
              </a:p>
            </p:txBody>
          </p:sp>
          <p:sp>
            <p:nvSpPr>
              <p:cNvPr id="318" name="Freeform: Shape 317">
                <a:extLst>
                  <a:ext uri="{FF2B5EF4-FFF2-40B4-BE49-F238E27FC236}">
                    <a16:creationId xmlns:a16="http://schemas.microsoft.com/office/drawing/2014/main" id="{4B11774A-8B72-31CB-6169-AA1C6A0456E4}"/>
                  </a:ext>
                </a:extLst>
              </p:cNvPr>
              <p:cNvSpPr/>
              <p:nvPr/>
            </p:nvSpPr>
            <p:spPr>
              <a:xfrm>
                <a:off x="4731855" y="1430434"/>
                <a:ext cx="114204" cy="94107"/>
              </a:xfrm>
              <a:custGeom>
                <a:avLst/>
                <a:gdLst>
                  <a:gd name="connsiteX0" fmla="*/ -63 w 114204"/>
                  <a:gd name="connsiteY0" fmla="*/ 93974 h 94107"/>
                  <a:gd name="connsiteX1" fmla="*/ -63 w 114204"/>
                  <a:gd name="connsiteY1" fmla="*/ 79686 h 94107"/>
                  <a:gd name="connsiteX2" fmla="*/ 99855 w 114204"/>
                  <a:gd name="connsiteY2" fmla="*/ -133 h 94107"/>
                  <a:gd name="connsiteX3" fmla="*/ 114142 w 114204"/>
                  <a:gd name="connsiteY3" fmla="*/ -133 h 94107"/>
                  <a:gd name="connsiteX4" fmla="*/ 86996 w 114204"/>
                  <a:gd name="connsiteY4" fmla="*/ 63589 h 94107"/>
                  <a:gd name="connsiteX5" fmla="*/ -63 w 114204"/>
                  <a:gd name="connsiteY5" fmla="*/ 93974 h 941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4204" h="94107">
                    <a:moveTo>
                      <a:pt x="-63" y="93974"/>
                    </a:moveTo>
                    <a:lnTo>
                      <a:pt x="-63" y="79686"/>
                    </a:lnTo>
                    <a:cubicBezTo>
                      <a:pt x="98712" y="79686"/>
                      <a:pt x="99855" y="3486"/>
                      <a:pt x="99855" y="-133"/>
                    </a:cubicBezTo>
                    <a:lnTo>
                      <a:pt x="114142" y="-133"/>
                    </a:lnTo>
                    <a:cubicBezTo>
                      <a:pt x="113285" y="23736"/>
                      <a:pt x="103607" y="46434"/>
                      <a:pt x="86996" y="63589"/>
                    </a:cubicBezTo>
                    <a:cubicBezTo>
                      <a:pt x="66898" y="83782"/>
                      <a:pt x="37561" y="93974"/>
                      <a:pt x="-63" y="939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7198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6189076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3000"/>
    </mc:Choice>
    <mc:Fallback>
      <p:transition advClick="0" advTm="3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75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" dur="10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4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5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" fill="hold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4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5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2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1" fill="hold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4" dur="1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5" dur="1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2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1" fill="hold" nodeType="withEffect" p14:presetBounceEnd="6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4" dur="1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75" dur="1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3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" presetClass="entr" presetSubtype="1" fill="hold" nodeType="withEffect" p14:presetBounceEnd="6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94" dur="15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95" dur="15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2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1" grpId="0"/>
          <p:bldP spid="152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75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0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2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2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3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15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5" dur="15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2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1" grpId="0"/>
          <p:bldP spid="152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9" name="Group 318">
            <a:extLst>
              <a:ext uri="{FF2B5EF4-FFF2-40B4-BE49-F238E27FC236}">
                <a16:creationId xmlns:a16="http://schemas.microsoft.com/office/drawing/2014/main" id="{4C73B218-1D10-BDDE-A2FA-0CE8050D00B2}"/>
              </a:ext>
            </a:extLst>
          </p:cNvPr>
          <p:cNvGrpSpPr/>
          <p:nvPr/>
        </p:nvGrpSpPr>
        <p:grpSpPr>
          <a:xfrm>
            <a:off x="2398639" y="10206945"/>
            <a:ext cx="8261571" cy="2333034"/>
            <a:chOff x="1789039" y="10206945"/>
            <a:chExt cx="8261571" cy="2333034"/>
          </a:xfrm>
        </p:grpSpPr>
        <p:grpSp>
          <p:nvGrpSpPr>
            <p:cNvPr id="320" name="Group 319">
              <a:extLst>
                <a:ext uri="{FF2B5EF4-FFF2-40B4-BE49-F238E27FC236}">
                  <a16:creationId xmlns:a16="http://schemas.microsoft.com/office/drawing/2014/main" id="{55398AE0-F821-CA73-2871-0A6A15E2371C}"/>
                </a:ext>
              </a:extLst>
            </p:cNvPr>
            <p:cNvGrpSpPr/>
            <p:nvPr/>
          </p:nvGrpSpPr>
          <p:grpSpPr>
            <a:xfrm>
              <a:off x="1789039" y="10206945"/>
              <a:ext cx="8261571" cy="2333034"/>
              <a:chOff x="5715000" y="5924549"/>
              <a:chExt cx="7791451" cy="2200274"/>
            </a:xfrm>
            <a:solidFill>
              <a:schemeClr val="bg1">
                <a:lumMod val="95000"/>
              </a:schemeClr>
            </a:solidFill>
            <a:effectLst>
              <a:outerShdw blurRad="190500" dist="127000" dir="5400000" algn="t" rotWithShape="0">
                <a:prstClr val="black">
                  <a:alpha val="15000"/>
                </a:prstClr>
              </a:outerShdw>
            </a:effectLst>
          </p:grpSpPr>
          <p:sp>
            <p:nvSpPr>
              <p:cNvPr id="326" name="Freeform: Shape 325">
                <a:extLst>
                  <a:ext uri="{FF2B5EF4-FFF2-40B4-BE49-F238E27FC236}">
                    <a16:creationId xmlns:a16="http://schemas.microsoft.com/office/drawing/2014/main" id="{F4CDAAF5-35B0-5E66-8D0C-128AC3815A4C}"/>
                  </a:ext>
                </a:extLst>
              </p:cNvPr>
              <p:cNvSpPr/>
              <p:nvPr/>
            </p:nvSpPr>
            <p:spPr>
              <a:xfrm>
                <a:off x="8362950" y="5924550"/>
                <a:ext cx="5143501" cy="1695451"/>
              </a:xfrm>
              <a:custGeom>
                <a:avLst/>
                <a:gdLst>
                  <a:gd name="connsiteX0" fmla="*/ 0 w 5143501"/>
                  <a:gd name="connsiteY0" fmla="*/ 0 h 1695451"/>
                  <a:gd name="connsiteX1" fmla="*/ 5143501 w 5143501"/>
                  <a:gd name="connsiteY1" fmla="*/ 0 h 1695451"/>
                  <a:gd name="connsiteX2" fmla="*/ 5143501 w 5143501"/>
                  <a:gd name="connsiteY2" fmla="*/ 1268739 h 1695451"/>
                  <a:gd name="connsiteX3" fmla="*/ 4716789 w 5143501"/>
                  <a:gd name="connsiteY3" fmla="*/ 1695451 h 1695451"/>
                  <a:gd name="connsiteX4" fmla="*/ 0 w 5143501"/>
                  <a:gd name="connsiteY4" fmla="*/ 1695451 h 1695451"/>
                  <a:gd name="connsiteX5" fmla="*/ 0 w 5143501"/>
                  <a:gd name="connsiteY5" fmla="*/ 1652587 h 1695451"/>
                  <a:gd name="connsiteX6" fmla="*/ 0 w 5143501"/>
                  <a:gd name="connsiteY6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3501" h="1695451">
                    <a:moveTo>
                      <a:pt x="0" y="0"/>
                    </a:moveTo>
                    <a:lnTo>
                      <a:pt x="5143501" y="0"/>
                    </a:lnTo>
                    <a:lnTo>
                      <a:pt x="5143501" y="1268739"/>
                    </a:lnTo>
                    <a:cubicBezTo>
                      <a:pt x="5143501" y="1504406"/>
                      <a:pt x="4952456" y="1695451"/>
                      <a:pt x="4716789" y="1695451"/>
                    </a:cubicBezTo>
                    <a:lnTo>
                      <a:pt x="0" y="1695451"/>
                    </a:lnTo>
                    <a:lnTo>
                      <a:pt x="0" y="165258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90000"/>
                  <a:lumOff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27" name="Freeform: Shape 326">
                <a:extLst>
                  <a:ext uri="{FF2B5EF4-FFF2-40B4-BE49-F238E27FC236}">
                    <a16:creationId xmlns:a16="http://schemas.microsoft.com/office/drawing/2014/main" id="{E608B6CB-AB7B-D159-E718-E929DFFE1871}"/>
                  </a:ext>
                </a:extLst>
              </p:cNvPr>
              <p:cNvSpPr/>
              <p:nvPr/>
            </p:nvSpPr>
            <p:spPr>
              <a:xfrm>
                <a:off x="5715000" y="5924550"/>
                <a:ext cx="1766884" cy="1695451"/>
              </a:xfrm>
              <a:custGeom>
                <a:avLst/>
                <a:gdLst>
                  <a:gd name="connsiteX0" fmla="*/ 0 w 1766884"/>
                  <a:gd name="connsiteY0" fmla="*/ 0 h 1695451"/>
                  <a:gd name="connsiteX1" fmla="*/ 1766884 w 1766884"/>
                  <a:gd name="connsiteY1" fmla="*/ 0 h 1695451"/>
                  <a:gd name="connsiteX2" fmla="*/ 1766884 w 1766884"/>
                  <a:gd name="connsiteY2" fmla="*/ 1695451 h 1695451"/>
                  <a:gd name="connsiteX3" fmla="*/ 426712 w 1766884"/>
                  <a:gd name="connsiteY3" fmla="*/ 1695451 h 1695451"/>
                  <a:gd name="connsiteX4" fmla="*/ 0 w 1766884"/>
                  <a:gd name="connsiteY4" fmla="*/ 1268739 h 1695451"/>
                  <a:gd name="connsiteX5" fmla="*/ 0 w 1766884"/>
                  <a:gd name="connsiteY5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66884" h="1695451">
                    <a:moveTo>
                      <a:pt x="0" y="0"/>
                    </a:moveTo>
                    <a:lnTo>
                      <a:pt x="1766884" y="0"/>
                    </a:lnTo>
                    <a:lnTo>
                      <a:pt x="1766884" y="1695451"/>
                    </a:lnTo>
                    <a:lnTo>
                      <a:pt x="426712" y="1695451"/>
                    </a:lnTo>
                    <a:cubicBezTo>
                      <a:pt x="191045" y="1695451"/>
                      <a:pt x="0" y="1504406"/>
                      <a:pt x="0" y="1268739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90000"/>
                  <a:lumOff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28" name="Freeform: Shape 327">
                <a:extLst>
                  <a:ext uri="{FF2B5EF4-FFF2-40B4-BE49-F238E27FC236}">
                    <a16:creationId xmlns:a16="http://schemas.microsoft.com/office/drawing/2014/main" id="{CE8C2428-32AF-588E-34B8-26B270052C98}"/>
                  </a:ext>
                </a:extLst>
              </p:cNvPr>
              <p:cNvSpPr/>
              <p:nvPr/>
            </p:nvSpPr>
            <p:spPr>
              <a:xfrm>
                <a:off x="7481885" y="5924550"/>
                <a:ext cx="438151" cy="2194319"/>
              </a:xfrm>
              <a:custGeom>
                <a:avLst/>
                <a:gdLst>
                  <a:gd name="connsiteX0" fmla="*/ 0 w 438151"/>
                  <a:gd name="connsiteY0" fmla="*/ 0 h 2194319"/>
                  <a:gd name="connsiteX1" fmla="*/ 438151 w 438151"/>
                  <a:gd name="connsiteY1" fmla="*/ 0 h 2194319"/>
                  <a:gd name="connsiteX2" fmla="*/ 438151 w 438151"/>
                  <a:gd name="connsiteY2" fmla="*/ 1652587 h 2194319"/>
                  <a:gd name="connsiteX3" fmla="*/ 438151 w 438151"/>
                  <a:gd name="connsiteY3" fmla="*/ 1695451 h 2194319"/>
                  <a:gd name="connsiteX4" fmla="*/ 438151 w 438151"/>
                  <a:gd name="connsiteY4" fmla="*/ 2194319 h 2194319"/>
                  <a:gd name="connsiteX5" fmla="*/ 39056 w 438151"/>
                  <a:gd name="connsiteY5" fmla="*/ 1695451 h 2194319"/>
                  <a:gd name="connsiteX6" fmla="*/ 0 w 438151"/>
                  <a:gd name="connsiteY6" fmla="*/ 1695451 h 2194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8151" h="2194319">
                    <a:moveTo>
                      <a:pt x="0" y="0"/>
                    </a:moveTo>
                    <a:lnTo>
                      <a:pt x="438151" y="0"/>
                    </a:lnTo>
                    <a:lnTo>
                      <a:pt x="438151" y="1652587"/>
                    </a:lnTo>
                    <a:lnTo>
                      <a:pt x="438151" y="1695451"/>
                    </a:lnTo>
                    <a:lnTo>
                      <a:pt x="438151" y="2194319"/>
                    </a:lnTo>
                    <a:lnTo>
                      <a:pt x="39056" y="1695451"/>
                    </a:lnTo>
                    <a:lnTo>
                      <a:pt x="0" y="1695451"/>
                    </a:lnTo>
                    <a:close/>
                  </a:path>
                </a:pathLst>
              </a:custGeom>
              <a:solidFill>
                <a:schemeClr val="bg2">
                  <a:lumMod val="90000"/>
                  <a:lumOff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29" name="Freeform: Shape 328">
                <a:extLst>
                  <a:ext uri="{FF2B5EF4-FFF2-40B4-BE49-F238E27FC236}">
                    <a16:creationId xmlns:a16="http://schemas.microsoft.com/office/drawing/2014/main" id="{035F9CF5-859A-1606-F561-EF5A9BA86AB9}"/>
                  </a:ext>
                </a:extLst>
              </p:cNvPr>
              <p:cNvSpPr/>
              <p:nvPr/>
            </p:nvSpPr>
            <p:spPr>
              <a:xfrm>
                <a:off x="7920035" y="5924549"/>
                <a:ext cx="442915" cy="2200274"/>
              </a:xfrm>
              <a:custGeom>
                <a:avLst/>
                <a:gdLst>
                  <a:gd name="connsiteX0" fmla="*/ 442915 w 442915"/>
                  <a:gd name="connsiteY0" fmla="*/ 1652587 h 2200274"/>
                  <a:gd name="connsiteX1" fmla="*/ 442915 w 442915"/>
                  <a:gd name="connsiteY1" fmla="*/ 1695451 h 2200274"/>
                  <a:gd name="connsiteX2" fmla="*/ 408624 w 442915"/>
                  <a:gd name="connsiteY2" fmla="*/ 1695451 h 2200274"/>
                  <a:gd name="connsiteX3" fmla="*/ 0 w 442915"/>
                  <a:gd name="connsiteY3" fmla="*/ 0 h 2200274"/>
                  <a:gd name="connsiteX4" fmla="*/ 4763 w 442915"/>
                  <a:gd name="connsiteY4" fmla="*/ 0 h 2200274"/>
                  <a:gd name="connsiteX5" fmla="*/ 442914 w 442915"/>
                  <a:gd name="connsiteY5" fmla="*/ 0 h 2200274"/>
                  <a:gd name="connsiteX6" fmla="*/ 442914 w 442915"/>
                  <a:gd name="connsiteY6" fmla="*/ 1652587 h 2200274"/>
                  <a:gd name="connsiteX7" fmla="*/ 408623 w 442915"/>
                  <a:gd name="connsiteY7" fmla="*/ 1695451 h 2200274"/>
                  <a:gd name="connsiteX8" fmla="*/ 408624 w 442915"/>
                  <a:gd name="connsiteY8" fmla="*/ 1695451 h 2200274"/>
                  <a:gd name="connsiteX9" fmla="*/ 4765 w 442915"/>
                  <a:gd name="connsiteY9" fmla="*/ 2200274 h 2200274"/>
                  <a:gd name="connsiteX10" fmla="*/ 4764 w 442915"/>
                  <a:gd name="connsiteY10" fmla="*/ 2200273 h 2200274"/>
                  <a:gd name="connsiteX11" fmla="*/ 1 w 442915"/>
                  <a:gd name="connsiteY11" fmla="*/ 2194319 h 2200274"/>
                  <a:gd name="connsiteX12" fmla="*/ 1 w 442915"/>
                  <a:gd name="connsiteY12" fmla="*/ 1695451 h 2200274"/>
                  <a:gd name="connsiteX13" fmla="*/ 0 w 442915"/>
                  <a:gd name="connsiteY13" fmla="*/ 1695451 h 2200274"/>
                  <a:gd name="connsiteX14" fmla="*/ 0 w 442915"/>
                  <a:gd name="connsiteY14" fmla="*/ 1652587 h 2200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42915" h="2200274">
                    <a:moveTo>
                      <a:pt x="442915" y="1652587"/>
                    </a:moveTo>
                    <a:lnTo>
                      <a:pt x="442915" y="1695451"/>
                    </a:lnTo>
                    <a:lnTo>
                      <a:pt x="408624" y="1695451"/>
                    </a:lnTo>
                    <a:close/>
                    <a:moveTo>
                      <a:pt x="0" y="0"/>
                    </a:moveTo>
                    <a:lnTo>
                      <a:pt x="4763" y="0"/>
                    </a:lnTo>
                    <a:lnTo>
                      <a:pt x="442914" y="0"/>
                    </a:lnTo>
                    <a:lnTo>
                      <a:pt x="442914" y="1652587"/>
                    </a:lnTo>
                    <a:lnTo>
                      <a:pt x="408623" y="1695451"/>
                    </a:lnTo>
                    <a:lnTo>
                      <a:pt x="408624" y="1695451"/>
                    </a:lnTo>
                    <a:lnTo>
                      <a:pt x="4765" y="2200274"/>
                    </a:lnTo>
                    <a:lnTo>
                      <a:pt x="4764" y="2200273"/>
                    </a:lnTo>
                    <a:lnTo>
                      <a:pt x="1" y="2194319"/>
                    </a:lnTo>
                    <a:lnTo>
                      <a:pt x="1" y="1695451"/>
                    </a:lnTo>
                    <a:lnTo>
                      <a:pt x="0" y="1695451"/>
                    </a:lnTo>
                    <a:lnTo>
                      <a:pt x="0" y="1652587"/>
                    </a:lnTo>
                    <a:close/>
                  </a:path>
                </a:pathLst>
              </a:custGeom>
              <a:solidFill>
                <a:schemeClr val="bg2">
                  <a:lumMod val="90000"/>
                  <a:lumOff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21" name="Group 320">
              <a:extLst>
                <a:ext uri="{FF2B5EF4-FFF2-40B4-BE49-F238E27FC236}">
                  <a16:creationId xmlns:a16="http://schemas.microsoft.com/office/drawing/2014/main" id="{26D607FD-BB07-56FF-37E9-3D2F325F02B1}"/>
                </a:ext>
              </a:extLst>
            </p:cNvPr>
            <p:cNvGrpSpPr/>
            <p:nvPr/>
          </p:nvGrpSpPr>
          <p:grpSpPr>
            <a:xfrm>
              <a:off x="1789039" y="10206945"/>
              <a:ext cx="8261571" cy="2333034"/>
              <a:chOff x="5715000" y="5924549"/>
              <a:chExt cx="7791451" cy="2200274"/>
            </a:xfrm>
            <a:effectLst>
              <a:outerShdw blurRad="63500" dist="38100" dir="5400000" algn="t" rotWithShape="0">
                <a:prstClr val="black">
                  <a:alpha val="30000"/>
                </a:prstClr>
              </a:outerShdw>
            </a:effectLst>
          </p:grpSpPr>
          <p:sp>
            <p:nvSpPr>
              <p:cNvPr id="322" name="Freeform: Shape 321">
                <a:extLst>
                  <a:ext uri="{FF2B5EF4-FFF2-40B4-BE49-F238E27FC236}">
                    <a16:creationId xmlns:a16="http://schemas.microsoft.com/office/drawing/2014/main" id="{A2737BC2-2AED-FD48-5268-9FFC2A88C5EF}"/>
                  </a:ext>
                </a:extLst>
              </p:cNvPr>
              <p:cNvSpPr/>
              <p:nvPr/>
            </p:nvSpPr>
            <p:spPr>
              <a:xfrm>
                <a:off x="8362950" y="5924550"/>
                <a:ext cx="5143501" cy="1695451"/>
              </a:xfrm>
              <a:custGeom>
                <a:avLst/>
                <a:gdLst>
                  <a:gd name="connsiteX0" fmla="*/ 0 w 5143501"/>
                  <a:gd name="connsiteY0" fmla="*/ 0 h 1695451"/>
                  <a:gd name="connsiteX1" fmla="*/ 5143501 w 5143501"/>
                  <a:gd name="connsiteY1" fmla="*/ 0 h 1695451"/>
                  <a:gd name="connsiteX2" fmla="*/ 5143501 w 5143501"/>
                  <a:gd name="connsiteY2" fmla="*/ 1268739 h 1695451"/>
                  <a:gd name="connsiteX3" fmla="*/ 4716789 w 5143501"/>
                  <a:gd name="connsiteY3" fmla="*/ 1695451 h 1695451"/>
                  <a:gd name="connsiteX4" fmla="*/ 0 w 5143501"/>
                  <a:gd name="connsiteY4" fmla="*/ 1695451 h 1695451"/>
                  <a:gd name="connsiteX5" fmla="*/ 0 w 5143501"/>
                  <a:gd name="connsiteY5" fmla="*/ 1652587 h 1695451"/>
                  <a:gd name="connsiteX6" fmla="*/ 0 w 5143501"/>
                  <a:gd name="connsiteY6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3501" h="1695451">
                    <a:moveTo>
                      <a:pt x="0" y="0"/>
                    </a:moveTo>
                    <a:lnTo>
                      <a:pt x="5143501" y="0"/>
                    </a:lnTo>
                    <a:lnTo>
                      <a:pt x="5143501" y="1268739"/>
                    </a:lnTo>
                    <a:cubicBezTo>
                      <a:pt x="5143501" y="1504406"/>
                      <a:pt x="4952456" y="1695451"/>
                      <a:pt x="4716789" y="1695451"/>
                    </a:cubicBezTo>
                    <a:lnTo>
                      <a:pt x="0" y="1695451"/>
                    </a:lnTo>
                    <a:lnTo>
                      <a:pt x="0" y="165258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23" name="Freeform: Shape 322">
                <a:extLst>
                  <a:ext uri="{FF2B5EF4-FFF2-40B4-BE49-F238E27FC236}">
                    <a16:creationId xmlns:a16="http://schemas.microsoft.com/office/drawing/2014/main" id="{4F49F2DA-0F44-2AD6-DD61-C969AAF94B46}"/>
                  </a:ext>
                </a:extLst>
              </p:cNvPr>
              <p:cNvSpPr/>
              <p:nvPr/>
            </p:nvSpPr>
            <p:spPr>
              <a:xfrm>
                <a:off x="5715000" y="5924550"/>
                <a:ext cx="1766884" cy="1695451"/>
              </a:xfrm>
              <a:custGeom>
                <a:avLst/>
                <a:gdLst>
                  <a:gd name="connsiteX0" fmla="*/ 0 w 1766884"/>
                  <a:gd name="connsiteY0" fmla="*/ 0 h 1695451"/>
                  <a:gd name="connsiteX1" fmla="*/ 1766884 w 1766884"/>
                  <a:gd name="connsiteY1" fmla="*/ 0 h 1695451"/>
                  <a:gd name="connsiteX2" fmla="*/ 1766884 w 1766884"/>
                  <a:gd name="connsiteY2" fmla="*/ 1695451 h 1695451"/>
                  <a:gd name="connsiteX3" fmla="*/ 426712 w 1766884"/>
                  <a:gd name="connsiteY3" fmla="*/ 1695451 h 1695451"/>
                  <a:gd name="connsiteX4" fmla="*/ 0 w 1766884"/>
                  <a:gd name="connsiteY4" fmla="*/ 1268739 h 1695451"/>
                  <a:gd name="connsiteX5" fmla="*/ 0 w 1766884"/>
                  <a:gd name="connsiteY5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66884" h="1695451">
                    <a:moveTo>
                      <a:pt x="0" y="0"/>
                    </a:moveTo>
                    <a:lnTo>
                      <a:pt x="1766884" y="0"/>
                    </a:lnTo>
                    <a:lnTo>
                      <a:pt x="1766884" y="1695451"/>
                    </a:lnTo>
                    <a:lnTo>
                      <a:pt x="426712" y="1695451"/>
                    </a:lnTo>
                    <a:cubicBezTo>
                      <a:pt x="191045" y="1695451"/>
                      <a:pt x="0" y="1504406"/>
                      <a:pt x="0" y="1268739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90000"/>
                  <a:lumOff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24" name="Freeform: Shape 323">
                <a:extLst>
                  <a:ext uri="{FF2B5EF4-FFF2-40B4-BE49-F238E27FC236}">
                    <a16:creationId xmlns:a16="http://schemas.microsoft.com/office/drawing/2014/main" id="{2800CFC4-6F1E-4501-359E-A38946CD8153}"/>
                  </a:ext>
                </a:extLst>
              </p:cNvPr>
              <p:cNvSpPr/>
              <p:nvPr/>
            </p:nvSpPr>
            <p:spPr>
              <a:xfrm>
                <a:off x="7481885" y="5924550"/>
                <a:ext cx="438151" cy="2194319"/>
              </a:xfrm>
              <a:custGeom>
                <a:avLst/>
                <a:gdLst>
                  <a:gd name="connsiteX0" fmla="*/ 0 w 438151"/>
                  <a:gd name="connsiteY0" fmla="*/ 0 h 2194319"/>
                  <a:gd name="connsiteX1" fmla="*/ 438151 w 438151"/>
                  <a:gd name="connsiteY1" fmla="*/ 0 h 2194319"/>
                  <a:gd name="connsiteX2" fmla="*/ 438151 w 438151"/>
                  <a:gd name="connsiteY2" fmla="*/ 1652587 h 2194319"/>
                  <a:gd name="connsiteX3" fmla="*/ 438151 w 438151"/>
                  <a:gd name="connsiteY3" fmla="*/ 1695451 h 2194319"/>
                  <a:gd name="connsiteX4" fmla="*/ 438151 w 438151"/>
                  <a:gd name="connsiteY4" fmla="*/ 2194319 h 2194319"/>
                  <a:gd name="connsiteX5" fmla="*/ 39056 w 438151"/>
                  <a:gd name="connsiteY5" fmla="*/ 1695451 h 2194319"/>
                  <a:gd name="connsiteX6" fmla="*/ 0 w 438151"/>
                  <a:gd name="connsiteY6" fmla="*/ 1695451 h 2194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8151" h="2194319">
                    <a:moveTo>
                      <a:pt x="0" y="0"/>
                    </a:moveTo>
                    <a:lnTo>
                      <a:pt x="438151" y="0"/>
                    </a:lnTo>
                    <a:lnTo>
                      <a:pt x="438151" y="1652587"/>
                    </a:lnTo>
                    <a:lnTo>
                      <a:pt x="438151" y="1695451"/>
                    </a:lnTo>
                    <a:lnTo>
                      <a:pt x="438151" y="2194319"/>
                    </a:lnTo>
                    <a:lnTo>
                      <a:pt x="39056" y="1695451"/>
                    </a:lnTo>
                    <a:lnTo>
                      <a:pt x="0" y="1695451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25" name="Freeform: Shape 324">
                <a:extLst>
                  <a:ext uri="{FF2B5EF4-FFF2-40B4-BE49-F238E27FC236}">
                    <a16:creationId xmlns:a16="http://schemas.microsoft.com/office/drawing/2014/main" id="{72007B59-F719-08EC-B272-642FF8DF7904}"/>
                  </a:ext>
                </a:extLst>
              </p:cNvPr>
              <p:cNvSpPr/>
              <p:nvPr/>
            </p:nvSpPr>
            <p:spPr>
              <a:xfrm>
                <a:off x="7920035" y="5924549"/>
                <a:ext cx="442915" cy="2200274"/>
              </a:xfrm>
              <a:custGeom>
                <a:avLst/>
                <a:gdLst>
                  <a:gd name="connsiteX0" fmla="*/ 442915 w 442915"/>
                  <a:gd name="connsiteY0" fmla="*/ 1652587 h 2200274"/>
                  <a:gd name="connsiteX1" fmla="*/ 442915 w 442915"/>
                  <a:gd name="connsiteY1" fmla="*/ 1695451 h 2200274"/>
                  <a:gd name="connsiteX2" fmla="*/ 408624 w 442915"/>
                  <a:gd name="connsiteY2" fmla="*/ 1695451 h 2200274"/>
                  <a:gd name="connsiteX3" fmla="*/ 0 w 442915"/>
                  <a:gd name="connsiteY3" fmla="*/ 0 h 2200274"/>
                  <a:gd name="connsiteX4" fmla="*/ 4763 w 442915"/>
                  <a:gd name="connsiteY4" fmla="*/ 0 h 2200274"/>
                  <a:gd name="connsiteX5" fmla="*/ 442914 w 442915"/>
                  <a:gd name="connsiteY5" fmla="*/ 0 h 2200274"/>
                  <a:gd name="connsiteX6" fmla="*/ 442914 w 442915"/>
                  <a:gd name="connsiteY6" fmla="*/ 1652587 h 2200274"/>
                  <a:gd name="connsiteX7" fmla="*/ 408623 w 442915"/>
                  <a:gd name="connsiteY7" fmla="*/ 1695451 h 2200274"/>
                  <a:gd name="connsiteX8" fmla="*/ 408624 w 442915"/>
                  <a:gd name="connsiteY8" fmla="*/ 1695451 h 2200274"/>
                  <a:gd name="connsiteX9" fmla="*/ 4765 w 442915"/>
                  <a:gd name="connsiteY9" fmla="*/ 2200274 h 2200274"/>
                  <a:gd name="connsiteX10" fmla="*/ 4764 w 442915"/>
                  <a:gd name="connsiteY10" fmla="*/ 2200273 h 2200274"/>
                  <a:gd name="connsiteX11" fmla="*/ 1 w 442915"/>
                  <a:gd name="connsiteY11" fmla="*/ 2194319 h 2200274"/>
                  <a:gd name="connsiteX12" fmla="*/ 1 w 442915"/>
                  <a:gd name="connsiteY12" fmla="*/ 1695451 h 2200274"/>
                  <a:gd name="connsiteX13" fmla="*/ 0 w 442915"/>
                  <a:gd name="connsiteY13" fmla="*/ 1695451 h 2200274"/>
                  <a:gd name="connsiteX14" fmla="*/ 0 w 442915"/>
                  <a:gd name="connsiteY14" fmla="*/ 1652587 h 2200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42915" h="2200274">
                    <a:moveTo>
                      <a:pt x="442915" y="1652587"/>
                    </a:moveTo>
                    <a:lnTo>
                      <a:pt x="442915" y="1695451"/>
                    </a:lnTo>
                    <a:lnTo>
                      <a:pt x="408624" y="1695451"/>
                    </a:lnTo>
                    <a:close/>
                    <a:moveTo>
                      <a:pt x="0" y="0"/>
                    </a:moveTo>
                    <a:lnTo>
                      <a:pt x="4763" y="0"/>
                    </a:lnTo>
                    <a:lnTo>
                      <a:pt x="442914" y="0"/>
                    </a:lnTo>
                    <a:lnTo>
                      <a:pt x="442914" y="1652587"/>
                    </a:lnTo>
                    <a:lnTo>
                      <a:pt x="408623" y="1695451"/>
                    </a:lnTo>
                    <a:lnTo>
                      <a:pt x="408624" y="1695451"/>
                    </a:lnTo>
                    <a:lnTo>
                      <a:pt x="4765" y="2200274"/>
                    </a:lnTo>
                    <a:lnTo>
                      <a:pt x="4764" y="2200273"/>
                    </a:lnTo>
                    <a:lnTo>
                      <a:pt x="1" y="2194319"/>
                    </a:lnTo>
                    <a:lnTo>
                      <a:pt x="1" y="1695451"/>
                    </a:lnTo>
                    <a:lnTo>
                      <a:pt x="0" y="1695451"/>
                    </a:lnTo>
                    <a:lnTo>
                      <a:pt x="0" y="1652587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330" name="Group 329">
            <a:extLst>
              <a:ext uri="{FF2B5EF4-FFF2-40B4-BE49-F238E27FC236}">
                <a16:creationId xmlns:a16="http://schemas.microsoft.com/office/drawing/2014/main" id="{3B4EDEC2-B37B-B0DF-DFCD-56A71E66BC9C}"/>
              </a:ext>
            </a:extLst>
          </p:cNvPr>
          <p:cNvGrpSpPr/>
          <p:nvPr/>
        </p:nvGrpSpPr>
        <p:grpSpPr>
          <a:xfrm>
            <a:off x="5460024" y="10646605"/>
            <a:ext cx="3839596" cy="1028069"/>
            <a:chOff x="5460024" y="10646605"/>
            <a:chExt cx="3839596" cy="1028069"/>
          </a:xfrm>
        </p:grpSpPr>
        <p:sp>
          <p:nvSpPr>
            <p:cNvPr id="331" name="Google Shape;611;p22">
              <a:extLst>
                <a:ext uri="{FF2B5EF4-FFF2-40B4-BE49-F238E27FC236}">
                  <a16:creationId xmlns:a16="http://schemas.microsoft.com/office/drawing/2014/main" id="{3FF7CC86-FCA5-9D70-AAAB-D5027E8FB23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41466" y="10646605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SELF LEAD</a:t>
              </a:r>
              <a:endParaRPr lang="en-US" altLang="en-US" sz="20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endParaRPr>
            </a:p>
          </p:txBody>
        </p:sp>
        <p:sp>
          <p:nvSpPr>
            <p:cNvPr id="332" name="Google Shape;626;p22">
              <a:extLst>
                <a:ext uri="{FF2B5EF4-FFF2-40B4-BE49-F238E27FC236}">
                  <a16:creationId xmlns:a16="http://schemas.microsoft.com/office/drawing/2014/main" id="{BCD59496-1A60-7E5A-5551-6A7DDE40DA0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60024" y="11000400"/>
              <a:ext cx="3658154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en-US" sz="1600" b="1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Dẫn</a:t>
              </a:r>
              <a:r>
                <a:rPr lang="en-US" sz="1600" b="1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b="1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Dắt</a:t>
              </a:r>
              <a:r>
                <a:rPr lang="en-US" sz="1600" b="1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b="1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Bản</a:t>
              </a:r>
              <a:r>
                <a:rPr lang="en-US" sz="1600" b="1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Thân: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Quản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trị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cảm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xúc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và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hành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vi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cá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nhân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.</a:t>
              </a:r>
              <a:endParaRPr lang="en-US" altLang="en-US" sz="16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333" name="Group 332">
            <a:extLst>
              <a:ext uri="{FF2B5EF4-FFF2-40B4-BE49-F238E27FC236}">
                <a16:creationId xmlns:a16="http://schemas.microsoft.com/office/drawing/2014/main" id="{B89317B9-52D0-45BC-16E8-03D85ECA5F24}"/>
              </a:ext>
            </a:extLst>
          </p:cNvPr>
          <p:cNvGrpSpPr/>
          <p:nvPr/>
        </p:nvGrpSpPr>
        <p:grpSpPr>
          <a:xfrm>
            <a:off x="2600868" y="10549576"/>
            <a:ext cx="1671266" cy="997533"/>
            <a:chOff x="2093792" y="4580405"/>
            <a:chExt cx="2009551" cy="940769"/>
          </a:xfrm>
        </p:grpSpPr>
        <p:sp>
          <p:nvSpPr>
            <p:cNvPr id="334" name="Google Shape;611;p22">
              <a:extLst>
                <a:ext uri="{FF2B5EF4-FFF2-40B4-BE49-F238E27FC236}">
                  <a16:creationId xmlns:a16="http://schemas.microsoft.com/office/drawing/2014/main" id="{85305533-B6EE-733F-9935-E31969A7F9D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3792" y="4580405"/>
              <a:ext cx="2009551" cy="385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2400" dirty="0">
                  <a:solidFill>
                    <a:schemeClr val="bg1">
                      <a:lumMod val="65000"/>
                    </a:schemeClr>
                  </a:solidFill>
                  <a:latin typeface="+mn-lt"/>
                  <a:cs typeface="Open Sans" panose="020B0606030504020204" pitchFamily="34" charset="0"/>
                  <a:sym typeface="Open Sans" panose="020B0606030504020204" pitchFamily="34" charset="0"/>
                </a:rPr>
                <a:t>STEP</a:t>
              </a:r>
              <a:endParaRPr lang="en-US" altLang="en-US" sz="2000" dirty="0">
                <a:solidFill>
                  <a:schemeClr val="bg1">
                    <a:lumMod val="65000"/>
                  </a:schemeClr>
                </a:solidFill>
                <a:latin typeface="+mn-lt"/>
              </a:endParaRPr>
            </a:p>
          </p:txBody>
        </p:sp>
        <p:sp>
          <p:nvSpPr>
            <p:cNvPr id="335" name="Google Shape;611;p22">
              <a:extLst>
                <a:ext uri="{FF2B5EF4-FFF2-40B4-BE49-F238E27FC236}">
                  <a16:creationId xmlns:a16="http://schemas.microsoft.com/office/drawing/2014/main" id="{8E282D0D-631A-E7FA-EBF2-5DCCEADCA5D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3792" y="4828152"/>
              <a:ext cx="2009551" cy="6930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bg1">
                      <a:lumMod val="65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01</a:t>
              </a:r>
              <a:endParaRPr lang="en-US" altLang="en-US" sz="6000" b="1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336" name="Group 335">
            <a:extLst>
              <a:ext uri="{FF2B5EF4-FFF2-40B4-BE49-F238E27FC236}">
                <a16:creationId xmlns:a16="http://schemas.microsoft.com/office/drawing/2014/main" id="{E4FFD503-F197-8DA0-A73C-2B67897BAB98}"/>
              </a:ext>
            </a:extLst>
          </p:cNvPr>
          <p:cNvGrpSpPr/>
          <p:nvPr/>
        </p:nvGrpSpPr>
        <p:grpSpPr>
          <a:xfrm>
            <a:off x="4002380" y="8096699"/>
            <a:ext cx="8261571" cy="2333034"/>
            <a:chOff x="3392780" y="8096699"/>
            <a:chExt cx="8261571" cy="2333034"/>
          </a:xfrm>
        </p:grpSpPr>
        <p:grpSp>
          <p:nvGrpSpPr>
            <p:cNvPr id="337" name="Group 336">
              <a:extLst>
                <a:ext uri="{FF2B5EF4-FFF2-40B4-BE49-F238E27FC236}">
                  <a16:creationId xmlns:a16="http://schemas.microsoft.com/office/drawing/2014/main" id="{BF253BCD-0D14-4044-C9AD-1C3A2A9667A8}"/>
                </a:ext>
              </a:extLst>
            </p:cNvPr>
            <p:cNvGrpSpPr/>
            <p:nvPr/>
          </p:nvGrpSpPr>
          <p:grpSpPr>
            <a:xfrm>
              <a:off x="3392780" y="8096699"/>
              <a:ext cx="8261571" cy="2333034"/>
              <a:chOff x="5715000" y="5924549"/>
              <a:chExt cx="7791451" cy="2200274"/>
            </a:xfrm>
            <a:solidFill>
              <a:schemeClr val="bg1">
                <a:lumMod val="95000"/>
              </a:schemeClr>
            </a:solidFill>
            <a:effectLst>
              <a:outerShdw blurRad="190500" dist="127000" dir="5400000" algn="t" rotWithShape="0">
                <a:prstClr val="black">
                  <a:alpha val="15000"/>
                </a:prstClr>
              </a:outerShdw>
            </a:effectLst>
          </p:grpSpPr>
          <p:sp>
            <p:nvSpPr>
              <p:cNvPr id="343" name="Freeform: Shape 342">
                <a:extLst>
                  <a:ext uri="{FF2B5EF4-FFF2-40B4-BE49-F238E27FC236}">
                    <a16:creationId xmlns:a16="http://schemas.microsoft.com/office/drawing/2014/main" id="{AA1D0D21-59DE-19B2-1808-38A52EBE71BF}"/>
                  </a:ext>
                </a:extLst>
              </p:cNvPr>
              <p:cNvSpPr/>
              <p:nvPr/>
            </p:nvSpPr>
            <p:spPr>
              <a:xfrm>
                <a:off x="8362950" y="5924550"/>
                <a:ext cx="5143501" cy="1695451"/>
              </a:xfrm>
              <a:custGeom>
                <a:avLst/>
                <a:gdLst>
                  <a:gd name="connsiteX0" fmla="*/ 0 w 5143501"/>
                  <a:gd name="connsiteY0" fmla="*/ 0 h 1695451"/>
                  <a:gd name="connsiteX1" fmla="*/ 5143501 w 5143501"/>
                  <a:gd name="connsiteY1" fmla="*/ 0 h 1695451"/>
                  <a:gd name="connsiteX2" fmla="*/ 5143501 w 5143501"/>
                  <a:gd name="connsiteY2" fmla="*/ 1268739 h 1695451"/>
                  <a:gd name="connsiteX3" fmla="*/ 4716789 w 5143501"/>
                  <a:gd name="connsiteY3" fmla="*/ 1695451 h 1695451"/>
                  <a:gd name="connsiteX4" fmla="*/ 0 w 5143501"/>
                  <a:gd name="connsiteY4" fmla="*/ 1695451 h 1695451"/>
                  <a:gd name="connsiteX5" fmla="*/ 0 w 5143501"/>
                  <a:gd name="connsiteY5" fmla="*/ 1652587 h 1695451"/>
                  <a:gd name="connsiteX6" fmla="*/ 0 w 5143501"/>
                  <a:gd name="connsiteY6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3501" h="1695451">
                    <a:moveTo>
                      <a:pt x="0" y="0"/>
                    </a:moveTo>
                    <a:lnTo>
                      <a:pt x="5143501" y="0"/>
                    </a:lnTo>
                    <a:lnTo>
                      <a:pt x="5143501" y="1268739"/>
                    </a:lnTo>
                    <a:cubicBezTo>
                      <a:pt x="5143501" y="1504406"/>
                      <a:pt x="4952456" y="1695451"/>
                      <a:pt x="4716789" y="1695451"/>
                    </a:cubicBezTo>
                    <a:lnTo>
                      <a:pt x="0" y="1695451"/>
                    </a:lnTo>
                    <a:lnTo>
                      <a:pt x="0" y="165258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90000"/>
                  <a:lumOff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44" name="Freeform: Shape 343">
                <a:extLst>
                  <a:ext uri="{FF2B5EF4-FFF2-40B4-BE49-F238E27FC236}">
                    <a16:creationId xmlns:a16="http://schemas.microsoft.com/office/drawing/2014/main" id="{8DB3347A-DB77-42E7-D3C2-3952E54A231D}"/>
                  </a:ext>
                </a:extLst>
              </p:cNvPr>
              <p:cNvSpPr/>
              <p:nvPr/>
            </p:nvSpPr>
            <p:spPr>
              <a:xfrm>
                <a:off x="5715000" y="5924550"/>
                <a:ext cx="1766884" cy="1695451"/>
              </a:xfrm>
              <a:custGeom>
                <a:avLst/>
                <a:gdLst>
                  <a:gd name="connsiteX0" fmla="*/ 0 w 1766884"/>
                  <a:gd name="connsiteY0" fmla="*/ 0 h 1695451"/>
                  <a:gd name="connsiteX1" fmla="*/ 1766884 w 1766884"/>
                  <a:gd name="connsiteY1" fmla="*/ 0 h 1695451"/>
                  <a:gd name="connsiteX2" fmla="*/ 1766884 w 1766884"/>
                  <a:gd name="connsiteY2" fmla="*/ 1695451 h 1695451"/>
                  <a:gd name="connsiteX3" fmla="*/ 426712 w 1766884"/>
                  <a:gd name="connsiteY3" fmla="*/ 1695451 h 1695451"/>
                  <a:gd name="connsiteX4" fmla="*/ 0 w 1766884"/>
                  <a:gd name="connsiteY4" fmla="*/ 1268739 h 1695451"/>
                  <a:gd name="connsiteX5" fmla="*/ 0 w 1766884"/>
                  <a:gd name="connsiteY5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66884" h="1695451">
                    <a:moveTo>
                      <a:pt x="0" y="0"/>
                    </a:moveTo>
                    <a:lnTo>
                      <a:pt x="1766884" y="0"/>
                    </a:lnTo>
                    <a:lnTo>
                      <a:pt x="1766884" y="1695451"/>
                    </a:lnTo>
                    <a:lnTo>
                      <a:pt x="426712" y="1695451"/>
                    </a:lnTo>
                    <a:cubicBezTo>
                      <a:pt x="191045" y="1695451"/>
                      <a:pt x="0" y="1504406"/>
                      <a:pt x="0" y="1268739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90000"/>
                  <a:lumOff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45" name="Freeform: Shape 344">
                <a:extLst>
                  <a:ext uri="{FF2B5EF4-FFF2-40B4-BE49-F238E27FC236}">
                    <a16:creationId xmlns:a16="http://schemas.microsoft.com/office/drawing/2014/main" id="{4D6EC85E-1941-143A-95AB-4E0A3C1BB616}"/>
                  </a:ext>
                </a:extLst>
              </p:cNvPr>
              <p:cNvSpPr/>
              <p:nvPr/>
            </p:nvSpPr>
            <p:spPr>
              <a:xfrm>
                <a:off x="7481885" y="5924550"/>
                <a:ext cx="438151" cy="2194319"/>
              </a:xfrm>
              <a:custGeom>
                <a:avLst/>
                <a:gdLst>
                  <a:gd name="connsiteX0" fmla="*/ 0 w 438151"/>
                  <a:gd name="connsiteY0" fmla="*/ 0 h 2194319"/>
                  <a:gd name="connsiteX1" fmla="*/ 438151 w 438151"/>
                  <a:gd name="connsiteY1" fmla="*/ 0 h 2194319"/>
                  <a:gd name="connsiteX2" fmla="*/ 438151 w 438151"/>
                  <a:gd name="connsiteY2" fmla="*/ 1652587 h 2194319"/>
                  <a:gd name="connsiteX3" fmla="*/ 438151 w 438151"/>
                  <a:gd name="connsiteY3" fmla="*/ 1695451 h 2194319"/>
                  <a:gd name="connsiteX4" fmla="*/ 438151 w 438151"/>
                  <a:gd name="connsiteY4" fmla="*/ 2194319 h 2194319"/>
                  <a:gd name="connsiteX5" fmla="*/ 39056 w 438151"/>
                  <a:gd name="connsiteY5" fmla="*/ 1695451 h 2194319"/>
                  <a:gd name="connsiteX6" fmla="*/ 0 w 438151"/>
                  <a:gd name="connsiteY6" fmla="*/ 1695451 h 2194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8151" h="2194319">
                    <a:moveTo>
                      <a:pt x="0" y="0"/>
                    </a:moveTo>
                    <a:lnTo>
                      <a:pt x="438151" y="0"/>
                    </a:lnTo>
                    <a:lnTo>
                      <a:pt x="438151" y="1652587"/>
                    </a:lnTo>
                    <a:lnTo>
                      <a:pt x="438151" y="1695451"/>
                    </a:lnTo>
                    <a:lnTo>
                      <a:pt x="438151" y="2194319"/>
                    </a:lnTo>
                    <a:lnTo>
                      <a:pt x="39056" y="1695451"/>
                    </a:lnTo>
                    <a:lnTo>
                      <a:pt x="0" y="1695451"/>
                    </a:lnTo>
                    <a:close/>
                  </a:path>
                </a:pathLst>
              </a:custGeom>
              <a:solidFill>
                <a:schemeClr val="bg2">
                  <a:lumMod val="90000"/>
                  <a:lumOff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46" name="Freeform: Shape 345">
                <a:extLst>
                  <a:ext uri="{FF2B5EF4-FFF2-40B4-BE49-F238E27FC236}">
                    <a16:creationId xmlns:a16="http://schemas.microsoft.com/office/drawing/2014/main" id="{24750A05-9C2F-F715-7E42-D5B69C45732F}"/>
                  </a:ext>
                </a:extLst>
              </p:cNvPr>
              <p:cNvSpPr/>
              <p:nvPr/>
            </p:nvSpPr>
            <p:spPr>
              <a:xfrm>
                <a:off x="7920035" y="5924549"/>
                <a:ext cx="442915" cy="2200274"/>
              </a:xfrm>
              <a:custGeom>
                <a:avLst/>
                <a:gdLst>
                  <a:gd name="connsiteX0" fmla="*/ 442915 w 442915"/>
                  <a:gd name="connsiteY0" fmla="*/ 1652587 h 2200274"/>
                  <a:gd name="connsiteX1" fmla="*/ 442915 w 442915"/>
                  <a:gd name="connsiteY1" fmla="*/ 1695451 h 2200274"/>
                  <a:gd name="connsiteX2" fmla="*/ 408624 w 442915"/>
                  <a:gd name="connsiteY2" fmla="*/ 1695451 h 2200274"/>
                  <a:gd name="connsiteX3" fmla="*/ 0 w 442915"/>
                  <a:gd name="connsiteY3" fmla="*/ 0 h 2200274"/>
                  <a:gd name="connsiteX4" fmla="*/ 4763 w 442915"/>
                  <a:gd name="connsiteY4" fmla="*/ 0 h 2200274"/>
                  <a:gd name="connsiteX5" fmla="*/ 442914 w 442915"/>
                  <a:gd name="connsiteY5" fmla="*/ 0 h 2200274"/>
                  <a:gd name="connsiteX6" fmla="*/ 442914 w 442915"/>
                  <a:gd name="connsiteY6" fmla="*/ 1652587 h 2200274"/>
                  <a:gd name="connsiteX7" fmla="*/ 408623 w 442915"/>
                  <a:gd name="connsiteY7" fmla="*/ 1695451 h 2200274"/>
                  <a:gd name="connsiteX8" fmla="*/ 408624 w 442915"/>
                  <a:gd name="connsiteY8" fmla="*/ 1695451 h 2200274"/>
                  <a:gd name="connsiteX9" fmla="*/ 4765 w 442915"/>
                  <a:gd name="connsiteY9" fmla="*/ 2200274 h 2200274"/>
                  <a:gd name="connsiteX10" fmla="*/ 4764 w 442915"/>
                  <a:gd name="connsiteY10" fmla="*/ 2200273 h 2200274"/>
                  <a:gd name="connsiteX11" fmla="*/ 1 w 442915"/>
                  <a:gd name="connsiteY11" fmla="*/ 2194319 h 2200274"/>
                  <a:gd name="connsiteX12" fmla="*/ 1 w 442915"/>
                  <a:gd name="connsiteY12" fmla="*/ 1695451 h 2200274"/>
                  <a:gd name="connsiteX13" fmla="*/ 0 w 442915"/>
                  <a:gd name="connsiteY13" fmla="*/ 1695451 h 2200274"/>
                  <a:gd name="connsiteX14" fmla="*/ 0 w 442915"/>
                  <a:gd name="connsiteY14" fmla="*/ 1652587 h 2200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42915" h="2200274">
                    <a:moveTo>
                      <a:pt x="442915" y="1652587"/>
                    </a:moveTo>
                    <a:lnTo>
                      <a:pt x="442915" y="1695451"/>
                    </a:lnTo>
                    <a:lnTo>
                      <a:pt x="408624" y="1695451"/>
                    </a:lnTo>
                    <a:close/>
                    <a:moveTo>
                      <a:pt x="0" y="0"/>
                    </a:moveTo>
                    <a:lnTo>
                      <a:pt x="4763" y="0"/>
                    </a:lnTo>
                    <a:lnTo>
                      <a:pt x="442914" y="0"/>
                    </a:lnTo>
                    <a:lnTo>
                      <a:pt x="442914" y="1652587"/>
                    </a:lnTo>
                    <a:lnTo>
                      <a:pt x="408623" y="1695451"/>
                    </a:lnTo>
                    <a:lnTo>
                      <a:pt x="408624" y="1695451"/>
                    </a:lnTo>
                    <a:lnTo>
                      <a:pt x="4765" y="2200274"/>
                    </a:lnTo>
                    <a:lnTo>
                      <a:pt x="4764" y="2200273"/>
                    </a:lnTo>
                    <a:lnTo>
                      <a:pt x="1" y="2194319"/>
                    </a:lnTo>
                    <a:lnTo>
                      <a:pt x="1" y="1695451"/>
                    </a:lnTo>
                    <a:lnTo>
                      <a:pt x="0" y="1695451"/>
                    </a:lnTo>
                    <a:lnTo>
                      <a:pt x="0" y="1652587"/>
                    </a:lnTo>
                    <a:close/>
                  </a:path>
                </a:pathLst>
              </a:custGeom>
              <a:solidFill>
                <a:schemeClr val="bg2">
                  <a:lumMod val="90000"/>
                  <a:lumOff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38" name="Group 337">
              <a:extLst>
                <a:ext uri="{FF2B5EF4-FFF2-40B4-BE49-F238E27FC236}">
                  <a16:creationId xmlns:a16="http://schemas.microsoft.com/office/drawing/2014/main" id="{50067985-60DC-DEE2-4CDE-0046D3691EE0}"/>
                </a:ext>
              </a:extLst>
            </p:cNvPr>
            <p:cNvGrpSpPr/>
            <p:nvPr/>
          </p:nvGrpSpPr>
          <p:grpSpPr>
            <a:xfrm>
              <a:off x="3392780" y="8096699"/>
              <a:ext cx="8261571" cy="2333034"/>
              <a:chOff x="5715000" y="5924549"/>
              <a:chExt cx="7791451" cy="2200274"/>
            </a:xfrm>
            <a:effectLst>
              <a:outerShdw blurRad="63500" dist="38100" dir="5400000" algn="t" rotWithShape="0">
                <a:prstClr val="black">
                  <a:alpha val="30000"/>
                </a:prstClr>
              </a:outerShdw>
            </a:effectLst>
          </p:grpSpPr>
          <p:sp>
            <p:nvSpPr>
              <p:cNvPr id="339" name="Freeform: Shape 338">
                <a:extLst>
                  <a:ext uri="{FF2B5EF4-FFF2-40B4-BE49-F238E27FC236}">
                    <a16:creationId xmlns:a16="http://schemas.microsoft.com/office/drawing/2014/main" id="{3AE96BAA-0ABD-D6F4-C7DF-C110E016B808}"/>
                  </a:ext>
                </a:extLst>
              </p:cNvPr>
              <p:cNvSpPr/>
              <p:nvPr/>
            </p:nvSpPr>
            <p:spPr>
              <a:xfrm>
                <a:off x="8362950" y="5924550"/>
                <a:ext cx="5143501" cy="1695451"/>
              </a:xfrm>
              <a:custGeom>
                <a:avLst/>
                <a:gdLst>
                  <a:gd name="connsiteX0" fmla="*/ 0 w 5143501"/>
                  <a:gd name="connsiteY0" fmla="*/ 0 h 1695451"/>
                  <a:gd name="connsiteX1" fmla="*/ 5143501 w 5143501"/>
                  <a:gd name="connsiteY1" fmla="*/ 0 h 1695451"/>
                  <a:gd name="connsiteX2" fmla="*/ 5143501 w 5143501"/>
                  <a:gd name="connsiteY2" fmla="*/ 1268739 h 1695451"/>
                  <a:gd name="connsiteX3" fmla="*/ 4716789 w 5143501"/>
                  <a:gd name="connsiteY3" fmla="*/ 1695451 h 1695451"/>
                  <a:gd name="connsiteX4" fmla="*/ 0 w 5143501"/>
                  <a:gd name="connsiteY4" fmla="*/ 1695451 h 1695451"/>
                  <a:gd name="connsiteX5" fmla="*/ 0 w 5143501"/>
                  <a:gd name="connsiteY5" fmla="*/ 1652587 h 1695451"/>
                  <a:gd name="connsiteX6" fmla="*/ 0 w 5143501"/>
                  <a:gd name="connsiteY6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3501" h="1695451">
                    <a:moveTo>
                      <a:pt x="0" y="0"/>
                    </a:moveTo>
                    <a:lnTo>
                      <a:pt x="5143501" y="0"/>
                    </a:lnTo>
                    <a:lnTo>
                      <a:pt x="5143501" y="1268739"/>
                    </a:lnTo>
                    <a:cubicBezTo>
                      <a:pt x="5143501" y="1504406"/>
                      <a:pt x="4952456" y="1695451"/>
                      <a:pt x="4716789" y="1695451"/>
                    </a:cubicBezTo>
                    <a:lnTo>
                      <a:pt x="0" y="1695451"/>
                    </a:lnTo>
                    <a:lnTo>
                      <a:pt x="0" y="165258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/>
              </a:p>
            </p:txBody>
          </p:sp>
          <p:sp>
            <p:nvSpPr>
              <p:cNvPr id="340" name="Freeform: Shape 339">
                <a:extLst>
                  <a:ext uri="{FF2B5EF4-FFF2-40B4-BE49-F238E27FC236}">
                    <a16:creationId xmlns:a16="http://schemas.microsoft.com/office/drawing/2014/main" id="{8FF0F849-EDE0-FED9-1E8F-ED681C1A4BD8}"/>
                  </a:ext>
                </a:extLst>
              </p:cNvPr>
              <p:cNvSpPr/>
              <p:nvPr/>
            </p:nvSpPr>
            <p:spPr>
              <a:xfrm>
                <a:off x="5715000" y="5924550"/>
                <a:ext cx="1766884" cy="1695451"/>
              </a:xfrm>
              <a:custGeom>
                <a:avLst/>
                <a:gdLst>
                  <a:gd name="connsiteX0" fmla="*/ 0 w 1766884"/>
                  <a:gd name="connsiteY0" fmla="*/ 0 h 1695451"/>
                  <a:gd name="connsiteX1" fmla="*/ 1766884 w 1766884"/>
                  <a:gd name="connsiteY1" fmla="*/ 0 h 1695451"/>
                  <a:gd name="connsiteX2" fmla="*/ 1766884 w 1766884"/>
                  <a:gd name="connsiteY2" fmla="*/ 1695451 h 1695451"/>
                  <a:gd name="connsiteX3" fmla="*/ 426712 w 1766884"/>
                  <a:gd name="connsiteY3" fmla="*/ 1695451 h 1695451"/>
                  <a:gd name="connsiteX4" fmla="*/ 0 w 1766884"/>
                  <a:gd name="connsiteY4" fmla="*/ 1268739 h 1695451"/>
                  <a:gd name="connsiteX5" fmla="*/ 0 w 1766884"/>
                  <a:gd name="connsiteY5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66884" h="1695451">
                    <a:moveTo>
                      <a:pt x="0" y="0"/>
                    </a:moveTo>
                    <a:lnTo>
                      <a:pt x="1766884" y="0"/>
                    </a:lnTo>
                    <a:lnTo>
                      <a:pt x="1766884" y="1695451"/>
                    </a:lnTo>
                    <a:lnTo>
                      <a:pt x="426712" y="1695451"/>
                    </a:lnTo>
                    <a:cubicBezTo>
                      <a:pt x="191045" y="1695451"/>
                      <a:pt x="0" y="1504406"/>
                      <a:pt x="0" y="1268739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90000"/>
                  <a:lumOff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41" name="Freeform: Shape 340">
                <a:extLst>
                  <a:ext uri="{FF2B5EF4-FFF2-40B4-BE49-F238E27FC236}">
                    <a16:creationId xmlns:a16="http://schemas.microsoft.com/office/drawing/2014/main" id="{C2F93C70-3C34-465E-1D38-3EC014D28AA5}"/>
                  </a:ext>
                </a:extLst>
              </p:cNvPr>
              <p:cNvSpPr/>
              <p:nvPr/>
            </p:nvSpPr>
            <p:spPr>
              <a:xfrm>
                <a:off x="7481885" y="5924550"/>
                <a:ext cx="438151" cy="2194319"/>
              </a:xfrm>
              <a:custGeom>
                <a:avLst/>
                <a:gdLst>
                  <a:gd name="connsiteX0" fmla="*/ 0 w 438151"/>
                  <a:gd name="connsiteY0" fmla="*/ 0 h 2194319"/>
                  <a:gd name="connsiteX1" fmla="*/ 438151 w 438151"/>
                  <a:gd name="connsiteY1" fmla="*/ 0 h 2194319"/>
                  <a:gd name="connsiteX2" fmla="*/ 438151 w 438151"/>
                  <a:gd name="connsiteY2" fmla="*/ 1652587 h 2194319"/>
                  <a:gd name="connsiteX3" fmla="*/ 438151 w 438151"/>
                  <a:gd name="connsiteY3" fmla="*/ 1695451 h 2194319"/>
                  <a:gd name="connsiteX4" fmla="*/ 438151 w 438151"/>
                  <a:gd name="connsiteY4" fmla="*/ 2194319 h 2194319"/>
                  <a:gd name="connsiteX5" fmla="*/ 39056 w 438151"/>
                  <a:gd name="connsiteY5" fmla="*/ 1695451 h 2194319"/>
                  <a:gd name="connsiteX6" fmla="*/ 0 w 438151"/>
                  <a:gd name="connsiteY6" fmla="*/ 1695451 h 2194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8151" h="2194319">
                    <a:moveTo>
                      <a:pt x="0" y="0"/>
                    </a:moveTo>
                    <a:lnTo>
                      <a:pt x="438151" y="0"/>
                    </a:lnTo>
                    <a:lnTo>
                      <a:pt x="438151" y="1652587"/>
                    </a:lnTo>
                    <a:lnTo>
                      <a:pt x="438151" y="1695451"/>
                    </a:lnTo>
                    <a:lnTo>
                      <a:pt x="438151" y="2194319"/>
                    </a:lnTo>
                    <a:lnTo>
                      <a:pt x="39056" y="1695451"/>
                    </a:lnTo>
                    <a:lnTo>
                      <a:pt x="0" y="1695451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42" name="Freeform: Shape 341">
                <a:extLst>
                  <a:ext uri="{FF2B5EF4-FFF2-40B4-BE49-F238E27FC236}">
                    <a16:creationId xmlns:a16="http://schemas.microsoft.com/office/drawing/2014/main" id="{E33677A2-2C31-8B1A-9C10-D8BC7BB49488}"/>
                  </a:ext>
                </a:extLst>
              </p:cNvPr>
              <p:cNvSpPr/>
              <p:nvPr/>
            </p:nvSpPr>
            <p:spPr>
              <a:xfrm>
                <a:off x="7920035" y="5924549"/>
                <a:ext cx="442915" cy="2200274"/>
              </a:xfrm>
              <a:custGeom>
                <a:avLst/>
                <a:gdLst>
                  <a:gd name="connsiteX0" fmla="*/ 442915 w 442915"/>
                  <a:gd name="connsiteY0" fmla="*/ 1652587 h 2200274"/>
                  <a:gd name="connsiteX1" fmla="*/ 442915 w 442915"/>
                  <a:gd name="connsiteY1" fmla="*/ 1695451 h 2200274"/>
                  <a:gd name="connsiteX2" fmla="*/ 408624 w 442915"/>
                  <a:gd name="connsiteY2" fmla="*/ 1695451 h 2200274"/>
                  <a:gd name="connsiteX3" fmla="*/ 0 w 442915"/>
                  <a:gd name="connsiteY3" fmla="*/ 0 h 2200274"/>
                  <a:gd name="connsiteX4" fmla="*/ 4763 w 442915"/>
                  <a:gd name="connsiteY4" fmla="*/ 0 h 2200274"/>
                  <a:gd name="connsiteX5" fmla="*/ 442914 w 442915"/>
                  <a:gd name="connsiteY5" fmla="*/ 0 h 2200274"/>
                  <a:gd name="connsiteX6" fmla="*/ 442914 w 442915"/>
                  <a:gd name="connsiteY6" fmla="*/ 1652587 h 2200274"/>
                  <a:gd name="connsiteX7" fmla="*/ 408623 w 442915"/>
                  <a:gd name="connsiteY7" fmla="*/ 1695451 h 2200274"/>
                  <a:gd name="connsiteX8" fmla="*/ 408624 w 442915"/>
                  <a:gd name="connsiteY8" fmla="*/ 1695451 h 2200274"/>
                  <a:gd name="connsiteX9" fmla="*/ 4765 w 442915"/>
                  <a:gd name="connsiteY9" fmla="*/ 2200274 h 2200274"/>
                  <a:gd name="connsiteX10" fmla="*/ 4764 w 442915"/>
                  <a:gd name="connsiteY10" fmla="*/ 2200273 h 2200274"/>
                  <a:gd name="connsiteX11" fmla="*/ 1 w 442915"/>
                  <a:gd name="connsiteY11" fmla="*/ 2194319 h 2200274"/>
                  <a:gd name="connsiteX12" fmla="*/ 1 w 442915"/>
                  <a:gd name="connsiteY12" fmla="*/ 1695451 h 2200274"/>
                  <a:gd name="connsiteX13" fmla="*/ 0 w 442915"/>
                  <a:gd name="connsiteY13" fmla="*/ 1695451 h 2200274"/>
                  <a:gd name="connsiteX14" fmla="*/ 0 w 442915"/>
                  <a:gd name="connsiteY14" fmla="*/ 1652587 h 2200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42915" h="2200274">
                    <a:moveTo>
                      <a:pt x="442915" y="1652587"/>
                    </a:moveTo>
                    <a:lnTo>
                      <a:pt x="442915" y="1695451"/>
                    </a:lnTo>
                    <a:lnTo>
                      <a:pt x="408624" y="1695451"/>
                    </a:lnTo>
                    <a:close/>
                    <a:moveTo>
                      <a:pt x="0" y="0"/>
                    </a:moveTo>
                    <a:lnTo>
                      <a:pt x="4763" y="0"/>
                    </a:lnTo>
                    <a:lnTo>
                      <a:pt x="442914" y="0"/>
                    </a:lnTo>
                    <a:lnTo>
                      <a:pt x="442914" y="1652587"/>
                    </a:lnTo>
                    <a:lnTo>
                      <a:pt x="408623" y="1695451"/>
                    </a:lnTo>
                    <a:lnTo>
                      <a:pt x="408624" y="1695451"/>
                    </a:lnTo>
                    <a:lnTo>
                      <a:pt x="4765" y="2200274"/>
                    </a:lnTo>
                    <a:lnTo>
                      <a:pt x="4764" y="2200273"/>
                    </a:lnTo>
                    <a:lnTo>
                      <a:pt x="1" y="2194319"/>
                    </a:lnTo>
                    <a:lnTo>
                      <a:pt x="1" y="1695451"/>
                    </a:lnTo>
                    <a:lnTo>
                      <a:pt x="0" y="1695451"/>
                    </a:lnTo>
                    <a:lnTo>
                      <a:pt x="0" y="1652587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347" name="Group 346">
            <a:extLst>
              <a:ext uri="{FF2B5EF4-FFF2-40B4-BE49-F238E27FC236}">
                <a16:creationId xmlns:a16="http://schemas.microsoft.com/office/drawing/2014/main" id="{5C9BD887-BCFA-A779-5583-F180DFF05C73}"/>
              </a:ext>
            </a:extLst>
          </p:cNvPr>
          <p:cNvGrpSpPr/>
          <p:nvPr/>
        </p:nvGrpSpPr>
        <p:grpSpPr>
          <a:xfrm>
            <a:off x="7063765" y="8536359"/>
            <a:ext cx="3839596" cy="1028069"/>
            <a:chOff x="7063765" y="8536359"/>
            <a:chExt cx="3839596" cy="1028069"/>
          </a:xfrm>
        </p:grpSpPr>
        <p:sp>
          <p:nvSpPr>
            <p:cNvPr id="348" name="Google Shape;611;p22">
              <a:extLst>
                <a:ext uri="{FF2B5EF4-FFF2-40B4-BE49-F238E27FC236}">
                  <a16:creationId xmlns:a16="http://schemas.microsoft.com/office/drawing/2014/main" id="{F56A6A01-C9E1-907A-16EE-A2839972207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45207" y="8536359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TEAM LEAD</a:t>
              </a:r>
              <a:endParaRPr lang="en-US" altLang="en-US" sz="20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endParaRPr>
            </a:p>
          </p:txBody>
        </p:sp>
        <p:sp>
          <p:nvSpPr>
            <p:cNvPr id="349" name="Google Shape;626;p22">
              <a:extLst>
                <a:ext uri="{FF2B5EF4-FFF2-40B4-BE49-F238E27FC236}">
                  <a16:creationId xmlns:a16="http://schemas.microsoft.com/office/drawing/2014/main" id="{7EE1FF81-D7E2-5CE1-6FBB-EE94EE5C132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063765" y="8890154"/>
              <a:ext cx="3658154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en-US" sz="1600" b="1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Dẫn</a:t>
              </a:r>
              <a:r>
                <a:rPr lang="en-US" sz="1600" b="1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b="1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Dắt</a:t>
              </a:r>
              <a:r>
                <a:rPr lang="en-US" sz="1600" b="1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b="1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Nhóm</a:t>
              </a:r>
              <a:r>
                <a:rPr lang="en-US" sz="1600" b="1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: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Gắn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kết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,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truyền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cảm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hứng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cho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tập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thể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.</a:t>
              </a:r>
              <a:endParaRPr lang="en-US" altLang="en-US" sz="16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350" name="Group 349">
            <a:extLst>
              <a:ext uri="{FF2B5EF4-FFF2-40B4-BE49-F238E27FC236}">
                <a16:creationId xmlns:a16="http://schemas.microsoft.com/office/drawing/2014/main" id="{28E9F82D-D9F7-00CB-4119-E25B421E134D}"/>
              </a:ext>
            </a:extLst>
          </p:cNvPr>
          <p:cNvGrpSpPr/>
          <p:nvPr/>
        </p:nvGrpSpPr>
        <p:grpSpPr>
          <a:xfrm>
            <a:off x="4204609" y="8439330"/>
            <a:ext cx="1671266" cy="997533"/>
            <a:chOff x="2093792" y="4580405"/>
            <a:chExt cx="2009551" cy="940769"/>
          </a:xfrm>
        </p:grpSpPr>
        <p:sp>
          <p:nvSpPr>
            <p:cNvPr id="351" name="Google Shape;611;p22">
              <a:extLst>
                <a:ext uri="{FF2B5EF4-FFF2-40B4-BE49-F238E27FC236}">
                  <a16:creationId xmlns:a16="http://schemas.microsoft.com/office/drawing/2014/main" id="{3BF0A88F-8833-E41F-1133-898DB355DB3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3792" y="4580405"/>
              <a:ext cx="2009551" cy="385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2400" dirty="0">
                  <a:solidFill>
                    <a:schemeClr val="bg1">
                      <a:lumMod val="65000"/>
                    </a:schemeClr>
                  </a:solidFill>
                  <a:latin typeface="+mn-lt"/>
                  <a:cs typeface="Open Sans" panose="020B0606030504020204" pitchFamily="34" charset="0"/>
                  <a:sym typeface="Open Sans" panose="020B0606030504020204" pitchFamily="34" charset="0"/>
                </a:rPr>
                <a:t>STEP</a:t>
              </a:r>
              <a:endParaRPr lang="en-US" altLang="en-US" sz="2000" dirty="0">
                <a:solidFill>
                  <a:schemeClr val="bg1">
                    <a:lumMod val="65000"/>
                  </a:schemeClr>
                </a:solidFill>
                <a:latin typeface="+mn-lt"/>
              </a:endParaRPr>
            </a:p>
          </p:txBody>
        </p:sp>
        <p:sp>
          <p:nvSpPr>
            <p:cNvPr id="352" name="Google Shape;611;p22">
              <a:extLst>
                <a:ext uri="{FF2B5EF4-FFF2-40B4-BE49-F238E27FC236}">
                  <a16:creationId xmlns:a16="http://schemas.microsoft.com/office/drawing/2014/main" id="{F11B2741-C0AC-023D-ED33-747C20C4E0A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3792" y="4828152"/>
              <a:ext cx="2009551" cy="6930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bg1">
                      <a:lumMod val="65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02</a:t>
              </a:r>
              <a:endParaRPr lang="en-US" altLang="en-US" sz="6000" b="1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353" name="Group 352">
            <a:extLst>
              <a:ext uri="{FF2B5EF4-FFF2-40B4-BE49-F238E27FC236}">
                <a16:creationId xmlns:a16="http://schemas.microsoft.com/office/drawing/2014/main" id="{737F659E-664E-6E7E-3E35-ADAC433879C3}"/>
              </a:ext>
            </a:extLst>
          </p:cNvPr>
          <p:cNvGrpSpPr/>
          <p:nvPr/>
        </p:nvGrpSpPr>
        <p:grpSpPr>
          <a:xfrm>
            <a:off x="5606121" y="5986452"/>
            <a:ext cx="8261571" cy="2333034"/>
            <a:chOff x="4996521" y="5986452"/>
            <a:chExt cx="8261571" cy="2333034"/>
          </a:xfrm>
        </p:grpSpPr>
        <p:grpSp>
          <p:nvGrpSpPr>
            <p:cNvPr id="354" name="Group 353">
              <a:extLst>
                <a:ext uri="{FF2B5EF4-FFF2-40B4-BE49-F238E27FC236}">
                  <a16:creationId xmlns:a16="http://schemas.microsoft.com/office/drawing/2014/main" id="{829A1FF7-533F-6417-9C6F-5F147A216249}"/>
                </a:ext>
              </a:extLst>
            </p:cNvPr>
            <p:cNvGrpSpPr/>
            <p:nvPr/>
          </p:nvGrpSpPr>
          <p:grpSpPr>
            <a:xfrm>
              <a:off x="4996521" y="5986452"/>
              <a:ext cx="8261571" cy="2333034"/>
              <a:chOff x="5715000" y="5924549"/>
              <a:chExt cx="7791451" cy="2200274"/>
            </a:xfrm>
            <a:solidFill>
              <a:schemeClr val="bg1">
                <a:lumMod val="95000"/>
              </a:schemeClr>
            </a:solidFill>
            <a:effectLst>
              <a:outerShdw blurRad="190500" dist="127000" dir="5400000" algn="t" rotWithShape="0">
                <a:prstClr val="black">
                  <a:alpha val="15000"/>
                </a:prstClr>
              </a:outerShdw>
            </a:effectLst>
          </p:grpSpPr>
          <p:sp>
            <p:nvSpPr>
              <p:cNvPr id="360" name="Freeform: Shape 359">
                <a:extLst>
                  <a:ext uri="{FF2B5EF4-FFF2-40B4-BE49-F238E27FC236}">
                    <a16:creationId xmlns:a16="http://schemas.microsoft.com/office/drawing/2014/main" id="{0BEEED19-4F58-5F65-4FAA-A5DFF5167A89}"/>
                  </a:ext>
                </a:extLst>
              </p:cNvPr>
              <p:cNvSpPr/>
              <p:nvPr/>
            </p:nvSpPr>
            <p:spPr>
              <a:xfrm>
                <a:off x="8362950" y="5924550"/>
                <a:ext cx="5143501" cy="1695451"/>
              </a:xfrm>
              <a:custGeom>
                <a:avLst/>
                <a:gdLst>
                  <a:gd name="connsiteX0" fmla="*/ 0 w 5143501"/>
                  <a:gd name="connsiteY0" fmla="*/ 0 h 1695451"/>
                  <a:gd name="connsiteX1" fmla="*/ 5143501 w 5143501"/>
                  <a:gd name="connsiteY1" fmla="*/ 0 h 1695451"/>
                  <a:gd name="connsiteX2" fmla="*/ 5143501 w 5143501"/>
                  <a:gd name="connsiteY2" fmla="*/ 1268739 h 1695451"/>
                  <a:gd name="connsiteX3" fmla="*/ 4716789 w 5143501"/>
                  <a:gd name="connsiteY3" fmla="*/ 1695451 h 1695451"/>
                  <a:gd name="connsiteX4" fmla="*/ 0 w 5143501"/>
                  <a:gd name="connsiteY4" fmla="*/ 1695451 h 1695451"/>
                  <a:gd name="connsiteX5" fmla="*/ 0 w 5143501"/>
                  <a:gd name="connsiteY5" fmla="*/ 1652587 h 1695451"/>
                  <a:gd name="connsiteX6" fmla="*/ 0 w 5143501"/>
                  <a:gd name="connsiteY6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3501" h="1695451">
                    <a:moveTo>
                      <a:pt x="0" y="0"/>
                    </a:moveTo>
                    <a:lnTo>
                      <a:pt x="5143501" y="0"/>
                    </a:lnTo>
                    <a:lnTo>
                      <a:pt x="5143501" y="1268739"/>
                    </a:lnTo>
                    <a:cubicBezTo>
                      <a:pt x="5143501" y="1504406"/>
                      <a:pt x="4952456" y="1695451"/>
                      <a:pt x="4716789" y="1695451"/>
                    </a:cubicBezTo>
                    <a:lnTo>
                      <a:pt x="0" y="1695451"/>
                    </a:lnTo>
                    <a:lnTo>
                      <a:pt x="0" y="165258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90000"/>
                  <a:lumOff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61" name="Freeform: Shape 360">
                <a:extLst>
                  <a:ext uri="{FF2B5EF4-FFF2-40B4-BE49-F238E27FC236}">
                    <a16:creationId xmlns:a16="http://schemas.microsoft.com/office/drawing/2014/main" id="{C63B9A5F-3926-B679-99B2-79D230484FDF}"/>
                  </a:ext>
                </a:extLst>
              </p:cNvPr>
              <p:cNvSpPr/>
              <p:nvPr/>
            </p:nvSpPr>
            <p:spPr>
              <a:xfrm>
                <a:off x="5715000" y="5924550"/>
                <a:ext cx="1766884" cy="1695451"/>
              </a:xfrm>
              <a:custGeom>
                <a:avLst/>
                <a:gdLst>
                  <a:gd name="connsiteX0" fmla="*/ 0 w 1766884"/>
                  <a:gd name="connsiteY0" fmla="*/ 0 h 1695451"/>
                  <a:gd name="connsiteX1" fmla="*/ 1766884 w 1766884"/>
                  <a:gd name="connsiteY1" fmla="*/ 0 h 1695451"/>
                  <a:gd name="connsiteX2" fmla="*/ 1766884 w 1766884"/>
                  <a:gd name="connsiteY2" fmla="*/ 1695451 h 1695451"/>
                  <a:gd name="connsiteX3" fmla="*/ 426712 w 1766884"/>
                  <a:gd name="connsiteY3" fmla="*/ 1695451 h 1695451"/>
                  <a:gd name="connsiteX4" fmla="*/ 0 w 1766884"/>
                  <a:gd name="connsiteY4" fmla="*/ 1268739 h 1695451"/>
                  <a:gd name="connsiteX5" fmla="*/ 0 w 1766884"/>
                  <a:gd name="connsiteY5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66884" h="1695451">
                    <a:moveTo>
                      <a:pt x="0" y="0"/>
                    </a:moveTo>
                    <a:lnTo>
                      <a:pt x="1766884" y="0"/>
                    </a:lnTo>
                    <a:lnTo>
                      <a:pt x="1766884" y="1695451"/>
                    </a:lnTo>
                    <a:lnTo>
                      <a:pt x="426712" y="1695451"/>
                    </a:lnTo>
                    <a:cubicBezTo>
                      <a:pt x="191045" y="1695451"/>
                      <a:pt x="0" y="1504406"/>
                      <a:pt x="0" y="1268739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90000"/>
                  <a:lumOff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62" name="Freeform: Shape 361">
                <a:extLst>
                  <a:ext uri="{FF2B5EF4-FFF2-40B4-BE49-F238E27FC236}">
                    <a16:creationId xmlns:a16="http://schemas.microsoft.com/office/drawing/2014/main" id="{49B53286-2FBD-28CE-1847-1149DF4AD120}"/>
                  </a:ext>
                </a:extLst>
              </p:cNvPr>
              <p:cNvSpPr/>
              <p:nvPr/>
            </p:nvSpPr>
            <p:spPr>
              <a:xfrm>
                <a:off x="7481885" y="5924550"/>
                <a:ext cx="438151" cy="2194319"/>
              </a:xfrm>
              <a:custGeom>
                <a:avLst/>
                <a:gdLst>
                  <a:gd name="connsiteX0" fmla="*/ 0 w 438151"/>
                  <a:gd name="connsiteY0" fmla="*/ 0 h 2194319"/>
                  <a:gd name="connsiteX1" fmla="*/ 438151 w 438151"/>
                  <a:gd name="connsiteY1" fmla="*/ 0 h 2194319"/>
                  <a:gd name="connsiteX2" fmla="*/ 438151 w 438151"/>
                  <a:gd name="connsiteY2" fmla="*/ 1652587 h 2194319"/>
                  <a:gd name="connsiteX3" fmla="*/ 438151 w 438151"/>
                  <a:gd name="connsiteY3" fmla="*/ 1695451 h 2194319"/>
                  <a:gd name="connsiteX4" fmla="*/ 438151 w 438151"/>
                  <a:gd name="connsiteY4" fmla="*/ 2194319 h 2194319"/>
                  <a:gd name="connsiteX5" fmla="*/ 39056 w 438151"/>
                  <a:gd name="connsiteY5" fmla="*/ 1695451 h 2194319"/>
                  <a:gd name="connsiteX6" fmla="*/ 0 w 438151"/>
                  <a:gd name="connsiteY6" fmla="*/ 1695451 h 2194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8151" h="2194319">
                    <a:moveTo>
                      <a:pt x="0" y="0"/>
                    </a:moveTo>
                    <a:lnTo>
                      <a:pt x="438151" y="0"/>
                    </a:lnTo>
                    <a:lnTo>
                      <a:pt x="438151" y="1652587"/>
                    </a:lnTo>
                    <a:lnTo>
                      <a:pt x="438151" y="1695451"/>
                    </a:lnTo>
                    <a:lnTo>
                      <a:pt x="438151" y="2194319"/>
                    </a:lnTo>
                    <a:lnTo>
                      <a:pt x="39056" y="1695451"/>
                    </a:lnTo>
                    <a:lnTo>
                      <a:pt x="0" y="1695451"/>
                    </a:lnTo>
                    <a:close/>
                  </a:path>
                </a:pathLst>
              </a:custGeom>
              <a:solidFill>
                <a:schemeClr val="bg2">
                  <a:lumMod val="90000"/>
                  <a:lumOff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63" name="Freeform: Shape 362">
                <a:extLst>
                  <a:ext uri="{FF2B5EF4-FFF2-40B4-BE49-F238E27FC236}">
                    <a16:creationId xmlns:a16="http://schemas.microsoft.com/office/drawing/2014/main" id="{86BBF719-3696-E1E9-FFED-433A4BD356DA}"/>
                  </a:ext>
                </a:extLst>
              </p:cNvPr>
              <p:cNvSpPr/>
              <p:nvPr/>
            </p:nvSpPr>
            <p:spPr>
              <a:xfrm>
                <a:off x="7920035" y="5924549"/>
                <a:ext cx="442915" cy="2200274"/>
              </a:xfrm>
              <a:custGeom>
                <a:avLst/>
                <a:gdLst>
                  <a:gd name="connsiteX0" fmla="*/ 442915 w 442915"/>
                  <a:gd name="connsiteY0" fmla="*/ 1652587 h 2200274"/>
                  <a:gd name="connsiteX1" fmla="*/ 442915 w 442915"/>
                  <a:gd name="connsiteY1" fmla="*/ 1695451 h 2200274"/>
                  <a:gd name="connsiteX2" fmla="*/ 408624 w 442915"/>
                  <a:gd name="connsiteY2" fmla="*/ 1695451 h 2200274"/>
                  <a:gd name="connsiteX3" fmla="*/ 0 w 442915"/>
                  <a:gd name="connsiteY3" fmla="*/ 0 h 2200274"/>
                  <a:gd name="connsiteX4" fmla="*/ 4763 w 442915"/>
                  <a:gd name="connsiteY4" fmla="*/ 0 h 2200274"/>
                  <a:gd name="connsiteX5" fmla="*/ 442914 w 442915"/>
                  <a:gd name="connsiteY5" fmla="*/ 0 h 2200274"/>
                  <a:gd name="connsiteX6" fmla="*/ 442914 w 442915"/>
                  <a:gd name="connsiteY6" fmla="*/ 1652587 h 2200274"/>
                  <a:gd name="connsiteX7" fmla="*/ 408623 w 442915"/>
                  <a:gd name="connsiteY7" fmla="*/ 1695451 h 2200274"/>
                  <a:gd name="connsiteX8" fmla="*/ 408624 w 442915"/>
                  <a:gd name="connsiteY8" fmla="*/ 1695451 h 2200274"/>
                  <a:gd name="connsiteX9" fmla="*/ 4765 w 442915"/>
                  <a:gd name="connsiteY9" fmla="*/ 2200274 h 2200274"/>
                  <a:gd name="connsiteX10" fmla="*/ 4764 w 442915"/>
                  <a:gd name="connsiteY10" fmla="*/ 2200273 h 2200274"/>
                  <a:gd name="connsiteX11" fmla="*/ 1 w 442915"/>
                  <a:gd name="connsiteY11" fmla="*/ 2194319 h 2200274"/>
                  <a:gd name="connsiteX12" fmla="*/ 1 w 442915"/>
                  <a:gd name="connsiteY12" fmla="*/ 1695451 h 2200274"/>
                  <a:gd name="connsiteX13" fmla="*/ 0 w 442915"/>
                  <a:gd name="connsiteY13" fmla="*/ 1695451 h 2200274"/>
                  <a:gd name="connsiteX14" fmla="*/ 0 w 442915"/>
                  <a:gd name="connsiteY14" fmla="*/ 1652587 h 2200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42915" h="2200274">
                    <a:moveTo>
                      <a:pt x="442915" y="1652587"/>
                    </a:moveTo>
                    <a:lnTo>
                      <a:pt x="442915" y="1695451"/>
                    </a:lnTo>
                    <a:lnTo>
                      <a:pt x="408624" y="1695451"/>
                    </a:lnTo>
                    <a:close/>
                    <a:moveTo>
                      <a:pt x="0" y="0"/>
                    </a:moveTo>
                    <a:lnTo>
                      <a:pt x="4763" y="0"/>
                    </a:lnTo>
                    <a:lnTo>
                      <a:pt x="442914" y="0"/>
                    </a:lnTo>
                    <a:lnTo>
                      <a:pt x="442914" y="1652587"/>
                    </a:lnTo>
                    <a:lnTo>
                      <a:pt x="408623" y="1695451"/>
                    </a:lnTo>
                    <a:lnTo>
                      <a:pt x="408624" y="1695451"/>
                    </a:lnTo>
                    <a:lnTo>
                      <a:pt x="4765" y="2200274"/>
                    </a:lnTo>
                    <a:lnTo>
                      <a:pt x="4764" y="2200273"/>
                    </a:lnTo>
                    <a:lnTo>
                      <a:pt x="1" y="2194319"/>
                    </a:lnTo>
                    <a:lnTo>
                      <a:pt x="1" y="1695451"/>
                    </a:lnTo>
                    <a:lnTo>
                      <a:pt x="0" y="1695451"/>
                    </a:lnTo>
                    <a:lnTo>
                      <a:pt x="0" y="1652587"/>
                    </a:lnTo>
                    <a:close/>
                  </a:path>
                </a:pathLst>
              </a:custGeom>
              <a:solidFill>
                <a:schemeClr val="bg2">
                  <a:lumMod val="90000"/>
                  <a:lumOff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55" name="Group 354">
              <a:extLst>
                <a:ext uri="{FF2B5EF4-FFF2-40B4-BE49-F238E27FC236}">
                  <a16:creationId xmlns:a16="http://schemas.microsoft.com/office/drawing/2014/main" id="{D7FA8C9E-1265-B4A0-1E91-49AF0C15BBEE}"/>
                </a:ext>
              </a:extLst>
            </p:cNvPr>
            <p:cNvGrpSpPr/>
            <p:nvPr/>
          </p:nvGrpSpPr>
          <p:grpSpPr>
            <a:xfrm>
              <a:off x="4996521" y="5986452"/>
              <a:ext cx="8261571" cy="2333034"/>
              <a:chOff x="5715000" y="5924549"/>
              <a:chExt cx="7791451" cy="2200274"/>
            </a:xfrm>
            <a:effectLst>
              <a:outerShdw blurRad="63500" dist="38100" dir="5400000" algn="t" rotWithShape="0">
                <a:prstClr val="black">
                  <a:alpha val="30000"/>
                </a:prstClr>
              </a:outerShdw>
            </a:effectLst>
          </p:grpSpPr>
          <p:sp>
            <p:nvSpPr>
              <p:cNvPr id="356" name="Freeform: Shape 355">
                <a:extLst>
                  <a:ext uri="{FF2B5EF4-FFF2-40B4-BE49-F238E27FC236}">
                    <a16:creationId xmlns:a16="http://schemas.microsoft.com/office/drawing/2014/main" id="{DFDBACEE-D4F8-13A0-2E70-E5DCD8B9A1A5}"/>
                  </a:ext>
                </a:extLst>
              </p:cNvPr>
              <p:cNvSpPr/>
              <p:nvPr/>
            </p:nvSpPr>
            <p:spPr>
              <a:xfrm>
                <a:off x="8362950" y="5924550"/>
                <a:ext cx="5143501" cy="1695451"/>
              </a:xfrm>
              <a:custGeom>
                <a:avLst/>
                <a:gdLst>
                  <a:gd name="connsiteX0" fmla="*/ 0 w 5143501"/>
                  <a:gd name="connsiteY0" fmla="*/ 0 h 1695451"/>
                  <a:gd name="connsiteX1" fmla="*/ 5143501 w 5143501"/>
                  <a:gd name="connsiteY1" fmla="*/ 0 h 1695451"/>
                  <a:gd name="connsiteX2" fmla="*/ 5143501 w 5143501"/>
                  <a:gd name="connsiteY2" fmla="*/ 1268739 h 1695451"/>
                  <a:gd name="connsiteX3" fmla="*/ 4716789 w 5143501"/>
                  <a:gd name="connsiteY3" fmla="*/ 1695451 h 1695451"/>
                  <a:gd name="connsiteX4" fmla="*/ 0 w 5143501"/>
                  <a:gd name="connsiteY4" fmla="*/ 1695451 h 1695451"/>
                  <a:gd name="connsiteX5" fmla="*/ 0 w 5143501"/>
                  <a:gd name="connsiteY5" fmla="*/ 1652587 h 1695451"/>
                  <a:gd name="connsiteX6" fmla="*/ 0 w 5143501"/>
                  <a:gd name="connsiteY6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3501" h="1695451">
                    <a:moveTo>
                      <a:pt x="0" y="0"/>
                    </a:moveTo>
                    <a:lnTo>
                      <a:pt x="5143501" y="0"/>
                    </a:lnTo>
                    <a:lnTo>
                      <a:pt x="5143501" y="1268739"/>
                    </a:lnTo>
                    <a:cubicBezTo>
                      <a:pt x="5143501" y="1504406"/>
                      <a:pt x="4952456" y="1695451"/>
                      <a:pt x="4716789" y="1695451"/>
                    </a:cubicBezTo>
                    <a:lnTo>
                      <a:pt x="0" y="1695451"/>
                    </a:lnTo>
                    <a:lnTo>
                      <a:pt x="0" y="165258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57" name="Freeform: Shape 356">
                <a:extLst>
                  <a:ext uri="{FF2B5EF4-FFF2-40B4-BE49-F238E27FC236}">
                    <a16:creationId xmlns:a16="http://schemas.microsoft.com/office/drawing/2014/main" id="{B66595AB-12D2-DE86-89EF-A551929283E5}"/>
                  </a:ext>
                </a:extLst>
              </p:cNvPr>
              <p:cNvSpPr/>
              <p:nvPr/>
            </p:nvSpPr>
            <p:spPr>
              <a:xfrm>
                <a:off x="5715000" y="5924550"/>
                <a:ext cx="1766884" cy="1695451"/>
              </a:xfrm>
              <a:custGeom>
                <a:avLst/>
                <a:gdLst>
                  <a:gd name="connsiteX0" fmla="*/ 0 w 1766884"/>
                  <a:gd name="connsiteY0" fmla="*/ 0 h 1695451"/>
                  <a:gd name="connsiteX1" fmla="*/ 1766884 w 1766884"/>
                  <a:gd name="connsiteY1" fmla="*/ 0 h 1695451"/>
                  <a:gd name="connsiteX2" fmla="*/ 1766884 w 1766884"/>
                  <a:gd name="connsiteY2" fmla="*/ 1695451 h 1695451"/>
                  <a:gd name="connsiteX3" fmla="*/ 426712 w 1766884"/>
                  <a:gd name="connsiteY3" fmla="*/ 1695451 h 1695451"/>
                  <a:gd name="connsiteX4" fmla="*/ 0 w 1766884"/>
                  <a:gd name="connsiteY4" fmla="*/ 1268739 h 1695451"/>
                  <a:gd name="connsiteX5" fmla="*/ 0 w 1766884"/>
                  <a:gd name="connsiteY5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66884" h="1695451">
                    <a:moveTo>
                      <a:pt x="0" y="0"/>
                    </a:moveTo>
                    <a:lnTo>
                      <a:pt x="1766884" y="0"/>
                    </a:lnTo>
                    <a:lnTo>
                      <a:pt x="1766884" y="1695451"/>
                    </a:lnTo>
                    <a:lnTo>
                      <a:pt x="426712" y="1695451"/>
                    </a:lnTo>
                    <a:cubicBezTo>
                      <a:pt x="191045" y="1695451"/>
                      <a:pt x="0" y="1504406"/>
                      <a:pt x="0" y="1268739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90000"/>
                  <a:lumOff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58" name="Freeform: Shape 357">
                <a:extLst>
                  <a:ext uri="{FF2B5EF4-FFF2-40B4-BE49-F238E27FC236}">
                    <a16:creationId xmlns:a16="http://schemas.microsoft.com/office/drawing/2014/main" id="{724C89E1-B6B1-1BFC-985B-378A503628C9}"/>
                  </a:ext>
                </a:extLst>
              </p:cNvPr>
              <p:cNvSpPr/>
              <p:nvPr/>
            </p:nvSpPr>
            <p:spPr>
              <a:xfrm>
                <a:off x="7481885" y="5924550"/>
                <a:ext cx="438151" cy="2194319"/>
              </a:xfrm>
              <a:custGeom>
                <a:avLst/>
                <a:gdLst>
                  <a:gd name="connsiteX0" fmla="*/ 0 w 438151"/>
                  <a:gd name="connsiteY0" fmla="*/ 0 h 2194319"/>
                  <a:gd name="connsiteX1" fmla="*/ 438151 w 438151"/>
                  <a:gd name="connsiteY1" fmla="*/ 0 h 2194319"/>
                  <a:gd name="connsiteX2" fmla="*/ 438151 w 438151"/>
                  <a:gd name="connsiteY2" fmla="*/ 1652587 h 2194319"/>
                  <a:gd name="connsiteX3" fmla="*/ 438151 w 438151"/>
                  <a:gd name="connsiteY3" fmla="*/ 1695451 h 2194319"/>
                  <a:gd name="connsiteX4" fmla="*/ 438151 w 438151"/>
                  <a:gd name="connsiteY4" fmla="*/ 2194319 h 2194319"/>
                  <a:gd name="connsiteX5" fmla="*/ 39056 w 438151"/>
                  <a:gd name="connsiteY5" fmla="*/ 1695451 h 2194319"/>
                  <a:gd name="connsiteX6" fmla="*/ 0 w 438151"/>
                  <a:gd name="connsiteY6" fmla="*/ 1695451 h 2194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8151" h="2194319">
                    <a:moveTo>
                      <a:pt x="0" y="0"/>
                    </a:moveTo>
                    <a:lnTo>
                      <a:pt x="438151" y="0"/>
                    </a:lnTo>
                    <a:lnTo>
                      <a:pt x="438151" y="1652587"/>
                    </a:lnTo>
                    <a:lnTo>
                      <a:pt x="438151" y="1695451"/>
                    </a:lnTo>
                    <a:lnTo>
                      <a:pt x="438151" y="2194319"/>
                    </a:lnTo>
                    <a:lnTo>
                      <a:pt x="39056" y="1695451"/>
                    </a:lnTo>
                    <a:lnTo>
                      <a:pt x="0" y="1695451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 dirty="0"/>
              </a:p>
            </p:txBody>
          </p:sp>
          <p:sp>
            <p:nvSpPr>
              <p:cNvPr id="359" name="Freeform: Shape 358">
                <a:extLst>
                  <a:ext uri="{FF2B5EF4-FFF2-40B4-BE49-F238E27FC236}">
                    <a16:creationId xmlns:a16="http://schemas.microsoft.com/office/drawing/2014/main" id="{435AD51B-CEEC-3B1A-CEBB-B742743D990F}"/>
                  </a:ext>
                </a:extLst>
              </p:cNvPr>
              <p:cNvSpPr/>
              <p:nvPr/>
            </p:nvSpPr>
            <p:spPr>
              <a:xfrm>
                <a:off x="7920035" y="5924549"/>
                <a:ext cx="442915" cy="2200274"/>
              </a:xfrm>
              <a:custGeom>
                <a:avLst/>
                <a:gdLst>
                  <a:gd name="connsiteX0" fmla="*/ 442915 w 442915"/>
                  <a:gd name="connsiteY0" fmla="*/ 1652587 h 2200274"/>
                  <a:gd name="connsiteX1" fmla="*/ 442915 w 442915"/>
                  <a:gd name="connsiteY1" fmla="*/ 1695451 h 2200274"/>
                  <a:gd name="connsiteX2" fmla="*/ 408624 w 442915"/>
                  <a:gd name="connsiteY2" fmla="*/ 1695451 h 2200274"/>
                  <a:gd name="connsiteX3" fmla="*/ 0 w 442915"/>
                  <a:gd name="connsiteY3" fmla="*/ 0 h 2200274"/>
                  <a:gd name="connsiteX4" fmla="*/ 4763 w 442915"/>
                  <a:gd name="connsiteY4" fmla="*/ 0 h 2200274"/>
                  <a:gd name="connsiteX5" fmla="*/ 442914 w 442915"/>
                  <a:gd name="connsiteY5" fmla="*/ 0 h 2200274"/>
                  <a:gd name="connsiteX6" fmla="*/ 442914 w 442915"/>
                  <a:gd name="connsiteY6" fmla="*/ 1652587 h 2200274"/>
                  <a:gd name="connsiteX7" fmla="*/ 408623 w 442915"/>
                  <a:gd name="connsiteY7" fmla="*/ 1695451 h 2200274"/>
                  <a:gd name="connsiteX8" fmla="*/ 408624 w 442915"/>
                  <a:gd name="connsiteY8" fmla="*/ 1695451 h 2200274"/>
                  <a:gd name="connsiteX9" fmla="*/ 4765 w 442915"/>
                  <a:gd name="connsiteY9" fmla="*/ 2200274 h 2200274"/>
                  <a:gd name="connsiteX10" fmla="*/ 4764 w 442915"/>
                  <a:gd name="connsiteY10" fmla="*/ 2200273 h 2200274"/>
                  <a:gd name="connsiteX11" fmla="*/ 1 w 442915"/>
                  <a:gd name="connsiteY11" fmla="*/ 2194319 h 2200274"/>
                  <a:gd name="connsiteX12" fmla="*/ 1 w 442915"/>
                  <a:gd name="connsiteY12" fmla="*/ 1695451 h 2200274"/>
                  <a:gd name="connsiteX13" fmla="*/ 0 w 442915"/>
                  <a:gd name="connsiteY13" fmla="*/ 1695451 h 2200274"/>
                  <a:gd name="connsiteX14" fmla="*/ 0 w 442915"/>
                  <a:gd name="connsiteY14" fmla="*/ 1652587 h 2200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42915" h="2200274">
                    <a:moveTo>
                      <a:pt x="442915" y="1652587"/>
                    </a:moveTo>
                    <a:lnTo>
                      <a:pt x="442915" y="1695451"/>
                    </a:lnTo>
                    <a:lnTo>
                      <a:pt x="408624" y="1695451"/>
                    </a:lnTo>
                    <a:close/>
                    <a:moveTo>
                      <a:pt x="0" y="0"/>
                    </a:moveTo>
                    <a:lnTo>
                      <a:pt x="4763" y="0"/>
                    </a:lnTo>
                    <a:lnTo>
                      <a:pt x="442914" y="0"/>
                    </a:lnTo>
                    <a:lnTo>
                      <a:pt x="442914" y="1652587"/>
                    </a:lnTo>
                    <a:lnTo>
                      <a:pt x="408623" y="1695451"/>
                    </a:lnTo>
                    <a:lnTo>
                      <a:pt x="408624" y="1695451"/>
                    </a:lnTo>
                    <a:lnTo>
                      <a:pt x="4765" y="2200274"/>
                    </a:lnTo>
                    <a:lnTo>
                      <a:pt x="4764" y="2200273"/>
                    </a:lnTo>
                    <a:lnTo>
                      <a:pt x="1" y="2194319"/>
                    </a:lnTo>
                    <a:lnTo>
                      <a:pt x="1" y="1695451"/>
                    </a:lnTo>
                    <a:lnTo>
                      <a:pt x="0" y="1695451"/>
                    </a:lnTo>
                    <a:lnTo>
                      <a:pt x="0" y="1652587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364" name="Group 363">
            <a:extLst>
              <a:ext uri="{FF2B5EF4-FFF2-40B4-BE49-F238E27FC236}">
                <a16:creationId xmlns:a16="http://schemas.microsoft.com/office/drawing/2014/main" id="{0C2EDF74-9930-14D4-FDE8-020DA36B458E}"/>
              </a:ext>
            </a:extLst>
          </p:cNvPr>
          <p:cNvGrpSpPr/>
          <p:nvPr/>
        </p:nvGrpSpPr>
        <p:grpSpPr>
          <a:xfrm>
            <a:off x="8667506" y="6426112"/>
            <a:ext cx="3839596" cy="1028069"/>
            <a:chOff x="8667506" y="6426112"/>
            <a:chExt cx="3839596" cy="1028069"/>
          </a:xfrm>
        </p:grpSpPr>
        <p:sp>
          <p:nvSpPr>
            <p:cNvPr id="365" name="Google Shape;611;p22">
              <a:extLst>
                <a:ext uri="{FF2B5EF4-FFF2-40B4-BE49-F238E27FC236}">
                  <a16:creationId xmlns:a16="http://schemas.microsoft.com/office/drawing/2014/main" id="{5E2F4A37-6A45-59C2-2F0E-12DDB9732FA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848948" y="6426112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STRATEGIC THINK</a:t>
              </a:r>
              <a:endParaRPr lang="en-US" altLang="en-US" sz="20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endParaRPr>
            </a:p>
          </p:txBody>
        </p:sp>
        <p:sp>
          <p:nvSpPr>
            <p:cNvPr id="366" name="Google Shape;626;p22">
              <a:extLst>
                <a:ext uri="{FF2B5EF4-FFF2-40B4-BE49-F238E27FC236}">
                  <a16:creationId xmlns:a16="http://schemas.microsoft.com/office/drawing/2014/main" id="{32EBBC07-2A03-CE7E-59CE-2E0C7B9BDA6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667506" y="6779907"/>
              <a:ext cx="3658154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vi-VN" sz="1600" b="1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Tư Duy Chiến Lược:</a:t>
              </a:r>
              <a:r>
                <a:rPr lang="vi-VN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Nhìn xa, hành động có trọng tâm.</a:t>
              </a:r>
              <a:endParaRPr lang="en-US" altLang="en-US" sz="16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367" name="Group 366">
            <a:extLst>
              <a:ext uri="{FF2B5EF4-FFF2-40B4-BE49-F238E27FC236}">
                <a16:creationId xmlns:a16="http://schemas.microsoft.com/office/drawing/2014/main" id="{CEF311F4-E387-76CF-2DD0-88B1F1686814}"/>
              </a:ext>
            </a:extLst>
          </p:cNvPr>
          <p:cNvGrpSpPr/>
          <p:nvPr/>
        </p:nvGrpSpPr>
        <p:grpSpPr>
          <a:xfrm>
            <a:off x="5808350" y="6329083"/>
            <a:ext cx="1671266" cy="997533"/>
            <a:chOff x="2093792" y="4580405"/>
            <a:chExt cx="2009551" cy="940769"/>
          </a:xfrm>
        </p:grpSpPr>
        <p:sp>
          <p:nvSpPr>
            <p:cNvPr id="368" name="Google Shape;611;p22">
              <a:extLst>
                <a:ext uri="{FF2B5EF4-FFF2-40B4-BE49-F238E27FC236}">
                  <a16:creationId xmlns:a16="http://schemas.microsoft.com/office/drawing/2014/main" id="{95A6286A-4C5B-31AB-95B5-BA3F0020BC3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3792" y="4580405"/>
              <a:ext cx="2009551" cy="385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2400" dirty="0">
                  <a:solidFill>
                    <a:schemeClr val="bg1">
                      <a:lumMod val="65000"/>
                    </a:schemeClr>
                  </a:solidFill>
                  <a:latin typeface="+mn-lt"/>
                  <a:cs typeface="Open Sans" panose="020B0606030504020204" pitchFamily="34" charset="0"/>
                  <a:sym typeface="Open Sans" panose="020B0606030504020204" pitchFamily="34" charset="0"/>
                </a:rPr>
                <a:t>STEP</a:t>
              </a:r>
              <a:endParaRPr lang="en-US" altLang="en-US" sz="2000" dirty="0">
                <a:solidFill>
                  <a:schemeClr val="bg1">
                    <a:lumMod val="65000"/>
                  </a:schemeClr>
                </a:solidFill>
                <a:latin typeface="+mn-lt"/>
              </a:endParaRPr>
            </a:p>
          </p:txBody>
        </p:sp>
        <p:sp>
          <p:nvSpPr>
            <p:cNvPr id="369" name="Google Shape;611;p22">
              <a:extLst>
                <a:ext uri="{FF2B5EF4-FFF2-40B4-BE49-F238E27FC236}">
                  <a16:creationId xmlns:a16="http://schemas.microsoft.com/office/drawing/2014/main" id="{A246A8C9-6458-19E5-4B8E-74A2637DDD8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3792" y="4828152"/>
              <a:ext cx="2009551" cy="6930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bg1">
                      <a:lumMod val="65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03</a:t>
              </a:r>
              <a:endParaRPr lang="en-US" altLang="en-US" sz="6000" b="1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370" name="Group 369">
            <a:extLst>
              <a:ext uri="{FF2B5EF4-FFF2-40B4-BE49-F238E27FC236}">
                <a16:creationId xmlns:a16="http://schemas.microsoft.com/office/drawing/2014/main" id="{C7F4B18C-1586-3984-09B1-6EF554AED65D}"/>
              </a:ext>
            </a:extLst>
          </p:cNvPr>
          <p:cNvGrpSpPr/>
          <p:nvPr/>
        </p:nvGrpSpPr>
        <p:grpSpPr>
          <a:xfrm>
            <a:off x="7209862" y="3876204"/>
            <a:ext cx="8261571" cy="2333034"/>
            <a:chOff x="6600262" y="3876204"/>
            <a:chExt cx="8261571" cy="2333034"/>
          </a:xfrm>
        </p:grpSpPr>
        <p:grpSp>
          <p:nvGrpSpPr>
            <p:cNvPr id="371" name="Group 370">
              <a:extLst>
                <a:ext uri="{FF2B5EF4-FFF2-40B4-BE49-F238E27FC236}">
                  <a16:creationId xmlns:a16="http://schemas.microsoft.com/office/drawing/2014/main" id="{4ADD2892-86D8-10C4-3EEA-190B74B083CD}"/>
                </a:ext>
              </a:extLst>
            </p:cNvPr>
            <p:cNvGrpSpPr/>
            <p:nvPr/>
          </p:nvGrpSpPr>
          <p:grpSpPr>
            <a:xfrm>
              <a:off x="6600262" y="3876204"/>
              <a:ext cx="8261571" cy="2333034"/>
              <a:chOff x="5715000" y="5924549"/>
              <a:chExt cx="7791451" cy="2200274"/>
            </a:xfrm>
            <a:solidFill>
              <a:schemeClr val="bg1">
                <a:lumMod val="95000"/>
              </a:schemeClr>
            </a:solidFill>
            <a:effectLst>
              <a:outerShdw blurRad="190500" dist="127000" dir="5400000" algn="t" rotWithShape="0">
                <a:prstClr val="black">
                  <a:alpha val="15000"/>
                </a:prstClr>
              </a:outerShdw>
            </a:effectLst>
          </p:grpSpPr>
          <p:sp>
            <p:nvSpPr>
              <p:cNvPr id="377" name="Freeform: Shape 376">
                <a:extLst>
                  <a:ext uri="{FF2B5EF4-FFF2-40B4-BE49-F238E27FC236}">
                    <a16:creationId xmlns:a16="http://schemas.microsoft.com/office/drawing/2014/main" id="{6565F4F9-DC91-4A76-CA35-BCF8AB9D2827}"/>
                  </a:ext>
                </a:extLst>
              </p:cNvPr>
              <p:cNvSpPr/>
              <p:nvPr/>
            </p:nvSpPr>
            <p:spPr>
              <a:xfrm>
                <a:off x="8362950" y="5924550"/>
                <a:ext cx="5143501" cy="1695451"/>
              </a:xfrm>
              <a:custGeom>
                <a:avLst/>
                <a:gdLst>
                  <a:gd name="connsiteX0" fmla="*/ 0 w 5143501"/>
                  <a:gd name="connsiteY0" fmla="*/ 0 h 1695451"/>
                  <a:gd name="connsiteX1" fmla="*/ 5143501 w 5143501"/>
                  <a:gd name="connsiteY1" fmla="*/ 0 h 1695451"/>
                  <a:gd name="connsiteX2" fmla="*/ 5143501 w 5143501"/>
                  <a:gd name="connsiteY2" fmla="*/ 1268739 h 1695451"/>
                  <a:gd name="connsiteX3" fmla="*/ 4716789 w 5143501"/>
                  <a:gd name="connsiteY3" fmla="*/ 1695451 h 1695451"/>
                  <a:gd name="connsiteX4" fmla="*/ 0 w 5143501"/>
                  <a:gd name="connsiteY4" fmla="*/ 1695451 h 1695451"/>
                  <a:gd name="connsiteX5" fmla="*/ 0 w 5143501"/>
                  <a:gd name="connsiteY5" fmla="*/ 1652587 h 1695451"/>
                  <a:gd name="connsiteX6" fmla="*/ 0 w 5143501"/>
                  <a:gd name="connsiteY6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3501" h="1695451">
                    <a:moveTo>
                      <a:pt x="0" y="0"/>
                    </a:moveTo>
                    <a:lnTo>
                      <a:pt x="5143501" y="0"/>
                    </a:lnTo>
                    <a:lnTo>
                      <a:pt x="5143501" y="1268739"/>
                    </a:lnTo>
                    <a:cubicBezTo>
                      <a:pt x="5143501" y="1504406"/>
                      <a:pt x="4952456" y="1695451"/>
                      <a:pt x="4716789" y="1695451"/>
                    </a:cubicBezTo>
                    <a:lnTo>
                      <a:pt x="0" y="1695451"/>
                    </a:lnTo>
                    <a:lnTo>
                      <a:pt x="0" y="165258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90000"/>
                  <a:lumOff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78" name="Freeform: Shape 377">
                <a:extLst>
                  <a:ext uri="{FF2B5EF4-FFF2-40B4-BE49-F238E27FC236}">
                    <a16:creationId xmlns:a16="http://schemas.microsoft.com/office/drawing/2014/main" id="{7DBEE4AC-A051-80AB-0CB5-58460C45BA13}"/>
                  </a:ext>
                </a:extLst>
              </p:cNvPr>
              <p:cNvSpPr/>
              <p:nvPr/>
            </p:nvSpPr>
            <p:spPr>
              <a:xfrm>
                <a:off x="5715000" y="5924550"/>
                <a:ext cx="1766884" cy="1695451"/>
              </a:xfrm>
              <a:custGeom>
                <a:avLst/>
                <a:gdLst>
                  <a:gd name="connsiteX0" fmla="*/ 0 w 1766884"/>
                  <a:gd name="connsiteY0" fmla="*/ 0 h 1695451"/>
                  <a:gd name="connsiteX1" fmla="*/ 1766884 w 1766884"/>
                  <a:gd name="connsiteY1" fmla="*/ 0 h 1695451"/>
                  <a:gd name="connsiteX2" fmla="*/ 1766884 w 1766884"/>
                  <a:gd name="connsiteY2" fmla="*/ 1695451 h 1695451"/>
                  <a:gd name="connsiteX3" fmla="*/ 426712 w 1766884"/>
                  <a:gd name="connsiteY3" fmla="*/ 1695451 h 1695451"/>
                  <a:gd name="connsiteX4" fmla="*/ 0 w 1766884"/>
                  <a:gd name="connsiteY4" fmla="*/ 1268739 h 1695451"/>
                  <a:gd name="connsiteX5" fmla="*/ 0 w 1766884"/>
                  <a:gd name="connsiteY5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66884" h="1695451">
                    <a:moveTo>
                      <a:pt x="0" y="0"/>
                    </a:moveTo>
                    <a:lnTo>
                      <a:pt x="1766884" y="0"/>
                    </a:lnTo>
                    <a:lnTo>
                      <a:pt x="1766884" y="1695451"/>
                    </a:lnTo>
                    <a:lnTo>
                      <a:pt x="426712" y="1695451"/>
                    </a:lnTo>
                    <a:cubicBezTo>
                      <a:pt x="191045" y="1695451"/>
                      <a:pt x="0" y="1504406"/>
                      <a:pt x="0" y="1268739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90000"/>
                  <a:lumOff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79" name="Freeform: Shape 378">
                <a:extLst>
                  <a:ext uri="{FF2B5EF4-FFF2-40B4-BE49-F238E27FC236}">
                    <a16:creationId xmlns:a16="http://schemas.microsoft.com/office/drawing/2014/main" id="{09ECF0DF-EAA7-FC70-421E-6342BC0C5E4C}"/>
                  </a:ext>
                </a:extLst>
              </p:cNvPr>
              <p:cNvSpPr/>
              <p:nvPr/>
            </p:nvSpPr>
            <p:spPr>
              <a:xfrm>
                <a:off x="7481885" y="5924550"/>
                <a:ext cx="438151" cy="2194319"/>
              </a:xfrm>
              <a:custGeom>
                <a:avLst/>
                <a:gdLst>
                  <a:gd name="connsiteX0" fmla="*/ 0 w 438151"/>
                  <a:gd name="connsiteY0" fmla="*/ 0 h 2194319"/>
                  <a:gd name="connsiteX1" fmla="*/ 438151 w 438151"/>
                  <a:gd name="connsiteY1" fmla="*/ 0 h 2194319"/>
                  <a:gd name="connsiteX2" fmla="*/ 438151 w 438151"/>
                  <a:gd name="connsiteY2" fmla="*/ 1652587 h 2194319"/>
                  <a:gd name="connsiteX3" fmla="*/ 438151 w 438151"/>
                  <a:gd name="connsiteY3" fmla="*/ 1695451 h 2194319"/>
                  <a:gd name="connsiteX4" fmla="*/ 438151 w 438151"/>
                  <a:gd name="connsiteY4" fmla="*/ 2194319 h 2194319"/>
                  <a:gd name="connsiteX5" fmla="*/ 39056 w 438151"/>
                  <a:gd name="connsiteY5" fmla="*/ 1695451 h 2194319"/>
                  <a:gd name="connsiteX6" fmla="*/ 0 w 438151"/>
                  <a:gd name="connsiteY6" fmla="*/ 1695451 h 2194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8151" h="2194319">
                    <a:moveTo>
                      <a:pt x="0" y="0"/>
                    </a:moveTo>
                    <a:lnTo>
                      <a:pt x="438151" y="0"/>
                    </a:lnTo>
                    <a:lnTo>
                      <a:pt x="438151" y="1652587"/>
                    </a:lnTo>
                    <a:lnTo>
                      <a:pt x="438151" y="1695451"/>
                    </a:lnTo>
                    <a:lnTo>
                      <a:pt x="438151" y="2194319"/>
                    </a:lnTo>
                    <a:lnTo>
                      <a:pt x="39056" y="1695451"/>
                    </a:lnTo>
                    <a:lnTo>
                      <a:pt x="0" y="1695451"/>
                    </a:lnTo>
                    <a:close/>
                  </a:path>
                </a:pathLst>
              </a:custGeom>
              <a:solidFill>
                <a:schemeClr val="bg2">
                  <a:lumMod val="90000"/>
                  <a:lumOff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80" name="Freeform: Shape 379">
                <a:extLst>
                  <a:ext uri="{FF2B5EF4-FFF2-40B4-BE49-F238E27FC236}">
                    <a16:creationId xmlns:a16="http://schemas.microsoft.com/office/drawing/2014/main" id="{47B3F45A-7DCD-2E30-D873-C2138210AAD4}"/>
                  </a:ext>
                </a:extLst>
              </p:cNvPr>
              <p:cNvSpPr/>
              <p:nvPr/>
            </p:nvSpPr>
            <p:spPr>
              <a:xfrm>
                <a:off x="7920035" y="5924549"/>
                <a:ext cx="442915" cy="2200274"/>
              </a:xfrm>
              <a:custGeom>
                <a:avLst/>
                <a:gdLst>
                  <a:gd name="connsiteX0" fmla="*/ 442915 w 442915"/>
                  <a:gd name="connsiteY0" fmla="*/ 1652587 h 2200274"/>
                  <a:gd name="connsiteX1" fmla="*/ 442915 w 442915"/>
                  <a:gd name="connsiteY1" fmla="*/ 1695451 h 2200274"/>
                  <a:gd name="connsiteX2" fmla="*/ 408624 w 442915"/>
                  <a:gd name="connsiteY2" fmla="*/ 1695451 h 2200274"/>
                  <a:gd name="connsiteX3" fmla="*/ 0 w 442915"/>
                  <a:gd name="connsiteY3" fmla="*/ 0 h 2200274"/>
                  <a:gd name="connsiteX4" fmla="*/ 4763 w 442915"/>
                  <a:gd name="connsiteY4" fmla="*/ 0 h 2200274"/>
                  <a:gd name="connsiteX5" fmla="*/ 442914 w 442915"/>
                  <a:gd name="connsiteY5" fmla="*/ 0 h 2200274"/>
                  <a:gd name="connsiteX6" fmla="*/ 442914 w 442915"/>
                  <a:gd name="connsiteY6" fmla="*/ 1652587 h 2200274"/>
                  <a:gd name="connsiteX7" fmla="*/ 408623 w 442915"/>
                  <a:gd name="connsiteY7" fmla="*/ 1695451 h 2200274"/>
                  <a:gd name="connsiteX8" fmla="*/ 408624 w 442915"/>
                  <a:gd name="connsiteY8" fmla="*/ 1695451 h 2200274"/>
                  <a:gd name="connsiteX9" fmla="*/ 4765 w 442915"/>
                  <a:gd name="connsiteY9" fmla="*/ 2200274 h 2200274"/>
                  <a:gd name="connsiteX10" fmla="*/ 4764 w 442915"/>
                  <a:gd name="connsiteY10" fmla="*/ 2200273 h 2200274"/>
                  <a:gd name="connsiteX11" fmla="*/ 1 w 442915"/>
                  <a:gd name="connsiteY11" fmla="*/ 2194319 h 2200274"/>
                  <a:gd name="connsiteX12" fmla="*/ 1 w 442915"/>
                  <a:gd name="connsiteY12" fmla="*/ 1695451 h 2200274"/>
                  <a:gd name="connsiteX13" fmla="*/ 0 w 442915"/>
                  <a:gd name="connsiteY13" fmla="*/ 1695451 h 2200274"/>
                  <a:gd name="connsiteX14" fmla="*/ 0 w 442915"/>
                  <a:gd name="connsiteY14" fmla="*/ 1652587 h 2200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42915" h="2200274">
                    <a:moveTo>
                      <a:pt x="442915" y="1652587"/>
                    </a:moveTo>
                    <a:lnTo>
                      <a:pt x="442915" y="1695451"/>
                    </a:lnTo>
                    <a:lnTo>
                      <a:pt x="408624" y="1695451"/>
                    </a:lnTo>
                    <a:close/>
                    <a:moveTo>
                      <a:pt x="0" y="0"/>
                    </a:moveTo>
                    <a:lnTo>
                      <a:pt x="4763" y="0"/>
                    </a:lnTo>
                    <a:lnTo>
                      <a:pt x="442914" y="0"/>
                    </a:lnTo>
                    <a:lnTo>
                      <a:pt x="442914" y="1652587"/>
                    </a:lnTo>
                    <a:lnTo>
                      <a:pt x="408623" y="1695451"/>
                    </a:lnTo>
                    <a:lnTo>
                      <a:pt x="408624" y="1695451"/>
                    </a:lnTo>
                    <a:lnTo>
                      <a:pt x="4765" y="2200274"/>
                    </a:lnTo>
                    <a:lnTo>
                      <a:pt x="4764" y="2200273"/>
                    </a:lnTo>
                    <a:lnTo>
                      <a:pt x="1" y="2194319"/>
                    </a:lnTo>
                    <a:lnTo>
                      <a:pt x="1" y="1695451"/>
                    </a:lnTo>
                    <a:lnTo>
                      <a:pt x="0" y="1695451"/>
                    </a:lnTo>
                    <a:lnTo>
                      <a:pt x="0" y="1652587"/>
                    </a:lnTo>
                    <a:close/>
                  </a:path>
                </a:pathLst>
              </a:custGeom>
              <a:solidFill>
                <a:schemeClr val="bg2">
                  <a:lumMod val="90000"/>
                  <a:lumOff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72" name="Group 371">
              <a:extLst>
                <a:ext uri="{FF2B5EF4-FFF2-40B4-BE49-F238E27FC236}">
                  <a16:creationId xmlns:a16="http://schemas.microsoft.com/office/drawing/2014/main" id="{05D325D4-C54B-E852-8EE0-9F96560C9EC7}"/>
                </a:ext>
              </a:extLst>
            </p:cNvPr>
            <p:cNvGrpSpPr/>
            <p:nvPr/>
          </p:nvGrpSpPr>
          <p:grpSpPr>
            <a:xfrm>
              <a:off x="6600262" y="3876204"/>
              <a:ext cx="8261571" cy="2333034"/>
              <a:chOff x="5715000" y="5924549"/>
              <a:chExt cx="7791451" cy="2200274"/>
            </a:xfrm>
            <a:effectLst>
              <a:outerShdw blurRad="63500" dist="38100" dir="5400000" algn="t" rotWithShape="0">
                <a:prstClr val="black">
                  <a:alpha val="30000"/>
                </a:prstClr>
              </a:outerShdw>
            </a:effectLst>
          </p:grpSpPr>
          <p:sp>
            <p:nvSpPr>
              <p:cNvPr id="373" name="Freeform: Shape 372">
                <a:extLst>
                  <a:ext uri="{FF2B5EF4-FFF2-40B4-BE49-F238E27FC236}">
                    <a16:creationId xmlns:a16="http://schemas.microsoft.com/office/drawing/2014/main" id="{841DE30C-5530-D89A-DE46-EEB28C1A507B}"/>
                  </a:ext>
                </a:extLst>
              </p:cNvPr>
              <p:cNvSpPr/>
              <p:nvPr/>
            </p:nvSpPr>
            <p:spPr>
              <a:xfrm>
                <a:off x="8362950" y="5924550"/>
                <a:ext cx="5143501" cy="1695451"/>
              </a:xfrm>
              <a:custGeom>
                <a:avLst/>
                <a:gdLst>
                  <a:gd name="connsiteX0" fmla="*/ 0 w 5143501"/>
                  <a:gd name="connsiteY0" fmla="*/ 0 h 1695451"/>
                  <a:gd name="connsiteX1" fmla="*/ 5143501 w 5143501"/>
                  <a:gd name="connsiteY1" fmla="*/ 0 h 1695451"/>
                  <a:gd name="connsiteX2" fmla="*/ 5143501 w 5143501"/>
                  <a:gd name="connsiteY2" fmla="*/ 1268739 h 1695451"/>
                  <a:gd name="connsiteX3" fmla="*/ 4716789 w 5143501"/>
                  <a:gd name="connsiteY3" fmla="*/ 1695451 h 1695451"/>
                  <a:gd name="connsiteX4" fmla="*/ 0 w 5143501"/>
                  <a:gd name="connsiteY4" fmla="*/ 1695451 h 1695451"/>
                  <a:gd name="connsiteX5" fmla="*/ 0 w 5143501"/>
                  <a:gd name="connsiteY5" fmla="*/ 1652587 h 1695451"/>
                  <a:gd name="connsiteX6" fmla="*/ 0 w 5143501"/>
                  <a:gd name="connsiteY6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3501" h="1695451">
                    <a:moveTo>
                      <a:pt x="0" y="0"/>
                    </a:moveTo>
                    <a:lnTo>
                      <a:pt x="5143501" y="0"/>
                    </a:lnTo>
                    <a:lnTo>
                      <a:pt x="5143501" y="1268739"/>
                    </a:lnTo>
                    <a:cubicBezTo>
                      <a:pt x="5143501" y="1504406"/>
                      <a:pt x="4952456" y="1695451"/>
                      <a:pt x="4716789" y="1695451"/>
                    </a:cubicBezTo>
                    <a:lnTo>
                      <a:pt x="0" y="1695451"/>
                    </a:lnTo>
                    <a:lnTo>
                      <a:pt x="0" y="165258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74" name="Freeform: Shape 373">
                <a:extLst>
                  <a:ext uri="{FF2B5EF4-FFF2-40B4-BE49-F238E27FC236}">
                    <a16:creationId xmlns:a16="http://schemas.microsoft.com/office/drawing/2014/main" id="{7D18B485-8401-2988-9DE8-4AE680713227}"/>
                  </a:ext>
                </a:extLst>
              </p:cNvPr>
              <p:cNvSpPr/>
              <p:nvPr/>
            </p:nvSpPr>
            <p:spPr>
              <a:xfrm>
                <a:off x="5715000" y="5924550"/>
                <a:ext cx="1766884" cy="1695451"/>
              </a:xfrm>
              <a:custGeom>
                <a:avLst/>
                <a:gdLst>
                  <a:gd name="connsiteX0" fmla="*/ 0 w 1766884"/>
                  <a:gd name="connsiteY0" fmla="*/ 0 h 1695451"/>
                  <a:gd name="connsiteX1" fmla="*/ 1766884 w 1766884"/>
                  <a:gd name="connsiteY1" fmla="*/ 0 h 1695451"/>
                  <a:gd name="connsiteX2" fmla="*/ 1766884 w 1766884"/>
                  <a:gd name="connsiteY2" fmla="*/ 1695451 h 1695451"/>
                  <a:gd name="connsiteX3" fmla="*/ 426712 w 1766884"/>
                  <a:gd name="connsiteY3" fmla="*/ 1695451 h 1695451"/>
                  <a:gd name="connsiteX4" fmla="*/ 0 w 1766884"/>
                  <a:gd name="connsiteY4" fmla="*/ 1268739 h 1695451"/>
                  <a:gd name="connsiteX5" fmla="*/ 0 w 1766884"/>
                  <a:gd name="connsiteY5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66884" h="1695451">
                    <a:moveTo>
                      <a:pt x="0" y="0"/>
                    </a:moveTo>
                    <a:lnTo>
                      <a:pt x="1766884" y="0"/>
                    </a:lnTo>
                    <a:lnTo>
                      <a:pt x="1766884" y="1695451"/>
                    </a:lnTo>
                    <a:lnTo>
                      <a:pt x="426712" y="1695451"/>
                    </a:lnTo>
                    <a:cubicBezTo>
                      <a:pt x="191045" y="1695451"/>
                      <a:pt x="0" y="1504406"/>
                      <a:pt x="0" y="1268739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90000"/>
                  <a:lumOff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75" name="Freeform: Shape 374">
                <a:extLst>
                  <a:ext uri="{FF2B5EF4-FFF2-40B4-BE49-F238E27FC236}">
                    <a16:creationId xmlns:a16="http://schemas.microsoft.com/office/drawing/2014/main" id="{5778658B-BEBC-2530-EAA2-39D38CD86834}"/>
                  </a:ext>
                </a:extLst>
              </p:cNvPr>
              <p:cNvSpPr/>
              <p:nvPr/>
            </p:nvSpPr>
            <p:spPr>
              <a:xfrm>
                <a:off x="7481885" y="5924550"/>
                <a:ext cx="438151" cy="2194319"/>
              </a:xfrm>
              <a:custGeom>
                <a:avLst/>
                <a:gdLst>
                  <a:gd name="connsiteX0" fmla="*/ 0 w 438151"/>
                  <a:gd name="connsiteY0" fmla="*/ 0 h 2194319"/>
                  <a:gd name="connsiteX1" fmla="*/ 438151 w 438151"/>
                  <a:gd name="connsiteY1" fmla="*/ 0 h 2194319"/>
                  <a:gd name="connsiteX2" fmla="*/ 438151 w 438151"/>
                  <a:gd name="connsiteY2" fmla="*/ 1652587 h 2194319"/>
                  <a:gd name="connsiteX3" fmla="*/ 438151 w 438151"/>
                  <a:gd name="connsiteY3" fmla="*/ 1695451 h 2194319"/>
                  <a:gd name="connsiteX4" fmla="*/ 438151 w 438151"/>
                  <a:gd name="connsiteY4" fmla="*/ 2194319 h 2194319"/>
                  <a:gd name="connsiteX5" fmla="*/ 39056 w 438151"/>
                  <a:gd name="connsiteY5" fmla="*/ 1695451 h 2194319"/>
                  <a:gd name="connsiteX6" fmla="*/ 0 w 438151"/>
                  <a:gd name="connsiteY6" fmla="*/ 1695451 h 2194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8151" h="2194319">
                    <a:moveTo>
                      <a:pt x="0" y="0"/>
                    </a:moveTo>
                    <a:lnTo>
                      <a:pt x="438151" y="0"/>
                    </a:lnTo>
                    <a:lnTo>
                      <a:pt x="438151" y="1652587"/>
                    </a:lnTo>
                    <a:lnTo>
                      <a:pt x="438151" y="1695451"/>
                    </a:lnTo>
                    <a:lnTo>
                      <a:pt x="438151" y="2194319"/>
                    </a:lnTo>
                    <a:lnTo>
                      <a:pt x="39056" y="1695451"/>
                    </a:lnTo>
                    <a:lnTo>
                      <a:pt x="0" y="1695451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76" name="Freeform: Shape 375">
                <a:extLst>
                  <a:ext uri="{FF2B5EF4-FFF2-40B4-BE49-F238E27FC236}">
                    <a16:creationId xmlns:a16="http://schemas.microsoft.com/office/drawing/2014/main" id="{1CDE4D89-666A-3068-2E6F-0174B7418781}"/>
                  </a:ext>
                </a:extLst>
              </p:cNvPr>
              <p:cNvSpPr/>
              <p:nvPr/>
            </p:nvSpPr>
            <p:spPr>
              <a:xfrm>
                <a:off x="7920035" y="5924549"/>
                <a:ext cx="442915" cy="2200274"/>
              </a:xfrm>
              <a:custGeom>
                <a:avLst/>
                <a:gdLst>
                  <a:gd name="connsiteX0" fmla="*/ 442915 w 442915"/>
                  <a:gd name="connsiteY0" fmla="*/ 1652587 h 2200274"/>
                  <a:gd name="connsiteX1" fmla="*/ 442915 w 442915"/>
                  <a:gd name="connsiteY1" fmla="*/ 1695451 h 2200274"/>
                  <a:gd name="connsiteX2" fmla="*/ 408624 w 442915"/>
                  <a:gd name="connsiteY2" fmla="*/ 1695451 h 2200274"/>
                  <a:gd name="connsiteX3" fmla="*/ 0 w 442915"/>
                  <a:gd name="connsiteY3" fmla="*/ 0 h 2200274"/>
                  <a:gd name="connsiteX4" fmla="*/ 4763 w 442915"/>
                  <a:gd name="connsiteY4" fmla="*/ 0 h 2200274"/>
                  <a:gd name="connsiteX5" fmla="*/ 442914 w 442915"/>
                  <a:gd name="connsiteY5" fmla="*/ 0 h 2200274"/>
                  <a:gd name="connsiteX6" fmla="*/ 442914 w 442915"/>
                  <a:gd name="connsiteY6" fmla="*/ 1652587 h 2200274"/>
                  <a:gd name="connsiteX7" fmla="*/ 408623 w 442915"/>
                  <a:gd name="connsiteY7" fmla="*/ 1695451 h 2200274"/>
                  <a:gd name="connsiteX8" fmla="*/ 408624 w 442915"/>
                  <a:gd name="connsiteY8" fmla="*/ 1695451 h 2200274"/>
                  <a:gd name="connsiteX9" fmla="*/ 4765 w 442915"/>
                  <a:gd name="connsiteY9" fmla="*/ 2200274 h 2200274"/>
                  <a:gd name="connsiteX10" fmla="*/ 4764 w 442915"/>
                  <a:gd name="connsiteY10" fmla="*/ 2200273 h 2200274"/>
                  <a:gd name="connsiteX11" fmla="*/ 1 w 442915"/>
                  <a:gd name="connsiteY11" fmla="*/ 2194319 h 2200274"/>
                  <a:gd name="connsiteX12" fmla="*/ 1 w 442915"/>
                  <a:gd name="connsiteY12" fmla="*/ 1695451 h 2200274"/>
                  <a:gd name="connsiteX13" fmla="*/ 0 w 442915"/>
                  <a:gd name="connsiteY13" fmla="*/ 1695451 h 2200274"/>
                  <a:gd name="connsiteX14" fmla="*/ 0 w 442915"/>
                  <a:gd name="connsiteY14" fmla="*/ 1652587 h 2200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42915" h="2200274">
                    <a:moveTo>
                      <a:pt x="442915" y="1652587"/>
                    </a:moveTo>
                    <a:lnTo>
                      <a:pt x="442915" y="1695451"/>
                    </a:lnTo>
                    <a:lnTo>
                      <a:pt x="408624" y="1695451"/>
                    </a:lnTo>
                    <a:close/>
                    <a:moveTo>
                      <a:pt x="0" y="0"/>
                    </a:moveTo>
                    <a:lnTo>
                      <a:pt x="4763" y="0"/>
                    </a:lnTo>
                    <a:lnTo>
                      <a:pt x="442914" y="0"/>
                    </a:lnTo>
                    <a:lnTo>
                      <a:pt x="442914" y="1652587"/>
                    </a:lnTo>
                    <a:lnTo>
                      <a:pt x="408623" y="1695451"/>
                    </a:lnTo>
                    <a:lnTo>
                      <a:pt x="408624" y="1695451"/>
                    </a:lnTo>
                    <a:lnTo>
                      <a:pt x="4765" y="2200274"/>
                    </a:lnTo>
                    <a:lnTo>
                      <a:pt x="4764" y="2200273"/>
                    </a:lnTo>
                    <a:lnTo>
                      <a:pt x="1" y="2194319"/>
                    </a:lnTo>
                    <a:lnTo>
                      <a:pt x="1" y="1695451"/>
                    </a:lnTo>
                    <a:lnTo>
                      <a:pt x="0" y="1695451"/>
                    </a:lnTo>
                    <a:lnTo>
                      <a:pt x="0" y="165258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381" name="Group 380">
            <a:extLst>
              <a:ext uri="{FF2B5EF4-FFF2-40B4-BE49-F238E27FC236}">
                <a16:creationId xmlns:a16="http://schemas.microsoft.com/office/drawing/2014/main" id="{BF03758D-117E-2771-E4F5-260CCE100B8A}"/>
              </a:ext>
            </a:extLst>
          </p:cNvPr>
          <p:cNvGrpSpPr/>
          <p:nvPr/>
        </p:nvGrpSpPr>
        <p:grpSpPr>
          <a:xfrm>
            <a:off x="10271247" y="4315864"/>
            <a:ext cx="3839596" cy="1028069"/>
            <a:chOff x="10271247" y="4315864"/>
            <a:chExt cx="3839596" cy="1028069"/>
          </a:xfrm>
        </p:grpSpPr>
        <p:sp>
          <p:nvSpPr>
            <p:cNvPr id="382" name="Google Shape;611;p22">
              <a:extLst>
                <a:ext uri="{FF2B5EF4-FFF2-40B4-BE49-F238E27FC236}">
                  <a16:creationId xmlns:a16="http://schemas.microsoft.com/office/drawing/2014/main" id="{85BFE435-F969-7EBA-B71F-2492F77006B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452689" y="4315864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altLang="en-US" sz="2000" b="1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INFLUENCE</a:t>
              </a:r>
            </a:p>
          </p:txBody>
        </p:sp>
        <p:sp>
          <p:nvSpPr>
            <p:cNvPr id="383" name="Google Shape;626;p22">
              <a:extLst>
                <a:ext uri="{FF2B5EF4-FFF2-40B4-BE49-F238E27FC236}">
                  <a16:creationId xmlns:a16="http://schemas.microsoft.com/office/drawing/2014/main" id="{0840795A-713E-B5A1-C0BB-3D638437910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271247" y="4669659"/>
              <a:ext cx="3658154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vi-VN" sz="1600" b="1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Ảnh Hưởng:</a:t>
              </a:r>
              <a:r>
                <a:rPr lang="vi-VN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Tạo tác động tích cực đến người khác.</a:t>
              </a:r>
              <a:endParaRPr lang="en-US" altLang="en-US" sz="16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384" name="Group 383">
            <a:extLst>
              <a:ext uri="{FF2B5EF4-FFF2-40B4-BE49-F238E27FC236}">
                <a16:creationId xmlns:a16="http://schemas.microsoft.com/office/drawing/2014/main" id="{FE1D5DFE-7685-3E5F-7660-7EFA49539544}"/>
              </a:ext>
            </a:extLst>
          </p:cNvPr>
          <p:cNvGrpSpPr/>
          <p:nvPr/>
        </p:nvGrpSpPr>
        <p:grpSpPr>
          <a:xfrm>
            <a:off x="7412091" y="4218835"/>
            <a:ext cx="1671266" cy="997533"/>
            <a:chOff x="2093792" y="4580405"/>
            <a:chExt cx="2009551" cy="940769"/>
          </a:xfrm>
        </p:grpSpPr>
        <p:sp>
          <p:nvSpPr>
            <p:cNvPr id="385" name="Google Shape;611;p22">
              <a:extLst>
                <a:ext uri="{FF2B5EF4-FFF2-40B4-BE49-F238E27FC236}">
                  <a16:creationId xmlns:a16="http://schemas.microsoft.com/office/drawing/2014/main" id="{7A4F15C7-8D4E-DDB5-CDA0-60733EBE170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3792" y="4580405"/>
              <a:ext cx="2009551" cy="385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2400" dirty="0">
                  <a:solidFill>
                    <a:schemeClr val="bg1">
                      <a:lumMod val="65000"/>
                    </a:schemeClr>
                  </a:solidFill>
                  <a:latin typeface="+mn-lt"/>
                  <a:cs typeface="Open Sans" panose="020B0606030504020204" pitchFamily="34" charset="0"/>
                  <a:sym typeface="Open Sans" panose="020B0606030504020204" pitchFamily="34" charset="0"/>
                </a:rPr>
                <a:t>STEP</a:t>
              </a:r>
              <a:endParaRPr lang="en-US" altLang="en-US" sz="2000" dirty="0">
                <a:solidFill>
                  <a:schemeClr val="bg1">
                    <a:lumMod val="65000"/>
                  </a:schemeClr>
                </a:solidFill>
                <a:latin typeface="+mn-lt"/>
              </a:endParaRPr>
            </a:p>
          </p:txBody>
        </p:sp>
        <p:sp>
          <p:nvSpPr>
            <p:cNvPr id="386" name="Google Shape;611;p22">
              <a:extLst>
                <a:ext uri="{FF2B5EF4-FFF2-40B4-BE49-F238E27FC236}">
                  <a16:creationId xmlns:a16="http://schemas.microsoft.com/office/drawing/2014/main" id="{98E61E90-B74C-40EA-386D-9D5BB8BF50D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3792" y="4828152"/>
              <a:ext cx="2009551" cy="6930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bg1">
                      <a:lumMod val="65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04</a:t>
              </a:r>
              <a:endParaRPr lang="en-US" altLang="en-US" sz="6000" b="1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387" name="Group 386">
            <a:extLst>
              <a:ext uri="{FF2B5EF4-FFF2-40B4-BE49-F238E27FC236}">
                <a16:creationId xmlns:a16="http://schemas.microsoft.com/office/drawing/2014/main" id="{7528F2BD-3FEA-229B-A105-6D3A0B1493E4}"/>
              </a:ext>
            </a:extLst>
          </p:cNvPr>
          <p:cNvGrpSpPr/>
          <p:nvPr/>
        </p:nvGrpSpPr>
        <p:grpSpPr>
          <a:xfrm>
            <a:off x="8813600" y="1765957"/>
            <a:ext cx="8261571" cy="2333034"/>
            <a:chOff x="8204000" y="1765957"/>
            <a:chExt cx="8261571" cy="2333034"/>
          </a:xfrm>
        </p:grpSpPr>
        <p:grpSp>
          <p:nvGrpSpPr>
            <p:cNvPr id="388" name="Group 387">
              <a:extLst>
                <a:ext uri="{FF2B5EF4-FFF2-40B4-BE49-F238E27FC236}">
                  <a16:creationId xmlns:a16="http://schemas.microsoft.com/office/drawing/2014/main" id="{7988B4F5-D3A5-BB52-A52C-5C9E6E4E1918}"/>
                </a:ext>
              </a:extLst>
            </p:cNvPr>
            <p:cNvGrpSpPr/>
            <p:nvPr/>
          </p:nvGrpSpPr>
          <p:grpSpPr>
            <a:xfrm>
              <a:off x="8204000" y="1765957"/>
              <a:ext cx="8261571" cy="2333034"/>
              <a:chOff x="5715000" y="5924549"/>
              <a:chExt cx="7791451" cy="2200274"/>
            </a:xfrm>
            <a:solidFill>
              <a:schemeClr val="bg1">
                <a:lumMod val="95000"/>
              </a:schemeClr>
            </a:solidFill>
            <a:effectLst>
              <a:outerShdw blurRad="190500" dist="127000" dir="5400000" algn="t" rotWithShape="0">
                <a:prstClr val="black">
                  <a:alpha val="15000"/>
                </a:prstClr>
              </a:outerShdw>
            </a:effectLst>
          </p:grpSpPr>
          <p:sp>
            <p:nvSpPr>
              <p:cNvPr id="394" name="Freeform: Shape 393">
                <a:extLst>
                  <a:ext uri="{FF2B5EF4-FFF2-40B4-BE49-F238E27FC236}">
                    <a16:creationId xmlns:a16="http://schemas.microsoft.com/office/drawing/2014/main" id="{B8E27480-2666-B5F3-FCBB-DBF050054CA6}"/>
                  </a:ext>
                </a:extLst>
              </p:cNvPr>
              <p:cNvSpPr/>
              <p:nvPr/>
            </p:nvSpPr>
            <p:spPr>
              <a:xfrm>
                <a:off x="8362950" y="5924550"/>
                <a:ext cx="5143501" cy="1695451"/>
              </a:xfrm>
              <a:custGeom>
                <a:avLst/>
                <a:gdLst>
                  <a:gd name="connsiteX0" fmla="*/ 0 w 5143501"/>
                  <a:gd name="connsiteY0" fmla="*/ 0 h 1695451"/>
                  <a:gd name="connsiteX1" fmla="*/ 5143501 w 5143501"/>
                  <a:gd name="connsiteY1" fmla="*/ 0 h 1695451"/>
                  <a:gd name="connsiteX2" fmla="*/ 5143501 w 5143501"/>
                  <a:gd name="connsiteY2" fmla="*/ 1268739 h 1695451"/>
                  <a:gd name="connsiteX3" fmla="*/ 4716789 w 5143501"/>
                  <a:gd name="connsiteY3" fmla="*/ 1695451 h 1695451"/>
                  <a:gd name="connsiteX4" fmla="*/ 0 w 5143501"/>
                  <a:gd name="connsiteY4" fmla="*/ 1695451 h 1695451"/>
                  <a:gd name="connsiteX5" fmla="*/ 0 w 5143501"/>
                  <a:gd name="connsiteY5" fmla="*/ 1652587 h 1695451"/>
                  <a:gd name="connsiteX6" fmla="*/ 0 w 5143501"/>
                  <a:gd name="connsiteY6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3501" h="1695451">
                    <a:moveTo>
                      <a:pt x="0" y="0"/>
                    </a:moveTo>
                    <a:lnTo>
                      <a:pt x="5143501" y="0"/>
                    </a:lnTo>
                    <a:lnTo>
                      <a:pt x="5143501" y="1268739"/>
                    </a:lnTo>
                    <a:cubicBezTo>
                      <a:pt x="5143501" y="1504406"/>
                      <a:pt x="4952456" y="1695451"/>
                      <a:pt x="4716789" y="1695451"/>
                    </a:cubicBezTo>
                    <a:lnTo>
                      <a:pt x="0" y="1695451"/>
                    </a:lnTo>
                    <a:lnTo>
                      <a:pt x="0" y="165258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90000"/>
                  <a:lumOff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95" name="Freeform: Shape 394">
                <a:extLst>
                  <a:ext uri="{FF2B5EF4-FFF2-40B4-BE49-F238E27FC236}">
                    <a16:creationId xmlns:a16="http://schemas.microsoft.com/office/drawing/2014/main" id="{A5E7B260-9A3A-047A-2C36-D609347CDB42}"/>
                  </a:ext>
                </a:extLst>
              </p:cNvPr>
              <p:cNvSpPr/>
              <p:nvPr/>
            </p:nvSpPr>
            <p:spPr>
              <a:xfrm>
                <a:off x="5715000" y="5924550"/>
                <a:ext cx="1766884" cy="1695451"/>
              </a:xfrm>
              <a:custGeom>
                <a:avLst/>
                <a:gdLst>
                  <a:gd name="connsiteX0" fmla="*/ 0 w 1766884"/>
                  <a:gd name="connsiteY0" fmla="*/ 0 h 1695451"/>
                  <a:gd name="connsiteX1" fmla="*/ 1766884 w 1766884"/>
                  <a:gd name="connsiteY1" fmla="*/ 0 h 1695451"/>
                  <a:gd name="connsiteX2" fmla="*/ 1766884 w 1766884"/>
                  <a:gd name="connsiteY2" fmla="*/ 1695451 h 1695451"/>
                  <a:gd name="connsiteX3" fmla="*/ 426712 w 1766884"/>
                  <a:gd name="connsiteY3" fmla="*/ 1695451 h 1695451"/>
                  <a:gd name="connsiteX4" fmla="*/ 0 w 1766884"/>
                  <a:gd name="connsiteY4" fmla="*/ 1268739 h 1695451"/>
                  <a:gd name="connsiteX5" fmla="*/ 0 w 1766884"/>
                  <a:gd name="connsiteY5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66884" h="1695451">
                    <a:moveTo>
                      <a:pt x="0" y="0"/>
                    </a:moveTo>
                    <a:lnTo>
                      <a:pt x="1766884" y="0"/>
                    </a:lnTo>
                    <a:lnTo>
                      <a:pt x="1766884" y="1695451"/>
                    </a:lnTo>
                    <a:lnTo>
                      <a:pt x="426712" y="1695451"/>
                    </a:lnTo>
                    <a:cubicBezTo>
                      <a:pt x="191045" y="1695451"/>
                      <a:pt x="0" y="1504406"/>
                      <a:pt x="0" y="1268739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90000"/>
                  <a:lumOff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96" name="Freeform: Shape 395">
                <a:extLst>
                  <a:ext uri="{FF2B5EF4-FFF2-40B4-BE49-F238E27FC236}">
                    <a16:creationId xmlns:a16="http://schemas.microsoft.com/office/drawing/2014/main" id="{966D0C59-AADE-2E3F-5F62-0838D38313E0}"/>
                  </a:ext>
                </a:extLst>
              </p:cNvPr>
              <p:cNvSpPr/>
              <p:nvPr/>
            </p:nvSpPr>
            <p:spPr>
              <a:xfrm>
                <a:off x="7481885" y="5924550"/>
                <a:ext cx="438151" cy="2194319"/>
              </a:xfrm>
              <a:custGeom>
                <a:avLst/>
                <a:gdLst>
                  <a:gd name="connsiteX0" fmla="*/ 0 w 438151"/>
                  <a:gd name="connsiteY0" fmla="*/ 0 h 2194319"/>
                  <a:gd name="connsiteX1" fmla="*/ 438151 w 438151"/>
                  <a:gd name="connsiteY1" fmla="*/ 0 h 2194319"/>
                  <a:gd name="connsiteX2" fmla="*/ 438151 w 438151"/>
                  <a:gd name="connsiteY2" fmla="*/ 1652587 h 2194319"/>
                  <a:gd name="connsiteX3" fmla="*/ 438151 w 438151"/>
                  <a:gd name="connsiteY3" fmla="*/ 1695451 h 2194319"/>
                  <a:gd name="connsiteX4" fmla="*/ 438151 w 438151"/>
                  <a:gd name="connsiteY4" fmla="*/ 2194319 h 2194319"/>
                  <a:gd name="connsiteX5" fmla="*/ 39056 w 438151"/>
                  <a:gd name="connsiteY5" fmla="*/ 1695451 h 2194319"/>
                  <a:gd name="connsiteX6" fmla="*/ 0 w 438151"/>
                  <a:gd name="connsiteY6" fmla="*/ 1695451 h 2194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8151" h="2194319">
                    <a:moveTo>
                      <a:pt x="0" y="0"/>
                    </a:moveTo>
                    <a:lnTo>
                      <a:pt x="438151" y="0"/>
                    </a:lnTo>
                    <a:lnTo>
                      <a:pt x="438151" y="1652587"/>
                    </a:lnTo>
                    <a:lnTo>
                      <a:pt x="438151" y="1695451"/>
                    </a:lnTo>
                    <a:lnTo>
                      <a:pt x="438151" y="2194319"/>
                    </a:lnTo>
                    <a:lnTo>
                      <a:pt x="39056" y="1695451"/>
                    </a:lnTo>
                    <a:lnTo>
                      <a:pt x="0" y="1695451"/>
                    </a:lnTo>
                    <a:close/>
                  </a:path>
                </a:pathLst>
              </a:custGeom>
              <a:solidFill>
                <a:schemeClr val="bg2">
                  <a:lumMod val="90000"/>
                  <a:lumOff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97" name="Freeform: Shape 396">
                <a:extLst>
                  <a:ext uri="{FF2B5EF4-FFF2-40B4-BE49-F238E27FC236}">
                    <a16:creationId xmlns:a16="http://schemas.microsoft.com/office/drawing/2014/main" id="{43DB539B-85D8-3985-5BB0-564104FDE35D}"/>
                  </a:ext>
                </a:extLst>
              </p:cNvPr>
              <p:cNvSpPr/>
              <p:nvPr/>
            </p:nvSpPr>
            <p:spPr>
              <a:xfrm>
                <a:off x="7920035" y="5924549"/>
                <a:ext cx="442915" cy="2200274"/>
              </a:xfrm>
              <a:custGeom>
                <a:avLst/>
                <a:gdLst>
                  <a:gd name="connsiteX0" fmla="*/ 442915 w 442915"/>
                  <a:gd name="connsiteY0" fmla="*/ 1652587 h 2200274"/>
                  <a:gd name="connsiteX1" fmla="*/ 442915 w 442915"/>
                  <a:gd name="connsiteY1" fmla="*/ 1695451 h 2200274"/>
                  <a:gd name="connsiteX2" fmla="*/ 408624 w 442915"/>
                  <a:gd name="connsiteY2" fmla="*/ 1695451 h 2200274"/>
                  <a:gd name="connsiteX3" fmla="*/ 0 w 442915"/>
                  <a:gd name="connsiteY3" fmla="*/ 0 h 2200274"/>
                  <a:gd name="connsiteX4" fmla="*/ 4763 w 442915"/>
                  <a:gd name="connsiteY4" fmla="*/ 0 h 2200274"/>
                  <a:gd name="connsiteX5" fmla="*/ 442914 w 442915"/>
                  <a:gd name="connsiteY5" fmla="*/ 0 h 2200274"/>
                  <a:gd name="connsiteX6" fmla="*/ 442914 w 442915"/>
                  <a:gd name="connsiteY6" fmla="*/ 1652587 h 2200274"/>
                  <a:gd name="connsiteX7" fmla="*/ 408623 w 442915"/>
                  <a:gd name="connsiteY7" fmla="*/ 1695451 h 2200274"/>
                  <a:gd name="connsiteX8" fmla="*/ 408624 w 442915"/>
                  <a:gd name="connsiteY8" fmla="*/ 1695451 h 2200274"/>
                  <a:gd name="connsiteX9" fmla="*/ 4765 w 442915"/>
                  <a:gd name="connsiteY9" fmla="*/ 2200274 h 2200274"/>
                  <a:gd name="connsiteX10" fmla="*/ 4764 w 442915"/>
                  <a:gd name="connsiteY10" fmla="*/ 2200273 h 2200274"/>
                  <a:gd name="connsiteX11" fmla="*/ 1 w 442915"/>
                  <a:gd name="connsiteY11" fmla="*/ 2194319 h 2200274"/>
                  <a:gd name="connsiteX12" fmla="*/ 1 w 442915"/>
                  <a:gd name="connsiteY12" fmla="*/ 1695451 h 2200274"/>
                  <a:gd name="connsiteX13" fmla="*/ 0 w 442915"/>
                  <a:gd name="connsiteY13" fmla="*/ 1695451 h 2200274"/>
                  <a:gd name="connsiteX14" fmla="*/ 0 w 442915"/>
                  <a:gd name="connsiteY14" fmla="*/ 1652587 h 2200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42915" h="2200274">
                    <a:moveTo>
                      <a:pt x="442915" y="1652587"/>
                    </a:moveTo>
                    <a:lnTo>
                      <a:pt x="442915" y="1695451"/>
                    </a:lnTo>
                    <a:lnTo>
                      <a:pt x="408624" y="1695451"/>
                    </a:lnTo>
                    <a:close/>
                    <a:moveTo>
                      <a:pt x="0" y="0"/>
                    </a:moveTo>
                    <a:lnTo>
                      <a:pt x="4763" y="0"/>
                    </a:lnTo>
                    <a:lnTo>
                      <a:pt x="442914" y="0"/>
                    </a:lnTo>
                    <a:lnTo>
                      <a:pt x="442914" y="1652587"/>
                    </a:lnTo>
                    <a:lnTo>
                      <a:pt x="408623" y="1695451"/>
                    </a:lnTo>
                    <a:lnTo>
                      <a:pt x="408624" y="1695451"/>
                    </a:lnTo>
                    <a:lnTo>
                      <a:pt x="4765" y="2200274"/>
                    </a:lnTo>
                    <a:lnTo>
                      <a:pt x="4764" y="2200273"/>
                    </a:lnTo>
                    <a:lnTo>
                      <a:pt x="1" y="2194319"/>
                    </a:lnTo>
                    <a:lnTo>
                      <a:pt x="1" y="1695451"/>
                    </a:lnTo>
                    <a:lnTo>
                      <a:pt x="0" y="1695451"/>
                    </a:lnTo>
                    <a:lnTo>
                      <a:pt x="0" y="1652587"/>
                    </a:lnTo>
                    <a:close/>
                  </a:path>
                </a:pathLst>
              </a:custGeom>
              <a:solidFill>
                <a:schemeClr val="bg2">
                  <a:lumMod val="90000"/>
                  <a:lumOff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89" name="Group 388">
              <a:extLst>
                <a:ext uri="{FF2B5EF4-FFF2-40B4-BE49-F238E27FC236}">
                  <a16:creationId xmlns:a16="http://schemas.microsoft.com/office/drawing/2014/main" id="{6D3D33C8-1705-30B3-1C4A-568462DB0CFE}"/>
                </a:ext>
              </a:extLst>
            </p:cNvPr>
            <p:cNvGrpSpPr/>
            <p:nvPr/>
          </p:nvGrpSpPr>
          <p:grpSpPr>
            <a:xfrm>
              <a:off x="8204000" y="1765957"/>
              <a:ext cx="8261571" cy="2333034"/>
              <a:chOff x="5715000" y="5924549"/>
              <a:chExt cx="7791451" cy="2200274"/>
            </a:xfrm>
            <a:effectLst>
              <a:outerShdw blurRad="63500" dist="38100" dir="5400000" algn="t" rotWithShape="0">
                <a:prstClr val="black">
                  <a:alpha val="30000"/>
                </a:prstClr>
              </a:outerShdw>
            </a:effectLst>
          </p:grpSpPr>
          <p:sp>
            <p:nvSpPr>
              <p:cNvPr id="390" name="Freeform: Shape 389">
                <a:extLst>
                  <a:ext uri="{FF2B5EF4-FFF2-40B4-BE49-F238E27FC236}">
                    <a16:creationId xmlns:a16="http://schemas.microsoft.com/office/drawing/2014/main" id="{8A8493B8-F1AE-423A-F0F8-77A033012C8C}"/>
                  </a:ext>
                </a:extLst>
              </p:cNvPr>
              <p:cNvSpPr/>
              <p:nvPr/>
            </p:nvSpPr>
            <p:spPr>
              <a:xfrm>
                <a:off x="8362950" y="5924550"/>
                <a:ext cx="5143501" cy="1695451"/>
              </a:xfrm>
              <a:custGeom>
                <a:avLst/>
                <a:gdLst>
                  <a:gd name="connsiteX0" fmla="*/ 0 w 5143501"/>
                  <a:gd name="connsiteY0" fmla="*/ 0 h 1695451"/>
                  <a:gd name="connsiteX1" fmla="*/ 5143501 w 5143501"/>
                  <a:gd name="connsiteY1" fmla="*/ 0 h 1695451"/>
                  <a:gd name="connsiteX2" fmla="*/ 5143501 w 5143501"/>
                  <a:gd name="connsiteY2" fmla="*/ 1268739 h 1695451"/>
                  <a:gd name="connsiteX3" fmla="*/ 4716789 w 5143501"/>
                  <a:gd name="connsiteY3" fmla="*/ 1695451 h 1695451"/>
                  <a:gd name="connsiteX4" fmla="*/ 0 w 5143501"/>
                  <a:gd name="connsiteY4" fmla="*/ 1695451 h 1695451"/>
                  <a:gd name="connsiteX5" fmla="*/ 0 w 5143501"/>
                  <a:gd name="connsiteY5" fmla="*/ 1652587 h 1695451"/>
                  <a:gd name="connsiteX6" fmla="*/ 0 w 5143501"/>
                  <a:gd name="connsiteY6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3501" h="1695451">
                    <a:moveTo>
                      <a:pt x="0" y="0"/>
                    </a:moveTo>
                    <a:lnTo>
                      <a:pt x="5143501" y="0"/>
                    </a:lnTo>
                    <a:lnTo>
                      <a:pt x="5143501" y="1268739"/>
                    </a:lnTo>
                    <a:cubicBezTo>
                      <a:pt x="5143501" y="1504406"/>
                      <a:pt x="4952456" y="1695451"/>
                      <a:pt x="4716789" y="1695451"/>
                    </a:cubicBezTo>
                    <a:lnTo>
                      <a:pt x="0" y="1695451"/>
                    </a:lnTo>
                    <a:lnTo>
                      <a:pt x="0" y="165258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91" name="Freeform: Shape 390">
                <a:extLst>
                  <a:ext uri="{FF2B5EF4-FFF2-40B4-BE49-F238E27FC236}">
                    <a16:creationId xmlns:a16="http://schemas.microsoft.com/office/drawing/2014/main" id="{EBDCABE8-0AE9-ABDC-54F6-43ABF171CB8D}"/>
                  </a:ext>
                </a:extLst>
              </p:cNvPr>
              <p:cNvSpPr/>
              <p:nvPr/>
            </p:nvSpPr>
            <p:spPr>
              <a:xfrm>
                <a:off x="5715000" y="5924550"/>
                <a:ext cx="1766884" cy="1695451"/>
              </a:xfrm>
              <a:custGeom>
                <a:avLst/>
                <a:gdLst>
                  <a:gd name="connsiteX0" fmla="*/ 0 w 1766884"/>
                  <a:gd name="connsiteY0" fmla="*/ 0 h 1695451"/>
                  <a:gd name="connsiteX1" fmla="*/ 1766884 w 1766884"/>
                  <a:gd name="connsiteY1" fmla="*/ 0 h 1695451"/>
                  <a:gd name="connsiteX2" fmla="*/ 1766884 w 1766884"/>
                  <a:gd name="connsiteY2" fmla="*/ 1695451 h 1695451"/>
                  <a:gd name="connsiteX3" fmla="*/ 426712 w 1766884"/>
                  <a:gd name="connsiteY3" fmla="*/ 1695451 h 1695451"/>
                  <a:gd name="connsiteX4" fmla="*/ 0 w 1766884"/>
                  <a:gd name="connsiteY4" fmla="*/ 1268739 h 1695451"/>
                  <a:gd name="connsiteX5" fmla="*/ 0 w 1766884"/>
                  <a:gd name="connsiteY5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66884" h="1695451">
                    <a:moveTo>
                      <a:pt x="0" y="0"/>
                    </a:moveTo>
                    <a:lnTo>
                      <a:pt x="1766884" y="0"/>
                    </a:lnTo>
                    <a:lnTo>
                      <a:pt x="1766884" y="1695451"/>
                    </a:lnTo>
                    <a:lnTo>
                      <a:pt x="426712" y="1695451"/>
                    </a:lnTo>
                    <a:cubicBezTo>
                      <a:pt x="191045" y="1695451"/>
                      <a:pt x="0" y="1504406"/>
                      <a:pt x="0" y="1268739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90000"/>
                  <a:lumOff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92" name="Freeform: Shape 391">
                <a:extLst>
                  <a:ext uri="{FF2B5EF4-FFF2-40B4-BE49-F238E27FC236}">
                    <a16:creationId xmlns:a16="http://schemas.microsoft.com/office/drawing/2014/main" id="{82F36551-B07E-7029-E7D2-C51C13981349}"/>
                  </a:ext>
                </a:extLst>
              </p:cNvPr>
              <p:cNvSpPr/>
              <p:nvPr/>
            </p:nvSpPr>
            <p:spPr>
              <a:xfrm>
                <a:off x="7481885" y="5924550"/>
                <a:ext cx="438151" cy="2194319"/>
              </a:xfrm>
              <a:custGeom>
                <a:avLst/>
                <a:gdLst>
                  <a:gd name="connsiteX0" fmla="*/ 0 w 438151"/>
                  <a:gd name="connsiteY0" fmla="*/ 0 h 2194319"/>
                  <a:gd name="connsiteX1" fmla="*/ 438151 w 438151"/>
                  <a:gd name="connsiteY1" fmla="*/ 0 h 2194319"/>
                  <a:gd name="connsiteX2" fmla="*/ 438151 w 438151"/>
                  <a:gd name="connsiteY2" fmla="*/ 1652587 h 2194319"/>
                  <a:gd name="connsiteX3" fmla="*/ 438151 w 438151"/>
                  <a:gd name="connsiteY3" fmla="*/ 1695451 h 2194319"/>
                  <a:gd name="connsiteX4" fmla="*/ 438151 w 438151"/>
                  <a:gd name="connsiteY4" fmla="*/ 2194319 h 2194319"/>
                  <a:gd name="connsiteX5" fmla="*/ 39056 w 438151"/>
                  <a:gd name="connsiteY5" fmla="*/ 1695451 h 2194319"/>
                  <a:gd name="connsiteX6" fmla="*/ 0 w 438151"/>
                  <a:gd name="connsiteY6" fmla="*/ 1695451 h 2194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8151" h="2194319">
                    <a:moveTo>
                      <a:pt x="0" y="0"/>
                    </a:moveTo>
                    <a:lnTo>
                      <a:pt x="438151" y="0"/>
                    </a:lnTo>
                    <a:lnTo>
                      <a:pt x="438151" y="1652587"/>
                    </a:lnTo>
                    <a:lnTo>
                      <a:pt x="438151" y="1695451"/>
                    </a:lnTo>
                    <a:lnTo>
                      <a:pt x="438151" y="2194319"/>
                    </a:lnTo>
                    <a:lnTo>
                      <a:pt x="39056" y="1695451"/>
                    </a:lnTo>
                    <a:lnTo>
                      <a:pt x="0" y="1695451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93" name="Freeform: Shape 392">
                <a:extLst>
                  <a:ext uri="{FF2B5EF4-FFF2-40B4-BE49-F238E27FC236}">
                    <a16:creationId xmlns:a16="http://schemas.microsoft.com/office/drawing/2014/main" id="{C06DA00F-F882-439B-C12C-3A2E70DA66C9}"/>
                  </a:ext>
                </a:extLst>
              </p:cNvPr>
              <p:cNvSpPr/>
              <p:nvPr/>
            </p:nvSpPr>
            <p:spPr>
              <a:xfrm>
                <a:off x="7920035" y="5924549"/>
                <a:ext cx="442915" cy="2200274"/>
              </a:xfrm>
              <a:custGeom>
                <a:avLst/>
                <a:gdLst>
                  <a:gd name="connsiteX0" fmla="*/ 442915 w 442915"/>
                  <a:gd name="connsiteY0" fmla="*/ 1652587 h 2200274"/>
                  <a:gd name="connsiteX1" fmla="*/ 442915 w 442915"/>
                  <a:gd name="connsiteY1" fmla="*/ 1695451 h 2200274"/>
                  <a:gd name="connsiteX2" fmla="*/ 408624 w 442915"/>
                  <a:gd name="connsiteY2" fmla="*/ 1695451 h 2200274"/>
                  <a:gd name="connsiteX3" fmla="*/ 0 w 442915"/>
                  <a:gd name="connsiteY3" fmla="*/ 0 h 2200274"/>
                  <a:gd name="connsiteX4" fmla="*/ 4763 w 442915"/>
                  <a:gd name="connsiteY4" fmla="*/ 0 h 2200274"/>
                  <a:gd name="connsiteX5" fmla="*/ 442914 w 442915"/>
                  <a:gd name="connsiteY5" fmla="*/ 0 h 2200274"/>
                  <a:gd name="connsiteX6" fmla="*/ 442914 w 442915"/>
                  <a:gd name="connsiteY6" fmla="*/ 1652587 h 2200274"/>
                  <a:gd name="connsiteX7" fmla="*/ 408623 w 442915"/>
                  <a:gd name="connsiteY7" fmla="*/ 1695451 h 2200274"/>
                  <a:gd name="connsiteX8" fmla="*/ 408624 w 442915"/>
                  <a:gd name="connsiteY8" fmla="*/ 1695451 h 2200274"/>
                  <a:gd name="connsiteX9" fmla="*/ 4765 w 442915"/>
                  <a:gd name="connsiteY9" fmla="*/ 2200274 h 2200274"/>
                  <a:gd name="connsiteX10" fmla="*/ 4764 w 442915"/>
                  <a:gd name="connsiteY10" fmla="*/ 2200273 h 2200274"/>
                  <a:gd name="connsiteX11" fmla="*/ 1 w 442915"/>
                  <a:gd name="connsiteY11" fmla="*/ 2194319 h 2200274"/>
                  <a:gd name="connsiteX12" fmla="*/ 1 w 442915"/>
                  <a:gd name="connsiteY12" fmla="*/ 1695451 h 2200274"/>
                  <a:gd name="connsiteX13" fmla="*/ 0 w 442915"/>
                  <a:gd name="connsiteY13" fmla="*/ 1695451 h 2200274"/>
                  <a:gd name="connsiteX14" fmla="*/ 0 w 442915"/>
                  <a:gd name="connsiteY14" fmla="*/ 1652587 h 2200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42915" h="2200274">
                    <a:moveTo>
                      <a:pt x="442915" y="1652587"/>
                    </a:moveTo>
                    <a:lnTo>
                      <a:pt x="442915" y="1695451"/>
                    </a:lnTo>
                    <a:lnTo>
                      <a:pt x="408624" y="1695451"/>
                    </a:lnTo>
                    <a:close/>
                    <a:moveTo>
                      <a:pt x="0" y="0"/>
                    </a:moveTo>
                    <a:lnTo>
                      <a:pt x="4763" y="0"/>
                    </a:lnTo>
                    <a:lnTo>
                      <a:pt x="442914" y="0"/>
                    </a:lnTo>
                    <a:lnTo>
                      <a:pt x="442914" y="1652587"/>
                    </a:lnTo>
                    <a:lnTo>
                      <a:pt x="408623" y="1695451"/>
                    </a:lnTo>
                    <a:lnTo>
                      <a:pt x="408624" y="1695451"/>
                    </a:lnTo>
                    <a:lnTo>
                      <a:pt x="4765" y="2200274"/>
                    </a:lnTo>
                    <a:lnTo>
                      <a:pt x="4764" y="2200273"/>
                    </a:lnTo>
                    <a:lnTo>
                      <a:pt x="1" y="2194319"/>
                    </a:lnTo>
                    <a:lnTo>
                      <a:pt x="1" y="1695451"/>
                    </a:lnTo>
                    <a:lnTo>
                      <a:pt x="0" y="1695451"/>
                    </a:lnTo>
                    <a:lnTo>
                      <a:pt x="0" y="1652587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398" name="Group 397">
            <a:extLst>
              <a:ext uri="{FF2B5EF4-FFF2-40B4-BE49-F238E27FC236}">
                <a16:creationId xmlns:a16="http://schemas.microsoft.com/office/drawing/2014/main" id="{4CAA4280-1503-7687-40E8-576F656F66B5}"/>
              </a:ext>
            </a:extLst>
          </p:cNvPr>
          <p:cNvGrpSpPr/>
          <p:nvPr/>
        </p:nvGrpSpPr>
        <p:grpSpPr>
          <a:xfrm>
            <a:off x="11874985" y="2205617"/>
            <a:ext cx="3839596" cy="1028069"/>
            <a:chOff x="11874985" y="2205617"/>
            <a:chExt cx="3839596" cy="1028069"/>
          </a:xfrm>
        </p:grpSpPr>
        <p:sp>
          <p:nvSpPr>
            <p:cNvPr id="399" name="Google Shape;611;p22">
              <a:extLst>
                <a:ext uri="{FF2B5EF4-FFF2-40B4-BE49-F238E27FC236}">
                  <a16:creationId xmlns:a16="http://schemas.microsoft.com/office/drawing/2014/main" id="{0CFCB17C-1ECB-BB1C-0413-7F7DC970402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056427" y="2205617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LEGACY</a:t>
              </a:r>
              <a:endParaRPr lang="en-US" altLang="en-US" sz="20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endParaRPr>
            </a:p>
          </p:txBody>
        </p:sp>
        <p:sp>
          <p:nvSpPr>
            <p:cNvPr id="400" name="Google Shape;626;p22">
              <a:extLst>
                <a:ext uri="{FF2B5EF4-FFF2-40B4-BE49-F238E27FC236}">
                  <a16:creationId xmlns:a16="http://schemas.microsoft.com/office/drawing/2014/main" id="{A706F73A-4AB4-AED9-F1FF-29175525A82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874985" y="2559412"/>
              <a:ext cx="3658154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en-US" sz="1600" b="1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Dấu</a:t>
              </a:r>
              <a:r>
                <a:rPr lang="en-US" sz="1600" b="1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b="1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Ấn</a:t>
              </a:r>
              <a:r>
                <a:rPr lang="en-US" sz="1600" b="1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: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Để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lại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giá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trị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bền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vững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qua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hành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động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lãnh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đạo</a:t>
              </a:r>
              <a:r>
                <a:rPr lang="en-US" sz="1600" dirty="0">
                  <a:solidFill>
                    <a:schemeClr val="accent1">
                      <a:lumMod val="20000"/>
                      <a:lumOff val="80000"/>
                    </a:schemeClr>
                  </a:solidFill>
                  <a:latin typeface="+mj-lt"/>
                </a:rPr>
                <a:t>.</a:t>
              </a:r>
              <a:endParaRPr lang="en-US" altLang="en-US" sz="16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401" name="Group 400">
            <a:extLst>
              <a:ext uri="{FF2B5EF4-FFF2-40B4-BE49-F238E27FC236}">
                <a16:creationId xmlns:a16="http://schemas.microsoft.com/office/drawing/2014/main" id="{651D381B-0359-61FD-9EFC-FCB724EE3D8B}"/>
              </a:ext>
            </a:extLst>
          </p:cNvPr>
          <p:cNvGrpSpPr/>
          <p:nvPr/>
        </p:nvGrpSpPr>
        <p:grpSpPr>
          <a:xfrm>
            <a:off x="9015829" y="2108588"/>
            <a:ext cx="1671266" cy="997533"/>
            <a:chOff x="2093792" y="4580405"/>
            <a:chExt cx="2009551" cy="940769"/>
          </a:xfrm>
        </p:grpSpPr>
        <p:sp>
          <p:nvSpPr>
            <p:cNvPr id="402" name="Google Shape;611;p22">
              <a:extLst>
                <a:ext uri="{FF2B5EF4-FFF2-40B4-BE49-F238E27FC236}">
                  <a16:creationId xmlns:a16="http://schemas.microsoft.com/office/drawing/2014/main" id="{2EABEBE1-61D7-D092-639A-9A4FD113844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3792" y="4580405"/>
              <a:ext cx="2009551" cy="385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2400" dirty="0">
                  <a:solidFill>
                    <a:schemeClr val="bg1">
                      <a:lumMod val="65000"/>
                    </a:schemeClr>
                  </a:solidFill>
                  <a:latin typeface="+mn-lt"/>
                  <a:cs typeface="Open Sans" panose="020B0606030504020204" pitchFamily="34" charset="0"/>
                  <a:sym typeface="Open Sans" panose="020B0606030504020204" pitchFamily="34" charset="0"/>
                </a:rPr>
                <a:t>STEP</a:t>
              </a:r>
              <a:endParaRPr lang="en-US" altLang="en-US" sz="2000" dirty="0">
                <a:solidFill>
                  <a:schemeClr val="bg1">
                    <a:lumMod val="65000"/>
                  </a:schemeClr>
                </a:solidFill>
                <a:latin typeface="+mn-lt"/>
              </a:endParaRPr>
            </a:p>
          </p:txBody>
        </p:sp>
        <p:sp>
          <p:nvSpPr>
            <p:cNvPr id="403" name="Google Shape;611;p22">
              <a:extLst>
                <a:ext uri="{FF2B5EF4-FFF2-40B4-BE49-F238E27FC236}">
                  <a16:creationId xmlns:a16="http://schemas.microsoft.com/office/drawing/2014/main" id="{DCE70BFD-4220-FA31-5AA9-C26BD25939F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3792" y="4828152"/>
              <a:ext cx="2009551" cy="6930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bg1">
                      <a:lumMod val="65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05</a:t>
              </a:r>
              <a:endParaRPr lang="en-US" altLang="en-US" sz="6000" b="1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</p:grpSp>
      <p:sp>
        <p:nvSpPr>
          <p:cNvPr id="404" name="!!SubTitle">
            <a:extLst>
              <a:ext uri="{FF2B5EF4-FFF2-40B4-BE49-F238E27FC236}">
                <a16:creationId xmlns:a16="http://schemas.microsoft.com/office/drawing/2014/main" id="{9BD3437B-446B-EFB1-5D81-0F26D6477F8A}"/>
              </a:ext>
            </a:extLst>
          </p:cNvPr>
          <p:cNvSpPr txBox="1"/>
          <p:nvPr/>
        </p:nvSpPr>
        <p:spPr>
          <a:xfrm>
            <a:off x="17537929" y="8890154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405" name="!!MainTitle1">
            <a:extLst>
              <a:ext uri="{FF2B5EF4-FFF2-40B4-BE49-F238E27FC236}">
                <a16:creationId xmlns:a16="http://schemas.microsoft.com/office/drawing/2014/main" id="{B061AF21-0D11-3081-367F-7CC05BCCC3DB}"/>
              </a:ext>
            </a:extLst>
          </p:cNvPr>
          <p:cNvSpPr txBox="1"/>
          <p:nvPr/>
        </p:nvSpPr>
        <p:spPr>
          <a:xfrm>
            <a:off x="16937060" y="9207908"/>
            <a:ext cx="5625258" cy="240065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Leadership</a:t>
            </a:r>
          </a:p>
          <a:p>
            <a:pPr lvl="0" algn="r">
              <a:defRPr/>
            </a:pPr>
            <a:r>
              <a:rPr lang="en-US" sz="7500" noProof="0" dirty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Ascent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20000"/>
                  <a:lumOff val="8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406" name="Group 405">
            <a:extLst>
              <a:ext uri="{FF2B5EF4-FFF2-40B4-BE49-F238E27FC236}">
                <a16:creationId xmlns:a16="http://schemas.microsoft.com/office/drawing/2014/main" id="{E6E031CE-05DB-B541-822B-3A53DABE14D4}"/>
              </a:ext>
            </a:extLst>
          </p:cNvPr>
          <p:cNvGrpSpPr/>
          <p:nvPr/>
        </p:nvGrpSpPr>
        <p:grpSpPr>
          <a:xfrm>
            <a:off x="9500652" y="10638342"/>
            <a:ext cx="770595" cy="886497"/>
            <a:chOff x="998817" y="1278569"/>
            <a:chExt cx="477107" cy="548866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407" name="Freeform: Shape 406">
              <a:extLst>
                <a:ext uri="{FF2B5EF4-FFF2-40B4-BE49-F238E27FC236}">
                  <a16:creationId xmlns:a16="http://schemas.microsoft.com/office/drawing/2014/main" id="{7B3D2550-5AA4-FFC4-6306-8726536A8BBC}"/>
                </a:ext>
              </a:extLst>
            </p:cNvPr>
            <p:cNvSpPr/>
            <p:nvPr/>
          </p:nvSpPr>
          <p:spPr>
            <a:xfrm>
              <a:off x="998817" y="1278569"/>
              <a:ext cx="477107" cy="548866"/>
            </a:xfrm>
            <a:custGeom>
              <a:avLst/>
              <a:gdLst>
                <a:gd name="connsiteX0" fmla="*/ 448184 w 477107"/>
                <a:gd name="connsiteY0" fmla="*/ 357091 h 548866"/>
                <a:gd name="connsiteX1" fmla="*/ 423323 w 477107"/>
                <a:gd name="connsiteY1" fmla="*/ 328992 h 548866"/>
                <a:gd name="connsiteX2" fmla="*/ 323882 w 477107"/>
                <a:gd name="connsiteY2" fmla="*/ 293178 h 548866"/>
                <a:gd name="connsiteX3" fmla="*/ 318167 w 477107"/>
                <a:gd name="connsiteY3" fmla="*/ 293178 h 548866"/>
                <a:gd name="connsiteX4" fmla="*/ 318167 w 477107"/>
                <a:gd name="connsiteY4" fmla="*/ 293178 h 548866"/>
                <a:gd name="connsiteX5" fmla="*/ 294450 w 477107"/>
                <a:gd name="connsiteY5" fmla="*/ 265365 h 548866"/>
                <a:gd name="connsiteX6" fmla="*/ 297022 w 477107"/>
                <a:gd name="connsiteY6" fmla="*/ 263079 h 548866"/>
                <a:gd name="connsiteX7" fmla="*/ 299879 w 477107"/>
                <a:gd name="connsiteY7" fmla="*/ 259936 h 548866"/>
                <a:gd name="connsiteX8" fmla="*/ 302070 w 477107"/>
                <a:gd name="connsiteY8" fmla="*/ 257554 h 548866"/>
                <a:gd name="connsiteX9" fmla="*/ 304547 w 477107"/>
                <a:gd name="connsiteY9" fmla="*/ 254506 h 548866"/>
                <a:gd name="connsiteX10" fmla="*/ 306928 w 477107"/>
                <a:gd name="connsiteY10" fmla="*/ 251458 h 548866"/>
                <a:gd name="connsiteX11" fmla="*/ 308357 w 477107"/>
                <a:gd name="connsiteY11" fmla="*/ 249458 h 548866"/>
                <a:gd name="connsiteX12" fmla="*/ 311500 w 477107"/>
                <a:gd name="connsiteY12" fmla="*/ 244886 h 548866"/>
                <a:gd name="connsiteX13" fmla="*/ 312071 w 477107"/>
                <a:gd name="connsiteY13" fmla="*/ 243838 h 548866"/>
                <a:gd name="connsiteX14" fmla="*/ 327121 w 477107"/>
                <a:gd name="connsiteY14" fmla="*/ 212501 h 548866"/>
                <a:gd name="connsiteX15" fmla="*/ 327121 w 477107"/>
                <a:gd name="connsiteY15" fmla="*/ 212501 h 548866"/>
                <a:gd name="connsiteX16" fmla="*/ 332455 w 477107"/>
                <a:gd name="connsiteY16" fmla="*/ 210691 h 548866"/>
                <a:gd name="connsiteX17" fmla="*/ 333884 w 477107"/>
                <a:gd name="connsiteY17" fmla="*/ 210025 h 548866"/>
                <a:gd name="connsiteX18" fmla="*/ 338646 w 477107"/>
                <a:gd name="connsiteY18" fmla="*/ 206691 h 548866"/>
                <a:gd name="connsiteX19" fmla="*/ 339694 w 477107"/>
                <a:gd name="connsiteY19" fmla="*/ 205738 h 548866"/>
                <a:gd name="connsiteX20" fmla="*/ 343123 w 477107"/>
                <a:gd name="connsiteY20" fmla="*/ 202119 h 548866"/>
                <a:gd name="connsiteX21" fmla="*/ 344361 w 477107"/>
                <a:gd name="connsiteY21" fmla="*/ 200500 h 548866"/>
                <a:gd name="connsiteX22" fmla="*/ 347028 w 477107"/>
                <a:gd name="connsiteY22" fmla="*/ 196594 h 548866"/>
                <a:gd name="connsiteX23" fmla="*/ 348171 w 477107"/>
                <a:gd name="connsiteY23" fmla="*/ 194594 h 548866"/>
                <a:gd name="connsiteX24" fmla="*/ 350362 w 477107"/>
                <a:gd name="connsiteY24" fmla="*/ 190403 h 548866"/>
                <a:gd name="connsiteX25" fmla="*/ 351791 w 477107"/>
                <a:gd name="connsiteY25" fmla="*/ 187355 h 548866"/>
                <a:gd name="connsiteX26" fmla="*/ 353886 w 477107"/>
                <a:gd name="connsiteY26" fmla="*/ 182116 h 548866"/>
                <a:gd name="connsiteX27" fmla="*/ 356363 w 477107"/>
                <a:gd name="connsiteY27" fmla="*/ 174973 h 548866"/>
                <a:gd name="connsiteX28" fmla="*/ 356363 w 477107"/>
                <a:gd name="connsiteY28" fmla="*/ 174973 h 548866"/>
                <a:gd name="connsiteX29" fmla="*/ 359030 w 477107"/>
                <a:gd name="connsiteY29" fmla="*/ 163924 h 548866"/>
                <a:gd name="connsiteX30" fmla="*/ 359030 w 477107"/>
                <a:gd name="connsiteY30" fmla="*/ 162971 h 548866"/>
                <a:gd name="connsiteX31" fmla="*/ 359792 w 477107"/>
                <a:gd name="connsiteY31" fmla="*/ 155351 h 548866"/>
                <a:gd name="connsiteX32" fmla="*/ 356267 w 477107"/>
                <a:gd name="connsiteY32" fmla="*/ 136301 h 548866"/>
                <a:gd name="connsiteX33" fmla="*/ 346742 w 477107"/>
                <a:gd name="connsiteY33" fmla="*/ 126776 h 548866"/>
                <a:gd name="connsiteX34" fmla="*/ 343218 w 477107"/>
                <a:gd name="connsiteY34" fmla="*/ 124490 h 548866"/>
                <a:gd name="connsiteX35" fmla="*/ 339599 w 477107"/>
                <a:gd name="connsiteY35" fmla="*/ 61530 h 548866"/>
                <a:gd name="connsiteX36" fmla="*/ 319596 w 477107"/>
                <a:gd name="connsiteY36" fmla="*/ 41051 h 548866"/>
                <a:gd name="connsiteX37" fmla="*/ 252921 w 477107"/>
                <a:gd name="connsiteY37" fmla="*/ 4475 h 548866"/>
                <a:gd name="connsiteX38" fmla="*/ 174435 w 477107"/>
                <a:gd name="connsiteY38" fmla="*/ 12190 h 548866"/>
                <a:gd name="connsiteX39" fmla="*/ 158243 w 477107"/>
                <a:gd name="connsiteY39" fmla="*/ 38479 h 548866"/>
                <a:gd name="connsiteX40" fmla="*/ 145098 w 477107"/>
                <a:gd name="connsiteY40" fmla="*/ 43051 h 548866"/>
                <a:gd name="connsiteX41" fmla="*/ 133859 w 477107"/>
                <a:gd name="connsiteY41" fmla="*/ 64292 h 548866"/>
                <a:gd name="connsiteX42" fmla="*/ 133859 w 477107"/>
                <a:gd name="connsiteY42" fmla="*/ 124204 h 548866"/>
                <a:gd name="connsiteX43" fmla="*/ 122048 w 477107"/>
                <a:gd name="connsiteY43" fmla="*/ 134587 h 548866"/>
                <a:gd name="connsiteX44" fmla="*/ 121095 w 477107"/>
                <a:gd name="connsiteY44" fmla="*/ 136968 h 548866"/>
                <a:gd name="connsiteX45" fmla="*/ 121095 w 477107"/>
                <a:gd name="connsiteY45" fmla="*/ 136968 h 548866"/>
                <a:gd name="connsiteX46" fmla="*/ 118809 w 477107"/>
                <a:gd name="connsiteY46" fmla="*/ 143159 h 548866"/>
                <a:gd name="connsiteX47" fmla="*/ 121190 w 477107"/>
                <a:gd name="connsiteY47" fmla="*/ 174877 h 548866"/>
                <a:gd name="connsiteX48" fmla="*/ 121190 w 477107"/>
                <a:gd name="connsiteY48" fmla="*/ 174877 h 548866"/>
                <a:gd name="connsiteX49" fmla="*/ 121190 w 477107"/>
                <a:gd name="connsiteY49" fmla="*/ 174877 h 548866"/>
                <a:gd name="connsiteX50" fmla="*/ 121190 w 477107"/>
                <a:gd name="connsiteY50" fmla="*/ 175735 h 548866"/>
                <a:gd name="connsiteX51" fmla="*/ 133382 w 477107"/>
                <a:gd name="connsiteY51" fmla="*/ 201166 h 548866"/>
                <a:gd name="connsiteX52" fmla="*/ 133382 w 477107"/>
                <a:gd name="connsiteY52" fmla="*/ 201738 h 548866"/>
                <a:gd name="connsiteX53" fmla="*/ 136335 w 477107"/>
                <a:gd name="connsiteY53" fmla="*/ 205072 h 548866"/>
                <a:gd name="connsiteX54" fmla="*/ 137478 w 477107"/>
                <a:gd name="connsiteY54" fmla="*/ 206215 h 548866"/>
                <a:gd name="connsiteX55" fmla="*/ 139955 w 477107"/>
                <a:gd name="connsiteY55" fmla="*/ 208120 h 548866"/>
                <a:gd name="connsiteX56" fmla="*/ 141764 w 477107"/>
                <a:gd name="connsiteY56" fmla="*/ 209358 h 548866"/>
                <a:gd name="connsiteX57" fmla="*/ 143955 w 477107"/>
                <a:gd name="connsiteY57" fmla="*/ 210501 h 548866"/>
                <a:gd name="connsiteX58" fmla="*/ 145955 w 477107"/>
                <a:gd name="connsiteY58" fmla="*/ 211453 h 548866"/>
                <a:gd name="connsiteX59" fmla="*/ 149099 w 477107"/>
                <a:gd name="connsiteY59" fmla="*/ 212311 h 548866"/>
                <a:gd name="connsiteX60" fmla="*/ 149956 w 477107"/>
                <a:gd name="connsiteY60" fmla="*/ 212311 h 548866"/>
                <a:gd name="connsiteX61" fmla="*/ 157195 w 477107"/>
                <a:gd name="connsiteY61" fmla="*/ 229360 h 548866"/>
                <a:gd name="connsiteX62" fmla="*/ 184246 w 477107"/>
                <a:gd name="connsiteY62" fmla="*/ 266222 h 548866"/>
                <a:gd name="connsiteX63" fmla="*/ 183579 w 477107"/>
                <a:gd name="connsiteY63" fmla="*/ 266222 h 548866"/>
                <a:gd name="connsiteX64" fmla="*/ 158052 w 477107"/>
                <a:gd name="connsiteY64" fmla="*/ 292130 h 548866"/>
                <a:gd name="connsiteX65" fmla="*/ 152813 w 477107"/>
                <a:gd name="connsiteY65" fmla="*/ 292130 h 548866"/>
                <a:gd name="connsiteX66" fmla="*/ 54325 w 477107"/>
                <a:gd name="connsiteY66" fmla="*/ 329278 h 548866"/>
                <a:gd name="connsiteX67" fmla="*/ 28988 w 477107"/>
                <a:gd name="connsiteY67" fmla="*/ 357853 h 548866"/>
                <a:gd name="connsiteX68" fmla="*/ -63 w 477107"/>
                <a:gd name="connsiteY68" fmla="*/ 546829 h 548866"/>
                <a:gd name="connsiteX69" fmla="*/ 14129 w 477107"/>
                <a:gd name="connsiteY69" fmla="*/ 548734 h 548866"/>
                <a:gd name="connsiteX70" fmla="*/ 42704 w 477107"/>
                <a:gd name="connsiteY70" fmla="*/ 360901 h 548866"/>
                <a:gd name="connsiteX71" fmla="*/ 58992 w 477107"/>
                <a:gd name="connsiteY71" fmla="*/ 342613 h 548866"/>
                <a:gd name="connsiteX72" fmla="*/ 150908 w 477107"/>
                <a:gd name="connsiteY72" fmla="*/ 309466 h 548866"/>
                <a:gd name="connsiteX73" fmla="*/ 195581 w 477107"/>
                <a:gd name="connsiteY73" fmla="*/ 461866 h 548866"/>
                <a:gd name="connsiteX74" fmla="*/ 202724 w 477107"/>
                <a:gd name="connsiteY74" fmla="*/ 467009 h 548866"/>
                <a:gd name="connsiteX75" fmla="*/ 209392 w 477107"/>
                <a:gd name="connsiteY75" fmla="*/ 461389 h 548866"/>
                <a:gd name="connsiteX76" fmla="*/ 231776 w 477107"/>
                <a:gd name="connsiteY76" fmla="*/ 360424 h 548866"/>
                <a:gd name="connsiteX77" fmla="*/ 231014 w 477107"/>
                <a:gd name="connsiteY77" fmla="*/ 355281 h 548866"/>
                <a:gd name="connsiteX78" fmla="*/ 213488 w 477107"/>
                <a:gd name="connsiteY78" fmla="*/ 324515 h 548866"/>
                <a:gd name="connsiteX79" fmla="*/ 227585 w 477107"/>
                <a:gd name="connsiteY79" fmla="*/ 313180 h 548866"/>
                <a:gd name="connsiteX80" fmla="*/ 248825 w 477107"/>
                <a:gd name="connsiteY80" fmla="*/ 313180 h 548866"/>
                <a:gd name="connsiteX81" fmla="*/ 263684 w 477107"/>
                <a:gd name="connsiteY81" fmla="*/ 324610 h 548866"/>
                <a:gd name="connsiteX82" fmla="*/ 246063 w 477107"/>
                <a:gd name="connsiteY82" fmla="*/ 355281 h 548866"/>
                <a:gd name="connsiteX83" fmla="*/ 245301 w 477107"/>
                <a:gd name="connsiteY83" fmla="*/ 360424 h 548866"/>
                <a:gd name="connsiteX84" fmla="*/ 267590 w 477107"/>
                <a:gd name="connsiteY84" fmla="*/ 461389 h 548866"/>
                <a:gd name="connsiteX85" fmla="*/ 274352 w 477107"/>
                <a:gd name="connsiteY85" fmla="*/ 467009 h 548866"/>
                <a:gd name="connsiteX86" fmla="*/ 281401 w 477107"/>
                <a:gd name="connsiteY86" fmla="*/ 461866 h 548866"/>
                <a:gd name="connsiteX87" fmla="*/ 326168 w 477107"/>
                <a:gd name="connsiteY87" fmla="*/ 309466 h 548866"/>
                <a:gd name="connsiteX88" fmla="*/ 418466 w 477107"/>
                <a:gd name="connsiteY88" fmla="*/ 342708 h 548866"/>
                <a:gd name="connsiteX89" fmla="*/ 434277 w 477107"/>
                <a:gd name="connsiteY89" fmla="*/ 360520 h 548866"/>
                <a:gd name="connsiteX90" fmla="*/ 462852 w 477107"/>
                <a:gd name="connsiteY90" fmla="*/ 548734 h 548866"/>
                <a:gd name="connsiteX91" fmla="*/ 477044 w 477107"/>
                <a:gd name="connsiteY91" fmla="*/ 546829 h 548866"/>
                <a:gd name="connsiteX92" fmla="*/ 448184 w 477107"/>
                <a:gd name="connsiteY92" fmla="*/ 357091 h 548866"/>
                <a:gd name="connsiteX93" fmla="*/ 162434 w 477107"/>
                <a:gd name="connsiteY93" fmla="*/ 204024 h 548866"/>
                <a:gd name="connsiteX94" fmla="*/ 155671 w 477107"/>
                <a:gd name="connsiteY94" fmla="*/ 199166 h 548866"/>
                <a:gd name="connsiteX95" fmla="*/ 155099 w 477107"/>
                <a:gd name="connsiteY95" fmla="*/ 199166 h 548866"/>
                <a:gd name="connsiteX96" fmla="*/ 151480 w 477107"/>
                <a:gd name="connsiteY96" fmla="*/ 198595 h 548866"/>
                <a:gd name="connsiteX97" fmla="*/ 151480 w 477107"/>
                <a:gd name="connsiteY97" fmla="*/ 198595 h 548866"/>
                <a:gd name="connsiteX98" fmla="*/ 135097 w 477107"/>
                <a:gd name="connsiteY98" fmla="*/ 171544 h 548866"/>
                <a:gd name="connsiteX99" fmla="*/ 135097 w 477107"/>
                <a:gd name="connsiteY99" fmla="*/ 171544 h 548866"/>
                <a:gd name="connsiteX100" fmla="*/ 133573 w 477107"/>
                <a:gd name="connsiteY100" fmla="*/ 165352 h 548866"/>
                <a:gd name="connsiteX101" fmla="*/ 132144 w 477107"/>
                <a:gd name="connsiteY101" fmla="*/ 152875 h 548866"/>
                <a:gd name="connsiteX102" fmla="*/ 132144 w 477107"/>
                <a:gd name="connsiteY102" fmla="*/ 151541 h 548866"/>
                <a:gd name="connsiteX103" fmla="*/ 132144 w 477107"/>
                <a:gd name="connsiteY103" fmla="*/ 148588 h 548866"/>
                <a:gd name="connsiteX104" fmla="*/ 133573 w 477107"/>
                <a:gd name="connsiteY104" fmla="*/ 144302 h 548866"/>
                <a:gd name="connsiteX105" fmla="*/ 143098 w 477107"/>
                <a:gd name="connsiteY105" fmla="*/ 137349 h 548866"/>
                <a:gd name="connsiteX106" fmla="*/ 143860 w 477107"/>
                <a:gd name="connsiteY106" fmla="*/ 137349 h 548866"/>
                <a:gd name="connsiteX107" fmla="*/ 157766 w 477107"/>
                <a:gd name="connsiteY107" fmla="*/ 146874 h 548866"/>
                <a:gd name="connsiteX108" fmla="*/ 166053 w 477107"/>
                <a:gd name="connsiteY108" fmla="*/ 151160 h 548866"/>
                <a:gd name="connsiteX109" fmla="*/ 171482 w 477107"/>
                <a:gd name="connsiteY109" fmla="*/ 143445 h 548866"/>
                <a:gd name="connsiteX110" fmla="*/ 178245 w 477107"/>
                <a:gd name="connsiteY110" fmla="*/ 93153 h 548866"/>
                <a:gd name="connsiteX111" fmla="*/ 182912 w 477107"/>
                <a:gd name="connsiteY111" fmla="*/ 91438 h 548866"/>
                <a:gd name="connsiteX112" fmla="*/ 285116 w 477107"/>
                <a:gd name="connsiteY112" fmla="*/ 102678 h 548866"/>
                <a:gd name="connsiteX113" fmla="*/ 304166 w 477107"/>
                <a:gd name="connsiteY113" fmla="*/ 88867 h 548866"/>
                <a:gd name="connsiteX114" fmla="*/ 304166 w 477107"/>
                <a:gd name="connsiteY114" fmla="*/ 149350 h 548866"/>
                <a:gd name="connsiteX115" fmla="*/ 309309 w 477107"/>
                <a:gd name="connsiteY115" fmla="*/ 157637 h 548866"/>
                <a:gd name="connsiteX116" fmla="*/ 317977 w 477107"/>
                <a:gd name="connsiteY116" fmla="*/ 153160 h 548866"/>
                <a:gd name="connsiteX117" fmla="*/ 333693 w 477107"/>
                <a:gd name="connsiteY117" fmla="*/ 137063 h 548866"/>
                <a:gd name="connsiteX118" fmla="*/ 333693 w 477107"/>
                <a:gd name="connsiteY118" fmla="*/ 137063 h 548866"/>
                <a:gd name="connsiteX119" fmla="*/ 338837 w 477107"/>
                <a:gd name="connsiteY119" fmla="*/ 139349 h 548866"/>
                <a:gd name="connsiteX120" fmla="*/ 345123 w 477107"/>
                <a:gd name="connsiteY120" fmla="*/ 157732 h 548866"/>
                <a:gd name="connsiteX121" fmla="*/ 344647 w 477107"/>
                <a:gd name="connsiteY121" fmla="*/ 161638 h 548866"/>
                <a:gd name="connsiteX122" fmla="*/ 344647 w 477107"/>
                <a:gd name="connsiteY122" fmla="*/ 163257 h 548866"/>
                <a:gd name="connsiteX123" fmla="*/ 342551 w 477107"/>
                <a:gd name="connsiteY123" fmla="*/ 171544 h 548866"/>
                <a:gd name="connsiteX124" fmla="*/ 325692 w 477107"/>
                <a:gd name="connsiteY124" fmla="*/ 198880 h 548866"/>
                <a:gd name="connsiteX125" fmla="*/ 325692 w 477107"/>
                <a:gd name="connsiteY125" fmla="*/ 198880 h 548866"/>
                <a:gd name="connsiteX126" fmla="*/ 322263 w 477107"/>
                <a:gd name="connsiteY126" fmla="*/ 198880 h 548866"/>
                <a:gd name="connsiteX127" fmla="*/ 315024 w 477107"/>
                <a:gd name="connsiteY127" fmla="*/ 203643 h 548866"/>
                <a:gd name="connsiteX128" fmla="*/ 238824 w 477107"/>
                <a:gd name="connsiteY128" fmla="*/ 272604 h 548866"/>
                <a:gd name="connsiteX129" fmla="*/ 162529 w 477107"/>
                <a:gd name="connsiteY129" fmla="*/ 204024 h 548866"/>
                <a:gd name="connsiteX130" fmla="*/ 148718 w 477107"/>
                <a:gd name="connsiteY130" fmla="*/ 65911 h 548866"/>
                <a:gd name="connsiteX131" fmla="*/ 153861 w 477107"/>
                <a:gd name="connsiteY131" fmla="*/ 54767 h 548866"/>
                <a:gd name="connsiteX132" fmla="*/ 163386 w 477107"/>
                <a:gd name="connsiteY132" fmla="*/ 52862 h 548866"/>
                <a:gd name="connsiteX133" fmla="*/ 172577 w 477107"/>
                <a:gd name="connsiteY133" fmla="*/ 48052 h 548866"/>
                <a:gd name="connsiteX134" fmla="*/ 172911 w 477107"/>
                <a:gd name="connsiteY134" fmla="*/ 46004 h 548866"/>
                <a:gd name="connsiteX135" fmla="*/ 172911 w 477107"/>
                <a:gd name="connsiteY135" fmla="*/ 46004 h 548866"/>
                <a:gd name="connsiteX136" fmla="*/ 185103 w 477107"/>
                <a:gd name="connsiteY136" fmla="*/ 24287 h 548866"/>
                <a:gd name="connsiteX137" fmla="*/ 251778 w 477107"/>
                <a:gd name="connsiteY137" fmla="*/ 19429 h 548866"/>
                <a:gd name="connsiteX138" fmla="*/ 310166 w 477107"/>
                <a:gd name="connsiteY138" fmla="*/ 51719 h 548866"/>
                <a:gd name="connsiteX139" fmla="*/ 315596 w 477107"/>
                <a:gd name="connsiteY139" fmla="*/ 55434 h 548866"/>
                <a:gd name="connsiteX140" fmla="*/ 327502 w 477107"/>
                <a:gd name="connsiteY140" fmla="*/ 67245 h 548866"/>
                <a:gd name="connsiteX141" fmla="*/ 330455 w 477107"/>
                <a:gd name="connsiteY141" fmla="*/ 123347 h 548866"/>
                <a:gd name="connsiteX142" fmla="*/ 322644 w 477107"/>
                <a:gd name="connsiteY142" fmla="*/ 126395 h 548866"/>
                <a:gd name="connsiteX143" fmla="*/ 311309 w 477107"/>
                <a:gd name="connsiteY143" fmla="*/ 69245 h 548866"/>
                <a:gd name="connsiteX144" fmla="*/ 304737 w 477107"/>
                <a:gd name="connsiteY144" fmla="*/ 66959 h 548866"/>
                <a:gd name="connsiteX145" fmla="*/ 299403 w 477107"/>
                <a:gd name="connsiteY145" fmla="*/ 71341 h 548866"/>
                <a:gd name="connsiteX146" fmla="*/ 280925 w 477107"/>
                <a:gd name="connsiteY146" fmla="*/ 89629 h 548866"/>
                <a:gd name="connsiteX147" fmla="*/ 188723 w 477107"/>
                <a:gd name="connsiteY147" fmla="*/ 78103 h 548866"/>
                <a:gd name="connsiteX148" fmla="*/ 186818 w 477107"/>
                <a:gd name="connsiteY148" fmla="*/ 77532 h 548866"/>
                <a:gd name="connsiteX149" fmla="*/ 169387 w 477107"/>
                <a:gd name="connsiteY149" fmla="*/ 83152 h 548866"/>
                <a:gd name="connsiteX150" fmla="*/ 157576 w 477107"/>
                <a:gd name="connsiteY150" fmla="*/ 125919 h 548866"/>
                <a:gd name="connsiteX151" fmla="*/ 149003 w 477107"/>
                <a:gd name="connsiteY151" fmla="*/ 123157 h 548866"/>
                <a:gd name="connsiteX152" fmla="*/ 148718 w 477107"/>
                <a:gd name="connsiteY152" fmla="*/ 65911 h 548866"/>
                <a:gd name="connsiteX153" fmla="*/ 276067 w 477107"/>
                <a:gd name="connsiteY153" fmla="*/ 431100 h 548866"/>
                <a:gd name="connsiteX154" fmla="*/ 260351 w 477107"/>
                <a:gd name="connsiteY154" fmla="*/ 360043 h 548866"/>
                <a:gd name="connsiteX155" fmla="*/ 279401 w 477107"/>
                <a:gd name="connsiteY155" fmla="*/ 326325 h 548866"/>
                <a:gd name="connsiteX156" fmla="*/ 277591 w 477107"/>
                <a:gd name="connsiteY156" fmla="*/ 316800 h 548866"/>
                <a:gd name="connsiteX157" fmla="*/ 255588 w 477107"/>
                <a:gd name="connsiteY157" fmla="*/ 300703 h 548866"/>
                <a:gd name="connsiteX158" fmla="*/ 251207 w 477107"/>
                <a:gd name="connsiteY158" fmla="*/ 299274 h 548866"/>
                <a:gd name="connsiteX159" fmla="*/ 224918 w 477107"/>
                <a:gd name="connsiteY159" fmla="*/ 299274 h 548866"/>
                <a:gd name="connsiteX160" fmla="*/ 220441 w 477107"/>
                <a:gd name="connsiteY160" fmla="*/ 300798 h 548866"/>
                <a:gd name="connsiteX161" fmla="*/ 199581 w 477107"/>
                <a:gd name="connsiteY161" fmla="*/ 317562 h 548866"/>
                <a:gd name="connsiteX162" fmla="*/ 197867 w 477107"/>
                <a:gd name="connsiteY162" fmla="*/ 327087 h 548866"/>
                <a:gd name="connsiteX163" fmla="*/ 216917 w 477107"/>
                <a:gd name="connsiteY163" fmla="*/ 360805 h 548866"/>
                <a:gd name="connsiteX164" fmla="*/ 201200 w 477107"/>
                <a:gd name="connsiteY164" fmla="*/ 431862 h 548866"/>
                <a:gd name="connsiteX165" fmla="*/ 164624 w 477107"/>
                <a:gd name="connsiteY165" fmla="*/ 306894 h 548866"/>
                <a:gd name="connsiteX166" fmla="*/ 196628 w 477107"/>
                <a:gd name="connsiteY166" fmla="*/ 278319 h 548866"/>
                <a:gd name="connsiteX167" fmla="*/ 196628 w 477107"/>
                <a:gd name="connsiteY167" fmla="*/ 277081 h 548866"/>
                <a:gd name="connsiteX168" fmla="*/ 237776 w 477107"/>
                <a:gd name="connsiteY168" fmla="*/ 287939 h 548866"/>
                <a:gd name="connsiteX169" fmla="*/ 256826 w 477107"/>
                <a:gd name="connsiteY169" fmla="*/ 285844 h 548866"/>
                <a:gd name="connsiteX170" fmla="*/ 260446 w 477107"/>
                <a:gd name="connsiteY170" fmla="*/ 284986 h 548866"/>
                <a:gd name="connsiteX171" fmla="*/ 269971 w 477107"/>
                <a:gd name="connsiteY171" fmla="*/ 281938 h 548866"/>
                <a:gd name="connsiteX172" fmla="*/ 281591 w 477107"/>
                <a:gd name="connsiteY172" fmla="*/ 275938 h 548866"/>
                <a:gd name="connsiteX173" fmla="*/ 311500 w 477107"/>
                <a:gd name="connsiteY173" fmla="*/ 307751 h 548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</a:cxnLst>
              <a:rect l="l" t="t" r="r" b="b"/>
              <a:pathLst>
                <a:path w="477107" h="548866">
                  <a:moveTo>
                    <a:pt x="448184" y="357091"/>
                  </a:moveTo>
                  <a:cubicBezTo>
                    <a:pt x="445279" y="344070"/>
                    <a:pt x="435896" y="333459"/>
                    <a:pt x="423323" y="328992"/>
                  </a:cubicBezTo>
                  <a:lnTo>
                    <a:pt x="323882" y="293178"/>
                  </a:lnTo>
                  <a:cubicBezTo>
                    <a:pt x="322063" y="292368"/>
                    <a:pt x="319987" y="292368"/>
                    <a:pt x="318167" y="293178"/>
                  </a:cubicBezTo>
                  <a:lnTo>
                    <a:pt x="318167" y="293178"/>
                  </a:lnTo>
                  <a:cubicBezTo>
                    <a:pt x="305928" y="288711"/>
                    <a:pt x="296936" y="278157"/>
                    <a:pt x="294450" y="265365"/>
                  </a:cubicBezTo>
                  <a:lnTo>
                    <a:pt x="297022" y="263079"/>
                  </a:lnTo>
                  <a:lnTo>
                    <a:pt x="299879" y="259936"/>
                  </a:lnTo>
                  <a:cubicBezTo>
                    <a:pt x="300661" y="259193"/>
                    <a:pt x="301394" y="258393"/>
                    <a:pt x="302070" y="257554"/>
                  </a:cubicBezTo>
                  <a:cubicBezTo>
                    <a:pt x="302927" y="256602"/>
                    <a:pt x="303785" y="255459"/>
                    <a:pt x="304547" y="254506"/>
                  </a:cubicBezTo>
                  <a:lnTo>
                    <a:pt x="306928" y="251458"/>
                  </a:lnTo>
                  <a:cubicBezTo>
                    <a:pt x="307404" y="250887"/>
                    <a:pt x="307880" y="250125"/>
                    <a:pt x="308357" y="249458"/>
                  </a:cubicBezTo>
                  <a:cubicBezTo>
                    <a:pt x="308833" y="248791"/>
                    <a:pt x="310547" y="246410"/>
                    <a:pt x="311500" y="244886"/>
                  </a:cubicBezTo>
                  <a:lnTo>
                    <a:pt x="312071" y="243838"/>
                  </a:lnTo>
                  <a:cubicBezTo>
                    <a:pt x="318215" y="233970"/>
                    <a:pt x="323263" y="223464"/>
                    <a:pt x="327121" y="212501"/>
                  </a:cubicBezTo>
                  <a:lnTo>
                    <a:pt x="327121" y="212501"/>
                  </a:lnTo>
                  <a:cubicBezTo>
                    <a:pt x="328959" y="212101"/>
                    <a:pt x="330750" y="211491"/>
                    <a:pt x="332455" y="210691"/>
                  </a:cubicBezTo>
                  <a:lnTo>
                    <a:pt x="333884" y="210025"/>
                  </a:lnTo>
                  <a:cubicBezTo>
                    <a:pt x="335589" y="209091"/>
                    <a:pt x="337179" y="207967"/>
                    <a:pt x="338646" y="206691"/>
                  </a:cubicBezTo>
                  <a:lnTo>
                    <a:pt x="339694" y="205738"/>
                  </a:lnTo>
                  <a:cubicBezTo>
                    <a:pt x="340904" y="204605"/>
                    <a:pt x="342056" y="203395"/>
                    <a:pt x="343123" y="202119"/>
                  </a:cubicBezTo>
                  <a:lnTo>
                    <a:pt x="344361" y="200500"/>
                  </a:lnTo>
                  <a:cubicBezTo>
                    <a:pt x="345218" y="199261"/>
                    <a:pt x="346171" y="198023"/>
                    <a:pt x="347028" y="196594"/>
                  </a:cubicBezTo>
                  <a:lnTo>
                    <a:pt x="348171" y="194594"/>
                  </a:lnTo>
                  <a:cubicBezTo>
                    <a:pt x="348981" y="193242"/>
                    <a:pt x="349705" y="191841"/>
                    <a:pt x="350362" y="190403"/>
                  </a:cubicBezTo>
                  <a:cubicBezTo>
                    <a:pt x="350933" y="189355"/>
                    <a:pt x="351314" y="188403"/>
                    <a:pt x="351791" y="187355"/>
                  </a:cubicBezTo>
                  <a:cubicBezTo>
                    <a:pt x="352267" y="186307"/>
                    <a:pt x="353219" y="184021"/>
                    <a:pt x="353886" y="182116"/>
                  </a:cubicBezTo>
                  <a:cubicBezTo>
                    <a:pt x="354553" y="180211"/>
                    <a:pt x="355791" y="176782"/>
                    <a:pt x="356363" y="174973"/>
                  </a:cubicBezTo>
                  <a:lnTo>
                    <a:pt x="356363" y="174973"/>
                  </a:lnTo>
                  <a:cubicBezTo>
                    <a:pt x="357506" y="171353"/>
                    <a:pt x="358392" y="167667"/>
                    <a:pt x="359030" y="163924"/>
                  </a:cubicBezTo>
                  <a:cubicBezTo>
                    <a:pt x="359077" y="163609"/>
                    <a:pt x="359077" y="163285"/>
                    <a:pt x="359030" y="162971"/>
                  </a:cubicBezTo>
                  <a:cubicBezTo>
                    <a:pt x="359458" y="160447"/>
                    <a:pt x="359715" y="157904"/>
                    <a:pt x="359792" y="155351"/>
                  </a:cubicBezTo>
                  <a:cubicBezTo>
                    <a:pt x="360344" y="148798"/>
                    <a:pt x="359125" y="142226"/>
                    <a:pt x="356267" y="136301"/>
                  </a:cubicBezTo>
                  <a:cubicBezTo>
                    <a:pt x="353962" y="132358"/>
                    <a:pt x="350686" y="129081"/>
                    <a:pt x="346742" y="126776"/>
                  </a:cubicBezTo>
                  <a:lnTo>
                    <a:pt x="343218" y="124490"/>
                  </a:lnTo>
                  <a:cubicBezTo>
                    <a:pt x="344456" y="112108"/>
                    <a:pt x="346552" y="80580"/>
                    <a:pt x="339599" y="61530"/>
                  </a:cubicBezTo>
                  <a:cubicBezTo>
                    <a:pt x="336922" y="51700"/>
                    <a:pt x="329359" y="43956"/>
                    <a:pt x="319596" y="41051"/>
                  </a:cubicBezTo>
                  <a:cubicBezTo>
                    <a:pt x="304166" y="16286"/>
                    <a:pt x="271971" y="8761"/>
                    <a:pt x="252921" y="4475"/>
                  </a:cubicBezTo>
                  <a:cubicBezTo>
                    <a:pt x="217869" y="-3621"/>
                    <a:pt x="191390" y="-1049"/>
                    <a:pt x="174435" y="12190"/>
                  </a:cubicBezTo>
                  <a:cubicBezTo>
                    <a:pt x="166194" y="18848"/>
                    <a:pt x="160480" y="28126"/>
                    <a:pt x="158243" y="38479"/>
                  </a:cubicBezTo>
                  <a:cubicBezTo>
                    <a:pt x="153518" y="38736"/>
                    <a:pt x="148962" y="40318"/>
                    <a:pt x="145098" y="43051"/>
                  </a:cubicBezTo>
                  <a:cubicBezTo>
                    <a:pt x="138412" y="48138"/>
                    <a:pt x="134302" y="55900"/>
                    <a:pt x="133859" y="64292"/>
                  </a:cubicBezTo>
                  <a:cubicBezTo>
                    <a:pt x="132436" y="84237"/>
                    <a:pt x="132436" y="104259"/>
                    <a:pt x="133859" y="124204"/>
                  </a:cubicBezTo>
                  <a:cubicBezTo>
                    <a:pt x="128961" y="126386"/>
                    <a:pt x="124842" y="130005"/>
                    <a:pt x="122048" y="134587"/>
                  </a:cubicBezTo>
                  <a:cubicBezTo>
                    <a:pt x="122048" y="135253"/>
                    <a:pt x="121476" y="136206"/>
                    <a:pt x="121095" y="136968"/>
                  </a:cubicBezTo>
                  <a:lnTo>
                    <a:pt x="121095" y="136968"/>
                  </a:lnTo>
                  <a:cubicBezTo>
                    <a:pt x="120065" y="138920"/>
                    <a:pt x="119296" y="141006"/>
                    <a:pt x="118809" y="143159"/>
                  </a:cubicBezTo>
                  <a:cubicBezTo>
                    <a:pt x="116637" y="153751"/>
                    <a:pt x="117461" y="164733"/>
                    <a:pt x="121190" y="174877"/>
                  </a:cubicBezTo>
                  <a:lnTo>
                    <a:pt x="121190" y="174877"/>
                  </a:lnTo>
                  <a:lnTo>
                    <a:pt x="121190" y="174877"/>
                  </a:lnTo>
                  <a:lnTo>
                    <a:pt x="121190" y="175735"/>
                  </a:lnTo>
                  <a:cubicBezTo>
                    <a:pt x="123636" y="184898"/>
                    <a:pt x="127771" y="193518"/>
                    <a:pt x="133382" y="201166"/>
                  </a:cubicBezTo>
                  <a:lnTo>
                    <a:pt x="133382" y="201738"/>
                  </a:lnTo>
                  <a:cubicBezTo>
                    <a:pt x="134292" y="202909"/>
                    <a:pt x="135278" y="204024"/>
                    <a:pt x="136335" y="205072"/>
                  </a:cubicBezTo>
                  <a:lnTo>
                    <a:pt x="137478" y="206215"/>
                  </a:lnTo>
                  <a:lnTo>
                    <a:pt x="139955" y="208120"/>
                  </a:lnTo>
                  <a:lnTo>
                    <a:pt x="141764" y="209358"/>
                  </a:lnTo>
                  <a:cubicBezTo>
                    <a:pt x="142454" y="209815"/>
                    <a:pt x="143187" y="210196"/>
                    <a:pt x="143955" y="210501"/>
                  </a:cubicBezTo>
                  <a:lnTo>
                    <a:pt x="145955" y="211453"/>
                  </a:lnTo>
                  <a:cubicBezTo>
                    <a:pt x="146976" y="211825"/>
                    <a:pt x="148028" y="212111"/>
                    <a:pt x="149099" y="212311"/>
                  </a:cubicBezTo>
                  <a:lnTo>
                    <a:pt x="149956" y="212311"/>
                  </a:lnTo>
                  <a:cubicBezTo>
                    <a:pt x="152242" y="218311"/>
                    <a:pt x="154623" y="224026"/>
                    <a:pt x="157195" y="229360"/>
                  </a:cubicBezTo>
                  <a:cubicBezTo>
                    <a:pt x="163680" y="243314"/>
                    <a:pt x="172875" y="255849"/>
                    <a:pt x="184246" y="266222"/>
                  </a:cubicBezTo>
                  <a:lnTo>
                    <a:pt x="183579" y="266222"/>
                  </a:lnTo>
                  <a:cubicBezTo>
                    <a:pt x="183579" y="266222"/>
                    <a:pt x="187389" y="278128"/>
                    <a:pt x="158052" y="292130"/>
                  </a:cubicBezTo>
                  <a:cubicBezTo>
                    <a:pt x="156369" y="291463"/>
                    <a:pt x="154496" y="291463"/>
                    <a:pt x="152813" y="292130"/>
                  </a:cubicBezTo>
                  <a:lnTo>
                    <a:pt x="54325" y="329278"/>
                  </a:lnTo>
                  <a:cubicBezTo>
                    <a:pt x="41512" y="333792"/>
                    <a:pt x="31934" y="344594"/>
                    <a:pt x="28988" y="357853"/>
                  </a:cubicBezTo>
                  <a:cubicBezTo>
                    <a:pt x="18511" y="405478"/>
                    <a:pt x="413" y="541114"/>
                    <a:pt x="-63" y="546829"/>
                  </a:cubicBezTo>
                  <a:lnTo>
                    <a:pt x="14129" y="548734"/>
                  </a:lnTo>
                  <a:cubicBezTo>
                    <a:pt x="14129" y="547305"/>
                    <a:pt x="32608" y="407573"/>
                    <a:pt x="42704" y="360901"/>
                  </a:cubicBezTo>
                  <a:cubicBezTo>
                    <a:pt x="44615" y="352404"/>
                    <a:pt x="50771" y="345489"/>
                    <a:pt x="58992" y="342613"/>
                  </a:cubicBezTo>
                  <a:lnTo>
                    <a:pt x="150908" y="309466"/>
                  </a:lnTo>
                  <a:lnTo>
                    <a:pt x="195581" y="461866"/>
                  </a:lnTo>
                  <a:cubicBezTo>
                    <a:pt x="196467" y="465037"/>
                    <a:pt x="199434" y="467171"/>
                    <a:pt x="202724" y="467009"/>
                  </a:cubicBezTo>
                  <a:cubicBezTo>
                    <a:pt x="205952" y="466838"/>
                    <a:pt x="208674" y="464542"/>
                    <a:pt x="209392" y="461389"/>
                  </a:cubicBezTo>
                  <a:lnTo>
                    <a:pt x="231776" y="360424"/>
                  </a:lnTo>
                  <a:cubicBezTo>
                    <a:pt x="232159" y="358672"/>
                    <a:pt x="231887" y="356843"/>
                    <a:pt x="231014" y="355281"/>
                  </a:cubicBezTo>
                  <a:lnTo>
                    <a:pt x="213488" y="324515"/>
                  </a:lnTo>
                  <a:lnTo>
                    <a:pt x="227585" y="313180"/>
                  </a:lnTo>
                  <a:lnTo>
                    <a:pt x="248825" y="313180"/>
                  </a:lnTo>
                  <a:lnTo>
                    <a:pt x="263684" y="324610"/>
                  </a:lnTo>
                  <a:lnTo>
                    <a:pt x="246063" y="355281"/>
                  </a:lnTo>
                  <a:cubicBezTo>
                    <a:pt x="245190" y="356843"/>
                    <a:pt x="244918" y="358672"/>
                    <a:pt x="245301" y="360424"/>
                  </a:cubicBezTo>
                  <a:lnTo>
                    <a:pt x="267590" y="461389"/>
                  </a:lnTo>
                  <a:cubicBezTo>
                    <a:pt x="268371" y="464542"/>
                    <a:pt x="271114" y="466819"/>
                    <a:pt x="274352" y="467009"/>
                  </a:cubicBezTo>
                  <a:cubicBezTo>
                    <a:pt x="277619" y="467161"/>
                    <a:pt x="280553" y="465028"/>
                    <a:pt x="281401" y="461866"/>
                  </a:cubicBezTo>
                  <a:lnTo>
                    <a:pt x="326168" y="309466"/>
                  </a:lnTo>
                  <a:lnTo>
                    <a:pt x="418466" y="342708"/>
                  </a:lnTo>
                  <a:cubicBezTo>
                    <a:pt x="426400" y="345603"/>
                    <a:pt x="432344" y="352300"/>
                    <a:pt x="434277" y="360520"/>
                  </a:cubicBezTo>
                  <a:cubicBezTo>
                    <a:pt x="444564" y="407002"/>
                    <a:pt x="462852" y="547305"/>
                    <a:pt x="462852" y="548734"/>
                  </a:cubicBezTo>
                  <a:lnTo>
                    <a:pt x="477044" y="546829"/>
                  </a:lnTo>
                  <a:cubicBezTo>
                    <a:pt x="476568" y="540733"/>
                    <a:pt x="458661" y="404144"/>
                    <a:pt x="448184" y="357091"/>
                  </a:cubicBezTo>
                  <a:close/>
                  <a:moveTo>
                    <a:pt x="162434" y="204024"/>
                  </a:moveTo>
                  <a:cubicBezTo>
                    <a:pt x="161430" y="201138"/>
                    <a:pt x="158724" y="199195"/>
                    <a:pt x="155671" y="199166"/>
                  </a:cubicBezTo>
                  <a:lnTo>
                    <a:pt x="155099" y="199166"/>
                  </a:lnTo>
                  <a:cubicBezTo>
                    <a:pt x="153867" y="199214"/>
                    <a:pt x="152638" y="199014"/>
                    <a:pt x="151480" y="198595"/>
                  </a:cubicBezTo>
                  <a:lnTo>
                    <a:pt x="151480" y="198595"/>
                  </a:lnTo>
                  <a:cubicBezTo>
                    <a:pt x="143193" y="194880"/>
                    <a:pt x="137383" y="178973"/>
                    <a:pt x="135097" y="171544"/>
                  </a:cubicBezTo>
                  <a:lnTo>
                    <a:pt x="135097" y="171544"/>
                  </a:lnTo>
                  <a:cubicBezTo>
                    <a:pt x="134477" y="169505"/>
                    <a:pt x="133968" y="167438"/>
                    <a:pt x="133573" y="165352"/>
                  </a:cubicBezTo>
                  <a:cubicBezTo>
                    <a:pt x="132579" y="161266"/>
                    <a:pt x="132098" y="157075"/>
                    <a:pt x="132144" y="152875"/>
                  </a:cubicBezTo>
                  <a:cubicBezTo>
                    <a:pt x="132093" y="152436"/>
                    <a:pt x="132093" y="151989"/>
                    <a:pt x="132144" y="151541"/>
                  </a:cubicBezTo>
                  <a:cubicBezTo>
                    <a:pt x="132040" y="150560"/>
                    <a:pt x="132040" y="149569"/>
                    <a:pt x="132144" y="148588"/>
                  </a:cubicBezTo>
                  <a:cubicBezTo>
                    <a:pt x="132433" y="147102"/>
                    <a:pt x="132913" y="145664"/>
                    <a:pt x="133573" y="144302"/>
                  </a:cubicBezTo>
                  <a:cubicBezTo>
                    <a:pt x="135669" y="140787"/>
                    <a:pt x="139109" y="138273"/>
                    <a:pt x="143098" y="137349"/>
                  </a:cubicBezTo>
                  <a:cubicBezTo>
                    <a:pt x="143098" y="137349"/>
                    <a:pt x="143098" y="137349"/>
                    <a:pt x="143860" y="137349"/>
                  </a:cubicBezTo>
                  <a:cubicBezTo>
                    <a:pt x="149878" y="137777"/>
                    <a:pt x="155196" y="141416"/>
                    <a:pt x="157766" y="146874"/>
                  </a:cubicBezTo>
                  <a:cubicBezTo>
                    <a:pt x="159052" y="150188"/>
                    <a:pt x="162605" y="152027"/>
                    <a:pt x="166053" y="151160"/>
                  </a:cubicBezTo>
                  <a:cubicBezTo>
                    <a:pt x="169545" y="150322"/>
                    <a:pt x="171870" y="147017"/>
                    <a:pt x="171482" y="143445"/>
                  </a:cubicBezTo>
                  <a:cubicBezTo>
                    <a:pt x="169863" y="128110"/>
                    <a:pt x="170244" y="100963"/>
                    <a:pt x="178245" y="93153"/>
                  </a:cubicBezTo>
                  <a:cubicBezTo>
                    <a:pt x="179480" y="91934"/>
                    <a:pt x="181182" y="91305"/>
                    <a:pt x="182912" y="91438"/>
                  </a:cubicBezTo>
                  <a:cubicBezTo>
                    <a:pt x="191675" y="95058"/>
                    <a:pt x="248540" y="117632"/>
                    <a:pt x="285116" y="102678"/>
                  </a:cubicBezTo>
                  <a:cubicBezTo>
                    <a:pt x="292545" y="99792"/>
                    <a:pt x="299108" y="95029"/>
                    <a:pt x="304166" y="88867"/>
                  </a:cubicBezTo>
                  <a:cubicBezTo>
                    <a:pt x="309166" y="108717"/>
                    <a:pt x="309166" y="129500"/>
                    <a:pt x="304166" y="149350"/>
                  </a:cubicBezTo>
                  <a:cubicBezTo>
                    <a:pt x="303480" y="153027"/>
                    <a:pt x="305709" y="156618"/>
                    <a:pt x="309309" y="157637"/>
                  </a:cubicBezTo>
                  <a:cubicBezTo>
                    <a:pt x="312929" y="158656"/>
                    <a:pt x="316720" y="156704"/>
                    <a:pt x="317977" y="153160"/>
                  </a:cubicBezTo>
                  <a:cubicBezTo>
                    <a:pt x="319815" y="145293"/>
                    <a:pt x="325864" y="139082"/>
                    <a:pt x="333693" y="137063"/>
                  </a:cubicBezTo>
                  <a:lnTo>
                    <a:pt x="333693" y="137063"/>
                  </a:lnTo>
                  <a:cubicBezTo>
                    <a:pt x="335512" y="137558"/>
                    <a:pt x="337246" y="138330"/>
                    <a:pt x="338837" y="139349"/>
                  </a:cubicBezTo>
                  <a:cubicBezTo>
                    <a:pt x="343933" y="143997"/>
                    <a:pt x="346304" y="150931"/>
                    <a:pt x="345123" y="157732"/>
                  </a:cubicBezTo>
                  <a:cubicBezTo>
                    <a:pt x="345056" y="159047"/>
                    <a:pt x="344895" y="160352"/>
                    <a:pt x="344647" y="161638"/>
                  </a:cubicBezTo>
                  <a:lnTo>
                    <a:pt x="344647" y="163257"/>
                  </a:lnTo>
                  <a:cubicBezTo>
                    <a:pt x="344142" y="166067"/>
                    <a:pt x="343437" y="168829"/>
                    <a:pt x="342551" y="171544"/>
                  </a:cubicBezTo>
                  <a:cubicBezTo>
                    <a:pt x="339503" y="181069"/>
                    <a:pt x="333026" y="195832"/>
                    <a:pt x="325692" y="198880"/>
                  </a:cubicBezTo>
                  <a:lnTo>
                    <a:pt x="325692" y="198880"/>
                  </a:lnTo>
                  <a:cubicBezTo>
                    <a:pt x="324559" y="199119"/>
                    <a:pt x="323397" y="199119"/>
                    <a:pt x="322263" y="198880"/>
                  </a:cubicBezTo>
                  <a:cubicBezTo>
                    <a:pt x="319044" y="198623"/>
                    <a:pt x="316062" y="200585"/>
                    <a:pt x="315024" y="203643"/>
                  </a:cubicBezTo>
                  <a:cubicBezTo>
                    <a:pt x="299498" y="249458"/>
                    <a:pt x="273876" y="272604"/>
                    <a:pt x="238824" y="272604"/>
                  </a:cubicBezTo>
                  <a:cubicBezTo>
                    <a:pt x="203772" y="272604"/>
                    <a:pt x="177959" y="249839"/>
                    <a:pt x="162529" y="204024"/>
                  </a:cubicBezTo>
                  <a:close/>
                  <a:moveTo>
                    <a:pt x="148718" y="65911"/>
                  </a:moveTo>
                  <a:cubicBezTo>
                    <a:pt x="148818" y="61644"/>
                    <a:pt x="150680" y="57615"/>
                    <a:pt x="153861" y="54767"/>
                  </a:cubicBezTo>
                  <a:cubicBezTo>
                    <a:pt x="156691" y="52976"/>
                    <a:pt x="160085" y="52300"/>
                    <a:pt x="163386" y="52862"/>
                  </a:cubicBezTo>
                  <a:cubicBezTo>
                    <a:pt x="167251" y="54072"/>
                    <a:pt x="171366" y="51919"/>
                    <a:pt x="172577" y="48052"/>
                  </a:cubicBezTo>
                  <a:cubicBezTo>
                    <a:pt x="172785" y="47395"/>
                    <a:pt x="172898" y="46699"/>
                    <a:pt x="172911" y="46004"/>
                  </a:cubicBezTo>
                  <a:lnTo>
                    <a:pt x="172911" y="46004"/>
                  </a:lnTo>
                  <a:cubicBezTo>
                    <a:pt x="173907" y="37422"/>
                    <a:pt x="178298" y="29602"/>
                    <a:pt x="185103" y="24287"/>
                  </a:cubicBezTo>
                  <a:cubicBezTo>
                    <a:pt x="198248" y="14000"/>
                    <a:pt x="221298" y="12286"/>
                    <a:pt x="251778" y="19429"/>
                  </a:cubicBezTo>
                  <a:cubicBezTo>
                    <a:pt x="268161" y="23144"/>
                    <a:pt x="298546" y="30288"/>
                    <a:pt x="310166" y="51719"/>
                  </a:cubicBezTo>
                  <a:cubicBezTo>
                    <a:pt x="311252" y="53776"/>
                    <a:pt x="313281" y="55167"/>
                    <a:pt x="315596" y="55434"/>
                  </a:cubicBezTo>
                  <a:cubicBezTo>
                    <a:pt x="317596" y="55434"/>
                    <a:pt x="323597" y="56386"/>
                    <a:pt x="327502" y="67245"/>
                  </a:cubicBezTo>
                  <a:cubicBezTo>
                    <a:pt x="333312" y="83247"/>
                    <a:pt x="331502" y="111536"/>
                    <a:pt x="330455" y="123347"/>
                  </a:cubicBezTo>
                  <a:cubicBezTo>
                    <a:pt x="327731" y="124023"/>
                    <a:pt x="325111" y="125052"/>
                    <a:pt x="322644" y="126395"/>
                  </a:cubicBezTo>
                  <a:cubicBezTo>
                    <a:pt x="325597" y="86485"/>
                    <a:pt x="313119" y="70960"/>
                    <a:pt x="311309" y="69245"/>
                  </a:cubicBezTo>
                  <a:cubicBezTo>
                    <a:pt x="309671" y="67378"/>
                    <a:pt x="307176" y="66511"/>
                    <a:pt x="304737" y="66959"/>
                  </a:cubicBezTo>
                  <a:cubicBezTo>
                    <a:pt x="302327" y="67407"/>
                    <a:pt x="300308" y="69064"/>
                    <a:pt x="299403" y="71341"/>
                  </a:cubicBezTo>
                  <a:cubicBezTo>
                    <a:pt x="296069" y="79751"/>
                    <a:pt x="289364" y="86380"/>
                    <a:pt x="280925" y="89629"/>
                  </a:cubicBezTo>
                  <a:cubicBezTo>
                    <a:pt x="247587" y="103249"/>
                    <a:pt x="189294" y="78294"/>
                    <a:pt x="188723" y="78103"/>
                  </a:cubicBezTo>
                  <a:cubicBezTo>
                    <a:pt x="188117" y="77827"/>
                    <a:pt x="187476" y="77637"/>
                    <a:pt x="186818" y="77532"/>
                  </a:cubicBezTo>
                  <a:cubicBezTo>
                    <a:pt x="180445" y="76541"/>
                    <a:pt x="173981" y="78627"/>
                    <a:pt x="169387" y="83152"/>
                  </a:cubicBezTo>
                  <a:cubicBezTo>
                    <a:pt x="159862" y="92677"/>
                    <a:pt x="157766" y="111727"/>
                    <a:pt x="157576" y="125919"/>
                  </a:cubicBezTo>
                  <a:cubicBezTo>
                    <a:pt x="154856" y="124614"/>
                    <a:pt x="151972" y="123690"/>
                    <a:pt x="149003" y="123157"/>
                  </a:cubicBezTo>
                  <a:cubicBezTo>
                    <a:pt x="147550" y="104107"/>
                    <a:pt x="147455" y="84980"/>
                    <a:pt x="148718" y="65911"/>
                  </a:cubicBezTo>
                  <a:close/>
                  <a:moveTo>
                    <a:pt x="276067" y="431100"/>
                  </a:moveTo>
                  <a:lnTo>
                    <a:pt x="260351" y="360043"/>
                  </a:lnTo>
                  <a:lnTo>
                    <a:pt x="279401" y="326325"/>
                  </a:lnTo>
                  <a:cubicBezTo>
                    <a:pt x="281325" y="323153"/>
                    <a:pt x="280544" y="319038"/>
                    <a:pt x="277591" y="316800"/>
                  </a:cubicBezTo>
                  <a:lnTo>
                    <a:pt x="255588" y="300703"/>
                  </a:lnTo>
                  <a:cubicBezTo>
                    <a:pt x="254325" y="299760"/>
                    <a:pt x="252785" y="299255"/>
                    <a:pt x="251207" y="299274"/>
                  </a:cubicBezTo>
                  <a:lnTo>
                    <a:pt x="224918" y="299274"/>
                  </a:lnTo>
                  <a:cubicBezTo>
                    <a:pt x="223302" y="299302"/>
                    <a:pt x="221737" y="299836"/>
                    <a:pt x="220441" y="300798"/>
                  </a:cubicBezTo>
                  <a:lnTo>
                    <a:pt x="199581" y="317562"/>
                  </a:lnTo>
                  <a:cubicBezTo>
                    <a:pt x="196576" y="319781"/>
                    <a:pt x="195824" y="323963"/>
                    <a:pt x="197867" y="327087"/>
                  </a:cubicBezTo>
                  <a:lnTo>
                    <a:pt x="216917" y="360805"/>
                  </a:lnTo>
                  <a:lnTo>
                    <a:pt x="201200" y="431862"/>
                  </a:lnTo>
                  <a:lnTo>
                    <a:pt x="164624" y="306894"/>
                  </a:lnTo>
                  <a:cubicBezTo>
                    <a:pt x="181865" y="298607"/>
                    <a:pt x="193199" y="288987"/>
                    <a:pt x="196628" y="278319"/>
                  </a:cubicBezTo>
                  <a:cubicBezTo>
                    <a:pt x="196669" y="277909"/>
                    <a:pt x="196669" y="277490"/>
                    <a:pt x="196628" y="277081"/>
                  </a:cubicBezTo>
                  <a:cubicBezTo>
                    <a:pt x="209117" y="284339"/>
                    <a:pt x="223333" y="288091"/>
                    <a:pt x="237776" y="287939"/>
                  </a:cubicBezTo>
                  <a:cubicBezTo>
                    <a:pt x="244184" y="287939"/>
                    <a:pt x="250572" y="287234"/>
                    <a:pt x="256826" y="285844"/>
                  </a:cubicBezTo>
                  <a:lnTo>
                    <a:pt x="260446" y="284986"/>
                  </a:lnTo>
                  <a:cubicBezTo>
                    <a:pt x="263694" y="284224"/>
                    <a:pt x="266885" y="283205"/>
                    <a:pt x="269971" y="281938"/>
                  </a:cubicBezTo>
                  <a:cubicBezTo>
                    <a:pt x="274019" y="280300"/>
                    <a:pt x="277915" y="278290"/>
                    <a:pt x="281591" y="275938"/>
                  </a:cubicBezTo>
                  <a:cubicBezTo>
                    <a:pt x="286068" y="290616"/>
                    <a:pt x="297127" y="302379"/>
                    <a:pt x="311500" y="3077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408" name="Freeform: Shape 407">
              <a:extLst>
                <a:ext uri="{FF2B5EF4-FFF2-40B4-BE49-F238E27FC236}">
                  <a16:creationId xmlns:a16="http://schemas.microsoft.com/office/drawing/2014/main" id="{F321B528-03AC-0BDF-4EF3-A93623D884F5}"/>
                </a:ext>
              </a:extLst>
            </p:cNvPr>
            <p:cNvSpPr/>
            <p:nvPr/>
          </p:nvSpPr>
          <p:spPr>
            <a:xfrm>
              <a:off x="1324572" y="1695324"/>
              <a:ext cx="90392" cy="14287"/>
            </a:xfrm>
            <a:custGeom>
              <a:avLst/>
              <a:gdLst>
                <a:gd name="connsiteX0" fmla="*/ 0 w 90392"/>
                <a:gd name="connsiteY0" fmla="*/ 0 h 14287"/>
                <a:gd name="connsiteX1" fmla="*/ 90392 w 90392"/>
                <a:gd name="connsiteY1" fmla="*/ 0 h 14287"/>
                <a:gd name="connsiteX2" fmla="*/ 90392 w 90392"/>
                <a:gd name="connsiteY2" fmla="*/ 14287 h 14287"/>
                <a:gd name="connsiteX3" fmla="*/ 0 w 90392"/>
                <a:gd name="connsiteY3" fmla="*/ 14287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0392" h="14287">
                  <a:moveTo>
                    <a:pt x="0" y="0"/>
                  </a:moveTo>
                  <a:lnTo>
                    <a:pt x="90392" y="0"/>
                  </a:lnTo>
                  <a:lnTo>
                    <a:pt x="90392" y="14287"/>
                  </a:lnTo>
                  <a:lnTo>
                    <a:pt x="0" y="1428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</p:grpSp>
      <p:grpSp>
        <p:nvGrpSpPr>
          <p:cNvPr id="409" name="Group 408">
            <a:extLst>
              <a:ext uri="{FF2B5EF4-FFF2-40B4-BE49-F238E27FC236}">
                <a16:creationId xmlns:a16="http://schemas.microsoft.com/office/drawing/2014/main" id="{A590DE04-4DFD-32AC-812B-CCE414CFF5B9}"/>
              </a:ext>
            </a:extLst>
          </p:cNvPr>
          <p:cNvGrpSpPr/>
          <p:nvPr/>
        </p:nvGrpSpPr>
        <p:grpSpPr>
          <a:xfrm>
            <a:off x="10963661" y="8528086"/>
            <a:ext cx="895515" cy="893363"/>
            <a:chOff x="3582474" y="1277176"/>
            <a:chExt cx="554450" cy="553117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410" name="Freeform: Shape 409">
              <a:extLst>
                <a:ext uri="{FF2B5EF4-FFF2-40B4-BE49-F238E27FC236}">
                  <a16:creationId xmlns:a16="http://schemas.microsoft.com/office/drawing/2014/main" id="{6495C5E5-77D5-6134-0BC7-F32C3A825F4A}"/>
                </a:ext>
              </a:extLst>
            </p:cNvPr>
            <p:cNvSpPr/>
            <p:nvPr/>
          </p:nvSpPr>
          <p:spPr>
            <a:xfrm>
              <a:off x="4012242" y="1452436"/>
              <a:ext cx="124682" cy="204216"/>
            </a:xfrm>
            <a:custGeom>
              <a:avLst/>
              <a:gdLst>
                <a:gd name="connsiteX0" fmla="*/ 102236 w 124682"/>
                <a:gd name="connsiteY0" fmla="*/ 204083 h 204216"/>
                <a:gd name="connsiteX1" fmla="*/ 95187 w 124682"/>
                <a:gd name="connsiteY1" fmla="*/ 198368 h 204216"/>
                <a:gd name="connsiteX2" fmla="*/ 100807 w 124682"/>
                <a:gd name="connsiteY2" fmla="*/ 189986 h 204216"/>
                <a:gd name="connsiteX3" fmla="*/ 110332 w 124682"/>
                <a:gd name="connsiteY3" fmla="*/ 177889 h 204216"/>
                <a:gd name="connsiteX4" fmla="*/ 110332 w 124682"/>
                <a:gd name="connsiteY4" fmla="*/ 55778 h 204216"/>
                <a:gd name="connsiteX5" fmla="*/ 73756 w 124682"/>
                <a:gd name="connsiteY5" fmla="*/ 14154 h 204216"/>
                <a:gd name="connsiteX6" fmla="*/ 7081 w 124682"/>
                <a:gd name="connsiteY6" fmla="*/ 14154 h 204216"/>
                <a:gd name="connsiteX7" fmla="*/ -63 w 124682"/>
                <a:gd name="connsiteY7" fmla="*/ 7010 h 204216"/>
                <a:gd name="connsiteX8" fmla="*/ 7081 w 124682"/>
                <a:gd name="connsiteY8" fmla="*/ -133 h 204216"/>
                <a:gd name="connsiteX9" fmla="*/ 73756 w 124682"/>
                <a:gd name="connsiteY9" fmla="*/ -133 h 204216"/>
                <a:gd name="connsiteX10" fmla="*/ 124619 w 124682"/>
                <a:gd name="connsiteY10" fmla="*/ 55302 h 204216"/>
                <a:gd name="connsiteX11" fmla="*/ 124619 w 124682"/>
                <a:gd name="connsiteY11" fmla="*/ 177889 h 204216"/>
                <a:gd name="connsiteX12" fmla="*/ 103378 w 124682"/>
                <a:gd name="connsiteY12" fmla="*/ 203988 h 20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4682" h="204216">
                  <a:moveTo>
                    <a:pt x="102236" y="204083"/>
                  </a:moveTo>
                  <a:cubicBezTo>
                    <a:pt x="98835" y="204073"/>
                    <a:pt x="95902" y="201692"/>
                    <a:pt x="95187" y="198368"/>
                  </a:cubicBezTo>
                  <a:cubicBezTo>
                    <a:pt x="94425" y="194501"/>
                    <a:pt x="96940" y="190748"/>
                    <a:pt x="100807" y="189986"/>
                  </a:cubicBezTo>
                  <a:cubicBezTo>
                    <a:pt x="106408" y="188662"/>
                    <a:pt x="110351" y="183642"/>
                    <a:pt x="110332" y="177889"/>
                  </a:cubicBezTo>
                  <a:lnTo>
                    <a:pt x="110332" y="55778"/>
                  </a:lnTo>
                  <a:cubicBezTo>
                    <a:pt x="109665" y="36728"/>
                    <a:pt x="93568" y="14154"/>
                    <a:pt x="73756" y="14154"/>
                  </a:cubicBezTo>
                  <a:lnTo>
                    <a:pt x="7081" y="14154"/>
                  </a:lnTo>
                  <a:cubicBezTo>
                    <a:pt x="3138" y="14154"/>
                    <a:pt x="-63" y="10954"/>
                    <a:pt x="-63" y="7010"/>
                  </a:cubicBezTo>
                  <a:cubicBezTo>
                    <a:pt x="-63" y="3067"/>
                    <a:pt x="3138" y="-133"/>
                    <a:pt x="7081" y="-133"/>
                  </a:cubicBezTo>
                  <a:lnTo>
                    <a:pt x="73756" y="-133"/>
                  </a:lnTo>
                  <a:cubicBezTo>
                    <a:pt x="101759" y="-133"/>
                    <a:pt x="123667" y="29109"/>
                    <a:pt x="124619" y="55302"/>
                  </a:cubicBezTo>
                  <a:lnTo>
                    <a:pt x="124619" y="177889"/>
                  </a:lnTo>
                  <a:cubicBezTo>
                    <a:pt x="124581" y="190510"/>
                    <a:pt x="115723" y="201387"/>
                    <a:pt x="103378" y="2039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411" name="Freeform: Shape 410">
              <a:extLst>
                <a:ext uri="{FF2B5EF4-FFF2-40B4-BE49-F238E27FC236}">
                  <a16:creationId xmlns:a16="http://schemas.microsoft.com/office/drawing/2014/main" id="{9818FEC3-A849-E3CD-BB15-8566F19F23DA}"/>
                </a:ext>
              </a:extLst>
            </p:cNvPr>
            <p:cNvSpPr/>
            <p:nvPr/>
          </p:nvSpPr>
          <p:spPr>
            <a:xfrm>
              <a:off x="3987953" y="1333469"/>
              <a:ext cx="101536" cy="101536"/>
            </a:xfrm>
            <a:custGeom>
              <a:avLst/>
              <a:gdLst>
                <a:gd name="connsiteX0" fmla="*/ 50705 w 101536"/>
                <a:gd name="connsiteY0" fmla="*/ 101403 h 101536"/>
                <a:gd name="connsiteX1" fmla="*/ -63 w 101536"/>
                <a:gd name="connsiteY1" fmla="*/ 50635 h 101536"/>
                <a:gd name="connsiteX2" fmla="*/ 50705 w 101536"/>
                <a:gd name="connsiteY2" fmla="*/ -133 h 101536"/>
                <a:gd name="connsiteX3" fmla="*/ 101473 w 101536"/>
                <a:gd name="connsiteY3" fmla="*/ 50635 h 101536"/>
                <a:gd name="connsiteX4" fmla="*/ 50705 w 101536"/>
                <a:gd name="connsiteY4" fmla="*/ 101403 h 101536"/>
                <a:gd name="connsiteX5" fmla="*/ 50705 w 101536"/>
                <a:gd name="connsiteY5" fmla="*/ 14154 h 101536"/>
                <a:gd name="connsiteX6" fmla="*/ 14225 w 101536"/>
                <a:gd name="connsiteY6" fmla="*/ 50635 h 101536"/>
                <a:gd name="connsiteX7" fmla="*/ 50705 w 101536"/>
                <a:gd name="connsiteY7" fmla="*/ 87116 h 101536"/>
                <a:gd name="connsiteX8" fmla="*/ 87186 w 101536"/>
                <a:gd name="connsiteY8" fmla="*/ 50635 h 101536"/>
                <a:gd name="connsiteX9" fmla="*/ 50705 w 101536"/>
                <a:gd name="connsiteY9" fmla="*/ 14154 h 1015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1536" h="101536">
                  <a:moveTo>
                    <a:pt x="50705" y="101403"/>
                  </a:moveTo>
                  <a:cubicBezTo>
                    <a:pt x="22664" y="101403"/>
                    <a:pt x="-63" y="78677"/>
                    <a:pt x="-63" y="50635"/>
                  </a:cubicBezTo>
                  <a:cubicBezTo>
                    <a:pt x="-63" y="22593"/>
                    <a:pt x="22664" y="-133"/>
                    <a:pt x="50705" y="-133"/>
                  </a:cubicBezTo>
                  <a:cubicBezTo>
                    <a:pt x="78747" y="-133"/>
                    <a:pt x="101473" y="22593"/>
                    <a:pt x="101473" y="50635"/>
                  </a:cubicBezTo>
                  <a:cubicBezTo>
                    <a:pt x="101473" y="78677"/>
                    <a:pt x="78747" y="101403"/>
                    <a:pt x="50705" y="101403"/>
                  </a:cubicBezTo>
                  <a:close/>
                  <a:moveTo>
                    <a:pt x="50705" y="14154"/>
                  </a:moveTo>
                  <a:cubicBezTo>
                    <a:pt x="30560" y="14154"/>
                    <a:pt x="14225" y="30490"/>
                    <a:pt x="14225" y="50635"/>
                  </a:cubicBezTo>
                  <a:cubicBezTo>
                    <a:pt x="14225" y="70780"/>
                    <a:pt x="30560" y="87116"/>
                    <a:pt x="50705" y="87116"/>
                  </a:cubicBezTo>
                  <a:cubicBezTo>
                    <a:pt x="70851" y="87116"/>
                    <a:pt x="87186" y="70780"/>
                    <a:pt x="87186" y="50635"/>
                  </a:cubicBezTo>
                  <a:cubicBezTo>
                    <a:pt x="87129" y="30509"/>
                    <a:pt x="70832" y="14202"/>
                    <a:pt x="50705" y="1415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412" name="Freeform: Shape 411">
              <a:extLst>
                <a:ext uri="{FF2B5EF4-FFF2-40B4-BE49-F238E27FC236}">
                  <a16:creationId xmlns:a16="http://schemas.microsoft.com/office/drawing/2014/main" id="{3389B6C2-8F98-C75E-DC7C-30A2F824E796}"/>
                </a:ext>
              </a:extLst>
            </p:cNvPr>
            <p:cNvSpPr/>
            <p:nvPr/>
          </p:nvSpPr>
          <p:spPr>
            <a:xfrm>
              <a:off x="4081679" y="1526064"/>
              <a:ext cx="14287" cy="77628"/>
            </a:xfrm>
            <a:custGeom>
              <a:avLst/>
              <a:gdLst>
                <a:gd name="connsiteX0" fmla="*/ 7081 w 14287"/>
                <a:gd name="connsiteY0" fmla="*/ 77496 h 77628"/>
                <a:gd name="connsiteX1" fmla="*/ -63 w 14287"/>
                <a:gd name="connsiteY1" fmla="*/ 70352 h 77628"/>
                <a:gd name="connsiteX2" fmla="*/ -63 w 14287"/>
                <a:gd name="connsiteY2" fmla="*/ 7010 h 77628"/>
                <a:gd name="connsiteX3" fmla="*/ 7081 w 14287"/>
                <a:gd name="connsiteY3" fmla="*/ -133 h 77628"/>
                <a:gd name="connsiteX4" fmla="*/ 14225 w 14287"/>
                <a:gd name="connsiteY4" fmla="*/ 7010 h 77628"/>
                <a:gd name="connsiteX5" fmla="*/ 14225 w 14287"/>
                <a:gd name="connsiteY5" fmla="*/ 70352 h 77628"/>
                <a:gd name="connsiteX6" fmla="*/ 7081 w 14287"/>
                <a:gd name="connsiteY6" fmla="*/ 77496 h 77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287" h="77628">
                  <a:moveTo>
                    <a:pt x="7081" y="77496"/>
                  </a:moveTo>
                  <a:cubicBezTo>
                    <a:pt x="3156" y="77448"/>
                    <a:pt x="-15" y="74276"/>
                    <a:pt x="-63" y="70352"/>
                  </a:cubicBezTo>
                  <a:lnTo>
                    <a:pt x="-63" y="7010"/>
                  </a:lnTo>
                  <a:cubicBezTo>
                    <a:pt x="-63" y="3067"/>
                    <a:pt x="3138" y="-133"/>
                    <a:pt x="7081" y="-133"/>
                  </a:cubicBezTo>
                  <a:cubicBezTo>
                    <a:pt x="11024" y="-133"/>
                    <a:pt x="14225" y="3067"/>
                    <a:pt x="14225" y="7010"/>
                  </a:cubicBezTo>
                  <a:lnTo>
                    <a:pt x="14225" y="70352"/>
                  </a:lnTo>
                  <a:cubicBezTo>
                    <a:pt x="14177" y="74276"/>
                    <a:pt x="11005" y="77448"/>
                    <a:pt x="7081" y="7749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413" name="Freeform: Shape 412">
              <a:extLst>
                <a:ext uri="{FF2B5EF4-FFF2-40B4-BE49-F238E27FC236}">
                  <a16:creationId xmlns:a16="http://schemas.microsoft.com/office/drawing/2014/main" id="{661B1152-F666-9FB5-5DA8-FC3765F7846B}"/>
                </a:ext>
              </a:extLst>
            </p:cNvPr>
            <p:cNvSpPr/>
            <p:nvPr/>
          </p:nvSpPr>
          <p:spPr>
            <a:xfrm>
              <a:off x="3582474" y="1452436"/>
              <a:ext cx="124967" cy="204318"/>
            </a:xfrm>
            <a:custGeom>
              <a:avLst/>
              <a:gdLst>
                <a:gd name="connsiteX0" fmla="*/ 22987 w 124967"/>
                <a:gd name="connsiteY0" fmla="*/ 204178 h 204318"/>
                <a:gd name="connsiteX1" fmla="*/ 21654 w 124967"/>
                <a:gd name="connsiteY1" fmla="*/ 204178 h 204318"/>
                <a:gd name="connsiteX2" fmla="*/ -63 w 124967"/>
                <a:gd name="connsiteY2" fmla="*/ 177984 h 204318"/>
                <a:gd name="connsiteX3" fmla="*/ -63 w 124967"/>
                <a:gd name="connsiteY3" fmla="*/ 62351 h 204318"/>
                <a:gd name="connsiteX4" fmla="*/ -63 w 124967"/>
                <a:gd name="connsiteY4" fmla="*/ 55302 h 204318"/>
                <a:gd name="connsiteX5" fmla="*/ 50705 w 124967"/>
                <a:gd name="connsiteY5" fmla="*/ -133 h 204318"/>
                <a:gd name="connsiteX6" fmla="*/ 117761 w 124967"/>
                <a:gd name="connsiteY6" fmla="*/ -133 h 204318"/>
                <a:gd name="connsiteX7" fmla="*/ 124905 w 124967"/>
                <a:gd name="connsiteY7" fmla="*/ 7010 h 204318"/>
                <a:gd name="connsiteX8" fmla="*/ 117761 w 124967"/>
                <a:gd name="connsiteY8" fmla="*/ 14154 h 204318"/>
                <a:gd name="connsiteX9" fmla="*/ 51086 w 124967"/>
                <a:gd name="connsiteY9" fmla="*/ 14154 h 204318"/>
                <a:gd name="connsiteX10" fmla="*/ 14606 w 124967"/>
                <a:gd name="connsiteY10" fmla="*/ 55778 h 204318"/>
                <a:gd name="connsiteX11" fmla="*/ 14606 w 124967"/>
                <a:gd name="connsiteY11" fmla="*/ 177889 h 204318"/>
                <a:gd name="connsiteX12" fmla="*/ 24702 w 124967"/>
                <a:gd name="connsiteY12" fmla="*/ 189986 h 204318"/>
                <a:gd name="connsiteX13" fmla="*/ 30417 w 124967"/>
                <a:gd name="connsiteY13" fmla="*/ 198368 h 204318"/>
                <a:gd name="connsiteX14" fmla="*/ 22987 w 124967"/>
                <a:gd name="connsiteY14" fmla="*/ 204178 h 204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24967" h="204318">
                  <a:moveTo>
                    <a:pt x="22987" y="204178"/>
                  </a:moveTo>
                  <a:lnTo>
                    <a:pt x="21654" y="204178"/>
                  </a:lnTo>
                  <a:cubicBezTo>
                    <a:pt x="9081" y="201768"/>
                    <a:pt x="-15" y="190786"/>
                    <a:pt x="-63" y="177984"/>
                  </a:cubicBezTo>
                  <a:lnTo>
                    <a:pt x="-63" y="62351"/>
                  </a:lnTo>
                  <a:cubicBezTo>
                    <a:pt x="-63" y="62351"/>
                    <a:pt x="-63" y="55493"/>
                    <a:pt x="-63" y="55302"/>
                  </a:cubicBezTo>
                  <a:cubicBezTo>
                    <a:pt x="890" y="29109"/>
                    <a:pt x="22797" y="-133"/>
                    <a:pt x="50705" y="-133"/>
                  </a:cubicBezTo>
                  <a:lnTo>
                    <a:pt x="117761" y="-133"/>
                  </a:lnTo>
                  <a:cubicBezTo>
                    <a:pt x="121705" y="-133"/>
                    <a:pt x="124905" y="3067"/>
                    <a:pt x="124905" y="7010"/>
                  </a:cubicBezTo>
                  <a:cubicBezTo>
                    <a:pt x="124905" y="10954"/>
                    <a:pt x="121705" y="14154"/>
                    <a:pt x="117761" y="14154"/>
                  </a:cubicBezTo>
                  <a:lnTo>
                    <a:pt x="51086" y="14154"/>
                  </a:lnTo>
                  <a:cubicBezTo>
                    <a:pt x="31370" y="14154"/>
                    <a:pt x="15272" y="36538"/>
                    <a:pt x="14606" y="55778"/>
                  </a:cubicBezTo>
                  <a:lnTo>
                    <a:pt x="14606" y="177889"/>
                  </a:lnTo>
                  <a:cubicBezTo>
                    <a:pt x="14606" y="183833"/>
                    <a:pt x="18854" y="188928"/>
                    <a:pt x="24702" y="189986"/>
                  </a:cubicBezTo>
                  <a:cubicBezTo>
                    <a:pt x="28541" y="190795"/>
                    <a:pt x="31065" y="194491"/>
                    <a:pt x="30417" y="198368"/>
                  </a:cubicBezTo>
                  <a:cubicBezTo>
                    <a:pt x="29712" y="201873"/>
                    <a:pt x="26559" y="204340"/>
                    <a:pt x="22987" y="2041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414" name="Freeform: Shape 413">
              <a:extLst>
                <a:ext uri="{FF2B5EF4-FFF2-40B4-BE49-F238E27FC236}">
                  <a16:creationId xmlns:a16="http://schemas.microsoft.com/office/drawing/2014/main" id="{894DB807-B604-9AEB-FEF8-56F9D2752BCE}"/>
                </a:ext>
              </a:extLst>
            </p:cNvPr>
            <p:cNvSpPr/>
            <p:nvPr/>
          </p:nvSpPr>
          <p:spPr>
            <a:xfrm>
              <a:off x="3630480" y="1333469"/>
              <a:ext cx="101536" cy="101536"/>
            </a:xfrm>
            <a:custGeom>
              <a:avLst/>
              <a:gdLst>
                <a:gd name="connsiteX0" fmla="*/ 50705 w 101536"/>
                <a:gd name="connsiteY0" fmla="*/ 101403 h 101536"/>
                <a:gd name="connsiteX1" fmla="*/ -63 w 101536"/>
                <a:gd name="connsiteY1" fmla="*/ 50635 h 101536"/>
                <a:gd name="connsiteX2" fmla="*/ 50705 w 101536"/>
                <a:gd name="connsiteY2" fmla="*/ -133 h 101536"/>
                <a:gd name="connsiteX3" fmla="*/ 101473 w 101536"/>
                <a:gd name="connsiteY3" fmla="*/ 50635 h 101536"/>
                <a:gd name="connsiteX4" fmla="*/ 50705 w 101536"/>
                <a:gd name="connsiteY4" fmla="*/ 101403 h 101536"/>
                <a:gd name="connsiteX5" fmla="*/ 50705 w 101536"/>
                <a:gd name="connsiteY5" fmla="*/ 14154 h 101536"/>
                <a:gd name="connsiteX6" fmla="*/ 14225 w 101536"/>
                <a:gd name="connsiteY6" fmla="*/ 50635 h 101536"/>
                <a:gd name="connsiteX7" fmla="*/ 50705 w 101536"/>
                <a:gd name="connsiteY7" fmla="*/ 87116 h 101536"/>
                <a:gd name="connsiteX8" fmla="*/ 87186 w 101536"/>
                <a:gd name="connsiteY8" fmla="*/ 50635 h 101536"/>
                <a:gd name="connsiteX9" fmla="*/ 50705 w 101536"/>
                <a:gd name="connsiteY9" fmla="*/ 14154 h 1015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1536" h="101536">
                  <a:moveTo>
                    <a:pt x="50705" y="101403"/>
                  </a:moveTo>
                  <a:cubicBezTo>
                    <a:pt x="22664" y="101403"/>
                    <a:pt x="-63" y="78677"/>
                    <a:pt x="-63" y="50635"/>
                  </a:cubicBezTo>
                  <a:cubicBezTo>
                    <a:pt x="-63" y="22593"/>
                    <a:pt x="22664" y="-133"/>
                    <a:pt x="50705" y="-133"/>
                  </a:cubicBezTo>
                  <a:cubicBezTo>
                    <a:pt x="78747" y="-133"/>
                    <a:pt x="101473" y="22593"/>
                    <a:pt x="101473" y="50635"/>
                  </a:cubicBezTo>
                  <a:cubicBezTo>
                    <a:pt x="101473" y="78677"/>
                    <a:pt x="78747" y="101403"/>
                    <a:pt x="50705" y="101403"/>
                  </a:cubicBezTo>
                  <a:close/>
                  <a:moveTo>
                    <a:pt x="50705" y="14154"/>
                  </a:moveTo>
                  <a:cubicBezTo>
                    <a:pt x="30560" y="14154"/>
                    <a:pt x="14225" y="30490"/>
                    <a:pt x="14225" y="50635"/>
                  </a:cubicBezTo>
                  <a:cubicBezTo>
                    <a:pt x="14225" y="70780"/>
                    <a:pt x="30560" y="87116"/>
                    <a:pt x="50705" y="87116"/>
                  </a:cubicBezTo>
                  <a:cubicBezTo>
                    <a:pt x="70851" y="87116"/>
                    <a:pt x="87186" y="70780"/>
                    <a:pt x="87186" y="50635"/>
                  </a:cubicBezTo>
                  <a:cubicBezTo>
                    <a:pt x="87129" y="30509"/>
                    <a:pt x="70832" y="14202"/>
                    <a:pt x="50705" y="1415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415" name="Freeform: Shape 414">
              <a:extLst>
                <a:ext uri="{FF2B5EF4-FFF2-40B4-BE49-F238E27FC236}">
                  <a16:creationId xmlns:a16="http://schemas.microsoft.com/office/drawing/2014/main" id="{6DFF4CDA-0892-5249-F699-267AFA0ADAC5}"/>
                </a:ext>
              </a:extLst>
            </p:cNvPr>
            <p:cNvSpPr/>
            <p:nvPr/>
          </p:nvSpPr>
          <p:spPr>
            <a:xfrm>
              <a:off x="3623717" y="1526064"/>
              <a:ext cx="14287" cy="77628"/>
            </a:xfrm>
            <a:custGeom>
              <a:avLst/>
              <a:gdLst>
                <a:gd name="connsiteX0" fmla="*/ 7081 w 14287"/>
                <a:gd name="connsiteY0" fmla="*/ 77496 h 77628"/>
                <a:gd name="connsiteX1" fmla="*/ -63 w 14287"/>
                <a:gd name="connsiteY1" fmla="*/ 70352 h 77628"/>
                <a:gd name="connsiteX2" fmla="*/ -63 w 14287"/>
                <a:gd name="connsiteY2" fmla="*/ 7010 h 77628"/>
                <a:gd name="connsiteX3" fmla="*/ 7081 w 14287"/>
                <a:gd name="connsiteY3" fmla="*/ -133 h 77628"/>
                <a:gd name="connsiteX4" fmla="*/ 14225 w 14287"/>
                <a:gd name="connsiteY4" fmla="*/ 7010 h 77628"/>
                <a:gd name="connsiteX5" fmla="*/ 14225 w 14287"/>
                <a:gd name="connsiteY5" fmla="*/ 70352 h 77628"/>
                <a:gd name="connsiteX6" fmla="*/ 7081 w 14287"/>
                <a:gd name="connsiteY6" fmla="*/ 77496 h 77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287" h="77628">
                  <a:moveTo>
                    <a:pt x="7081" y="77496"/>
                  </a:moveTo>
                  <a:cubicBezTo>
                    <a:pt x="3138" y="77496"/>
                    <a:pt x="-63" y="74295"/>
                    <a:pt x="-63" y="70352"/>
                  </a:cubicBezTo>
                  <a:lnTo>
                    <a:pt x="-63" y="7010"/>
                  </a:lnTo>
                  <a:cubicBezTo>
                    <a:pt x="-63" y="3067"/>
                    <a:pt x="3138" y="-133"/>
                    <a:pt x="7081" y="-133"/>
                  </a:cubicBezTo>
                  <a:cubicBezTo>
                    <a:pt x="11024" y="-133"/>
                    <a:pt x="14225" y="3067"/>
                    <a:pt x="14225" y="7010"/>
                  </a:cubicBezTo>
                  <a:lnTo>
                    <a:pt x="14225" y="70352"/>
                  </a:lnTo>
                  <a:cubicBezTo>
                    <a:pt x="14177" y="74276"/>
                    <a:pt x="11005" y="77448"/>
                    <a:pt x="7081" y="7749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416" name="Freeform: Shape 415">
              <a:extLst>
                <a:ext uri="{FF2B5EF4-FFF2-40B4-BE49-F238E27FC236}">
                  <a16:creationId xmlns:a16="http://schemas.microsoft.com/office/drawing/2014/main" id="{E53C99D3-0064-3938-8578-89FD06B81343}"/>
                </a:ext>
              </a:extLst>
            </p:cNvPr>
            <p:cNvSpPr/>
            <p:nvPr/>
          </p:nvSpPr>
          <p:spPr>
            <a:xfrm>
              <a:off x="3731218" y="1421671"/>
              <a:ext cx="256293" cy="167270"/>
            </a:xfrm>
            <a:custGeom>
              <a:avLst/>
              <a:gdLst>
                <a:gd name="connsiteX0" fmla="*/ 7117 w 256293"/>
                <a:gd name="connsiteY0" fmla="*/ 167126 h 167270"/>
                <a:gd name="connsiteX1" fmla="*/ -27 w 256293"/>
                <a:gd name="connsiteY1" fmla="*/ 159982 h 167270"/>
                <a:gd name="connsiteX2" fmla="*/ -27 w 256293"/>
                <a:gd name="connsiteY2" fmla="*/ 80448 h 167270"/>
                <a:gd name="connsiteX3" fmla="*/ -27 w 256293"/>
                <a:gd name="connsiteY3" fmla="*/ 79400 h 167270"/>
                <a:gd name="connsiteX4" fmla="*/ -27 w 256293"/>
                <a:gd name="connsiteY4" fmla="*/ 71018 h 167270"/>
                <a:gd name="connsiteX5" fmla="*/ 65029 w 256293"/>
                <a:gd name="connsiteY5" fmla="*/ -133 h 167270"/>
                <a:gd name="connsiteX6" fmla="*/ 191140 w 256293"/>
                <a:gd name="connsiteY6" fmla="*/ -133 h 167270"/>
                <a:gd name="connsiteX7" fmla="*/ 256195 w 256293"/>
                <a:gd name="connsiteY7" fmla="*/ 71114 h 167270"/>
                <a:gd name="connsiteX8" fmla="*/ 256195 w 256293"/>
                <a:gd name="connsiteY8" fmla="*/ 79400 h 167270"/>
                <a:gd name="connsiteX9" fmla="*/ 256195 w 256293"/>
                <a:gd name="connsiteY9" fmla="*/ 80448 h 167270"/>
                <a:gd name="connsiteX10" fmla="*/ 256195 w 256293"/>
                <a:gd name="connsiteY10" fmla="*/ 159029 h 167270"/>
                <a:gd name="connsiteX11" fmla="*/ 249052 w 256293"/>
                <a:gd name="connsiteY11" fmla="*/ 166173 h 167270"/>
                <a:gd name="connsiteX12" fmla="*/ 241908 w 256293"/>
                <a:gd name="connsiteY12" fmla="*/ 159029 h 167270"/>
                <a:gd name="connsiteX13" fmla="*/ 241908 w 256293"/>
                <a:gd name="connsiteY13" fmla="*/ 84735 h 167270"/>
                <a:gd name="connsiteX14" fmla="*/ 241908 w 256293"/>
                <a:gd name="connsiteY14" fmla="*/ 71590 h 167270"/>
                <a:gd name="connsiteX15" fmla="*/ 191140 w 256293"/>
                <a:gd name="connsiteY15" fmla="*/ 14440 h 167270"/>
                <a:gd name="connsiteX16" fmla="*/ 65505 w 256293"/>
                <a:gd name="connsiteY16" fmla="*/ 14440 h 167270"/>
                <a:gd name="connsiteX17" fmla="*/ 14737 w 256293"/>
                <a:gd name="connsiteY17" fmla="*/ 71590 h 167270"/>
                <a:gd name="connsiteX18" fmla="*/ 14737 w 256293"/>
                <a:gd name="connsiteY18" fmla="*/ 84735 h 167270"/>
                <a:gd name="connsiteX19" fmla="*/ 14737 w 256293"/>
                <a:gd name="connsiteY19" fmla="*/ 160363 h 167270"/>
                <a:gd name="connsiteX20" fmla="*/ 7117 w 256293"/>
                <a:gd name="connsiteY20" fmla="*/ 167126 h 167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56293" h="167270">
                  <a:moveTo>
                    <a:pt x="7117" y="167126"/>
                  </a:moveTo>
                  <a:cubicBezTo>
                    <a:pt x="3192" y="167078"/>
                    <a:pt x="21" y="163906"/>
                    <a:pt x="-27" y="159982"/>
                  </a:cubicBezTo>
                  <a:lnTo>
                    <a:pt x="-27" y="80448"/>
                  </a:lnTo>
                  <a:cubicBezTo>
                    <a:pt x="-75" y="80096"/>
                    <a:pt x="-75" y="79743"/>
                    <a:pt x="-27" y="79400"/>
                  </a:cubicBezTo>
                  <a:cubicBezTo>
                    <a:pt x="-27" y="75590"/>
                    <a:pt x="-27" y="71209"/>
                    <a:pt x="-27" y="71018"/>
                  </a:cubicBezTo>
                  <a:cubicBezTo>
                    <a:pt x="1116" y="37490"/>
                    <a:pt x="29215" y="-133"/>
                    <a:pt x="65029" y="-133"/>
                  </a:cubicBezTo>
                  <a:lnTo>
                    <a:pt x="191140" y="-133"/>
                  </a:lnTo>
                  <a:cubicBezTo>
                    <a:pt x="226954" y="-133"/>
                    <a:pt x="255052" y="37490"/>
                    <a:pt x="256195" y="71114"/>
                  </a:cubicBezTo>
                  <a:cubicBezTo>
                    <a:pt x="256195" y="71114"/>
                    <a:pt x="256195" y="75686"/>
                    <a:pt x="256195" y="79400"/>
                  </a:cubicBezTo>
                  <a:cubicBezTo>
                    <a:pt x="256243" y="79743"/>
                    <a:pt x="256243" y="80096"/>
                    <a:pt x="256195" y="80448"/>
                  </a:cubicBezTo>
                  <a:lnTo>
                    <a:pt x="256195" y="159029"/>
                  </a:lnTo>
                  <a:cubicBezTo>
                    <a:pt x="256195" y="162973"/>
                    <a:pt x="252995" y="166173"/>
                    <a:pt x="249052" y="166173"/>
                  </a:cubicBezTo>
                  <a:cubicBezTo>
                    <a:pt x="245108" y="166173"/>
                    <a:pt x="241908" y="162973"/>
                    <a:pt x="241908" y="159029"/>
                  </a:cubicBezTo>
                  <a:lnTo>
                    <a:pt x="241908" y="84735"/>
                  </a:lnTo>
                  <a:cubicBezTo>
                    <a:pt x="241908" y="84068"/>
                    <a:pt x="241908" y="72447"/>
                    <a:pt x="241908" y="71590"/>
                  </a:cubicBezTo>
                  <a:cubicBezTo>
                    <a:pt x="240955" y="45015"/>
                    <a:pt x="218572" y="14440"/>
                    <a:pt x="191140" y="14440"/>
                  </a:cubicBezTo>
                  <a:lnTo>
                    <a:pt x="65505" y="14440"/>
                  </a:lnTo>
                  <a:cubicBezTo>
                    <a:pt x="37978" y="14440"/>
                    <a:pt x="15689" y="45301"/>
                    <a:pt x="14737" y="71590"/>
                  </a:cubicBezTo>
                  <a:cubicBezTo>
                    <a:pt x="14737" y="72447"/>
                    <a:pt x="14737" y="83972"/>
                    <a:pt x="14737" y="84735"/>
                  </a:cubicBezTo>
                  <a:lnTo>
                    <a:pt x="14737" y="160363"/>
                  </a:lnTo>
                  <a:cubicBezTo>
                    <a:pt x="14480" y="164325"/>
                    <a:pt x="11079" y="167345"/>
                    <a:pt x="7117" y="16712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417" name="Freeform: Shape 416">
              <a:extLst>
                <a:ext uri="{FF2B5EF4-FFF2-40B4-BE49-F238E27FC236}">
                  <a16:creationId xmlns:a16="http://schemas.microsoft.com/office/drawing/2014/main" id="{0E5103AF-911F-E36B-7267-09F059D668DE}"/>
                </a:ext>
              </a:extLst>
            </p:cNvPr>
            <p:cNvSpPr/>
            <p:nvPr/>
          </p:nvSpPr>
          <p:spPr>
            <a:xfrm>
              <a:off x="3794690" y="1277176"/>
              <a:ext cx="130111" cy="130111"/>
            </a:xfrm>
            <a:custGeom>
              <a:avLst/>
              <a:gdLst>
                <a:gd name="connsiteX0" fmla="*/ 65088 w 130111"/>
                <a:gd name="connsiteY0" fmla="*/ 129978 h 130111"/>
                <a:gd name="connsiteX1" fmla="*/ -63 w 130111"/>
                <a:gd name="connsiteY1" fmla="*/ 65018 h 130111"/>
                <a:gd name="connsiteX2" fmla="*/ 64898 w 130111"/>
                <a:gd name="connsiteY2" fmla="*/ -133 h 130111"/>
                <a:gd name="connsiteX3" fmla="*/ 130049 w 130111"/>
                <a:gd name="connsiteY3" fmla="*/ 64827 h 130111"/>
                <a:gd name="connsiteX4" fmla="*/ 130049 w 130111"/>
                <a:gd name="connsiteY4" fmla="*/ 64923 h 130111"/>
                <a:gd name="connsiteX5" fmla="*/ 65088 w 130111"/>
                <a:gd name="connsiteY5" fmla="*/ 129978 h 130111"/>
                <a:gd name="connsiteX6" fmla="*/ 65088 w 130111"/>
                <a:gd name="connsiteY6" fmla="*/ 14250 h 130111"/>
                <a:gd name="connsiteX7" fmla="*/ 14225 w 130111"/>
                <a:gd name="connsiteY7" fmla="*/ 64923 h 130111"/>
                <a:gd name="connsiteX8" fmla="*/ 64898 w 130111"/>
                <a:gd name="connsiteY8" fmla="*/ 115786 h 130111"/>
                <a:gd name="connsiteX9" fmla="*/ 115761 w 130111"/>
                <a:gd name="connsiteY9" fmla="*/ 65113 h 130111"/>
                <a:gd name="connsiteX10" fmla="*/ 115761 w 130111"/>
                <a:gd name="connsiteY10" fmla="*/ 64923 h 130111"/>
                <a:gd name="connsiteX11" fmla="*/ 65088 w 130111"/>
                <a:gd name="connsiteY11" fmla="*/ 14250 h 1301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0111" h="130111">
                  <a:moveTo>
                    <a:pt x="65088" y="129978"/>
                  </a:moveTo>
                  <a:cubicBezTo>
                    <a:pt x="29160" y="130035"/>
                    <a:pt x="-6" y="100946"/>
                    <a:pt x="-63" y="65018"/>
                  </a:cubicBezTo>
                  <a:cubicBezTo>
                    <a:pt x="-120" y="29089"/>
                    <a:pt x="28969" y="-76"/>
                    <a:pt x="64898" y="-133"/>
                  </a:cubicBezTo>
                  <a:cubicBezTo>
                    <a:pt x="100826" y="-190"/>
                    <a:pt x="129991" y="28899"/>
                    <a:pt x="130049" y="64827"/>
                  </a:cubicBezTo>
                  <a:cubicBezTo>
                    <a:pt x="130049" y="64856"/>
                    <a:pt x="130049" y="64894"/>
                    <a:pt x="130049" y="64923"/>
                  </a:cubicBezTo>
                  <a:cubicBezTo>
                    <a:pt x="129944" y="100775"/>
                    <a:pt x="100940" y="129826"/>
                    <a:pt x="65088" y="129978"/>
                  </a:cubicBezTo>
                  <a:close/>
                  <a:moveTo>
                    <a:pt x="65088" y="14250"/>
                  </a:moveTo>
                  <a:cubicBezTo>
                    <a:pt x="37047" y="14192"/>
                    <a:pt x="14282" y="36881"/>
                    <a:pt x="14225" y="64923"/>
                  </a:cubicBezTo>
                  <a:cubicBezTo>
                    <a:pt x="14167" y="92964"/>
                    <a:pt x="36856" y="115729"/>
                    <a:pt x="64898" y="115786"/>
                  </a:cubicBezTo>
                  <a:cubicBezTo>
                    <a:pt x="92939" y="115843"/>
                    <a:pt x="115704" y="93155"/>
                    <a:pt x="115761" y="65113"/>
                  </a:cubicBezTo>
                  <a:cubicBezTo>
                    <a:pt x="115761" y="65046"/>
                    <a:pt x="115761" y="64989"/>
                    <a:pt x="115761" y="64923"/>
                  </a:cubicBezTo>
                  <a:cubicBezTo>
                    <a:pt x="115714" y="36957"/>
                    <a:pt x="93054" y="14307"/>
                    <a:pt x="65088" y="142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418" name="Freeform: Shape 417">
              <a:extLst>
                <a:ext uri="{FF2B5EF4-FFF2-40B4-BE49-F238E27FC236}">
                  <a16:creationId xmlns:a16="http://schemas.microsoft.com/office/drawing/2014/main" id="{3CD60EE5-000F-BF3A-5ACD-F42D7CB7F680}"/>
                </a:ext>
              </a:extLst>
            </p:cNvPr>
            <p:cNvSpPr/>
            <p:nvPr/>
          </p:nvSpPr>
          <p:spPr>
            <a:xfrm>
              <a:off x="3786499" y="1498442"/>
              <a:ext cx="14287" cy="42863"/>
            </a:xfrm>
            <a:custGeom>
              <a:avLst/>
              <a:gdLst>
                <a:gd name="connsiteX0" fmla="*/ 7081 w 14287"/>
                <a:gd name="connsiteY0" fmla="*/ 42729 h 42863"/>
                <a:gd name="connsiteX1" fmla="*/ -63 w 14287"/>
                <a:gd name="connsiteY1" fmla="*/ 35776 h 42863"/>
                <a:gd name="connsiteX2" fmla="*/ -63 w 14287"/>
                <a:gd name="connsiteY2" fmla="*/ 35585 h 42863"/>
                <a:gd name="connsiteX3" fmla="*/ -63 w 14287"/>
                <a:gd name="connsiteY3" fmla="*/ 7010 h 42863"/>
                <a:gd name="connsiteX4" fmla="*/ 7081 w 14287"/>
                <a:gd name="connsiteY4" fmla="*/ -133 h 42863"/>
                <a:gd name="connsiteX5" fmla="*/ 14225 w 14287"/>
                <a:gd name="connsiteY5" fmla="*/ 7010 h 42863"/>
                <a:gd name="connsiteX6" fmla="*/ 14225 w 14287"/>
                <a:gd name="connsiteY6" fmla="*/ 35585 h 42863"/>
                <a:gd name="connsiteX7" fmla="*/ 7081 w 14287"/>
                <a:gd name="connsiteY7" fmla="*/ 42729 h 42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287" h="42863">
                  <a:moveTo>
                    <a:pt x="7081" y="42729"/>
                  </a:moveTo>
                  <a:cubicBezTo>
                    <a:pt x="3185" y="42786"/>
                    <a:pt x="-6" y="39672"/>
                    <a:pt x="-63" y="35776"/>
                  </a:cubicBezTo>
                  <a:cubicBezTo>
                    <a:pt x="-63" y="35709"/>
                    <a:pt x="-63" y="35652"/>
                    <a:pt x="-63" y="35585"/>
                  </a:cubicBezTo>
                  <a:lnTo>
                    <a:pt x="-63" y="7010"/>
                  </a:lnTo>
                  <a:cubicBezTo>
                    <a:pt x="-63" y="3067"/>
                    <a:pt x="3138" y="-133"/>
                    <a:pt x="7081" y="-133"/>
                  </a:cubicBezTo>
                  <a:cubicBezTo>
                    <a:pt x="11024" y="-133"/>
                    <a:pt x="14225" y="3067"/>
                    <a:pt x="14225" y="7010"/>
                  </a:cubicBezTo>
                  <a:lnTo>
                    <a:pt x="14225" y="35585"/>
                  </a:lnTo>
                  <a:cubicBezTo>
                    <a:pt x="14225" y="39529"/>
                    <a:pt x="11024" y="42729"/>
                    <a:pt x="7081" y="4272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419" name="Freeform: Shape 418">
              <a:extLst>
                <a:ext uri="{FF2B5EF4-FFF2-40B4-BE49-F238E27FC236}">
                  <a16:creationId xmlns:a16="http://schemas.microsoft.com/office/drawing/2014/main" id="{E66CC660-54A0-7EDF-0504-5EB448C5AC28}"/>
                </a:ext>
              </a:extLst>
            </p:cNvPr>
            <p:cNvSpPr/>
            <p:nvPr/>
          </p:nvSpPr>
          <p:spPr>
            <a:xfrm>
              <a:off x="3919373" y="1497966"/>
              <a:ext cx="14287" cy="40491"/>
            </a:xfrm>
            <a:custGeom>
              <a:avLst/>
              <a:gdLst>
                <a:gd name="connsiteX0" fmla="*/ 6795 w 14287"/>
                <a:gd name="connsiteY0" fmla="*/ 40348 h 40491"/>
                <a:gd name="connsiteX1" fmla="*/ -63 w 14287"/>
                <a:gd name="connsiteY1" fmla="*/ 33681 h 40491"/>
                <a:gd name="connsiteX2" fmla="*/ -63 w 14287"/>
                <a:gd name="connsiteY2" fmla="*/ 7010 h 40491"/>
                <a:gd name="connsiteX3" fmla="*/ 7081 w 14287"/>
                <a:gd name="connsiteY3" fmla="*/ -133 h 40491"/>
                <a:gd name="connsiteX4" fmla="*/ 14225 w 14287"/>
                <a:gd name="connsiteY4" fmla="*/ 7010 h 40491"/>
                <a:gd name="connsiteX5" fmla="*/ 14225 w 14287"/>
                <a:gd name="connsiteY5" fmla="*/ 33681 h 40491"/>
                <a:gd name="connsiteX6" fmla="*/ 6814 w 14287"/>
                <a:gd name="connsiteY6" fmla="*/ 40348 h 40491"/>
                <a:gd name="connsiteX7" fmla="*/ 6795 w 14287"/>
                <a:gd name="connsiteY7" fmla="*/ 40348 h 40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287" h="40491">
                  <a:moveTo>
                    <a:pt x="6795" y="40348"/>
                  </a:moveTo>
                  <a:cubicBezTo>
                    <a:pt x="3138" y="40205"/>
                    <a:pt x="175" y="37329"/>
                    <a:pt x="-63" y="33681"/>
                  </a:cubicBezTo>
                  <a:lnTo>
                    <a:pt x="-63" y="7010"/>
                  </a:lnTo>
                  <a:cubicBezTo>
                    <a:pt x="-63" y="3067"/>
                    <a:pt x="3138" y="-133"/>
                    <a:pt x="7081" y="-133"/>
                  </a:cubicBezTo>
                  <a:cubicBezTo>
                    <a:pt x="11024" y="-133"/>
                    <a:pt x="14225" y="3067"/>
                    <a:pt x="14225" y="7010"/>
                  </a:cubicBezTo>
                  <a:lnTo>
                    <a:pt x="14225" y="33681"/>
                  </a:lnTo>
                  <a:cubicBezTo>
                    <a:pt x="14025" y="37567"/>
                    <a:pt x="10700" y="40558"/>
                    <a:pt x="6814" y="40348"/>
                  </a:cubicBezTo>
                  <a:cubicBezTo>
                    <a:pt x="6805" y="40348"/>
                    <a:pt x="6805" y="40348"/>
                    <a:pt x="6795" y="403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420" name="Freeform: Shape 419">
              <a:extLst>
                <a:ext uri="{FF2B5EF4-FFF2-40B4-BE49-F238E27FC236}">
                  <a16:creationId xmlns:a16="http://schemas.microsoft.com/office/drawing/2014/main" id="{2D0AB908-B569-53DD-FCC5-B0B25FC18ADD}"/>
                </a:ext>
              </a:extLst>
            </p:cNvPr>
            <p:cNvSpPr/>
            <p:nvPr/>
          </p:nvSpPr>
          <p:spPr>
            <a:xfrm>
              <a:off x="3583331" y="1535772"/>
              <a:ext cx="552926" cy="294521"/>
            </a:xfrm>
            <a:custGeom>
              <a:avLst/>
              <a:gdLst>
                <a:gd name="connsiteX0" fmla="*/ 122619 w 552926"/>
                <a:gd name="connsiteY0" fmla="*/ 294388 h 294521"/>
                <a:gd name="connsiteX1" fmla="*/ 276686 w 552926"/>
                <a:gd name="connsiteY1" fmla="*/ 145998 h 294521"/>
                <a:gd name="connsiteX2" fmla="*/ 425038 w 552926"/>
                <a:gd name="connsiteY2" fmla="*/ 292673 h 294521"/>
                <a:gd name="connsiteX3" fmla="*/ 410750 w 552926"/>
                <a:gd name="connsiteY3" fmla="*/ 292673 h 294521"/>
                <a:gd name="connsiteX4" fmla="*/ 274067 w 552926"/>
                <a:gd name="connsiteY4" fmla="*/ 156656 h 294521"/>
                <a:gd name="connsiteX5" fmla="*/ 273495 w 552926"/>
                <a:gd name="connsiteY5" fmla="*/ 156656 h 294521"/>
                <a:gd name="connsiteX6" fmla="*/ 136907 w 552926"/>
                <a:gd name="connsiteY6" fmla="*/ 293626 h 294521"/>
                <a:gd name="connsiteX7" fmla="*/ 136907 w 552926"/>
                <a:gd name="connsiteY7" fmla="*/ 294197 h 294521"/>
                <a:gd name="connsiteX8" fmla="*/ 551816 w 552926"/>
                <a:gd name="connsiteY8" fmla="*/ 291911 h 294521"/>
                <a:gd name="connsiteX9" fmla="*/ 537528 w 552926"/>
                <a:gd name="connsiteY9" fmla="*/ 291435 h 294521"/>
                <a:gd name="connsiteX10" fmla="*/ 537528 w 552926"/>
                <a:gd name="connsiteY10" fmla="*/ 255240 h 294521"/>
                <a:gd name="connsiteX11" fmla="*/ 526670 w 552926"/>
                <a:gd name="connsiteY11" fmla="*/ 241905 h 294521"/>
                <a:gd name="connsiteX12" fmla="*/ 496857 w 552926"/>
                <a:gd name="connsiteY12" fmla="*/ 232380 h 294521"/>
                <a:gd name="connsiteX13" fmla="*/ 471234 w 552926"/>
                <a:gd name="connsiteY13" fmla="*/ 207996 h 294521"/>
                <a:gd name="connsiteX14" fmla="*/ 461709 w 552926"/>
                <a:gd name="connsiteY14" fmla="*/ 186660 h 294521"/>
                <a:gd name="connsiteX15" fmla="*/ 462281 w 552926"/>
                <a:gd name="connsiteY15" fmla="*/ 157609 h 294521"/>
                <a:gd name="connsiteX16" fmla="*/ 467043 w 552926"/>
                <a:gd name="connsiteY16" fmla="*/ 149036 h 294521"/>
                <a:gd name="connsiteX17" fmla="*/ 479140 w 552926"/>
                <a:gd name="connsiteY17" fmla="*/ 126748 h 294521"/>
                <a:gd name="connsiteX18" fmla="*/ 477711 w 552926"/>
                <a:gd name="connsiteY18" fmla="*/ 108746 h 294521"/>
                <a:gd name="connsiteX19" fmla="*/ 446564 w 552926"/>
                <a:gd name="connsiteY19" fmla="*/ 77123 h 294521"/>
                <a:gd name="connsiteX20" fmla="*/ 426467 w 552926"/>
                <a:gd name="connsiteY20" fmla="*/ 75122 h 294521"/>
                <a:gd name="connsiteX21" fmla="*/ 417418 w 552926"/>
                <a:gd name="connsiteY21" fmla="*/ 79980 h 294521"/>
                <a:gd name="connsiteX22" fmla="*/ 398368 w 552926"/>
                <a:gd name="connsiteY22" fmla="*/ 90077 h 294521"/>
                <a:gd name="connsiteX23" fmla="*/ 366935 w 552926"/>
                <a:gd name="connsiteY23" fmla="*/ 91220 h 294521"/>
                <a:gd name="connsiteX24" fmla="*/ 345218 w 552926"/>
                <a:gd name="connsiteY24" fmla="*/ 81695 h 294521"/>
                <a:gd name="connsiteX25" fmla="*/ 323025 w 552926"/>
                <a:gd name="connsiteY25" fmla="*/ 57311 h 294521"/>
                <a:gd name="connsiteX26" fmla="*/ 320549 w 552926"/>
                <a:gd name="connsiteY26" fmla="*/ 48262 h 294521"/>
                <a:gd name="connsiteX27" fmla="*/ 313881 w 552926"/>
                <a:gd name="connsiteY27" fmla="*/ 25592 h 294521"/>
                <a:gd name="connsiteX28" fmla="*/ 301403 w 552926"/>
                <a:gd name="connsiteY28" fmla="*/ 14639 h 294521"/>
                <a:gd name="connsiteX29" fmla="*/ 255493 w 552926"/>
                <a:gd name="connsiteY29" fmla="*/ 13877 h 294521"/>
                <a:gd name="connsiteX30" fmla="*/ 240253 w 552926"/>
                <a:gd name="connsiteY30" fmla="*/ 26164 h 294521"/>
                <a:gd name="connsiteX31" fmla="*/ 230728 w 552926"/>
                <a:gd name="connsiteY31" fmla="*/ 56453 h 294521"/>
                <a:gd name="connsiteX32" fmla="*/ 207868 w 552926"/>
                <a:gd name="connsiteY32" fmla="*/ 80933 h 294521"/>
                <a:gd name="connsiteX33" fmla="*/ 186913 w 552926"/>
                <a:gd name="connsiteY33" fmla="*/ 89410 h 294521"/>
                <a:gd name="connsiteX34" fmla="*/ 154052 w 552926"/>
                <a:gd name="connsiteY34" fmla="*/ 87695 h 294521"/>
                <a:gd name="connsiteX35" fmla="*/ 148908 w 552926"/>
                <a:gd name="connsiteY35" fmla="*/ 84838 h 294521"/>
                <a:gd name="connsiteX36" fmla="*/ 126429 w 552926"/>
                <a:gd name="connsiteY36" fmla="*/ 72741 h 294521"/>
                <a:gd name="connsiteX37" fmla="*/ 108332 w 552926"/>
                <a:gd name="connsiteY37" fmla="*/ 74360 h 294521"/>
                <a:gd name="connsiteX38" fmla="*/ 76137 w 552926"/>
                <a:gd name="connsiteY38" fmla="*/ 106364 h 294521"/>
                <a:gd name="connsiteX39" fmla="*/ 74423 w 552926"/>
                <a:gd name="connsiteY39" fmla="*/ 124843 h 294521"/>
                <a:gd name="connsiteX40" fmla="*/ 88805 w 552926"/>
                <a:gd name="connsiteY40" fmla="*/ 151894 h 294521"/>
                <a:gd name="connsiteX41" fmla="*/ 89567 w 552926"/>
                <a:gd name="connsiteY41" fmla="*/ 187803 h 294521"/>
                <a:gd name="connsiteX42" fmla="*/ 81852 w 552926"/>
                <a:gd name="connsiteY42" fmla="*/ 205901 h 294521"/>
                <a:gd name="connsiteX43" fmla="*/ 55753 w 552926"/>
                <a:gd name="connsiteY43" fmla="*/ 229713 h 294521"/>
                <a:gd name="connsiteX44" fmla="*/ 26226 w 552926"/>
                <a:gd name="connsiteY44" fmla="*/ 238190 h 294521"/>
                <a:gd name="connsiteX45" fmla="*/ 14225 w 552926"/>
                <a:gd name="connsiteY45" fmla="*/ 252764 h 294521"/>
                <a:gd name="connsiteX46" fmla="*/ 14225 w 552926"/>
                <a:gd name="connsiteY46" fmla="*/ 290197 h 294521"/>
                <a:gd name="connsiteX47" fmla="*/ -63 w 552926"/>
                <a:gd name="connsiteY47" fmla="*/ 290197 h 294521"/>
                <a:gd name="connsiteX48" fmla="*/ -63 w 552926"/>
                <a:gd name="connsiteY48" fmla="*/ 252097 h 294521"/>
                <a:gd name="connsiteX49" fmla="*/ 22226 w 552926"/>
                <a:gd name="connsiteY49" fmla="*/ 224189 h 294521"/>
                <a:gd name="connsiteX50" fmla="*/ 51848 w 552926"/>
                <a:gd name="connsiteY50" fmla="*/ 215711 h 294521"/>
                <a:gd name="connsiteX51" fmla="*/ 68612 w 552926"/>
                <a:gd name="connsiteY51" fmla="*/ 200281 h 294521"/>
                <a:gd name="connsiteX52" fmla="*/ 76613 w 552926"/>
                <a:gd name="connsiteY52" fmla="*/ 181231 h 294521"/>
                <a:gd name="connsiteX53" fmla="*/ 76613 w 552926"/>
                <a:gd name="connsiteY53" fmla="*/ 158180 h 294521"/>
                <a:gd name="connsiteX54" fmla="*/ 62326 w 552926"/>
                <a:gd name="connsiteY54" fmla="*/ 131606 h 294521"/>
                <a:gd name="connsiteX55" fmla="*/ 66041 w 552926"/>
                <a:gd name="connsiteY55" fmla="*/ 95982 h 294521"/>
                <a:gd name="connsiteX56" fmla="*/ 98902 w 552926"/>
                <a:gd name="connsiteY56" fmla="*/ 63311 h 294521"/>
                <a:gd name="connsiteX57" fmla="*/ 133478 w 552926"/>
                <a:gd name="connsiteY57" fmla="*/ 59597 h 294521"/>
                <a:gd name="connsiteX58" fmla="*/ 157100 w 552926"/>
                <a:gd name="connsiteY58" fmla="*/ 72646 h 294521"/>
                <a:gd name="connsiteX59" fmla="*/ 162243 w 552926"/>
                <a:gd name="connsiteY59" fmla="*/ 75503 h 294521"/>
                <a:gd name="connsiteX60" fmla="*/ 182912 w 552926"/>
                <a:gd name="connsiteY60" fmla="*/ 76361 h 294521"/>
                <a:gd name="connsiteX61" fmla="*/ 203677 w 552926"/>
                <a:gd name="connsiteY61" fmla="*/ 67979 h 294521"/>
                <a:gd name="connsiteX62" fmla="*/ 218250 w 552926"/>
                <a:gd name="connsiteY62" fmla="*/ 52643 h 294521"/>
                <a:gd name="connsiteX63" fmla="*/ 227775 w 552926"/>
                <a:gd name="connsiteY63" fmla="*/ 22259 h 294521"/>
                <a:gd name="connsiteX64" fmla="*/ 256350 w 552926"/>
                <a:gd name="connsiteY64" fmla="*/ -125 h 294521"/>
                <a:gd name="connsiteX65" fmla="*/ 303213 w 552926"/>
                <a:gd name="connsiteY65" fmla="*/ 637 h 294521"/>
                <a:gd name="connsiteX66" fmla="*/ 328550 w 552926"/>
                <a:gd name="connsiteY66" fmla="*/ 21592 h 294521"/>
                <a:gd name="connsiteX67" fmla="*/ 335312 w 552926"/>
                <a:gd name="connsiteY67" fmla="*/ 44642 h 294521"/>
                <a:gd name="connsiteX68" fmla="*/ 337884 w 552926"/>
                <a:gd name="connsiteY68" fmla="*/ 53596 h 294521"/>
                <a:gd name="connsiteX69" fmla="*/ 351981 w 552926"/>
                <a:gd name="connsiteY69" fmla="*/ 68836 h 294521"/>
                <a:gd name="connsiteX70" fmla="*/ 373317 w 552926"/>
                <a:gd name="connsiteY70" fmla="*/ 77885 h 294521"/>
                <a:gd name="connsiteX71" fmla="*/ 392939 w 552926"/>
                <a:gd name="connsiteY71" fmla="*/ 77313 h 294521"/>
                <a:gd name="connsiteX72" fmla="*/ 411989 w 552926"/>
                <a:gd name="connsiteY72" fmla="*/ 67312 h 294521"/>
                <a:gd name="connsiteX73" fmla="*/ 421037 w 552926"/>
                <a:gd name="connsiteY73" fmla="*/ 62454 h 294521"/>
                <a:gd name="connsiteX74" fmla="*/ 457613 w 552926"/>
                <a:gd name="connsiteY74" fmla="*/ 66645 h 294521"/>
                <a:gd name="connsiteX75" fmla="*/ 489522 w 552926"/>
                <a:gd name="connsiteY75" fmla="*/ 98935 h 294521"/>
                <a:gd name="connsiteX76" fmla="*/ 493046 w 552926"/>
                <a:gd name="connsiteY76" fmla="*/ 133511 h 294521"/>
                <a:gd name="connsiteX77" fmla="*/ 480854 w 552926"/>
                <a:gd name="connsiteY77" fmla="*/ 155799 h 294521"/>
                <a:gd name="connsiteX78" fmla="*/ 476187 w 552926"/>
                <a:gd name="connsiteY78" fmla="*/ 164372 h 294521"/>
                <a:gd name="connsiteX79" fmla="*/ 475520 w 552926"/>
                <a:gd name="connsiteY79" fmla="*/ 179707 h 294521"/>
                <a:gd name="connsiteX80" fmla="*/ 475997 w 552926"/>
                <a:gd name="connsiteY80" fmla="*/ 180564 h 294521"/>
                <a:gd name="connsiteX81" fmla="*/ 485522 w 552926"/>
                <a:gd name="connsiteY81" fmla="*/ 202567 h 294521"/>
                <a:gd name="connsiteX82" fmla="*/ 501905 w 552926"/>
                <a:gd name="connsiteY82" fmla="*/ 218569 h 294521"/>
                <a:gd name="connsiteX83" fmla="*/ 531908 w 552926"/>
                <a:gd name="connsiteY83" fmla="*/ 228094 h 294521"/>
                <a:gd name="connsiteX84" fmla="*/ 552863 w 552926"/>
                <a:gd name="connsiteY84" fmla="*/ 254764 h 294521"/>
                <a:gd name="connsiteX85" fmla="*/ 551816 w 552926"/>
                <a:gd name="connsiteY85" fmla="*/ 291911 h 294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</a:cxnLst>
              <a:rect l="l" t="t" r="r" b="b"/>
              <a:pathLst>
                <a:path w="552926" h="294521">
                  <a:moveTo>
                    <a:pt x="122619" y="294388"/>
                  </a:moveTo>
                  <a:cubicBezTo>
                    <a:pt x="124191" y="210863"/>
                    <a:pt x="193171" y="144426"/>
                    <a:pt x="276686" y="145998"/>
                  </a:cubicBezTo>
                  <a:cubicBezTo>
                    <a:pt x="357334" y="147512"/>
                    <a:pt x="422609" y="212044"/>
                    <a:pt x="425038" y="292673"/>
                  </a:cubicBezTo>
                  <a:lnTo>
                    <a:pt x="410750" y="292673"/>
                  </a:lnTo>
                  <a:cubicBezTo>
                    <a:pt x="410227" y="217512"/>
                    <a:pt x="349228" y="156809"/>
                    <a:pt x="274067" y="156656"/>
                  </a:cubicBezTo>
                  <a:lnTo>
                    <a:pt x="273495" y="156656"/>
                  </a:lnTo>
                  <a:cubicBezTo>
                    <a:pt x="197952" y="156761"/>
                    <a:pt x="136802" y="218083"/>
                    <a:pt x="136907" y="293626"/>
                  </a:cubicBezTo>
                  <a:cubicBezTo>
                    <a:pt x="136907" y="293816"/>
                    <a:pt x="136907" y="294007"/>
                    <a:pt x="136907" y="294197"/>
                  </a:cubicBezTo>
                  <a:close/>
                  <a:moveTo>
                    <a:pt x="551816" y="291911"/>
                  </a:moveTo>
                  <a:lnTo>
                    <a:pt x="537528" y="291435"/>
                  </a:lnTo>
                  <a:cubicBezTo>
                    <a:pt x="538100" y="276005"/>
                    <a:pt x="538195" y="270575"/>
                    <a:pt x="537528" y="255240"/>
                  </a:cubicBezTo>
                  <a:cubicBezTo>
                    <a:pt x="537357" y="248849"/>
                    <a:pt x="532899" y="243372"/>
                    <a:pt x="526670" y="241905"/>
                  </a:cubicBezTo>
                  <a:lnTo>
                    <a:pt x="496857" y="232380"/>
                  </a:lnTo>
                  <a:cubicBezTo>
                    <a:pt x="484836" y="228951"/>
                    <a:pt x="475254" y="219836"/>
                    <a:pt x="471234" y="207996"/>
                  </a:cubicBezTo>
                  <a:lnTo>
                    <a:pt x="461709" y="186660"/>
                  </a:lnTo>
                  <a:cubicBezTo>
                    <a:pt x="456404" y="177640"/>
                    <a:pt x="456623" y="166410"/>
                    <a:pt x="462281" y="157609"/>
                  </a:cubicBezTo>
                  <a:lnTo>
                    <a:pt x="467043" y="149036"/>
                  </a:lnTo>
                  <a:lnTo>
                    <a:pt x="479140" y="126748"/>
                  </a:lnTo>
                  <a:cubicBezTo>
                    <a:pt x="482816" y="121119"/>
                    <a:pt x="482226" y="113718"/>
                    <a:pt x="477711" y="108746"/>
                  </a:cubicBezTo>
                  <a:cubicBezTo>
                    <a:pt x="466757" y="96839"/>
                    <a:pt x="456470" y="86457"/>
                    <a:pt x="446564" y="77123"/>
                  </a:cubicBezTo>
                  <a:cubicBezTo>
                    <a:pt x="441297" y="71551"/>
                    <a:pt x="432734" y="70703"/>
                    <a:pt x="426467" y="75122"/>
                  </a:cubicBezTo>
                  <a:lnTo>
                    <a:pt x="417418" y="79980"/>
                  </a:lnTo>
                  <a:cubicBezTo>
                    <a:pt x="411036" y="83409"/>
                    <a:pt x="404750" y="86838"/>
                    <a:pt x="398368" y="90077"/>
                  </a:cubicBezTo>
                  <a:cubicBezTo>
                    <a:pt x="388586" y="95115"/>
                    <a:pt x="377060" y="95534"/>
                    <a:pt x="366935" y="91220"/>
                  </a:cubicBezTo>
                  <a:cubicBezTo>
                    <a:pt x="359696" y="88362"/>
                    <a:pt x="352457" y="85219"/>
                    <a:pt x="345218" y="81695"/>
                  </a:cubicBezTo>
                  <a:cubicBezTo>
                    <a:pt x="334417" y="77475"/>
                    <a:pt x="326216" y="68455"/>
                    <a:pt x="323025" y="57311"/>
                  </a:cubicBezTo>
                  <a:lnTo>
                    <a:pt x="320549" y="48262"/>
                  </a:lnTo>
                  <a:cubicBezTo>
                    <a:pt x="318358" y="40737"/>
                    <a:pt x="316262" y="33117"/>
                    <a:pt x="313881" y="25592"/>
                  </a:cubicBezTo>
                  <a:cubicBezTo>
                    <a:pt x="310547" y="15020"/>
                    <a:pt x="303594" y="14734"/>
                    <a:pt x="301403" y="14639"/>
                  </a:cubicBezTo>
                  <a:cubicBezTo>
                    <a:pt x="286830" y="13877"/>
                    <a:pt x="271876" y="13591"/>
                    <a:pt x="255493" y="13877"/>
                  </a:cubicBezTo>
                  <a:cubicBezTo>
                    <a:pt x="248035" y="13534"/>
                    <a:pt x="241501" y="18801"/>
                    <a:pt x="240253" y="26164"/>
                  </a:cubicBezTo>
                  <a:cubicBezTo>
                    <a:pt x="237081" y="36260"/>
                    <a:pt x="233900" y="46357"/>
                    <a:pt x="230728" y="56453"/>
                  </a:cubicBezTo>
                  <a:cubicBezTo>
                    <a:pt x="227385" y="67760"/>
                    <a:pt x="218917" y="76827"/>
                    <a:pt x="207868" y="80933"/>
                  </a:cubicBezTo>
                  <a:lnTo>
                    <a:pt x="186913" y="89410"/>
                  </a:lnTo>
                  <a:cubicBezTo>
                    <a:pt x="176302" y="94029"/>
                    <a:pt x="164129" y="93391"/>
                    <a:pt x="154052" y="87695"/>
                  </a:cubicBezTo>
                  <a:lnTo>
                    <a:pt x="148908" y="84838"/>
                  </a:lnTo>
                  <a:lnTo>
                    <a:pt x="126429" y="72741"/>
                  </a:lnTo>
                  <a:cubicBezTo>
                    <a:pt x="120733" y="69103"/>
                    <a:pt x="113294" y="69769"/>
                    <a:pt x="108332" y="74360"/>
                  </a:cubicBezTo>
                  <a:cubicBezTo>
                    <a:pt x="97187" y="84743"/>
                    <a:pt x="86329" y="95506"/>
                    <a:pt x="76137" y="106364"/>
                  </a:cubicBezTo>
                  <a:cubicBezTo>
                    <a:pt x="71384" y="111394"/>
                    <a:pt x="70679" y="119023"/>
                    <a:pt x="74423" y="124843"/>
                  </a:cubicBezTo>
                  <a:cubicBezTo>
                    <a:pt x="79376" y="134368"/>
                    <a:pt x="83948" y="143131"/>
                    <a:pt x="88805" y="151894"/>
                  </a:cubicBezTo>
                  <a:cubicBezTo>
                    <a:pt x="95035" y="162981"/>
                    <a:pt x="95321" y="176459"/>
                    <a:pt x="89567" y="187803"/>
                  </a:cubicBezTo>
                  <a:cubicBezTo>
                    <a:pt x="86805" y="193709"/>
                    <a:pt x="84328" y="199805"/>
                    <a:pt x="81852" y="205901"/>
                  </a:cubicBezTo>
                  <a:cubicBezTo>
                    <a:pt x="77585" y="217635"/>
                    <a:pt x="67831" y="226532"/>
                    <a:pt x="55753" y="229713"/>
                  </a:cubicBezTo>
                  <a:lnTo>
                    <a:pt x="26226" y="238190"/>
                  </a:lnTo>
                  <a:cubicBezTo>
                    <a:pt x="19339" y="239686"/>
                    <a:pt x="14377" y="245715"/>
                    <a:pt x="14225" y="252764"/>
                  </a:cubicBezTo>
                  <a:cubicBezTo>
                    <a:pt x="14225" y="267527"/>
                    <a:pt x="14225" y="275147"/>
                    <a:pt x="14225" y="290197"/>
                  </a:cubicBezTo>
                  <a:lnTo>
                    <a:pt x="-63" y="290197"/>
                  </a:lnTo>
                  <a:cubicBezTo>
                    <a:pt x="-63" y="274862"/>
                    <a:pt x="-63" y="267051"/>
                    <a:pt x="-63" y="252097"/>
                  </a:cubicBezTo>
                  <a:cubicBezTo>
                    <a:pt x="166" y="238810"/>
                    <a:pt x="9319" y="227351"/>
                    <a:pt x="22226" y="224189"/>
                  </a:cubicBezTo>
                  <a:lnTo>
                    <a:pt x="51848" y="215711"/>
                  </a:lnTo>
                  <a:cubicBezTo>
                    <a:pt x="59668" y="213702"/>
                    <a:pt x="65964" y="207910"/>
                    <a:pt x="68612" y="200281"/>
                  </a:cubicBezTo>
                  <a:cubicBezTo>
                    <a:pt x="71184" y="193994"/>
                    <a:pt x="73756" y="187708"/>
                    <a:pt x="76613" y="181231"/>
                  </a:cubicBezTo>
                  <a:cubicBezTo>
                    <a:pt x="80614" y="174068"/>
                    <a:pt x="80614" y="165343"/>
                    <a:pt x="76613" y="158180"/>
                  </a:cubicBezTo>
                  <a:cubicBezTo>
                    <a:pt x="71756" y="149417"/>
                    <a:pt x="67088" y="140464"/>
                    <a:pt x="62326" y="131606"/>
                  </a:cubicBezTo>
                  <a:cubicBezTo>
                    <a:pt x="55468" y="120233"/>
                    <a:pt x="56982" y="105688"/>
                    <a:pt x="66041" y="95982"/>
                  </a:cubicBezTo>
                  <a:cubicBezTo>
                    <a:pt x="76423" y="84933"/>
                    <a:pt x="87472" y="73979"/>
                    <a:pt x="98902" y="63311"/>
                  </a:cubicBezTo>
                  <a:cubicBezTo>
                    <a:pt x="108256" y="54396"/>
                    <a:pt x="122438" y="52872"/>
                    <a:pt x="133478" y="59597"/>
                  </a:cubicBezTo>
                  <a:lnTo>
                    <a:pt x="157100" y="72646"/>
                  </a:lnTo>
                  <a:lnTo>
                    <a:pt x="162243" y="75503"/>
                  </a:lnTo>
                  <a:cubicBezTo>
                    <a:pt x="168587" y="79132"/>
                    <a:pt x="176292" y="79447"/>
                    <a:pt x="182912" y="76361"/>
                  </a:cubicBezTo>
                  <a:cubicBezTo>
                    <a:pt x="189866" y="73694"/>
                    <a:pt x="196819" y="70836"/>
                    <a:pt x="203677" y="67979"/>
                  </a:cubicBezTo>
                  <a:cubicBezTo>
                    <a:pt x="210744" y="65540"/>
                    <a:pt x="216174" y="59825"/>
                    <a:pt x="218250" y="52643"/>
                  </a:cubicBezTo>
                  <a:cubicBezTo>
                    <a:pt x="221298" y="42547"/>
                    <a:pt x="224346" y="32355"/>
                    <a:pt x="227775" y="22259"/>
                  </a:cubicBezTo>
                  <a:cubicBezTo>
                    <a:pt x="230728" y="8933"/>
                    <a:pt x="242701" y="-449"/>
                    <a:pt x="256350" y="-125"/>
                  </a:cubicBezTo>
                  <a:cubicBezTo>
                    <a:pt x="272924" y="-125"/>
                    <a:pt x="288259" y="-125"/>
                    <a:pt x="303213" y="637"/>
                  </a:cubicBezTo>
                  <a:cubicBezTo>
                    <a:pt x="315348" y="1285"/>
                    <a:pt x="325635" y="9790"/>
                    <a:pt x="328550" y="21592"/>
                  </a:cubicBezTo>
                  <a:cubicBezTo>
                    <a:pt x="330931" y="29212"/>
                    <a:pt x="333122" y="36927"/>
                    <a:pt x="335312" y="44642"/>
                  </a:cubicBezTo>
                  <a:lnTo>
                    <a:pt x="337884" y="53596"/>
                  </a:lnTo>
                  <a:cubicBezTo>
                    <a:pt x="339818" y="60673"/>
                    <a:pt x="345075" y="66359"/>
                    <a:pt x="351981" y="68836"/>
                  </a:cubicBezTo>
                  <a:cubicBezTo>
                    <a:pt x="359030" y="71979"/>
                    <a:pt x="366174" y="75027"/>
                    <a:pt x="373317" y="77885"/>
                  </a:cubicBezTo>
                  <a:cubicBezTo>
                    <a:pt x="379604" y="80666"/>
                    <a:pt x="386824" y="80456"/>
                    <a:pt x="392939" y="77313"/>
                  </a:cubicBezTo>
                  <a:cubicBezTo>
                    <a:pt x="399225" y="74075"/>
                    <a:pt x="405512" y="70646"/>
                    <a:pt x="411989" y="67312"/>
                  </a:cubicBezTo>
                  <a:lnTo>
                    <a:pt x="421037" y="62454"/>
                  </a:lnTo>
                  <a:cubicBezTo>
                    <a:pt x="432696" y="55072"/>
                    <a:pt x="447926" y="56815"/>
                    <a:pt x="457613" y="66645"/>
                  </a:cubicBezTo>
                  <a:cubicBezTo>
                    <a:pt x="467900" y="76170"/>
                    <a:pt x="478283" y="86743"/>
                    <a:pt x="489522" y="98935"/>
                  </a:cubicBezTo>
                  <a:cubicBezTo>
                    <a:pt x="498380" y="108336"/>
                    <a:pt x="499819" y="122509"/>
                    <a:pt x="493046" y="133511"/>
                  </a:cubicBezTo>
                  <a:cubicBezTo>
                    <a:pt x="489046" y="140940"/>
                    <a:pt x="484950" y="148370"/>
                    <a:pt x="480854" y="155799"/>
                  </a:cubicBezTo>
                  <a:lnTo>
                    <a:pt x="476187" y="164372"/>
                  </a:lnTo>
                  <a:cubicBezTo>
                    <a:pt x="472777" y="168839"/>
                    <a:pt x="472511" y="174963"/>
                    <a:pt x="475520" y="179707"/>
                  </a:cubicBezTo>
                  <a:lnTo>
                    <a:pt x="475997" y="180564"/>
                  </a:lnTo>
                  <a:lnTo>
                    <a:pt x="485522" y="202567"/>
                  </a:lnTo>
                  <a:cubicBezTo>
                    <a:pt x="487903" y="210339"/>
                    <a:pt x="494075" y="216369"/>
                    <a:pt x="501905" y="218569"/>
                  </a:cubicBezTo>
                  <a:cubicBezTo>
                    <a:pt x="512001" y="221550"/>
                    <a:pt x="522002" y="224731"/>
                    <a:pt x="531908" y="228094"/>
                  </a:cubicBezTo>
                  <a:cubicBezTo>
                    <a:pt x="543986" y="231428"/>
                    <a:pt x="552483" y="242239"/>
                    <a:pt x="552863" y="254764"/>
                  </a:cubicBezTo>
                  <a:cubicBezTo>
                    <a:pt x="552483" y="270480"/>
                    <a:pt x="552387" y="276290"/>
                    <a:pt x="551816" y="29191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</p:grpSp>
      <p:grpSp>
        <p:nvGrpSpPr>
          <p:cNvPr id="421" name="Group 420">
            <a:extLst>
              <a:ext uri="{FF2B5EF4-FFF2-40B4-BE49-F238E27FC236}">
                <a16:creationId xmlns:a16="http://schemas.microsoft.com/office/drawing/2014/main" id="{0F959C13-189B-2D97-917B-92B7EFD37D93}"/>
              </a:ext>
            </a:extLst>
          </p:cNvPr>
          <p:cNvGrpSpPr/>
          <p:nvPr/>
        </p:nvGrpSpPr>
        <p:grpSpPr>
          <a:xfrm>
            <a:off x="12551590" y="6428292"/>
            <a:ext cx="882746" cy="882900"/>
            <a:chOff x="959479" y="3043683"/>
            <a:chExt cx="546544" cy="546639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422" name="Freeform: Shape 421">
              <a:extLst>
                <a:ext uri="{FF2B5EF4-FFF2-40B4-BE49-F238E27FC236}">
                  <a16:creationId xmlns:a16="http://schemas.microsoft.com/office/drawing/2014/main" id="{FF43BD4D-665B-2F21-5872-E4BC14B9633D}"/>
                </a:ext>
              </a:extLst>
            </p:cNvPr>
            <p:cNvSpPr/>
            <p:nvPr/>
          </p:nvSpPr>
          <p:spPr>
            <a:xfrm>
              <a:off x="1225512" y="3043683"/>
              <a:ext cx="14288" cy="66199"/>
            </a:xfrm>
            <a:custGeom>
              <a:avLst/>
              <a:gdLst>
                <a:gd name="connsiteX0" fmla="*/ 7082 w 14288"/>
                <a:gd name="connsiteY0" fmla="*/ 66065 h 66199"/>
                <a:gd name="connsiteX1" fmla="*/ -62 w 14288"/>
                <a:gd name="connsiteY1" fmla="*/ 59112 h 66199"/>
                <a:gd name="connsiteX2" fmla="*/ -62 w 14288"/>
                <a:gd name="connsiteY2" fmla="*/ 58922 h 66199"/>
                <a:gd name="connsiteX3" fmla="*/ -62 w 14288"/>
                <a:gd name="connsiteY3" fmla="*/ 7010 h 66199"/>
                <a:gd name="connsiteX4" fmla="*/ 7082 w 14288"/>
                <a:gd name="connsiteY4" fmla="*/ -133 h 66199"/>
                <a:gd name="connsiteX5" fmla="*/ 14225 w 14288"/>
                <a:gd name="connsiteY5" fmla="*/ 7010 h 66199"/>
                <a:gd name="connsiteX6" fmla="*/ 14225 w 14288"/>
                <a:gd name="connsiteY6" fmla="*/ 58922 h 66199"/>
                <a:gd name="connsiteX7" fmla="*/ 7082 w 14288"/>
                <a:gd name="connsiteY7" fmla="*/ 66065 h 661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288" h="66199">
                  <a:moveTo>
                    <a:pt x="7082" y="66065"/>
                  </a:moveTo>
                  <a:cubicBezTo>
                    <a:pt x="3189" y="66123"/>
                    <a:pt x="-9" y="63008"/>
                    <a:pt x="-62" y="59112"/>
                  </a:cubicBezTo>
                  <a:cubicBezTo>
                    <a:pt x="-63" y="59045"/>
                    <a:pt x="-63" y="58988"/>
                    <a:pt x="-62" y="58922"/>
                  </a:cubicBezTo>
                  <a:lnTo>
                    <a:pt x="-62" y="7010"/>
                  </a:lnTo>
                  <a:cubicBezTo>
                    <a:pt x="-62" y="3067"/>
                    <a:pt x="3136" y="-133"/>
                    <a:pt x="7082" y="-133"/>
                  </a:cubicBezTo>
                  <a:cubicBezTo>
                    <a:pt x="11027" y="-133"/>
                    <a:pt x="14225" y="3067"/>
                    <a:pt x="14225" y="7010"/>
                  </a:cubicBezTo>
                  <a:lnTo>
                    <a:pt x="14225" y="58922"/>
                  </a:lnTo>
                  <a:cubicBezTo>
                    <a:pt x="14225" y="62865"/>
                    <a:pt x="11027" y="66065"/>
                    <a:pt x="7082" y="6606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423" name="Freeform: Shape 422">
              <a:extLst>
                <a:ext uri="{FF2B5EF4-FFF2-40B4-BE49-F238E27FC236}">
                  <a16:creationId xmlns:a16="http://schemas.microsoft.com/office/drawing/2014/main" id="{F163985A-D205-D335-BAA6-41450145E4D5}"/>
                </a:ext>
              </a:extLst>
            </p:cNvPr>
            <p:cNvSpPr/>
            <p:nvPr/>
          </p:nvSpPr>
          <p:spPr>
            <a:xfrm>
              <a:off x="1432110" y="3286570"/>
              <a:ext cx="73913" cy="14287"/>
            </a:xfrm>
            <a:custGeom>
              <a:avLst/>
              <a:gdLst>
                <a:gd name="connsiteX0" fmla="*/ 66707 w 73913"/>
                <a:gd name="connsiteY0" fmla="*/ 14154 h 14287"/>
                <a:gd name="connsiteX1" fmla="*/ 7081 w 73913"/>
                <a:gd name="connsiteY1" fmla="*/ 14154 h 14287"/>
                <a:gd name="connsiteX2" fmla="*/ -63 w 73913"/>
                <a:gd name="connsiteY2" fmla="*/ 7010 h 14287"/>
                <a:gd name="connsiteX3" fmla="*/ 7081 w 73913"/>
                <a:gd name="connsiteY3" fmla="*/ -133 h 14287"/>
                <a:gd name="connsiteX4" fmla="*/ 66707 w 73913"/>
                <a:gd name="connsiteY4" fmla="*/ -133 h 14287"/>
                <a:gd name="connsiteX5" fmla="*/ 73851 w 73913"/>
                <a:gd name="connsiteY5" fmla="*/ 7010 h 14287"/>
                <a:gd name="connsiteX6" fmla="*/ 66707 w 73913"/>
                <a:gd name="connsiteY6" fmla="*/ 14154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913" h="14287">
                  <a:moveTo>
                    <a:pt x="66707" y="14154"/>
                  </a:moveTo>
                  <a:lnTo>
                    <a:pt x="7081" y="14154"/>
                  </a:lnTo>
                  <a:cubicBezTo>
                    <a:pt x="3138" y="14154"/>
                    <a:pt x="-63" y="10954"/>
                    <a:pt x="-63" y="7010"/>
                  </a:cubicBezTo>
                  <a:cubicBezTo>
                    <a:pt x="-63" y="3067"/>
                    <a:pt x="3138" y="-133"/>
                    <a:pt x="7081" y="-133"/>
                  </a:cubicBezTo>
                  <a:lnTo>
                    <a:pt x="66707" y="-133"/>
                  </a:lnTo>
                  <a:cubicBezTo>
                    <a:pt x="70651" y="-133"/>
                    <a:pt x="73851" y="3067"/>
                    <a:pt x="73851" y="7010"/>
                  </a:cubicBezTo>
                  <a:cubicBezTo>
                    <a:pt x="73851" y="10954"/>
                    <a:pt x="70651" y="14154"/>
                    <a:pt x="66707" y="1415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424" name="Freeform: Shape 423">
              <a:extLst>
                <a:ext uri="{FF2B5EF4-FFF2-40B4-BE49-F238E27FC236}">
                  <a16:creationId xmlns:a16="http://schemas.microsoft.com/office/drawing/2014/main" id="{9FF73095-8386-2FC4-9E18-B1DB8D172187}"/>
                </a:ext>
              </a:extLst>
            </p:cNvPr>
            <p:cNvSpPr/>
            <p:nvPr/>
          </p:nvSpPr>
          <p:spPr>
            <a:xfrm>
              <a:off x="959479" y="3285808"/>
              <a:ext cx="74009" cy="14287"/>
            </a:xfrm>
            <a:custGeom>
              <a:avLst/>
              <a:gdLst>
                <a:gd name="connsiteX0" fmla="*/ 66517 w 74009"/>
                <a:gd name="connsiteY0" fmla="*/ 14154 h 14287"/>
                <a:gd name="connsiteX1" fmla="*/ 7081 w 74009"/>
                <a:gd name="connsiteY1" fmla="*/ 14154 h 14287"/>
                <a:gd name="connsiteX2" fmla="*/ -63 w 74009"/>
                <a:gd name="connsiteY2" fmla="*/ 7010 h 14287"/>
                <a:gd name="connsiteX3" fmla="*/ 7081 w 74009"/>
                <a:gd name="connsiteY3" fmla="*/ -133 h 14287"/>
                <a:gd name="connsiteX4" fmla="*/ 66803 w 74009"/>
                <a:gd name="connsiteY4" fmla="*/ -133 h 14287"/>
                <a:gd name="connsiteX5" fmla="*/ 73946 w 74009"/>
                <a:gd name="connsiteY5" fmla="*/ 7010 h 14287"/>
                <a:gd name="connsiteX6" fmla="*/ 66803 w 74009"/>
                <a:gd name="connsiteY6" fmla="*/ 14154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009" h="14287">
                  <a:moveTo>
                    <a:pt x="66517" y="14154"/>
                  </a:moveTo>
                  <a:lnTo>
                    <a:pt x="7081" y="14154"/>
                  </a:lnTo>
                  <a:cubicBezTo>
                    <a:pt x="3136" y="14154"/>
                    <a:pt x="-63" y="10954"/>
                    <a:pt x="-63" y="7010"/>
                  </a:cubicBezTo>
                  <a:cubicBezTo>
                    <a:pt x="-63" y="3067"/>
                    <a:pt x="3136" y="-133"/>
                    <a:pt x="7081" y="-133"/>
                  </a:cubicBezTo>
                  <a:lnTo>
                    <a:pt x="66803" y="-133"/>
                  </a:lnTo>
                  <a:cubicBezTo>
                    <a:pt x="70748" y="-133"/>
                    <a:pt x="73946" y="3067"/>
                    <a:pt x="73946" y="7010"/>
                  </a:cubicBezTo>
                  <a:cubicBezTo>
                    <a:pt x="73946" y="10954"/>
                    <a:pt x="70748" y="14154"/>
                    <a:pt x="66803" y="1415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425" name="Freeform: Shape 424">
              <a:extLst>
                <a:ext uri="{FF2B5EF4-FFF2-40B4-BE49-F238E27FC236}">
                  <a16:creationId xmlns:a16="http://schemas.microsoft.com/office/drawing/2014/main" id="{0DF05A36-A86B-9B69-8BB5-F6719A4439C8}"/>
                </a:ext>
              </a:extLst>
            </p:cNvPr>
            <p:cNvSpPr/>
            <p:nvPr/>
          </p:nvSpPr>
          <p:spPr>
            <a:xfrm>
              <a:off x="1378361" y="3102843"/>
              <a:ext cx="58070" cy="55044"/>
            </a:xfrm>
            <a:custGeom>
              <a:avLst/>
              <a:gdLst>
                <a:gd name="connsiteX0" fmla="*/ 7299 w 58070"/>
                <a:gd name="connsiteY0" fmla="*/ 54912 h 55044"/>
                <a:gd name="connsiteX1" fmla="*/ 2060 w 58070"/>
                <a:gd name="connsiteY1" fmla="*/ 52530 h 55044"/>
                <a:gd name="connsiteX2" fmla="*/ 1888 w 58070"/>
                <a:gd name="connsiteY2" fmla="*/ 42700 h 55044"/>
                <a:gd name="connsiteX3" fmla="*/ 2060 w 58070"/>
                <a:gd name="connsiteY3" fmla="*/ 42529 h 55044"/>
                <a:gd name="connsiteX4" fmla="*/ 45780 w 58070"/>
                <a:gd name="connsiteY4" fmla="*/ 1953 h 55044"/>
                <a:gd name="connsiteX5" fmla="*/ 55876 w 58070"/>
                <a:gd name="connsiteY5" fmla="*/ 1953 h 55044"/>
                <a:gd name="connsiteX6" fmla="*/ 56009 w 58070"/>
                <a:gd name="connsiteY6" fmla="*/ 11916 h 55044"/>
                <a:gd name="connsiteX7" fmla="*/ 55876 w 58070"/>
                <a:gd name="connsiteY7" fmla="*/ 12049 h 55044"/>
                <a:gd name="connsiteX8" fmla="*/ 12156 w 58070"/>
                <a:gd name="connsiteY8" fmla="*/ 52626 h 55044"/>
                <a:gd name="connsiteX9" fmla="*/ 7299 w 58070"/>
                <a:gd name="connsiteY9" fmla="*/ 54912 h 55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8070" h="55044">
                  <a:moveTo>
                    <a:pt x="7299" y="54912"/>
                  </a:moveTo>
                  <a:cubicBezTo>
                    <a:pt x="5298" y="54874"/>
                    <a:pt x="3403" y="54016"/>
                    <a:pt x="2060" y="52530"/>
                  </a:cubicBezTo>
                  <a:cubicBezTo>
                    <a:pt x="-702" y="49863"/>
                    <a:pt x="-779" y="45463"/>
                    <a:pt x="1888" y="42700"/>
                  </a:cubicBezTo>
                  <a:cubicBezTo>
                    <a:pt x="1946" y="42643"/>
                    <a:pt x="2003" y="42586"/>
                    <a:pt x="2060" y="42529"/>
                  </a:cubicBezTo>
                  <a:lnTo>
                    <a:pt x="45780" y="1953"/>
                  </a:lnTo>
                  <a:cubicBezTo>
                    <a:pt x="48570" y="-829"/>
                    <a:pt x="53085" y="-829"/>
                    <a:pt x="55876" y="1953"/>
                  </a:cubicBezTo>
                  <a:cubicBezTo>
                    <a:pt x="58667" y="4667"/>
                    <a:pt x="58724" y="9134"/>
                    <a:pt x="56009" y="11916"/>
                  </a:cubicBezTo>
                  <a:cubicBezTo>
                    <a:pt x="55962" y="11963"/>
                    <a:pt x="55924" y="12011"/>
                    <a:pt x="55876" y="12049"/>
                  </a:cubicBezTo>
                  <a:lnTo>
                    <a:pt x="12156" y="52626"/>
                  </a:lnTo>
                  <a:cubicBezTo>
                    <a:pt x="10880" y="53969"/>
                    <a:pt x="9146" y="54778"/>
                    <a:pt x="7299" y="54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426" name="Freeform: Shape 425">
              <a:extLst>
                <a:ext uri="{FF2B5EF4-FFF2-40B4-BE49-F238E27FC236}">
                  <a16:creationId xmlns:a16="http://schemas.microsoft.com/office/drawing/2014/main" id="{46D1DA5A-7481-DBDA-E7BE-5E7795C3B03C}"/>
                </a:ext>
              </a:extLst>
            </p:cNvPr>
            <p:cNvSpPr/>
            <p:nvPr/>
          </p:nvSpPr>
          <p:spPr>
            <a:xfrm>
              <a:off x="1030916" y="3424370"/>
              <a:ext cx="57303" cy="54128"/>
            </a:xfrm>
            <a:custGeom>
              <a:avLst/>
              <a:gdLst>
                <a:gd name="connsiteX0" fmla="*/ 7082 w 57303"/>
                <a:gd name="connsiteY0" fmla="*/ 53995 h 54128"/>
                <a:gd name="connsiteX1" fmla="*/ -63 w 57303"/>
                <a:gd name="connsiteY1" fmla="*/ 46852 h 54128"/>
                <a:gd name="connsiteX2" fmla="*/ 2224 w 57303"/>
                <a:gd name="connsiteY2" fmla="*/ 41613 h 54128"/>
                <a:gd name="connsiteX3" fmla="*/ 46039 w 57303"/>
                <a:gd name="connsiteY3" fmla="*/ 1131 h 54128"/>
                <a:gd name="connsiteX4" fmla="*/ 55977 w 57303"/>
                <a:gd name="connsiteY4" fmla="*/ 2951 h 54128"/>
                <a:gd name="connsiteX5" fmla="*/ 55564 w 57303"/>
                <a:gd name="connsiteY5" fmla="*/ 11609 h 54128"/>
                <a:gd name="connsiteX6" fmla="*/ 11844 w 57303"/>
                <a:gd name="connsiteY6" fmla="*/ 52090 h 54128"/>
                <a:gd name="connsiteX7" fmla="*/ 7082 w 57303"/>
                <a:gd name="connsiteY7" fmla="*/ 53995 h 54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303" h="54128">
                  <a:moveTo>
                    <a:pt x="7082" y="53995"/>
                  </a:moveTo>
                  <a:cubicBezTo>
                    <a:pt x="3137" y="53995"/>
                    <a:pt x="-62" y="50795"/>
                    <a:pt x="-63" y="46852"/>
                  </a:cubicBezTo>
                  <a:cubicBezTo>
                    <a:pt x="-63" y="44861"/>
                    <a:pt x="766" y="42965"/>
                    <a:pt x="2224" y="41613"/>
                  </a:cubicBezTo>
                  <a:lnTo>
                    <a:pt x="46039" y="1131"/>
                  </a:lnTo>
                  <a:cubicBezTo>
                    <a:pt x="49286" y="-1107"/>
                    <a:pt x="53735" y="-297"/>
                    <a:pt x="55977" y="2951"/>
                  </a:cubicBezTo>
                  <a:cubicBezTo>
                    <a:pt x="57804" y="5599"/>
                    <a:pt x="57636" y="9142"/>
                    <a:pt x="55564" y="11609"/>
                  </a:cubicBezTo>
                  <a:lnTo>
                    <a:pt x="11844" y="52090"/>
                  </a:lnTo>
                  <a:cubicBezTo>
                    <a:pt x="10553" y="53300"/>
                    <a:pt x="8853" y="53976"/>
                    <a:pt x="7082" y="5399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427" name="Freeform: Shape 426">
              <a:extLst>
                <a:ext uri="{FF2B5EF4-FFF2-40B4-BE49-F238E27FC236}">
                  <a16:creationId xmlns:a16="http://schemas.microsoft.com/office/drawing/2014/main" id="{427DF1A8-599C-C28A-4B2C-E11A4A4F8771}"/>
                </a:ext>
              </a:extLst>
            </p:cNvPr>
            <p:cNvSpPr/>
            <p:nvPr/>
          </p:nvSpPr>
          <p:spPr>
            <a:xfrm>
              <a:off x="1069859" y="3135349"/>
              <a:ext cx="325389" cy="365312"/>
            </a:xfrm>
            <a:custGeom>
              <a:avLst/>
              <a:gdLst>
                <a:gd name="connsiteX0" fmla="*/ 230553 w 325389"/>
                <a:gd name="connsiteY0" fmla="*/ 365115 h 365312"/>
                <a:gd name="connsiteX1" fmla="*/ 94821 w 325389"/>
                <a:gd name="connsiteY1" fmla="*/ 365115 h 365312"/>
                <a:gd name="connsiteX2" fmla="*/ 87678 w 325389"/>
                <a:gd name="connsiteY2" fmla="*/ 357971 h 365312"/>
                <a:gd name="connsiteX3" fmla="*/ 87678 w 325389"/>
                <a:gd name="connsiteY3" fmla="*/ 349779 h 365312"/>
                <a:gd name="connsiteX4" fmla="*/ 70342 w 325389"/>
                <a:gd name="connsiteY4" fmla="*/ 297392 h 365312"/>
                <a:gd name="connsiteX5" fmla="*/ 70342 w 325389"/>
                <a:gd name="connsiteY5" fmla="*/ 297392 h 365312"/>
                <a:gd name="connsiteX6" fmla="*/ 29003 w 325389"/>
                <a:gd name="connsiteY6" fmla="*/ 255768 h 365312"/>
                <a:gd name="connsiteX7" fmla="*/ 28241 w 325389"/>
                <a:gd name="connsiteY7" fmla="*/ 254244 h 365312"/>
                <a:gd name="connsiteX8" fmla="*/ 70966 w 325389"/>
                <a:gd name="connsiteY8" fmla="*/ 28168 h 365312"/>
                <a:gd name="connsiteX9" fmla="*/ 297037 w 325389"/>
                <a:gd name="connsiteY9" fmla="*/ 70897 h 365312"/>
                <a:gd name="connsiteX10" fmla="*/ 325326 w 325389"/>
                <a:gd name="connsiteY10" fmla="*/ 162994 h 365312"/>
                <a:gd name="connsiteX11" fmla="*/ 324564 w 325389"/>
                <a:gd name="connsiteY11" fmla="*/ 177948 h 365312"/>
                <a:gd name="connsiteX12" fmla="*/ 324564 w 325389"/>
                <a:gd name="connsiteY12" fmla="*/ 180806 h 365312"/>
                <a:gd name="connsiteX13" fmla="*/ 322374 w 325389"/>
                <a:gd name="connsiteY13" fmla="*/ 195189 h 365312"/>
                <a:gd name="connsiteX14" fmla="*/ 322374 w 325389"/>
                <a:gd name="connsiteY14" fmla="*/ 196237 h 365312"/>
                <a:gd name="connsiteX15" fmla="*/ 318564 w 325389"/>
                <a:gd name="connsiteY15" fmla="*/ 210905 h 365312"/>
                <a:gd name="connsiteX16" fmla="*/ 313134 w 325389"/>
                <a:gd name="connsiteY16" fmla="*/ 225954 h 365312"/>
                <a:gd name="connsiteX17" fmla="*/ 313134 w 325389"/>
                <a:gd name="connsiteY17" fmla="*/ 226621 h 365312"/>
                <a:gd name="connsiteX18" fmla="*/ 255984 w 325389"/>
                <a:gd name="connsiteY18" fmla="*/ 297202 h 365312"/>
                <a:gd name="connsiteX19" fmla="*/ 255984 w 325389"/>
                <a:gd name="connsiteY19" fmla="*/ 297202 h 365312"/>
                <a:gd name="connsiteX20" fmla="*/ 238649 w 325389"/>
                <a:gd name="connsiteY20" fmla="*/ 349208 h 365312"/>
                <a:gd name="connsiteX21" fmla="*/ 238649 w 325389"/>
                <a:gd name="connsiteY21" fmla="*/ 357780 h 365312"/>
                <a:gd name="connsiteX22" fmla="*/ 231762 w 325389"/>
                <a:gd name="connsiteY22" fmla="*/ 365172 h 365312"/>
                <a:gd name="connsiteX23" fmla="*/ 230553 w 325389"/>
                <a:gd name="connsiteY23" fmla="*/ 365115 h 365312"/>
                <a:gd name="connsiteX24" fmla="*/ 101965 w 325389"/>
                <a:gd name="connsiteY24" fmla="*/ 350827 h 365312"/>
                <a:gd name="connsiteX25" fmla="*/ 223409 w 325389"/>
                <a:gd name="connsiteY25" fmla="*/ 350827 h 365312"/>
                <a:gd name="connsiteX26" fmla="*/ 223409 w 325389"/>
                <a:gd name="connsiteY26" fmla="*/ 349779 h 365312"/>
                <a:gd name="connsiteX27" fmla="*/ 245888 w 325389"/>
                <a:gd name="connsiteY27" fmla="*/ 286438 h 365312"/>
                <a:gd name="connsiteX28" fmla="*/ 246650 w 325389"/>
                <a:gd name="connsiteY28" fmla="*/ 285771 h 365312"/>
                <a:gd name="connsiteX29" fmla="*/ 299323 w 325389"/>
                <a:gd name="connsiteY29" fmla="*/ 221097 h 365312"/>
                <a:gd name="connsiteX30" fmla="*/ 299323 w 325389"/>
                <a:gd name="connsiteY30" fmla="*/ 221097 h 365312"/>
                <a:gd name="connsiteX31" fmla="*/ 305895 w 325389"/>
                <a:gd name="connsiteY31" fmla="*/ 223859 h 365312"/>
                <a:gd name="connsiteX32" fmla="*/ 299609 w 325389"/>
                <a:gd name="connsiteY32" fmla="*/ 220430 h 365312"/>
                <a:gd name="connsiteX33" fmla="*/ 304371 w 325389"/>
                <a:gd name="connsiteY33" fmla="*/ 207286 h 365312"/>
                <a:gd name="connsiteX34" fmla="*/ 307800 w 325389"/>
                <a:gd name="connsiteY34" fmla="*/ 193951 h 365312"/>
                <a:gd name="connsiteX35" fmla="*/ 315230 w 325389"/>
                <a:gd name="connsiteY35" fmla="*/ 193951 h 365312"/>
                <a:gd name="connsiteX36" fmla="*/ 308181 w 325389"/>
                <a:gd name="connsiteY36" fmla="*/ 192522 h 365312"/>
                <a:gd name="connsiteX37" fmla="*/ 310182 w 325389"/>
                <a:gd name="connsiteY37" fmla="*/ 179472 h 365312"/>
                <a:gd name="connsiteX38" fmla="*/ 310182 w 325389"/>
                <a:gd name="connsiteY38" fmla="*/ 177472 h 365312"/>
                <a:gd name="connsiteX39" fmla="*/ 310943 w 325389"/>
                <a:gd name="connsiteY39" fmla="*/ 163185 h 365312"/>
                <a:gd name="connsiteX40" fmla="*/ 162829 w 325389"/>
                <a:gd name="connsiteY40" fmla="*/ 14309 h 365312"/>
                <a:gd name="connsiteX41" fmla="*/ 13955 w 325389"/>
                <a:gd name="connsiteY41" fmla="*/ 162423 h 365312"/>
                <a:gd name="connsiteX42" fmla="*/ 40529 w 325389"/>
                <a:gd name="connsiteY42" fmla="*/ 247576 h 365312"/>
                <a:gd name="connsiteX43" fmla="*/ 41291 w 325389"/>
                <a:gd name="connsiteY43" fmla="*/ 249005 h 365312"/>
                <a:gd name="connsiteX44" fmla="*/ 78533 w 325389"/>
                <a:gd name="connsiteY44" fmla="*/ 285962 h 365312"/>
                <a:gd name="connsiteX45" fmla="*/ 79295 w 325389"/>
                <a:gd name="connsiteY45" fmla="*/ 286629 h 365312"/>
                <a:gd name="connsiteX46" fmla="*/ 101774 w 325389"/>
                <a:gd name="connsiteY46" fmla="*/ 350256 h 365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325389" h="365312">
                  <a:moveTo>
                    <a:pt x="230553" y="365115"/>
                  </a:moveTo>
                  <a:lnTo>
                    <a:pt x="94821" y="365115"/>
                  </a:lnTo>
                  <a:cubicBezTo>
                    <a:pt x="90876" y="365115"/>
                    <a:pt x="87678" y="361915"/>
                    <a:pt x="87678" y="357971"/>
                  </a:cubicBezTo>
                  <a:lnTo>
                    <a:pt x="87678" y="349779"/>
                  </a:lnTo>
                  <a:cubicBezTo>
                    <a:pt x="87678" y="349018"/>
                    <a:pt x="89201" y="311679"/>
                    <a:pt x="70342" y="297392"/>
                  </a:cubicBezTo>
                  <a:lnTo>
                    <a:pt x="70342" y="297392"/>
                  </a:lnTo>
                  <a:cubicBezTo>
                    <a:pt x="54188" y="286095"/>
                    <a:pt x="40187" y="271998"/>
                    <a:pt x="29003" y="255768"/>
                  </a:cubicBezTo>
                  <a:lnTo>
                    <a:pt x="28241" y="254244"/>
                  </a:lnTo>
                  <a:cubicBezTo>
                    <a:pt x="-22389" y="180015"/>
                    <a:pt x="-3261" y="78803"/>
                    <a:pt x="70966" y="28168"/>
                  </a:cubicBezTo>
                  <a:cubicBezTo>
                    <a:pt x="145191" y="-22457"/>
                    <a:pt x="246412" y="-3331"/>
                    <a:pt x="297037" y="70897"/>
                  </a:cubicBezTo>
                  <a:cubicBezTo>
                    <a:pt x="315554" y="98034"/>
                    <a:pt x="325412" y="130143"/>
                    <a:pt x="325326" y="162994"/>
                  </a:cubicBezTo>
                  <a:cubicBezTo>
                    <a:pt x="325326" y="167566"/>
                    <a:pt x="325326" y="172519"/>
                    <a:pt x="324564" y="177948"/>
                  </a:cubicBezTo>
                  <a:lnTo>
                    <a:pt x="324564" y="180806"/>
                  </a:lnTo>
                  <a:cubicBezTo>
                    <a:pt x="323993" y="185759"/>
                    <a:pt x="323326" y="190331"/>
                    <a:pt x="322374" y="195189"/>
                  </a:cubicBezTo>
                  <a:lnTo>
                    <a:pt x="322374" y="196237"/>
                  </a:lnTo>
                  <a:cubicBezTo>
                    <a:pt x="321135" y="201761"/>
                    <a:pt x="319992" y="206428"/>
                    <a:pt x="318564" y="210905"/>
                  </a:cubicBezTo>
                  <a:cubicBezTo>
                    <a:pt x="317030" y="216020"/>
                    <a:pt x="315211" y="221040"/>
                    <a:pt x="313134" y="225954"/>
                  </a:cubicBezTo>
                  <a:lnTo>
                    <a:pt x="313134" y="226621"/>
                  </a:lnTo>
                  <a:cubicBezTo>
                    <a:pt x="301095" y="255053"/>
                    <a:pt x="281283" y="279514"/>
                    <a:pt x="255984" y="297202"/>
                  </a:cubicBezTo>
                  <a:lnTo>
                    <a:pt x="255984" y="297202"/>
                  </a:lnTo>
                  <a:cubicBezTo>
                    <a:pt x="236934" y="311489"/>
                    <a:pt x="238649" y="348827"/>
                    <a:pt x="238649" y="349208"/>
                  </a:cubicBezTo>
                  <a:lnTo>
                    <a:pt x="238649" y="357780"/>
                  </a:lnTo>
                  <a:cubicBezTo>
                    <a:pt x="238792" y="361724"/>
                    <a:pt x="235706" y="365029"/>
                    <a:pt x="231762" y="365172"/>
                  </a:cubicBezTo>
                  <a:cubicBezTo>
                    <a:pt x="231362" y="365191"/>
                    <a:pt x="230953" y="365172"/>
                    <a:pt x="230553" y="365115"/>
                  </a:cubicBezTo>
                  <a:close/>
                  <a:moveTo>
                    <a:pt x="101965" y="350827"/>
                  </a:moveTo>
                  <a:lnTo>
                    <a:pt x="223409" y="350827"/>
                  </a:lnTo>
                  <a:lnTo>
                    <a:pt x="223409" y="349779"/>
                  </a:lnTo>
                  <a:cubicBezTo>
                    <a:pt x="223409" y="348255"/>
                    <a:pt x="221599" y="305488"/>
                    <a:pt x="245888" y="286438"/>
                  </a:cubicBezTo>
                  <a:cubicBezTo>
                    <a:pt x="246097" y="286171"/>
                    <a:pt x="246354" y="285943"/>
                    <a:pt x="246650" y="285771"/>
                  </a:cubicBezTo>
                  <a:cubicBezTo>
                    <a:pt x="269948" y="269598"/>
                    <a:pt x="288207" y="247186"/>
                    <a:pt x="299323" y="221097"/>
                  </a:cubicBezTo>
                  <a:lnTo>
                    <a:pt x="299323" y="221097"/>
                  </a:lnTo>
                  <a:lnTo>
                    <a:pt x="305895" y="223859"/>
                  </a:lnTo>
                  <a:lnTo>
                    <a:pt x="299609" y="220430"/>
                  </a:lnTo>
                  <a:cubicBezTo>
                    <a:pt x="301514" y="215858"/>
                    <a:pt x="303038" y="211572"/>
                    <a:pt x="304371" y="207286"/>
                  </a:cubicBezTo>
                  <a:cubicBezTo>
                    <a:pt x="305705" y="202999"/>
                    <a:pt x="306943" y="198237"/>
                    <a:pt x="307800" y="193951"/>
                  </a:cubicBezTo>
                  <a:lnTo>
                    <a:pt x="315230" y="193951"/>
                  </a:lnTo>
                  <a:lnTo>
                    <a:pt x="308181" y="192522"/>
                  </a:lnTo>
                  <a:cubicBezTo>
                    <a:pt x="309039" y="188236"/>
                    <a:pt x="309705" y="183854"/>
                    <a:pt x="310182" y="179472"/>
                  </a:cubicBezTo>
                  <a:lnTo>
                    <a:pt x="310182" y="177472"/>
                  </a:lnTo>
                  <a:cubicBezTo>
                    <a:pt x="310677" y="172729"/>
                    <a:pt x="310934" y="167957"/>
                    <a:pt x="310943" y="163185"/>
                  </a:cubicBezTo>
                  <a:cubicBezTo>
                    <a:pt x="311153" y="81175"/>
                    <a:pt x="244840" y="14519"/>
                    <a:pt x="162829" y="14309"/>
                  </a:cubicBezTo>
                  <a:cubicBezTo>
                    <a:pt x="80818" y="14099"/>
                    <a:pt x="14164" y="80412"/>
                    <a:pt x="13955" y="162423"/>
                  </a:cubicBezTo>
                  <a:cubicBezTo>
                    <a:pt x="13877" y="192865"/>
                    <a:pt x="23154" y="222583"/>
                    <a:pt x="40529" y="247576"/>
                  </a:cubicBezTo>
                  <a:cubicBezTo>
                    <a:pt x="40819" y="248033"/>
                    <a:pt x="41075" y="248510"/>
                    <a:pt x="41291" y="249005"/>
                  </a:cubicBezTo>
                  <a:cubicBezTo>
                    <a:pt x="51425" y="263426"/>
                    <a:pt x="64035" y="275942"/>
                    <a:pt x="78533" y="285962"/>
                  </a:cubicBezTo>
                  <a:cubicBezTo>
                    <a:pt x="78830" y="286133"/>
                    <a:pt x="79088" y="286362"/>
                    <a:pt x="79295" y="286629"/>
                  </a:cubicBezTo>
                  <a:cubicBezTo>
                    <a:pt x="103584" y="305679"/>
                    <a:pt x="101870" y="348446"/>
                    <a:pt x="101774" y="35025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428" name="Freeform: Shape 427">
              <a:extLst>
                <a:ext uri="{FF2B5EF4-FFF2-40B4-BE49-F238E27FC236}">
                  <a16:creationId xmlns:a16="http://schemas.microsoft.com/office/drawing/2014/main" id="{3EEC9EBC-58ED-5910-4191-1E4D9424DB46}"/>
                </a:ext>
              </a:extLst>
            </p:cNvPr>
            <p:cNvSpPr/>
            <p:nvPr/>
          </p:nvSpPr>
          <p:spPr>
            <a:xfrm>
              <a:off x="1069874" y="3134839"/>
              <a:ext cx="230570" cy="170781"/>
            </a:xfrm>
            <a:custGeom>
              <a:avLst/>
              <a:gdLst>
                <a:gd name="connsiteX0" fmla="*/ 7081 w 230570"/>
                <a:gd name="connsiteY0" fmla="*/ 170648 h 170781"/>
                <a:gd name="connsiteX1" fmla="*/ -63 w 230570"/>
                <a:gd name="connsiteY1" fmla="*/ 163504 h 170781"/>
                <a:gd name="connsiteX2" fmla="*/ 160529 w 230570"/>
                <a:gd name="connsiteY2" fmla="*/ -40 h 170781"/>
                <a:gd name="connsiteX3" fmla="*/ 162719 w 230570"/>
                <a:gd name="connsiteY3" fmla="*/ -40 h 170781"/>
                <a:gd name="connsiteX4" fmla="*/ 163386 w 230570"/>
                <a:gd name="connsiteY4" fmla="*/ -40 h 170781"/>
                <a:gd name="connsiteX5" fmla="*/ 165386 w 230570"/>
                <a:gd name="connsiteY5" fmla="*/ -40 h 170781"/>
                <a:gd name="connsiteX6" fmla="*/ 226156 w 230570"/>
                <a:gd name="connsiteY6" fmla="*/ 13104 h 170781"/>
                <a:gd name="connsiteX7" fmla="*/ 229937 w 230570"/>
                <a:gd name="connsiteY7" fmla="*/ 22467 h 170781"/>
                <a:gd name="connsiteX8" fmla="*/ 229871 w 230570"/>
                <a:gd name="connsiteY8" fmla="*/ 22629 h 170781"/>
                <a:gd name="connsiteX9" fmla="*/ 220346 w 230570"/>
                <a:gd name="connsiteY9" fmla="*/ 26344 h 170781"/>
                <a:gd name="connsiteX10" fmla="*/ 164148 w 230570"/>
                <a:gd name="connsiteY10" fmla="*/ 14247 h 170781"/>
                <a:gd name="connsiteX11" fmla="*/ 160529 w 230570"/>
                <a:gd name="connsiteY11" fmla="*/ 14247 h 170781"/>
                <a:gd name="connsiteX12" fmla="*/ 13844 w 230570"/>
                <a:gd name="connsiteY12" fmla="*/ 163504 h 170781"/>
                <a:gd name="connsiteX13" fmla="*/ 7081 w 230570"/>
                <a:gd name="connsiteY13" fmla="*/ 170648 h 170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30570" h="170781">
                  <a:moveTo>
                    <a:pt x="7081" y="170648"/>
                  </a:moveTo>
                  <a:cubicBezTo>
                    <a:pt x="3157" y="170600"/>
                    <a:pt x="-11" y="167428"/>
                    <a:pt x="-63" y="163504"/>
                  </a:cubicBezTo>
                  <a:cubicBezTo>
                    <a:pt x="428" y="74531"/>
                    <a:pt x="71578" y="2074"/>
                    <a:pt x="160529" y="-40"/>
                  </a:cubicBezTo>
                  <a:cubicBezTo>
                    <a:pt x="161254" y="-164"/>
                    <a:pt x="161994" y="-164"/>
                    <a:pt x="162719" y="-40"/>
                  </a:cubicBezTo>
                  <a:lnTo>
                    <a:pt x="163386" y="-40"/>
                  </a:lnTo>
                  <a:lnTo>
                    <a:pt x="165386" y="-40"/>
                  </a:lnTo>
                  <a:cubicBezTo>
                    <a:pt x="186308" y="321"/>
                    <a:pt x="206953" y="4789"/>
                    <a:pt x="226156" y="13104"/>
                  </a:cubicBezTo>
                  <a:cubicBezTo>
                    <a:pt x="229785" y="14647"/>
                    <a:pt x="231480" y="18838"/>
                    <a:pt x="229937" y="22467"/>
                  </a:cubicBezTo>
                  <a:cubicBezTo>
                    <a:pt x="229918" y="22524"/>
                    <a:pt x="229890" y="22581"/>
                    <a:pt x="229871" y="22629"/>
                  </a:cubicBezTo>
                  <a:cubicBezTo>
                    <a:pt x="228223" y="26239"/>
                    <a:pt x="224003" y="27887"/>
                    <a:pt x="220346" y="26344"/>
                  </a:cubicBezTo>
                  <a:cubicBezTo>
                    <a:pt x="202572" y="18705"/>
                    <a:pt x="183488" y="14599"/>
                    <a:pt x="164148" y="14247"/>
                  </a:cubicBezTo>
                  <a:lnTo>
                    <a:pt x="160529" y="14247"/>
                  </a:lnTo>
                  <a:cubicBezTo>
                    <a:pt x="79298" y="16105"/>
                    <a:pt x="14287" y="82256"/>
                    <a:pt x="13844" y="163504"/>
                  </a:cubicBezTo>
                  <a:cubicBezTo>
                    <a:pt x="13849" y="167304"/>
                    <a:pt x="10877" y="170448"/>
                    <a:pt x="7081" y="1706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429" name="Freeform: Shape 428">
              <a:extLst>
                <a:ext uri="{FF2B5EF4-FFF2-40B4-BE49-F238E27FC236}">
                  <a16:creationId xmlns:a16="http://schemas.microsoft.com/office/drawing/2014/main" id="{C3B032BD-8149-9F2B-17B6-A26777A60C46}"/>
                </a:ext>
              </a:extLst>
            </p:cNvPr>
            <p:cNvSpPr/>
            <p:nvPr/>
          </p:nvSpPr>
          <p:spPr>
            <a:xfrm>
              <a:off x="1160552" y="3516218"/>
              <a:ext cx="145351" cy="14287"/>
            </a:xfrm>
            <a:custGeom>
              <a:avLst/>
              <a:gdLst>
                <a:gd name="connsiteX0" fmla="*/ 0 w 145351"/>
                <a:gd name="connsiteY0" fmla="*/ 0 h 14287"/>
                <a:gd name="connsiteX1" fmla="*/ 145352 w 145351"/>
                <a:gd name="connsiteY1" fmla="*/ 0 h 14287"/>
                <a:gd name="connsiteX2" fmla="*/ 145352 w 145351"/>
                <a:gd name="connsiteY2" fmla="*/ 14287 h 14287"/>
                <a:gd name="connsiteX3" fmla="*/ 0 w 145351"/>
                <a:gd name="connsiteY3" fmla="*/ 14287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5351" h="14287">
                  <a:moveTo>
                    <a:pt x="0" y="0"/>
                  </a:moveTo>
                  <a:lnTo>
                    <a:pt x="145352" y="0"/>
                  </a:lnTo>
                  <a:lnTo>
                    <a:pt x="145352" y="14287"/>
                  </a:lnTo>
                  <a:lnTo>
                    <a:pt x="0" y="1428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430" name="Freeform: Shape 429">
              <a:extLst>
                <a:ext uri="{FF2B5EF4-FFF2-40B4-BE49-F238E27FC236}">
                  <a16:creationId xmlns:a16="http://schemas.microsoft.com/office/drawing/2014/main" id="{F70EFF22-81A7-7AFE-3DBB-DB23F7C68D69}"/>
                </a:ext>
              </a:extLst>
            </p:cNvPr>
            <p:cNvSpPr/>
            <p:nvPr/>
          </p:nvSpPr>
          <p:spPr>
            <a:xfrm>
              <a:off x="1160552" y="3546127"/>
              <a:ext cx="145351" cy="14287"/>
            </a:xfrm>
            <a:custGeom>
              <a:avLst/>
              <a:gdLst>
                <a:gd name="connsiteX0" fmla="*/ 0 w 145351"/>
                <a:gd name="connsiteY0" fmla="*/ 0 h 14287"/>
                <a:gd name="connsiteX1" fmla="*/ 145352 w 145351"/>
                <a:gd name="connsiteY1" fmla="*/ 0 h 14287"/>
                <a:gd name="connsiteX2" fmla="*/ 145352 w 145351"/>
                <a:gd name="connsiteY2" fmla="*/ 14287 h 14287"/>
                <a:gd name="connsiteX3" fmla="*/ 0 w 145351"/>
                <a:gd name="connsiteY3" fmla="*/ 14287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5351" h="14287">
                  <a:moveTo>
                    <a:pt x="0" y="0"/>
                  </a:moveTo>
                  <a:lnTo>
                    <a:pt x="145352" y="0"/>
                  </a:lnTo>
                  <a:lnTo>
                    <a:pt x="145352" y="14287"/>
                  </a:lnTo>
                  <a:lnTo>
                    <a:pt x="0" y="1428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431" name="Freeform: Shape 430">
              <a:extLst>
                <a:ext uri="{FF2B5EF4-FFF2-40B4-BE49-F238E27FC236}">
                  <a16:creationId xmlns:a16="http://schemas.microsoft.com/office/drawing/2014/main" id="{DE467D41-1E19-7072-0F8E-7811256D743A}"/>
                </a:ext>
              </a:extLst>
            </p:cNvPr>
            <p:cNvSpPr/>
            <p:nvPr/>
          </p:nvSpPr>
          <p:spPr>
            <a:xfrm>
              <a:off x="1190460" y="3576035"/>
              <a:ext cx="85534" cy="14287"/>
            </a:xfrm>
            <a:custGeom>
              <a:avLst/>
              <a:gdLst>
                <a:gd name="connsiteX0" fmla="*/ 0 w 85534"/>
                <a:gd name="connsiteY0" fmla="*/ 0 h 14287"/>
                <a:gd name="connsiteX1" fmla="*/ 85535 w 85534"/>
                <a:gd name="connsiteY1" fmla="*/ 0 h 14287"/>
                <a:gd name="connsiteX2" fmla="*/ 85535 w 85534"/>
                <a:gd name="connsiteY2" fmla="*/ 14287 h 14287"/>
                <a:gd name="connsiteX3" fmla="*/ 0 w 85534"/>
                <a:gd name="connsiteY3" fmla="*/ 14287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534" h="14287">
                  <a:moveTo>
                    <a:pt x="0" y="0"/>
                  </a:moveTo>
                  <a:lnTo>
                    <a:pt x="85535" y="0"/>
                  </a:lnTo>
                  <a:lnTo>
                    <a:pt x="85535" y="14287"/>
                  </a:lnTo>
                  <a:lnTo>
                    <a:pt x="0" y="1428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432" name="Freeform: Shape 431">
              <a:extLst>
                <a:ext uri="{FF2B5EF4-FFF2-40B4-BE49-F238E27FC236}">
                  <a16:creationId xmlns:a16="http://schemas.microsoft.com/office/drawing/2014/main" id="{8725474D-47F8-8F01-C819-7B539DBBB678}"/>
                </a:ext>
              </a:extLst>
            </p:cNvPr>
            <p:cNvSpPr/>
            <p:nvPr/>
          </p:nvSpPr>
          <p:spPr>
            <a:xfrm>
              <a:off x="1030211" y="3102381"/>
              <a:ext cx="58507" cy="55506"/>
            </a:xfrm>
            <a:custGeom>
              <a:avLst/>
              <a:gdLst>
                <a:gd name="connsiteX0" fmla="*/ 51601 w 58507"/>
                <a:gd name="connsiteY0" fmla="*/ 55373 h 55506"/>
                <a:gd name="connsiteX1" fmla="*/ 46743 w 58507"/>
                <a:gd name="connsiteY1" fmla="*/ 53468 h 55506"/>
                <a:gd name="connsiteX2" fmla="*/ 3024 w 58507"/>
                <a:gd name="connsiteY2" fmla="*/ 12892 h 55506"/>
                <a:gd name="connsiteX3" fmla="*/ 1202 w 58507"/>
                <a:gd name="connsiteY3" fmla="*/ 2957 h 55506"/>
                <a:gd name="connsiteX4" fmla="*/ 11139 w 58507"/>
                <a:gd name="connsiteY4" fmla="*/ 1128 h 55506"/>
                <a:gd name="connsiteX5" fmla="*/ 12549 w 58507"/>
                <a:gd name="connsiteY5" fmla="*/ 2414 h 55506"/>
                <a:gd name="connsiteX6" fmla="*/ 56364 w 58507"/>
                <a:gd name="connsiteY6" fmla="*/ 42991 h 55506"/>
                <a:gd name="connsiteX7" fmla="*/ 56397 w 58507"/>
                <a:gd name="connsiteY7" fmla="*/ 52964 h 55506"/>
                <a:gd name="connsiteX8" fmla="*/ 56364 w 58507"/>
                <a:gd name="connsiteY8" fmla="*/ 52992 h 55506"/>
                <a:gd name="connsiteX9" fmla="*/ 51601 w 58507"/>
                <a:gd name="connsiteY9" fmla="*/ 55373 h 55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8507" h="55506">
                  <a:moveTo>
                    <a:pt x="51601" y="55373"/>
                  </a:moveTo>
                  <a:cubicBezTo>
                    <a:pt x="49798" y="55383"/>
                    <a:pt x="48060" y="54697"/>
                    <a:pt x="46743" y="53468"/>
                  </a:cubicBezTo>
                  <a:lnTo>
                    <a:pt x="3024" y="12892"/>
                  </a:lnTo>
                  <a:cubicBezTo>
                    <a:pt x="-223" y="10653"/>
                    <a:pt x="-1039" y="6205"/>
                    <a:pt x="1202" y="2957"/>
                  </a:cubicBezTo>
                  <a:cubicBezTo>
                    <a:pt x="3443" y="-291"/>
                    <a:pt x="7892" y="-1110"/>
                    <a:pt x="11139" y="1128"/>
                  </a:cubicBezTo>
                  <a:cubicBezTo>
                    <a:pt x="11664" y="1500"/>
                    <a:pt x="12138" y="1929"/>
                    <a:pt x="12549" y="2414"/>
                  </a:cubicBezTo>
                  <a:lnTo>
                    <a:pt x="56364" y="42991"/>
                  </a:lnTo>
                  <a:cubicBezTo>
                    <a:pt x="59125" y="45734"/>
                    <a:pt x="59140" y="50201"/>
                    <a:pt x="56397" y="52964"/>
                  </a:cubicBezTo>
                  <a:cubicBezTo>
                    <a:pt x="56386" y="52973"/>
                    <a:pt x="56375" y="52982"/>
                    <a:pt x="56364" y="52992"/>
                  </a:cubicBezTo>
                  <a:cubicBezTo>
                    <a:pt x="55136" y="54364"/>
                    <a:pt x="53434" y="55211"/>
                    <a:pt x="51601" y="553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433" name="Freeform: Shape 432">
              <a:extLst>
                <a:ext uri="{FF2B5EF4-FFF2-40B4-BE49-F238E27FC236}">
                  <a16:creationId xmlns:a16="http://schemas.microsoft.com/office/drawing/2014/main" id="{78264B94-3C36-19F9-FE47-EEA3EA95EA4F}"/>
                </a:ext>
              </a:extLst>
            </p:cNvPr>
            <p:cNvSpPr/>
            <p:nvPr/>
          </p:nvSpPr>
          <p:spPr>
            <a:xfrm>
              <a:off x="1378684" y="3423930"/>
              <a:ext cx="58034" cy="54585"/>
            </a:xfrm>
            <a:custGeom>
              <a:avLst/>
              <a:gdLst>
                <a:gd name="connsiteX0" fmla="*/ 50601 w 58034"/>
                <a:gd name="connsiteY0" fmla="*/ 54435 h 54585"/>
                <a:gd name="connsiteX1" fmla="*/ 45743 w 58034"/>
                <a:gd name="connsiteY1" fmla="*/ 52530 h 54585"/>
                <a:gd name="connsiteX2" fmla="*/ 2023 w 58034"/>
                <a:gd name="connsiteY2" fmla="*/ 12049 h 54585"/>
                <a:gd name="connsiteX3" fmla="*/ 2023 w 58034"/>
                <a:gd name="connsiteY3" fmla="*/ 1953 h 54585"/>
                <a:gd name="connsiteX4" fmla="*/ 12120 w 58034"/>
                <a:gd name="connsiteY4" fmla="*/ 1953 h 54585"/>
                <a:gd name="connsiteX5" fmla="*/ 55839 w 58034"/>
                <a:gd name="connsiteY5" fmla="*/ 42434 h 54585"/>
                <a:gd name="connsiteX6" fmla="*/ 55973 w 58034"/>
                <a:gd name="connsiteY6" fmla="*/ 52397 h 54585"/>
                <a:gd name="connsiteX7" fmla="*/ 55839 w 58034"/>
                <a:gd name="connsiteY7" fmla="*/ 52530 h 54585"/>
                <a:gd name="connsiteX8" fmla="*/ 50601 w 58034"/>
                <a:gd name="connsiteY8" fmla="*/ 54435 h 54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8034" h="54585">
                  <a:moveTo>
                    <a:pt x="50601" y="54435"/>
                  </a:moveTo>
                  <a:cubicBezTo>
                    <a:pt x="48800" y="54407"/>
                    <a:pt x="47076" y="53731"/>
                    <a:pt x="45743" y="52530"/>
                  </a:cubicBezTo>
                  <a:lnTo>
                    <a:pt x="2023" y="12049"/>
                  </a:lnTo>
                  <a:cubicBezTo>
                    <a:pt x="-758" y="9258"/>
                    <a:pt x="-758" y="4743"/>
                    <a:pt x="2023" y="1953"/>
                  </a:cubicBezTo>
                  <a:cubicBezTo>
                    <a:pt x="4814" y="-829"/>
                    <a:pt x="9329" y="-829"/>
                    <a:pt x="12120" y="1953"/>
                  </a:cubicBezTo>
                  <a:lnTo>
                    <a:pt x="55839" y="42434"/>
                  </a:lnTo>
                  <a:cubicBezTo>
                    <a:pt x="58630" y="45149"/>
                    <a:pt x="58687" y="49616"/>
                    <a:pt x="55973" y="52397"/>
                  </a:cubicBezTo>
                  <a:cubicBezTo>
                    <a:pt x="55925" y="52445"/>
                    <a:pt x="55887" y="52492"/>
                    <a:pt x="55839" y="52530"/>
                  </a:cubicBezTo>
                  <a:cubicBezTo>
                    <a:pt x="54439" y="53883"/>
                    <a:pt x="52534" y="54569"/>
                    <a:pt x="50601" y="5443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434" name="Freeform: Shape 433">
              <a:extLst>
                <a:ext uri="{FF2B5EF4-FFF2-40B4-BE49-F238E27FC236}">
                  <a16:creationId xmlns:a16="http://schemas.microsoft.com/office/drawing/2014/main" id="{8F758C20-194B-0A86-0689-BE57E4180E13}"/>
                </a:ext>
              </a:extLst>
            </p:cNvPr>
            <p:cNvSpPr/>
            <p:nvPr/>
          </p:nvSpPr>
          <p:spPr>
            <a:xfrm>
              <a:off x="1217130" y="3197226"/>
              <a:ext cx="80010" cy="54387"/>
            </a:xfrm>
            <a:custGeom>
              <a:avLst/>
              <a:gdLst>
                <a:gd name="connsiteX0" fmla="*/ 68580 w 80010"/>
                <a:gd name="connsiteY0" fmla="*/ 54388 h 54387"/>
                <a:gd name="connsiteX1" fmla="*/ 42958 w 80010"/>
                <a:gd name="connsiteY1" fmla="*/ 20002 h 54387"/>
                <a:gd name="connsiteX2" fmla="*/ 8573 w 80010"/>
                <a:gd name="connsiteY2" fmla="*/ 45625 h 54387"/>
                <a:gd name="connsiteX3" fmla="*/ 0 w 80010"/>
                <a:gd name="connsiteY3" fmla="*/ 34195 h 54387"/>
                <a:gd name="connsiteX4" fmla="*/ 45815 w 80010"/>
                <a:gd name="connsiteY4" fmla="*/ 0 h 54387"/>
                <a:gd name="connsiteX5" fmla="*/ 80010 w 80010"/>
                <a:gd name="connsiteY5" fmla="*/ 45815 h 54387"/>
                <a:gd name="connsiteX6" fmla="*/ 68580 w 80010"/>
                <a:gd name="connsiteY6" fmla="*/ 54388 h 54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0010" h="54387">
                  <a:moveTo>
                    <a:pt x="68580" y="54388"/>
                  </a:moveTo>
                  <a:lnTo>
                    <a:pt x="42958" y="20002"/>
                  </a:lnTo>
                  <a:lnTo>
                    <a:pt x="8573" y="45625"/>
                  </a:lnTo>
                  <a:lnTo>
                    <a:pt x="0" y="34195"/>
                  </a:lnTo>
                  <a:lnTo>
                    <a:pt x="45815" y="0"/>
                  </a:lnTo>
                  <a:lnTo>
                    <a:pt x="80010" y="45815"/>
                  </a:lnTo>
                  <a:lnTo>
                    <a:pt x="68580" y="5438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435" name="Freeform: Shape 434">
              <a:extLst>
                <a:ext uri="{FF2B5EF4-FFF2-40B4-BE49-F238E27FC236}">
                  <a16:creationId xmlns:a16="http://schemas.microsoft.com/office/drawing/2014/main" id="{E1599119-B1C0-4410-A22F-A5FB48969AC7}"/>
                </a:ext>
              </a:extLst>
            </p:cNvPr>
            <p:cNvSpPr/>
            <p:nvPr/>
          </p:nvSpPr>
          <p:spPr>
            <a:xfrm>
              <a:off x="1155980" y="3207227"/>
              <a:ext cx="113157" cy="92868"/>
            </a:xfrm>
            <a:custGeom>
              <a:avLst/>
              <a:gdLst>
                <a:gd name="connsiteX0" fmla="*/ -63 w 113157"/>
                <a:gd name="connsiteY0" fmla="*/ 92735 h 92868"/>
                <a:gd name="connsiteX1" fmla="*/ -63 w 113157"/>
                <a:gd name="connsiteY1" fmla="*/ 78448 h 92868"/>
                <a:gd name="connsiteX2" fmla="*/ 76137 w 113157"/>
                <a:gd name="connsiteY2" fmla="*/ 52540 h 92868"/>
                <a:gd name="connsiteX3" fmla="*/ 98807 w 113157"/>
                <a:gd name="connsiteY3" fmla="*/ -133 h 92868"/>
                <a:gd name="connsiteX4" fmla="*/ 113094 w 113157"/>
                <a:gd name="connsiteY4" fmla="*/ -133 h 92868"/>
                <a:gd name="connsiteX5" fmla="*/ 86234 w 113157"/>
                <a:gd name="connsiteY5" fmla="*/ 62732 h 92868"/>
                <a:gd name="connsiteX6" fmla="*/ -63 w 113157"/>
                <a:gd name="connsiteY6" fmla="*/ 92735 h 92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3157" h="92868">
                  <a:moveTo>
                    <a:pt x="-63" y="92735"/>
                  </a:moveTo>
                  <a:lnTo>
                    <a:pt x="-63" y="78448"/>
                  </a:lnTo>
                  <a:cubicBezTo>
                    <a:pt x="33084" y="78448"/>
                    <a:pt x="58611" y="69780"/>
                    <a:pt x="76137" y="52540"/>
                  </a:cubicBezTo>
                  <a:cubicBezTo>
                    <a:pt x="89837" y="38319"/>
                    <a:pt x="97895" y="19593"/>
                    <a:pt x="98807" y="-133"/>
                  </a:cubicBezTo>
                  <a:lnTo>
                    <a:pt x="113094" y="-133"/>
                  </a:lnTo>
                  <a:cubicBezTo>
                    <a:pt x="112227" y="23422"/>
                    <a:pt x="102658" y="45825"/>
                    <a:pt x="86234" y="62732"/>
                  </a:cubicBezTo>
                  <a:cubicBezTo>
                    <a:pt x="65945" y="82639"/>
                    <a:pt x="37085" y="92735"/>
                    <a:pt x="-63" y="9273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436" name="Freeform: Shape 435">
              <a:extLst>
                <a:ext uri="{FF2B5EF4-FFF2-40B4-BE49-F238E27FC236}">
                  <a16:creationId xmlns:a16="http://schemas.microsoft.com/office/drawing/2014/main" id="{9730C9FC-3156-8072-B065-43A7865A9AC9}"/>
                </a:ext>
              </a:extLst>
            </p:cNvPr>
            <p:cNvSpPr/>
            <p:nvPr/>
          </p:nvSpPr>
          <p:spPr>
            <a:xfrm>
              <a:off x="1290187" y="3266758"/>
              <a:ext cx="14287" cy="111252"/>
            </a:xfrm>
            <a:custGeom>
              <a:avLst/>
              <a:gdLst>
                <a:gd name="connsiteX0" fmla="*/ 0 w 14287"/>
                <a:gd name="connsiteY0" fmla="*/ 0 h 111252"/>
                <a:gd name="connsiteX1" fmla="*/ 14287 w 14287"/>
                <a:gd name="connsiteY1" fmla="*/ 0 h 111252"/>
                <a:gd name="connsiteX2" fmla="*/ 14287 w 14287"/>
                <a:gd name="connsiteY2" fmla="*/ 111252 h 111252"/>
                <a:gd name="connsiteX3" fmla="*/ 0 w 14287"/>
                <a:gd name="connsiteY3" fmla="*/ 111252 h 111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" h="111252">
                  <a:moveTo>
                    <a:pt x="0" y="0"/>
                  </a:moveTo>
                  <a:lnTo>
                    <a:pt x="14287" y="0"/>
                  </a:lnTo>
                  <a:lnTo>
                    <a:pt x="14287" y="111252"/>
                  </a:lnTo>
                  <a:lnTo>
                    <a:pt x="0" y="1112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437" name="Freeform: Shape 436">
              <a:extLst>
                <a:ext uri="{FF2B5EF4-FFF2-40B4-BE49-F238E27FC236}">
                  <a16:creationId xmlns:a16="http://schemas.microsoft.com/office/drawing/2014/main" id="{A3BA540C-0D01-2159-2A80-3A4A87CBE1E5}"/>
                </a:ext>
              </a:extLst>
            </p:cNvPr>
            <p:cNvSpPr/>
            <p:nvPr/>
          </p:nvSpPr>
          <p:spPr>
            <a:xfrm>
              <a:off x="1225227" y="3304477"/>
              <a:ext cx="14287" cy="73532"/>
            </a:xfrm>
            <a:custGeom>
              <a:avLst/>
              <a:gdLst>
                <a:gd name="connsiteX0" fmla="*/ 0 w 14287"/>
                <a:gd name="connsiteY0" fmla="*/ 0 h 73532"/>
                <a:gd name="connsiteX1" fmla="*/ 14287 w 14287"/>
                <a:gd name="connsiteY1" fmla="*/ 0 h 73532"/>
                <a:gd name="connsiteX2" fmla="*/ 14287 w 14287"/>
                <a:gd name="connsiteY2" fmla="*/ 73533 h 73532"/>
                <a:gd name="connsiteX3" fmla="*/ 0 w 14287"/>
                <a:gd name="connsiteY3" fmla="*/ 73533 h 73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" h="73532">
                  <a:moveTo>
                    <a:pt x="0" y="0"/>
                  </a:moveTo>
                  <a:lnTo>
                    <a:pt x="14287" y="0"/>
                  </a:lnTo>
                  <a:lnTo>
                    <a:pt x="14287" y="73533"/>
                  </a:lnTo>
                  <a:lnTo>
                    <a:pt x="0" y="7353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438" name="Freeform: Shape 437">
              <a:extLst>
                <a:ext uri="{FF2B5EF4-FFF2-40B4-BE49-F238E27FC236}">
                  <a16:creationId xmlns:a16="http://schemas.microsoft.com/office/drawing/2014/main" id="{BD0BBA68-DF36-AE31-6C75-5E43E14D866D}"/>
                </a:ext>
              </a:extLst>
            </p:cNvPr>
            <p:cNvSpPr/>
            <p:nvPr/>
          </p:nvSpPr>
          <p:spPr>
            <a:xfrm>
              <a:off x="1257707" y="3283999"/>
              <a:ext cx="14287" cy="94011"/>
            </a:xfrm>
            <a:custGeom>
              <a:avLst/>
              <a:gdLst>
                <a:gd name="connsiteX0" fmla="*/ 0 w 14287"/>
                <a:gd name="connsiteY0" fmla="*/ 0 h 94011"/>
                <a:gd name="connsiteX1" fmla="*/ 14287 w 14287"/>
                <a:gd name="connsiteY1" fmla="*/ 0 h 94011"/>
                <a:gd name="connsiteX2" fmla="*/ 14287 w 14287"/>
                <a:gd name="connsiteY2" fmla="*/ 94012 h 94011"/>
                <a:gd name="connsiteX3" fmla="*/ 0 w 14287"/>
                <a:gd name="connsiteY3" fmla="*/ 94012 h 94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" h="94011">
                  <a:moveTo>
                    <a:pt x="0" y="0"/>
                  </a:moveTo>
                  <a:lnTo>
                    <a:pt x="14287" y="0"/>
                  </a:lnTo>
                  <a:lnTo>
                    <a:pt x="14287" y="94012"/>
                  </a:lnTo>
                  <a:lnTo>
                    <a:pt x="0" y="9401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439" name="Freeform: Shape 438">
              <a:extLst>
                <a:ext uri="{FF2B5EF4-FFF2-40B4-BE49-F238E27FC236}">
                  <a16:creationId xmlns:a16="http://schemas.microsoft.com/office/drawing/2014/main" id="{B44A9806-2D3B-7574-7756-F3D7C53BBE16}"/>
                </a:ext>
              </a:extLst>
            </p:cNvPr>
            <p:cNvSpPr/>
            <p:nvPr/>
          </p:nvSpPr>
          <p:spPr>
            <a:xfrm>
              <a:off x="1192937" y="3318193"/>
              <a:ext cx="14287" cy="59817"/>
            </a:xfrm>
            <a:custGeom>
              <a:avLst/>
              <a:gdLst>
                <a:gd name="connsiteX0" fmla="*/ 0 w 14287"/>
                <a:gd name="connsiteY0" fmla="*/ 0 h 59817"/>
                <a:gd name="connsiteX1" fmla="*/ 14287 w 14287"/>
                <a:gd name="connsiteY1" fmla="*/ 0 h 59817"/>
                <a:gd name="connsiteX2" fmla="*/ 14287 w 14287"/>
                <a:gd name="connsiteY2" fmla="*/ 59817 h 59817"/>
                <a:gd name="connsiteX3" fmla="*/ 0 w 14287"/>
                <a:gd name="connsiteY3" fmla="*/ 59817 h 598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" h="59817">
                  <a:moveTo>
                    <a:pt x="0" y="0"/>
                  </a:moveTo>
                  <a:lnTo>
                    <a:pt x="14287" y="0"/>
                  </a:lnTo>
                  <a:lnTo>
                    <a:pt x="14287" y="59817"/>
                  </a:lnTo>
                  <a:lnTo>
                    <a:pt x="0" y="5981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440" name="Freeform: Shape 439">
              <a:extLst>
                <a:ext uri="{FF2B5EF4-FFF2-40B4-BE49-F238E27FC236}">
                  <a16:creationId xmlns:a16="http://schemas.microsoft.com/office/drawing/2014/main" id="{16044298-489B-7BBD-7271-EF7E5F4C4F46}"/>
                </a:ext>
              </a:extLst>
            </p:cNvPr>
            <p:cNvSpPr/>
            <p:nvPr/>
          </p:nvSpPr>
          <p:spPr>
            <a:xfrm>
              <a:off x="1160742" y="3334957"/>
              <a:ext cx="14287" cy="42957"/>
            </a:xfrm>
            <a:custGeom>
              <a:avLst/>
              <a:gdLst>
                <a:gd name="connsiteX0" fmla="*/ 0 w 14287"/>
                <a:gd name="connsiteY0" fmla="*/ 0 h 42957"/>
                <a:gd name="connsiteX1" fmla="*/ 14288 w 14287"/>
                <a:gd name="connsiteY1" fmla="*/ 0 h 42957"/>
                <a:gd name="connsiteX2" fmla="*/ 14288 w 14287"/>
                <a:gd name="connsiteY2" fmla="*/ 42958 h 42957"/>
                <a:gd name="connsiteX3" fmla="*/ 0 w 14287"/>
                <a:gd name="connsiteY3" fmla="*/ 42958 h 42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" h="42957">
                  <a:moveTo>
                    <a:pt x="0" y="0"/>
                  </a:moveTo>
                  <a:lnTo>
                    <a:pt x="14288" y="0"/>
                  </a:lnTo>
                  <a:lnTo>
                    <a:pt x="14288" y="42958"/>
                  </a:lnTo>
                  <a:lnTo>
                    <a:pt x="0" y="429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</p:grpSp>
      <p:grpSp>
        <p:nvGrpSpPr>
          <p:cNvPr id="441" name="Group 440">
            <a:extLst>
              <a:ext uri="{FF2B5EF4-FFF2-40B4-BE49-F238E27FC236}">
                <a16:creationId xmlns:a16="http://schemas.microsoft.com/office/drawing/2014/main" id="{DBCA55DE-091F-DF77-4FC8-BD507E2F1030}"/>
              </a:ext>
            </a:extLst>
          </p:cNvPr>
          <p:cNvGrpSpPr/>
          <p:nvPr/>
        </p:nvGrpSpPr>
        <p:grpSpPr>
          <a:xfrm>
            <a:off x="15715910" y="2205617"/>
            <a:ext cx="896890" cy="895525"/>
            <a:chOff x="4454154" y="2152422"/>
            <a:chExt cx="555301" cy="554456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442" name="Freeform: Shape 441">
              <a:extLst>
                <a:ext uri="{FF2B5EF4-FFF2-40B4-BE49-F238E27FC236}">
                  <a16:creationId xmlns:a16="http://schemas.microsoft.com/office/drawing/2014/main" id="{814A470B-AA86-95F7-D27E-2A952BEBD9E3}"/>
                </a:ext>
              </a:extLst>
            </p:cNvPr>
            <p:cNvSpPr/>
            <p:nvPr/>
          </p:nvSpPr>
          <p:spPr>
            <a:xfrm>
              <a:off x="4454154" y="2224914"/>
              <a:ext cx="481562" cy="481964"/>
            </a:xfrm>
            <a:custGeom>
              <a:avLst/>
              <a:gdLst>
                <a:gd name="connsiteX0" fmla="*/ 240682 w 481562"/>
                <a:gd name="connsiteY0" fmla="*/ 481641 h 481964"/>
                <a:gd name="connsiteX1" fmla="*/ -63 w 481562"/>
                <a:gd name="connsiteY1" fmla="*/ 240611 h 481964"/>
                <a:gd name="connsiteX2" fmla="*/ 240977 w 481562"/>
                <a:gd name="connsiteY2" fmla="*/ -133 h 481964"/>
                <a:gd name="connsiteX3" fmla="*/ 331264 w 481562"/>
                <a:gd name="connsiteY3" fmla="*/ 17488 h 481964"/>
                <a:gd name="connsiteX4" fmla="*/ 335313 w 481562"/>
                <a:gd name="connsiteY4" fmla="*/ 26889 h 481964"/>
                <a:gd name="connsiteX5" fmla="*/ 335265 w 481562"/>
                <a:gd name="connsiteY5" fmla="*/ 27013 h 481964"/>
                <a:gd name="connsiteX6" fmla="*/ 325988 w 481562"/>
                <a:gd name="connsiteY6" fmla="*/ 31023 h 481964"/>
                <a:gd name="connsiteX7" fmla="*/ 325740 w 481562"/>
                <a:gd name="connsiteY7" fmla="*/ 30918 h 481964"/>
                <a:gd name="connsiteX8" fmla="*/ 30570 w 481562"/>
                <a:gd name="connsiteY8" fmla="*/ 155696 h 481964"/>
                <a:gd name="connsiteX9" fmla="*/ 155347 w 481562"/>
                <a:gd name="connsiteY9" fmla="*/ 450866 h 481964"/>
                <a:gd name="connsiteX10" fmla="*/ 450518 w 481562"/>
                <a:gd name="connsiteY10" fmla="*/ 326089 h 481964"/>
                <a:gd name="connsiteX11" fmla="*/ 450518 w 481562"/>
                <a:gd name="connsiteY11" fmla="*/ 155696 h 481964"/>
                <a:gd name="connsiteX12" fmla="*/ 454061 w 481562"/>
                <a:gd name="connsiteY12" fmla="*/ 146237 h 481964"/>
                <a:gd name="connsiteX13" fmla="*/ 463519 w 481562"/>
                <a:gd name="connsiteY13" fmla="*/ 149781 h 481964"/>
                <a:gd name="connsiteX14" fmla="*/ 463757 w 481562"/>
                <a:gd name="connsiteY14" fmla="*/ 150362 h 481964"/>
                <a:gd name="connsiteX15" fmla="*/ 331131 w 481562"/>
                <a:gd name="connsiteY15" fmla="*/ 464153 h 481964"/>
                <a:gd name="connsiteX16" fmla="*/ 240491 w 481562"/>
                <a:gd name="connsiteY16" fmla="*/ 481832 h 481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81562" h="481964">
                  <a:moveTo>
                    <a:pt x="240682" y="481641"/>
                  </a:moveTo>
                  <a:cubicBezTo>
                    <a:pt x="107646" y="481565"/>
                    <a:pt x="-139" y="373647"/>
                    <a:pt x="-63" y="240611"/>
                  </a:cubicBezTo>
                  <a:cubicBezTo>
                    <a:pt x="23" y="107566"/>
                    <a:pt x="107932" y="-210"/>
                    <a:pt x="240977" y="-133"/>
                  </a:cubicBezTo>
                  <a:cubicBezTo>
                    <a:pt x="271924" y="-114"/>
                    <a:pt x="302575" y="5867"/>
                    <a:pt x="331264" y="17488"/>
                  </a:cubicBezTo>
                  <a:cubicBezTo>
                    <a:pt x="334979" y="18964"/>
                    <a:pt x="336789" y="23174"/>
                    <a:pt x="335313" y="26889"/>
                  </a:cubicBezTo>
                  <a:cubicBezTo>
                    <a:pt x="335303" y="26927"/>
                    <a:pt x="335284" y="26975"/>
                    <a:pt x="335265" y="27013"/>
                  </a:cubicBezTo>
                  <a:cubicBezTo>
                    <a:pt x="333808" y="30680"/>
                    <a:pt x="329664" y="32480"/>
                    <a:pt x="325988" y="31023"/>
                  </a:cubicBezTo>
                  <a:cubicBezTo>
                    <a:pt x="325911" y="30994"/>
                    <a:pt x="325826" y="30956"/>
                    <a:pt x="325740" y="30918"/>
                  </a:cubicBezTo>
                  <a:cubicBezTo>
                    <a:pt x="209773" y="-16135"/>
                    <a:pt x="77623" y="39729"/>
                    <a:pt x="30570" y="155696"/>
                  </a:cubicBezTo>
                  <a:cubicBezTo>
                    <a:pt x="-16484" y="271663"/>
                    <a:pt x="39380" y="403812"/>
                    <a:pt x="155347" y="450866"/>
                  </a:cubicBezTo>
                  <a:cubicBezTo>
                    <a:pt x="271314" y="497919"/>
                    <a:pt x="403464" y="442055"/>
                    <a:pt x="450518" y="326089"/>
                  </a:cubicBezTo>
                  <a:cubicBezTo>
                    <a:pt x="472682" y="271453"/>
                    <a:pt x="472682" y="210331"/>
                    <a:pt x="450518" y="155696"/>
                  </a:cubicBezTo>
                  <a:cubicBezTo>
                    <a:pt x="448889" y="152105"/>
                    <a:pt x="450470" y="147866"/>
                    <a:pt x="454061" y="146237"/>
                  </a:cubicBezTo>
                  <a:cubicBezTo>
                    <a:pt x="457652" y="144599"/>
                    <a:pt x="461890" y="146190"/>
                    <a:pt x="463519" y="149781"/>
                  </a:cubicBezTo>
                  <a:cubicBezTo>
                    <a:pt x="463614" y="149971"/>
                    <a:pt x="463691" y="150162"/>
                    <a:pt x="463757" y="150362"/>
                  </a:cubicBezTo>
                  <a:cubicBezTo>
                    <a:pt x="513783" y="273634"/>
                    <a:pt x="454404" y="414128"/>
                    <a:pt x="331131" y="464153"/>
                  </a:cubicBezTo>
                  <a:cubicBezTo>
                    <a:pt x="302337" y="475831"/>
                    <a:pt x="271562" y="481841"/>
                    <a:pt x="240491" y="48183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443" name="Freeform: Shape 442">
              <a:extLst>
                <a:ext uri="{FF2B5EF4-FFF2-40B4-BE49-F238E27FC236}">
                  <a16:creationId xmlns:a16="http://schemas.microsoft.com/office/drawing/2014/main" id="{4840070C-8C6F-5BD0-2FEA-F0B6787B2CCC}"/>
                </a:ext>
              </a:extLst>
            </p:cNvPr>
            <p:cNvSpPr/>
            <p:nvPr/>
          </p:nvSpPr>
          <p:spPr>
            <a:xfrm>
              <a:off x="4533960" y="2303308"/>
              <a:ext cx="322586" cy="325372"/>
            </a:xfrm>
            <a:custGeom>
              <a:avLst/>
              <a:gdLst>
                <a:gd name="connsiteX0" fmla="*/ 160304 w 322586"/>
                <a:gd name="connsiteY0" fmla="*/ 325237 h 325372"/>
                <a:gd name="connsiteX1" fmla="*/ 137825 w 322586"/>
                <a:gd name="connsiteY1" fmla="*/ 323713 h 325372"/>
                <a:gd name="connsiteX2" fmla="*/ 2103 w 322586"/>
                <a:gd name="connsiteY2" fmla="*/ 135109 h 325372"/>
                <a:gd name="connsiteX3" fmla="*/ 46004 w 322586"/>
                <a:gd name="connsiteY3" fmla="*/ 47488 h 325372"/>
                <a:gd name="connsiteX4" fmla="*/ 240695 w 322586"/>
                <a:gd name="connsiteY4" fmla="*/ 20437 h 325372"/>
                <a:gd name="connsiteX5" fmla="*/ 243667 w 322586"/>
                <a:gd name="connsiteY5" fmla="*/ 30096 h 325372"/>
                <a:gd name="connsiteX6" fmla="*/ 234008 w 322586"/>
                <a:gd name="connsiteY6" fmla="*/ 33058 h 325372"/>
                <a:gd name="connsiteX7" fmla="*/ 233742 w 322586"/>
                <a:gd name="connsiteY7" fmla="*/ 32915 h 325372"/>
                <a:gd name="connsiteX8" fmla="*/ 55720 w 322586"/>
                <a:gd name="connsiteY8" fmla="*/ 57013 h 325372"/>
                <a:gd name="connsiteX9" fmla="*/ 57691 w 322586"/>
                <a:gd name="connsiteY9" fmla="*/ 265792 h 325372"/>
                <a:gd name="connsiteX10" fmla="*/ 266470 w 322586"/>
                <a:gd name="connsiteY10" fmla="*/ 263830 h 325372"/>
                <a:gd name="connsiteX11" fmla="*/ 289082 w 322586"/>
                <a:gd name="connsiteY11" fmla="*/ 86827 h 325372"/>
                <a:gd name="connsiteX12" fmla="*/ 291016 w 322586"/>
                <a:gd name="connsiteY12" fmla="*/ 76911 h 325372"/>
                <a:gd name="connsiteX13" fmla="*/ 300931 w 322586"/>
                <a:gd name="connsiteY13" fmla="*/ 78845 h 325372"/>
                <a:gd name="connsiteX14" fmla="*/ 301369 w 322586"/>
                <a:gd name="connsiteY14" fmla="*/ 79587 h 325372"/>
                <a:gd name="connsiteX15" fmla="*/ 238504 w 322586"/>
                <a:gd name="connsiteY15" fmla="*/ 303844 h 325372"/>
                <a:gd name="connsiteX16" fmla="*/ 160304 w 322586"/>
                <a:gd name="connsiteY16" fmla="*/ 324952 h 325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22586" h="325372">
                  <a:moveTo>
                    <a:pt x="160304" y="325237"/>
                  </a:moveTo>
                  <a:cubicBezTo>
                    <a:pt x="152779" y="325275"/>
                    <a:pt x="145274" y="324761"/>
                    <a:pt x="137825" y="323713"/>
                  </a:cubicBezTo>
                  <a:cubicBezTo>
                    <a:pt x="48261" y="309112"/>
                    <a:pt x="-12499" y="224663"/>
                    <a:pt x="2103" y="135109"/>
                  </a:cubicBezTo>
                  <a:cubicBezTo>
                    <a:pt x="7485" y="102114"/>
                    <a:pt x="22801" y="71548"/>
                    <a:pt x="46004" y="47488"/>
                  </a:cubicBezTo>
                  <a:cubicBezTo>
                    <a:pt x="97620" y="-3899"/>
                    <a:pt x="177020" y="-14939"/>
                    <a:pt x="240695" y="20437"/>
                  </a:cubicBezTo>
                  <a:cubicBezTo>
                    <a:pt x="244181" y="22285"/>
                    <a:pt x="245505" y="26609"/>
                    <a:pt x="243667" y="30096"/>
                  </a:cubicBezTo>
                  <a:cubicBezTo>
                    <a:pt x="241819" y="33582"/>
                    <a:pt x="237495" y="34906"/>
                    <a:pt x="234008" y="33058"/>
                  </a:cubicBezTo>
                  <a:cubicBezTo>
                    <a:pt x="233913" y="33010"/>
                    <a:pt x="233828" y="32963"/>
                    <a:pt x="233742" y="32915"/>
                  </a:cubicBezTo>
                  <a:cubicBezTo>
                    <a:pt x="175677" y="301"/>
                    <a:pt x="103030" y="10141"/>
                    <a:pt x="55720" y="57013"/>
                  </a:cubicBezTo>
                  <a:cubicBezTo>
                    <a:pt x="-1392" y="115211"/>
                    <a:pt x="-507" y="208689"/>
                    <a:pt x="57691" y="265792"/>
                  </a:cubicBezTo>
                  <a:cubicBezTo>
                    <a:pt x="115889" y="322904"/>
                    <a:pt x="209358" y="322027"/>
                    <a:pt x="266470" y="263830"/>
                  </a:cubicBezTo>
                  <a:cubicBezTo>
                    <a:pt x="312847" y="216567"/>
                    <a:pt x="322086" y="144224"/>
                    <a:pt x="289082" y="86827"/>
                  </a:cubicBezTo>
                  <a:cubicBezTo>
                    <a:pt x="286872" y="83559"/>
                    <a:pt x="287739" y="79111"/>
                    <a:pt x="291016" y="76911"/>
                  </a:cubicBezTo>
                  <a:cubicBezTo>
                    <a:pt x="294283" y="74701"/>
                    <a:pt x="298721" y="75568"/>
                    <a:pt x="300931" y="78845"/>
                  </a:cubicBezTo>
                  <a:cubicBezTo>
                    <a:pt x="301093" y="79083"/>
                    <a:pt x="301236" y="79330"/>
                    <a:pt x="301369" y="79587"/>
                  </a:cubicBezTo>
                  <a:cubicBezTo>
                    <a:pt x="345937" y="158874"/>
                    <a:pt x="317791" y="259276"/>
                    <a:pt x="238504" y="303844"/>
                  </a:cubicBezTo>
                  <a:cubicBezTo>
                    <a:pt x="214597" y="317284"/>
                    <a:pt x="187717" y="324532"/>
                    <a:pt x="160304" y="32495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444" name="Freeform: Shape 443">
              <a:extLst>
                <a:ext uri="{FF2B5EF4-FFF2-40B4-BE49-F238E27FC236}">
                  <a16:creationId xmlns:a16="http://schemas.microsoft.com/office/drawing/2014/main" id="{42E2550C-1DF7-DE20-E14C-BAF8A758E87A}"/>
                </a:ext>
              </a:extLst>
            </p:cNvPr>
            <p:cNvSpPr/>
            <p:nvPr/>
          </p:nvSpPr>
          <p:spPr>
            <a:xfrm>
              <a:off x="4611097" y="2382361"/>
              <a:ext cx="167169" cy="166879"/>
            </a:xfrm>
            <a:custGeom>
              <a:avLst/>
              <a:gdLst>
                <a:gd name="connsiteX0" fmla="*/ 83739 w 167169"/>
                <a:gd name="connsiteY0" fmla="*/ 166745 h 166879"/>
                <a:gd name="connsiteX1" fmla="*/ -62 w 167169"/>
                <a:gd name="connsiteY1" fmla="*/ 83668 h 166879"/>
                <a:gd name="connsiteX2" fmla="*/ 83015 w 167169"/>
                <a:gd name="connsiteY2" fmla="*/ -133 h 166879"/>
                <a:gd name="connsiteX3" fmla="*/ 103932 w 167169"/>
                <a:gd name="connsiteY3" fmla="*/ 2439 h 166879"/>
                <a:gd name="connsiteX4" fmla="*/ 109085 w 167169"/>
                <a:gd name="connsiteY4" fmla="*/ 10974 h 166879"/>
                <a:gd name="connsiteX5" fmla="*/ 109075 w 167169"/>
                <a:gd name="connsiteY5" fmla="*/ 11012 h 166879"/>
                <a:gd name="connsiteX6" fmla="*/ 100446 w 167169"/>
                <a:gd name="connsiteY6" fmla="*/ 16260 h 166879"/>
                <a:gd name="connsiteX7" fmla="*/ 100408 w 167169"/>
                <a:gd name="connsiteY7" fmla="*/ 16250 h 166879"/>
                <a:gd name="connsiteX8" fmla="*/ 16778 w 167169"/>
                <a:gd name="connsiteY8" fmla="*/ 66695 h 166879"/>
                <a:gd name="connsiteX9" fmla="*/ 67222 w 167169"/>
                <a:gd name="connsiteY9" fmla="*/ 150315 h 166879"/>
                <a:gd name="connsiteX10" fmla="*/ 150852 w 167169"/>
                <a:gd name="connsiteY10" fmla="*/ 99880 h 166879"/>
                <a:gd name="connsiteX11" fmla="*/ 151462 w 167169"/>
                <a:gd name="connsiteY11" fmla="*/ 69400 h 166879"/>
                <a:gd name="connsiteX12" fmla="*/ 156091 w 167169"/>
                <a:gd name="connsiteY12" fmla="*/ 60418 h 166879"/>
                <a:gd name="connsiteX13" fmla="*/ 165073 w 167169"/>
                <a:gd name="connsiteY13" fmla="*/ 65057 h 166879"/>
                <a:gd name="connsiteX14" fmla="*/ 165368 w 167169"/>
                <a:gd name="connsiteY14" fmla="*/ 66447 h 166879"/>
                <a:gd name="connsiteX15" fmla="*/ 100512 w 167169"/>
                <a:gd name="connsiteY15" fmla="*/ 165021 h 166879"/>
                <a:gd name="connsiteX16" fmla="*/ 83739 w 167169"/>
                <a:gd name="connsiteY16" fmla="*/ 166745 h 166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67169" h="166879">
                  <a:moveTo>
                    <a:pt x="83739" y="166745"/>
                  </a:moveTo>
                  <a:cubicBezTo>
                    <a:pt x="37657" y="166945"/>
                    <a:pt x="138" y="129750"/>
                    <a:pt x="-62" y="83668"/>
                  </a:cubicBezTo>
                  <a:cubicBezTo>
                    <a:pt x="-262" y="37586"/>
                    <a:pt x="36933" y="67"/>
                    <a:pt x="83015" y="-133"/>
                  </a:cubicBezTo>
                  <a:cubicBezTo>
                    <a:pt x="90073" y="-161"/>
                    <a:pt x="97093" y="706"/>
                    <a:pt x="103932" y="2439"/>
                  </a:cubicBezTo>
                  <a:cubicBezTo>
                    <a:pt x="107713" y="3373"/>
                    <a:pt x="110018" y="7192"/>
                    <a:pt x="109085" y="10974"/>
                  </a:cubicBezTo>
                  <a:cubicBezTo>
                    <a:pt x="109085" y="10983"/>
                    <a:pt x="109075" y="11002"/>
                    <a:pt x="109075" y="11012"/>
                  </a:cubicBezTo>
                  <a:cubicBezTo>
                    <a:pt x="108142" y="14841"/>
                    <a:pt x="104275" y="17193"/>
                    <a:pt x="100446" y="16260"/>
                  </a:cubicBezTo>
                  <a:cubicBezTo>
                    <a:pt x="100427" y="16260"/>
                    <a:pt x="100417" y="16250"/>
                    <a:pt x="100408" y="16250"/>
                  </a:cubicBezTo>
                  <a:cubicBezTo>
                    <a:pt x="63384" y="7087"/>
                    <a:pt x="25941" y="29671"/>
                    <a:pt x="16778" y="66695"/>
                  </a:cubicBezTo>
                  <a:cubicBezTo>
                    <a:pt x="7615" y="103709"/>
                    <a:pt x="30199" y="141152"/>
                    <a:pt x="67222" y="150315"/>
                  </a:cubicBezTo>
                  <a:cubicBezTo>
                    <a:pt x="104246" y="159478"/>
                    <a:pt x="141689" y="136894"/>
                    <a:pt x="150852" y="99880"/>
                  </a:cubicBezTo>
                  <a:cubicBezTo>
                    <a:pt x="153319" y="89888"/>
                    <a:pt x="153529" y="79477"/>
                    <a:pt x="151462" y="69400"/>
                  </a:cubicBezTo>
                  <a:cubicBezTo>
                    <a:pt x="150261" y="65637"/>
                    <a:pt x="152338" y="61618"/>
                    <a:pt x="156091" y="60418"/>
                  </a:cubicBezTo>
                  <a:cubicBezTo>
                    <a:pt x="159853" y="59227"/>
                    <a:pt x="163873" y="61294"/>
                    <a:pt x="165073" y="65057"/>
                  </a:cubicBezTo>
                  <a:cubicBezTo>
                    <a:pt x="165216" y="65504"/>
                    <a:pt x="165320" y="65971"/>
                    <a:pt x="165368" y="66447"/>
                  </a:cubicBezTo>
                  <a:cubicBezTo>
                    <a:pt x="174683" y="111577"/>
                    <a:pt x="145642" y="155715"/>
                    <a:pt x="100512" y="165021"/>
                  </a:cubicBezTo>
                  <a:cubicBezTo>
                    <a:pt x="94988" y="166164"/>
                    <a:pt x="89368" y="166736"/>
                    <a:pt x="83739" y="1667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445" name="Freeform: Shape 444">
              <a:extLst>
                <a:ext uri="{FF2B5EF4-FFF2-40B4-BE49-F238E27FC236}">
                  <a16:creationId xmlns:a16="http://schemas.microsoft.com/office/drawing/2014/main" id="{8B95746F-4D22-DF7D-B45A-5D273F899ABA}"/>
                </a:ext>
              </a:extLst>
            </p:cNvPr>
            <p:cNvSpPr/>
            <p:nvPr/>
          </p:nvSpPr>
          <p:spPr>
            <a:xfrm>
              <a:off x="4688145" y="2330555"/>
              <a:ext cx="140827" cy="143627"/>
            </a:xfrm>
            <a:custGeom>
              <a:avLst/>
              <a:gdLst>
                <a:gd name="connsiteX0" fmla="*/ 6976 w 140827"/>
                <a:gd name="connsiteY0" fmla="*/ 143494 h 143627"/>
                <a:gd name="connsiteX1" fmla="*/ 2023 w 140827"/>
                <a:gd name="connsiteY1" fmla="*/ 141399 h 143627"/>
                <a:gd name="connsiteX2" fmla="*/ 2023 w 140827"/>
                <a:gd name="connsiteY2" fmla="*/ 131302 h 143627"/>
                <a:gd name="connsiteX3" fmla="*/ 128610 w 140827"/>
                <a:gd name="connsiteY3" fmla="*/ 1953 h 143627"/>
                <a:gd name="connsiteX4" fmla="*/ 138707 w 140827"/>
                <a:gd name="connsiteY4" fmla="*/ 1953 h 143627"/>
                <a:gd name="connsiteX5" fmla="*/ 138707 w 140827"/>
                <a:gd name="connsiteY5" fmla="*/ 12144 h 143627"/>
                <a:gd name="connsiteX6" fmla="*/ 12215 w 140827"/>
                <a:gd name="connsiteY6" fmla="*/ 141303 h 143627"/>
                <a:gd name="connsiteX7" fmla="*/ 6976 w 140827"/>
                <a:gd name="connsiteY7" fmla="*/ 143494 h 1436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0827" h="143627">
                  <a:moveTo>
                    <a:pt x="6976" y="143494"/>
                  </a:moveTo>
                  <a:cubicBezTo>
                    <a:pt x="5109" y="143504"/>
                    <a:pt x="3319" y="142742"/>
                    <a:pt x="2023" y="141399"/>
                  </a:cubicBezTo>
                  <a:cubicBezTo>
                    <a:pt x="-758" y="138608"/>
                    <a:pt x="-758" y="134093"/>
                    <a:pt x="2023" y="131302"/>
                  </a:cubicBezTo>
                  <a:lnTo>
                    <a:pt x="128610" y="1953"/>
                  </a:lnTo>
                  <a:cubicBezTo>
                    <a:pt x="131401" y="-829"/>
                    <a:pt x="135916" y="-829"/>
                    <a:pt x="138707" y="1953"/>
                  </a:cubicBezTo>
                  <a:cubicBezTo>
                    <a:pt x="141450" y="4791"/>
                    <a:pt x="141450" y="9306"/>
                    <a:pt x="138707" y="12144"/>
                  </a:cubicBezTo>
                  <a:lnTo>
                    <a:pt x="12215" y="141303"/>
                  </a:lnTo>
                  <a:cubicBezTo>
                    <a:pt x="10843" y="142713"/>
                    <a:pt x="8948" y="143504"/>
                    <a:pt x="6976" y="14349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446" name="Freeform: Shape 445">
              <a:extLst>
                <a:ext uri="{FF2B5EF4-FFF2-40B4-BE49-F238E27FC236}">
                  <a16:creationId xmlns:a16="http://schemas.microsoft.com/office/drawing/2014/main" id="{5848B529-4C08-DC6E-7045-DB13C123D9C8}"/>
                </a:ext>
              </a:extLst>
            </p:cNvPr>
            <p:cNvSpPr/>
            <p:nvPr/>
          </p:nvSpPr>
          <p:spPr>
            <a:xfrm>
              <a:off x="4815008" y="2152422"/>
              <a:ext cx="194447" cy="196221"/>
            </a:xfrm>
            <a:custGeom>
              <a:avLst/>
              <a:gdLst>
                <a:gd name="connsiteX0" fmla="*/ 77757 w 194447"/>
                <a:gd name="connsiteY0" fmla="*/ 196088 h 196221"/>
                <a:gd name="connsiteX1" fmla="*/ 77757 w 194447"/>
                <a:gd name="connsiteY1" fmla="*/ 196088 h 196221"/>
                <a:gd name="connsiteX2" fmla="*/ 6700 w 194447"/>
                <a:gd name="connsiteY2" fmla="*/ 192183 h 196221"/>
                <a:gd name="connsiteX3" fmla="*/ -63 w 194447"/>
                <a:gd name="connsiteY3" fmla="*/ 185039 h 196221"/>
                <a:gd name="connsiteX4" fmla="*/ -63 w 194447"/>
                <a:gd name="connsiteY4" fmla="*/ 112649 h 196221"/>
                <a:gd name="connsiteX5" fmla="*/ 1937 w 194447"/>
                <a:gd name="connsiteY5" fmla="*/ 107791 h 196221"/>
                <a:gd name="connsiteX6" fmla="*/ 102236 w 194447"/>
                <a:gd name="connsiteY6" fmla="*/ 2064 h 196221"/>
                <a:gd name="connsiteX7" fmla="*/ 110141 w 194447"/>
                <a:gd name="connsiteY7" fmla="*/ 349 h 196221"/>
                <a:gd name="connsiteX8" fmla="*/ 114618 w 194447"/>
                <a:gd name="connsiteY8" fmla="*/ 7017 h 196221"/>
                <a:gd name="connsiteX9" fmla="*/ 114618 w 194447"/>
                <a:gd name="connsiteY9" fmla="*/ 80836 h 196221"/>
                <a:gd name="connsiteX10" fmla="*/ 187675 w 194447"/>
                <a:gd name="connsiteY10" fmla="*/ 85693 h 196221"/>
                <a:gd name="connsiteX11" fmla="*/ 194371 w 194447"/>
                <a:gd name="connsiteY11" fmla="*/ 93256 h 196221"/>
                <a:gd name="connsiteX12" fmla="*/ 191866 w 194447"/>
                <a:gd name="connsiteY12" fmla="*/ 98266 h 196221"/>
                <a:gd name="connsiteX13" fmla="*/ 82519 w 194447"/>
                <a:gd name="connsiteY13" fmla="*/ 194278 h 196221"/>
                <a:gd name="connsiteX14" fmla="*/ 77757 w 194447"/>
                <a:gd name="connsiteY14" fmla="*/ 196088 h 196221"/>
                <a:gd name="connsiteX15" fmla="*/ 13844 w 194447"/>
                <a:gd name="connsiteY15" fmla="*/ 178276 h 196221"/>
                <a:gd name="connsiteX16" fmla="*/ 75185 w 194447"/>
                <a:gd name="connsiteY16" fmla="*/ 181705 h 196221"/>
                <a:gd name="connsiteX17" fmla="*/ 169196 w 194447"/>
                <a:gd name="connsiteY17" fmla="*/ 98742 h 196221"/>
                <a:gd name="connsiteX18" fmla="*/ 106617 w 194447"/>
                <a:gd name="connsiteY18" fmla="*/ 94552 h 196221"/>
                <a:gd name="connsiteX19" fmla="*/ 99950 w 194447"/>
                <a:gd name="connsiteY19" fmla="*/ 87408 h 196221"/>
                <a:gd name="connsiteX20" fmla="*/ 99950 w 194447"/>
                <a:gd name="connsiteY20" fmla="*/ 24828 h 196221"/>
                <a:gd name="connsiteX21" fmla="*/ 14225 w 194447"/>
                <a:gd name="connsiteY21" fmla="*/ 115411 h 1962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94447" h="196221">
                  <a:moveTo>
                    <a:pt x="77757" y="196088"/>
                  </a:moveTo>
                  <a:lnTo>
                    <a:pt x="77757" y="196088"/>
                  </a:lnTo>
                  <a:lnTo>
                    <a:pt x="6700" y="192183"/>
                  </a:lnTo>
                  <a:cubicBezTo>
                    <a:pt x="2928" y="191935"/>
                    <a:pt x="-25" y="188820"/>
                    <a:pt x="-63" y="185039"/>
                  </a:cubicBezTo>
                  <a:lnTo>
                    <a:pt x="-63" y="112649"/>
                  </a:lnTo>
                  <a:cubicBezTo>
                    <a:pt x="-34" y="110830"/>
                    <a:pt x="680" y="109096"/>
                    <a:pt x="1937" y="107791"/>
                  </a:cubicBezTo>
                  <a:lnTo>
                    <a:pt x="102236" y="2064"/>
                  </a:lnTo>
                  <a:cubicBezTo>
                    <a:pt x="104303" y="-22"/>
                    <a:pt x="107398" y="-689"/>
                    <a:pt x="110141" y="349"/>
                  </a:cubicBezTo>
                  <a:cubicBezTo>
                    <a:pt x="112847" y="1464"/>
                    <a:pt x="114609" y="4093"/>
                    <a:pt x="114618" y="7017"/>
                  </a:cubicBezTo>
                  <a:lnTo>
                    <a:pt x="114618" y="80836"/>
                  </a:lnTo>
                  <a:lnTo>
                    <a:pt x="187675" y="85693"/>
                  </a:lnTo>
                  <a:cubicBezTo>
                    <a:pt x="191609" y="85931"/>
                    <a:pt x="194609" y="89322"/>
                    <a:pt x="194371" y="93256"/>
                  </a:cubicBezTo>
                  <a:cubicBezTo>
                    <a:pt x="194247" y="95199"/>
                    <a:pt x="193342" y="97009"/>
                    <a:pt x="191866" y="98266"/>
                  </a:cubicBezTo>
                  <a:lnTo>
                    <a:pt x="82519" y="194278"/>
                  </a:lnTo>
                  <a:cubicBezTo>
                    <a:pt x="81214" y="195459"/>
                    <a:pt x="79519" y="196107"/>
                    <a:pt x="77757" y="196088"/>
                  </a:cubicBezTo>
                  <a:close/>
                  <a:moveTo>
                    <a:pt x="13844" y="178276"/>
                  </a:moveTo>
                  <a:lnTo>
                    <a:pt x="75185" y="181705"/>
                  </a:lnTo>
                  <a:lnTo>
                    <a:pt x="169196" y="98742"/>
                  </a:lnTo>
                  <a:lnTo>
                    <a:pt x="106617" y="94552"/>
                  </a:lnTo>
                  <a:cubicBezTo>
                    <a:pt x="102855" y="94304"/>
                    <a:pt x="99940" y="91170"/>
                    <a:pt x="99950" y="87408"/>
                  </a:cubicBezTo>
                  <a:lnTo>
                    <a:pt x="99950" y="24828"/>
                  </a:lnTo>
                  <a:lnTo>
                    <a:pt x="14225" y="11541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</p:grpSp>
      <p:grpSp>
        <p:nvGrpSpPr>
          <p:cNvPr id="447" name="Group 446">
            <a:extLst>
              <a:ext uri="{FF2B5EF4-FFF2-40B4-BE49-F238E27FC236}">
                <a16:creationId xmlns:a16="http://schemas.microsoft.com/office/drawing/2014/main" id="{6C3C980E-547C-6373-4B62-737F12E3C9A0}"/>
              </a:ext>
            </a:extLst>
          </p:cNvPr>
          <p:cNvGrpSpPr/>
          <p:nvPr/>
        </p:nvGrpSpPr>
        <p:grpSpPr>
          <a:xfrm>
            <a:off x="14126750" y="4318036"/>
            <a:ext cx="896745" cy="893362"/>
            <a:chOff x="10475625" y="3812013"/>
            <a:chExt cx="896745" cy="893362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448" name="Freeform: Shape 447">
              <a:extLst>
                <a:ext uri="{FF2B5EF4-FFF2-40B4-BE49-F238E27FC236}">
                  <a16:creationId xmlns:a16="http://schemas.microsoft.com/office/drawing/2014/main" id="{9B4E12B4-3389-4F90-1AD8-F5576C9A6498}"/>
                </a:ext>
              </a:extLst>
            </p:cNvPr>
            <p:cNvSpPr/>
            <p:nvPr/>
          </p:nvSpPr>
          <p:spPr>
            <a:xfrm>
              <a:off x="10475625" y="4031393"/>
              <a:ext cx="390142" cy="673982"/>
            </a:xfrm>
            <a:custGeom>
              <a:avLst/>
              <a:gdLst>
                <a:gd name="connsiteX0" fmla="*/ 158814 w 241553"/>
                <a:gd name="connsiteY0" fmla="*/ 417157 h 417290"/>
                <a:gd name="connsiteX1" fmla="*/ 145193 w 241553"/>
                <a:gd name="connsiteY1" fmla="*/ 417157 h 417290"/>
                <a:gd name="connsiteX2" fmla="*/ 120904 w 241553"/>
                <a:gd name="connsiteY2" fmla="*/ 405727 h 417290"/>
                <a:gd name="connsiteX3" fmla="*/ 96616 w 241553"/>
                <a:gd name="connsiteY3" fmla="*/ 417157 h 417290"/>
                <a:gd name="connsiteX4" fmla="*/ 82995 w 241553"/>
                <a:gd name="connsiteY4" fmla="*/ 417157 h 417290"/>
                <a:gd name="connsiteX5" fmla="*/ 51562 w 241553"/>
                <a:gd name="connsiteY5" fmla="*/ 385724 h 417290"/>
                <a:gd name="connsiteX6" fmla="*/ 51562 w 241553"/>
                <a:gd name="connsiteY6" fmla="*/ 246278 h 417290"/>
                <a:gd name="connsiteX7" fmla="*/ 34418 w 241553"/>
                <a:gd name="connsiteY7" fmla="*/ 251422 h 417290"/>
                <a:gd name="connsiteX8" fmla="*/ 31370 w 241553"/>
                <a:gd name="connsiteY8" fmla="*/ 251422 h 417290"/>
                <a:gd name="connsiteX9" fmla="*/ -63 w 241553"/>
                <a:gd name="connsiteY9" fmla="*/ 219989 h 417290"/>
                <a:gd name="connsiteX10" fmla="*/ -63 w 241553"/>
                <a:gd name="connsiteY10" fmla="*/ 75971 h 417290"/>
                <a:gd name="connsiteX11" fmla="*/ -63 w 241553"/>
                <a:gd name="connsiteY11" fmla="*/ 67304 h 417290"/>
                <a:gd name="connsiteX12" fmla="*/ 61469 w 241553"/>
                <a:gd name="connsiteY12" fmla="*/ -133 h 417290"/>
                <a:gd name="connsiteX13" fmla="*/ 179960 w 241553"/>
                <a:gd name="connsiteY13" fmla="*/ -133 h 417290"/>
                <a:gd name="connsiteX14" fmla="*/ 241491 w 241553"/>
                <a:gd name="connsiteY14" fmla="*/ 67208 h 417290"/>
                <a:gd name="connsiteX15" fmla="*/ 241491 w 241553"/>
                <a:gd name="connsiteY15" fmla="*/ 67208 h 417290"/>
                <a:gd name="connsiteX16" fmla="*/ 241491 w 241553"/>
                <a:gd name="connsiteY16" fmla="*/ 75876 h 417290"/>
                <a:gd name="connsiteX17" fmla="*/ 241491 w 241553"/>
                <a:gd name="connsiteY17" fmla="*/ 75876 h 417290"/>
                <a:gd name="connsiteX18" fmla="*/ 241491 w 241553"/>
                <a:gd name="connsiteY18" fmla="*/ 219894 h 417290"/>
                <a:gd name="connsiteX19" fmla="*/ 210059 w 241553"/>
                <a:gd name="connsiteY19" fmla="*/ 251327 h 417290"/>
                <a:gd name="connsiteX20" fmla="*/ 207011 w 241553"/>
                <a:gd name="connsiteY20" fmla="*/ 251327 h 417290"/>
                <a:gd name="connsiteX21" fmla="*/ 189866 w 241553"/>
                <a:gd name="connsiteY21" fmla="*/ 246183 h 417290"/>
                <a:gd name="connsiteX22" fmla="*/ 189866 w 241553"/>
                <a:gd name="connsiteY22" fmla="*/ 385629 h 417290"/>
                <a:gd name="connsiteX23" fmla="*/ 158814 w 241553"/>
                <a:gd name="connsiteY23" fmla="*/ 417157 h 417290"/>
                <a:gd name="connsiteX24" fmla="*/ 113761 w 241553"/>
                <a:gd name="connsiteY24" fmla="*/ 385724 h 417290"/>
                <a:gd name="connsiteX25" fmla="*/ 128048 w 241553"/>
                <a:gd name="connsiteY25" fmla="*/ 385724 h 417290"/>
                <a:gd name="connsiteX26" fmla="*/ 145193 w 241553"/>
                <a:gd name="connsiteY26" fmla="*/ 402869 h 417290"/>
                <a:gd name="connsiteX27" fmla="*/ 158814 w 241553"/>
                <a:gd name="connsiteY27" fmla="*/ 402869 h 417290"/>
                <a:gd name="connsiteX28" fmla="*/ 175959 w 241553"/>
                <a:gd name="connsiteY28" fmla="*/ 385724 h 417290"/>
                <a:gd name="connsiteX29" fmla="*/ 175959 w 241553"/>
                <a:gd name="connsiteY29" fmla="*/ 219989 h 417290"/>
                <a:gd name="connsiteX30" fmla="*/ 190246 w 241553"/>
                <a:gd name="connsiteY30" fmla="*/ 219989 h 417290"/>
                <a:gd name="connsiteX31" fmla="*/ 207392 w 241553"/>
                <a:gd name="connsiteY31" fmla="*/ 237134 h 417290"/>
                <a:gd name="connsiteX32" fmla="*/ 210440 w 241553"/>
                <a:gd name="connsiteY32" fmla="*/ 237134 h 417290"/>
                <a:gd name="connsiteX33" fmla="*/ 227585 w 241553"/>
                <a:gd name="connsiteY33" fmla="*/ 219989 h 417290"/>
                <a:gd name="connsiteX34" fmla="*/ 227585 w 241553"/>
                <a:gd name="connsiteY34" fmla="*/ 79972 h 417290"/>
                <a:gd name="connsiteX35" fmla="*/ 227585 w 241553"/>
                <a:gd name="connsiteY35" fmla="*/ 67685 h 417290"/>
                <a:gd name="connsiteX36" fmla="*/ 179960 w 241553"/>
                <a:gd name="connsiteY36" fmla="*/ 14154 h 417290"/>
                <a:gd name="connsiteX37" fmla="*/ 61659 w 241553"/>
                <a:gd name="connsiteY37" fmla="*/ 14154 h 417290"/>
                <a:gd name="connsiteX38" fmla="*/ 14034 w 241553"/>
                <a:gd name="connsiteY38" fmla="*/ 67685 h 417290"/>
                <a:gd name="connsiteX39" fmla="*/ 14034 w 241553"/>
                <a:gd name="connsiteY39" fmla="*/ 80067 h 417290"/>
                <a:gd name="connsiteX40" fmla="*/ 14034 w 241553"/>
                <a:gd name="connsiteY40" fmla="*/ 219989 h 417290"/>
                <a:gd name="connsiteX41" fmla="*/ 31179 w 241553"/>
                <a:gd name="connsiteY41" fmla="*/ 237134 h 417290"/>
                <a:gd name="connsiteX42" fmla="*/ 34227 w 241553"/>
                <a:gd name="connsiteY42" fmla="*/ 237134 h 417290"/>
                <a:gd name="connsiteX43" fmla="*/ 51372 w 241553"/>
                <a:gd name="connsiteY43" fmla="*/ 219989 h 417290"/>
                <a:gd name="connsiteX44" fmla="*/ 65660 w 241553"/>
                <a:gd name="connsiteY44" fmla="*/ 219989 h 417290"/>
                <a:gd name="connsiteX45" fmla="*/ 65660 w 241553"/>
                <a:gd name="connsiteY45" fmla="*/ 385724 h 417290"/>
                <a:gd name="connsiteX46" fmla="*/ 82804 w 241553"/>
                <a:gd name="connsiteY46" fmla="*/ 402869 h 417290"/>
                <a:gd name="connsiteX47" fmla="*/ 96425 w 241553"/>
                <a:gd name="connsiteY47" fmla="*/ 402869 h 417290"/>
                <a:gd name="connsiteX48" fmla="*/ 113761 w 241553"/>
                <a:gd name="connsiteY48" fmla="*/ 385915 h 417290"/>
                <a:gd name="connsiteX49" fmla="*/ 113761 w 241553"/>
                <a:gd name="connsiteY49" fmla="*/ 385724 h 417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241553" h="417290">
                  <a:moveTo>
                    <a:pt x="158814" y="417157"/>
                  </a:moveTo>
                  <a:lnTo>
                    <a:pt x="145193" y="417157"/>
                  </a:lnTo>
                  <a:cubicBezTo>
                    <a:pt x="135802" y="417157"/>
                    <a:pt x="126896" y="412966"/>
                    <a:pt x="120904" y="405727"/>
                  </a:cubicBezTo>
                  <a:cubicBezTo>
                    <a:pt x="114913" y="412966"/>
                    <a:pt x="106007" y="417157"/>
                    <a:pt x="96616" y="417157"/>
                  </a:cubicBezTo>
                  <a:lnTo>
                    <a:pt x="82995" y="417157"/>
                  </a:lnTo>
                  <a:cubicBezTo>
                    <a:pt x="65631" y="417157"/>
                    <a:pt x="51562" y="403088"/>
                    <a:pt x="51562" y="385724"/>
                  </a:cubicBezTo>
                  <a:lnTo>
                    <a:pt x="51562" y="246278"/>
                  </a:lnTo>
                  <a:cubicBezTo>
                    <a:pt x="46467" y="249622"/>
                    <a:pt x="40514" y="251412"/>
                    <a:pt x="34418" y="251422"/>
                  </a:cubicBezTo>
                  <a:lnTo>
                    <a:pt x="31370" y="251422"/>
                  </a:lnTo>
                  <a:cubicBezTo>
                    <a:pt x="14005" y="251422"/>
                    <a:pt x="-63" y="237354"/>
                    <a:pt x="-63" y="219989"/>
                  </a:cubicBezTo>
                  <a:lnTo>
                    <a:pt x="-63" y="75971"/>
                  </a:lnTo>
                  <a:cubicBezTo>
                    <a:pt x="-63" y="72352"/>
                    <a:pt x="-63" y="67494"/>
                    <a:pt x="-63" y="67304"/>
                  </a:cubicBezTo>
                  <a:cubicBezTo>
                    <a:pt x="985" y="35395"/>
                    <a:pt x="27560" y="-133"/>
                    <a:pt x="61469" y="-133"/>
                  </a:cubicBezTo>
                  <a:lnTo>
                    <a:pt x="179960" y="-133"/>
                  </a:lnTo>
                  <a:cubicBezTo>
                    <a:pt x="213869" y="-133"/>
                    <a:pt x="240443" y="35395"/>
                    <a:pt x="241491" y="67208"/>
                  </a:cubicBezTo>
                  <a:lnTo>
                    <a:pt x="241491" y="67208"/>
                  </a:lnTo>
                  <a:cubicBezTo>
                    <a:pt x="241491" y="67208"/>
                    <a:pt x="241491" y="72257"/>
                    <a:pt x="241491" y="75876"/>
                  </a:cubicBezTo>
                  <a:lnTo>
                    <a:pt x="241491" y="75876"/>
                  </a:lnTo>
                  <a:lnTo>
                    <a:pt x="241491" y="219894"/>
                  </a:lnTo>
                  <a:cubicBezTo>
                    <a:pt x="241491" y="237258"/>
                    <a:pt x="227423" y="251327"/>
                    <a:pt x="210059" y="251327"/>
                  </a:cubicBezTo>
                  <a:lnTo>
                    <a:pt x="207011" y="251327"/>
                  </a:lnTo>
                  <a:cubicBezTo>
                    <a:pt x="200915" y="251317"/>
                    <a:pt x="194962" y="249526"/>
                    <a:pt x="189866" y="246183"/>
                  </a:cubicBezTo>
                  <a:lnTo>
                    <a:pt x="189866" y="385629"/>
                  </a:lnTo>
                  <a:cubicBezTo>
                    <a:pt x="189923" y="402879"/>
                    <a:pt x="176064" y="416947"/>
                    <a:pt x="158814" y="417157"/>
                  </a:cubicBezTo>
                  <a:close/>
                  <a:moveTo>
                    <a:pt x="113761" y="385724"/>
                  </a:moveTo>
                  <a:lnTo>
                    <a:pt x="128048" y="385724"/>
                  </a:lnTo>
                  <a:cubicBezTo>
                    <a:pt x="128048" y="395192"/>
                    <a:pt x="135725" y="402869"/>
                    <a:pt x="145193" y="402869"/>
                  </a:cubicBezTo>
                  <a:lnTo>
                    <a:pt x="158814" y="402869"/>
                  </a:lnTo>
                  <a:cubicBezTo>
                    <a:pt x="168282" y="402869"/>
                    <a:pt x="175959" y="395192"/>
                    <a:pt x="175959" y="385724"/>
                  </a:cubicBezTo>
                  <a:lnTo>
                    <a:pt x="175959" y="219989"/>
                  </a:lnTo>
                  <a:lnTo>
                    <a:pt x="190246" y="219989"/>
                  </a:lnTo>
                  <a:cubicBezTo>
                    <a:pt x="190294" y="229438"/>
                    <a:pt x="197943" y="237087"/>
                    <a:pt x="207392" y="237134"/>
                  </a:cubicBezTo>
                  <a:lnTo>
                    <a:pt x="210440" y="237134"/>
                  </a:lnTo>
                  <a:cubicBezTo>
                    <a:pt x="219907" y="237134"/>
                    <a:pt x="227585" y="229457"/>
                    <a:pt x="227585" y="219989"/>
                  </a:cubicBezTo>
                  <a:lnTo>
                    <a:pt x="227585" y="79972"/>
                  </a:lnTo>
                  <a:cubicBezTo>
                    <a:pt x="227585" y="79400"/>
                    <a:pt x="227585" y="68542"/>
                    <a:pt x="227585" y="67685"/>
                  </a:cubicBezTo>
                  <a:cubicBezTo>
                    <a:pt x="226727" y="42920"/>
                    <a:pt x="205963" y="14154"/>
                    <a:pt x="179960" y="14154"/>
                  </a:cubicBezTo>
                  <a:lnTo>
                    <a:pt x="61659" y="14154"/>
                  </a:lnTo>
                  <a:cubicBezTo>
                    <a:pt x="36037" y="14154"/>
                    <a:pt x="15272" y="42729"/>
                    <a:pt x="14034" y="67685"/>
                  </a:cubicBezTo>
                  <a:cubicBezTo>
                    <a:pt x="14034" y="68256"/>
                    <a:pt x="14034" y="79210"/>
                    <a:pt x="14034" y="80067"/>
                  </a:cubicBezTo>
                  <a:lnTo>
                    <a:pt x="14034" y="219989"/>
                  </a:lnTo>
                  <a:cubicBezTo>
                    <a:pt x="14034" y="229457"/>
                    <a:pt x="21711" y="237134"/>
                    <a:pt x="31179" y="237134"/>
                  </a:cubicBezTo>
                  <a:lnTo>
                    <a:pt x="34227" y="237134"/>
                  </a:lnTo>
                  <a:cubicBezTo>
                    <a:pt x="43676" y="237087"/>
                    <a:pt x="51324" y="229438"/>
                    <a:pt x="51372" y="219989"/>
                  </a:cubicBezTo>
                  <a:lnTo>
                    <a:pt x="65660" y="219989"/>
                  </a:lnTo>
                  <a:lnTo>
                    <a:pt x="65660" y="385724"/>
                  </a:lnTo>
                  <a:cubicBezTo>
                    <a:pt x="65660" y="395192"/>
                    <a:pt x="73337" y="402869"/>
                    <a:pt x="82804" y="402869"/>
                  </a:cubicBezTo>
                  <a:lnTo>
                    <a:pt x="96425" y="402869"/>
                  </a:lnTo>
                  <a:cubicBezTo>
                    <a:pt x="105893" y="402974"/>
                    <a:pt x="113656" y="395383"/>
                    <a:pt x="113761" y="385915"/>
                  </a:cubicBezTo>
                  <a:cubicBezTo>
                    <a:pt x="113761" y="385848"/>
                    <a:pt x="113761" y="385791"/>
                    <a:pt x="113761" y="38572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grpSp>
          <p:nvGrpSpPr>
            <p:cNvPr id="449" name="Group 448">
              <a:extLst>
                <a:ext uri="{FF2B5EF4-FFF2-40B4-BE49-F238E27FC236}">
                  <a16:creationId xmlns:a16="http://schemas.microsoft.com/office/drawing/2014/main" id="{3D140E30-20CE-3046-EF03-A5E681FC8E08}"/>
                </a:ext>
              </a:extLst>
            </p:cNvPr>
            <p:cNvGrpSpPr/>
            <p:nvPr/>
          </p:nvGrpSpPr>
          <p:grpSpPr>
            <a:xfrm>
              <a:off x="10559008" y="3812013"/>
              <a:ext cx="813362" cy="842748"/>
              <a:chOff x="4505637" y="1279176"/>
              <a:chExt cx="503586" cy="521780"/>
            </a:xfrm>
            <a:grpFill/>
          </p:grpSpPr>
          <p:sp>
            <p:nvSpPr>
              <p:cNvPr id="450" name="Freeform: Shape 449">
                <a:extLst>
                  <a:ext uri="{FF2B5EF4-FFF2-40B4-BE49-F238E27FC236}">
                    <a16:creationId xmlns:a16="http://schemas.microsoft.com/office/drawing/2014/main" id="{062E2818-8562-17B5-3A62-72EA12A5B803}"/>
                  </a:ext>
                </a:extLst>
              </p:cNvPr>
              <p:cNvSpPr/>
              <p:nvPr/>
            </p:nvSpPr>
            <p:spPr>
              <a:xfrm>
                <a:off x="4661561" y="1331755"/>
                <a:ext cx="347662" cy="57150"/>
              </a:xfrm>
              <a:custGeom>
                <a:avLst/>
                <a:gdLst>
                  <a:gd name="connsiteX0" fmla="*/ 340265 w 347662"/>
                  <a:gd name="connsiteY0" fmla="*/ 57017 h 57150"/>
                  <a:gd name="connsiteX1" fmla="*/ 71089 w 347662"/>
                  <a:gd name="connsiteY1" fmla="*/ 57017 h 57150"/>
                  <a:gd name="connsiteX2" fmla="*/ 63945 w 347662"/>
                  <a:gd name="connsiteY2" fmla="*/ 49873 h 57150"/>
                  <a:gd name="connsiteX3" fmla="*/ 71089 w 347662"/>
                  <a:gd name="connsiteY3" fmla="*/ 42729 h 57150"/>
                  <a:gd name="connsiteX4" fmla="*/ 333121 w 347662"/>
                  <a:gd name="connsiteY4" fmla="*/ 42729 h 57150"/>
                  <a:gd name="connsiteX5" fmla="*/ 333121 w 347662"/>
                  <a:gd name="connsiteY5" fmla="*/ 14154 h 57150"/>
                  <a:gd name="connsiteX6" fmla="*/ 7081 w 347662"/>
                  <a:gd name="connsiteY6" fmla="*/ 14154 h 57150"/>
                  <a:gd name="connsiteX7" fmla="*/ -63 w 347662"/>
                  <a:gd name="connsiteY7" fmla="*/ 7010 h 57150"/>
                  <a:gd name="connsiteX8" fmla="*/ 7081 w 347662"/>
                  <a:gd name="connsiteY8" fmla="*/ -133 h 57150"/>
                  <a:gd name="connsiteX9" fmla="*/ 340456 w 347662"/>
                  <a:gd name="connsiteY9" fmla="*/ -133 h 57150"/>
                  <a:gd name="connsiteX10" fmla="*/ 347600 w 347662"/>
                  <a:gd name="connsiteY10" fmla="*/ 7010 h 57150"/>
                  <a:gd name="connsiteX11" fmla="*/ 347600 w 347662"/>
                  <a:gd name="connsiteY11" fmla="*/ 50064 h 57150"/>
                  <a:gd name="connsiteX12" fmla="*/ 340265 w 347662"/>
                  <a:gd name="connsiteY12" fmla="*/ 57017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47662" h="57150">
                    <a:moveTo>
                      <a:pt x="340265" y="57017"/>
                    </a:moveTo>
                    <a:lnTo>
                      <a:pt x="71089" y="57017"/>
                    </a:lnTo>
                    <a:cubicBezTo>
                      <a:pt x="67146" y="57017"/>
                      <a:pt x="63945" y="53816"/>
                      <a:pt x="63945" y="49873"/>
                    </a:cubicBezTo>
                    <a:cubicBezTo>
                      <a:pt x="63945" y="45930"/>
                      <a:pt x="67146" y="42729"/>
                      <a:pt x="71089" y="42729"/>
                    </a:cubicBezTo>
                    <a:lnTo>
                      <a:pt x="333121" y="42729"/>
                    </a:lnTo>
                    <a:lnTo>
                      <a:pt x="333121" y="14154"/>
                    </a:lnTo>
                    <a:lnTo>
                      <a:pt x="7081" y="14154"/>
                    </a:lnTo>
                    <a:cubicBezTo>
                      <a:pt x="3138" y="14154"/>
                      <a:pt x="-63" y="10954"/>
                      <a:pt x="-63" y="7010"/>
                    </a:cubicBezTo>
                    <a:cubicBezTo>
                      <a:pt x="-63" y="3067"/>
                      <a:pt x="3138" y="-133"/>
                      <a:pt x="7081" y="-133"/>
                    </a:cubicBezTo>
                    <a:lnTo>
                      <a:pt x="340456" y="-133"/>
                    </a:lnTo>
                    <a:cubicBezTo>
                      <a:pt x="344380" y="-86"/>
                      <a:pt x="347552" y="3086"/>
                      <a:pt x="347600" y="7010"/>
                    </a:cubicBezTo>
                    <a:lnTo>
                      <a:pt x="347600" y="50064"/>
                    </a:lnTo>
                    <a:cubicBezTo>
                      <a:pt x="347447" y="53988"/>
                      <a:pt x="344190" y="57074"/>
                      <a:pt x="340265" y="570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7198"/>
              </a:p>
            </p:txBody>
          </p:sp>
          <p:sp>
            <p:nvSpPr>
              <p:cNvPr id="451" name="Freeform: Shape 450">
                <a:extLst>
                  <a:ext uri="{FF2B5EF4-FFF2-40B4-BE49-F238E27FC236}">
                    <a16:creationId xmlns:a16="http://schemas.microsoft.com/office/drawing/2014/main" id="{80BB7638-9454-EA38-3437-9FFD7D2B0487}"/>
                  </a:ext>
                </a:extLst>
              </p:cNvPr>
              <p:cNvSpPr/>
              <p:nvPr/>
            </p:nvSpPr>
            <p:spPr>
              <a:xfrm>
                <a:off x="4656417" y="1374616"/>
                <a:ext cx="307752" cy="282513"/>
              </a:xfrm>
              <a:custGeom>
                <a:avLst/>
                <a:gdLst>
                  <a:gd name="connsiteX0" fmla="*/ 300546 w 307752"/>
                  <a:gd name="connsiteY0" fmla="*/ 282379 h 282513"/>
                  <a:gd name="connsiteX1" fmla="*/ 68231 w 307752"/>
                  <a:gd name="connsiteY1" fmla="*/ 282379 h 282513"/>
                  <a:gd name="connsiteX2" fmla="*/ 61087 w 307752"/>
                  <a:gd name="connsiteY2" fmla="*/ 275235 h 282513"/>
                  <a:gd name="connsiteX3" fmla="*/ 68231 w 307752"/>
                  <a:gd name="connsiteY3" fmla="*/ 268092 h 282513"/>
                  <a:gd name="connsiteX4" fmla="*/ 293402 w 307752"/>
                  <a:gd name="connsiteY4" fmla="*/ 268092 h 282513"/>
                  <a:gd name="connsiteX5" fmla="*/ 293402 w 307752"/>
                  <a:gd name="connsiteY5" fmla="*/ 14155 h 282513"/>
                  <a:gd name="connsiteX6" fmla="*/ 7081 w 307752"/>
                  <a:gd name="connsiteY6" fmla="*/ 14155 h 282513"/>
                  <a:gd name="connsiteX7" fmla="*/ -63 w 307752"/>
                  <a:gd name="connsiteY7" fmla="*/ 7011 h 282513"/>
                  <a:gd name="connsiteX8" fmla="*/ 7081 w 307752"/>
                  <a:gd name="connsiteY8" fmla="*/ -133 h 282513"/>
                  <a:gd name="connsiteX9" fmla="*/ 300546 w 307752"/>
                  <a:gd name="connsiteY9" fmla="*/ -133 h 282513"/>
                  <a:gd name="connsiteX10" fmla="*/ 307690 w 307752"/>
                  <a:gd name="connsiteY10" fmla="*/ 6821 h 282513"/>
                  <a:gd name="connsiteX11" fmla="*/ 307690 w 307752"/>
                  <a:gd name="connsiteY11" fmla="*/ 7011 h 282513"/>
                  <a:gd name="connsiteX12" fmla="*/ 307690 w 307752"/>
                  <a:gd name="connsiteY12" fmla="*/ 275712 h 282513"/>
                  <a:gd name="connsiteX13" fmla="*/ 300546 w 307752"/>
                  <a:gd name="connsiteY13" fmla="*/ 282379 h 282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07752" h="282513">
                    <a:moveTo>
                      <a:pt x="300546" y="282379"/>
                    </a:moveTo>
                    <a:lnTo>
                      <a:pt x="68231" y="282379"/>
                    </a:lnTo>
                    <a:cubicBezTo>
                      <a:pt x="64288" y="282379"/>
                      <a:pt x="61087" y="279179"/>
                      <a:pt x="61087" y="275235"/>
                    </a:cubicBezTo>
                    <a:cubicBezTo>
                      <a:pt x="61087" y="271292"/>
                      <a:pt x="64288" y="268092"/>
                      <a:pt x="68231" y="268092"/>
                    </a:cubicBezTo>
                    <a:lnTo>
                      <a:pt x="293402" y="268092"/>
                    </a:lnTo>
                    <a:lnTo>
                      <a:pt x="293402" y="14155"/>
                    </a:lnTo>
                    <a:lnTo>
                      <a:pt x="7081" y="14155"/>
                    </a:lnTo>
                    <a:cubicBezTo>
                      <a:pt x="3138" y="14155"/>
                      <a:pt x="-63" y="10955"/>
                      <a:pt x="-63" y="7011"/>
                    </a:cubicBezTo>
                    <a:cubicBezTo>
                      <a:pt x="-63" y="3068"/>
                      <a:pt x="3138" y="-133"/>
                      <a:pt x="7081" y="-133"/>
                    </a:cubicBezTo>
                    <a:lnTo>
                      <a:pt x="300546" y="-133"/>
                    </a:lnTo>
                    <a:cubicBezTo>
                      <a:pt x="304442" y="-190"/>
                      <a:pt x="307633" y="2925"/>
                      <a:pt x="307690" y="6821"/>
                    </a:cubicBezTo>
                    <a:cubicBezTo>
                      <a:pt x="307690" y="6887"/>
                      <a:pt x="307690" y="6945"/>
                      <a:pt x="307690" y="7011"/>
                    </a:cubicBezTo>
                    <a:lnTo>
                      <a:pt x="307690" y="275712"/>
                    </a:lnTo>
                    <a:cubicBezTo>
                      <a:pt x="307490" y="279493"/>
                      <a:pt x="304328" y="282436"/>
                      <a:pt x="300546" y="28237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7198"/>
              </a:p>
            </p:txBody>
          </p:sp>
          <p:sp>
            <p:nvSpPr>
              <p:cNvPr id="452" name="Freeform: Shape 451">
                <a:extLst>
                  <a:ext uri="{FF2B5EF4-FFF2-40B4-BE49-F238E27FC236}">
                    <a16:creationId xmlns:a16="http://schemas.microsoft.com/office/drawing/2014/main" id="{E14F202E-EEBF-511D-7010-221E1E5350CD}"/>
                  </a:ext>
                </a:extLst>
              </p:cNvPr>
              <p:cNvSpPr/>
              <p:nvPr/>
            </p:nvSpPr>
            <p:spPr>
              <a:xfrm>
                <a:off x="4717853" y="1642860"/>
                <a:ext cx="128521" cy="150479"/>
              </a:xfrm>
              <a:custGeom>
                <a:avLst/>
                <a:gdLst>
                  <a:gd name="connsiteX0" fmla="*/ 121000 w 128521"/>
                  <a:gd name="connsiteY0" fmla="*/ 150343 h 150479"/>
                  <a:gd name="connsiteX1" fmla="*/ 115571 w 128521"/>
                  <a:gd name="connsiteY1" fmla="*/ 147771 h 150479"/>
                  <a:gd name="connsiteX2" fmla="*/ 1557 w 128521"/>
                  <a:gd name="connsiteY2" fmla="*/ 11659 h 150479"/>
                  <a:gd name="connsiteX3" fmla="*/ 2414 w 128521"/>
                  <a:gd name="connsiteY3" fmla="*/ 1563 h 150479"/>
                  <a:gd name="connsiteX4" fmla="*/ 12482 w 128521"/>
                  <a:gd name="connsiteY4" fmla="*/ 2391 h 150479"/>
                  <a:gd name="connsiteX5" fmla="*/ 12510 w 128521"/>
                  <a:gd name="connsiteY5" fmla="*/ 2420 h 150479"/>
                  <a:gd name="connsiteX6" fmla="*/ 126810 w 128521"/>
                  <a:gd name="connsiteY6" fmla="*/ 138627 h 150479"/>
                  <a:gd name="connsiteX7" fmla="*/ 125953 w 128521"/>
                  <a:gd name="connsiteY7" fmla="*/ 148629 h 150479"/>
                  <a:gd name="connsiteX8" fmla="*/ 121000 w 128521"/>
                  <a:gd name="connsiteY8" fmla="*/ 150343 h 1504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8521" h="150479">
                    <a:moveTo>
                      <a:pt x="121000" y="150343"/>
                    </a:moveTo>
                    <a:cubicBezTo>
                      <a:pt x="118895" y="150343"/>
                      <a:pt x="116904" y="149400"/>
                      <a:pt x="115571" y="147771"/>
                    </a:cubicBezTo>
                    <a:lnTo>
                      <a:pt x="1557" y="11659"/>
                    </a:lnTo>
                    <a:cubicBezTo>
                      <a:pt x="-901" y="8602"/>
                      <a:pt x="-520" y="4153"/>
                      <a:pt x="2414" y="1563"/>
                    </a:cubicBezTo>
                    <a:cubicBezTo>
                      <a:pt x="5424" y="-990"/>
                      <a:pt x="9929" y="-619"/>
                      <a:pt x="12482" y="2391"/>
                    </a:cubicBezTo>
                    <a:cubicBezTo>
                      <a:pt x="12492" y="2401"/>
                      <a:pt x="12501" y="2410"/>
                      <a:pt x="12510" y="2420"/>
                    </a:cubicBezTo>
                    <a:lnTo>
                      <a:pt x="126810" y="138627"/>
                    </a:lnTo>
                    <a:cubicBezTo>
                      <a:pt x="129306" y="141637"/>
                      <a:pt x="128925" y="146095"/>
                      <a:pt x="125953" y="148629"/>
                    </a:cubicBezTo>
                    <a:cubicBezTo>
                      <a:pt x="124563" y="149781"/>
                      <a:pt x="122801" y="150391"/>
                      <a:pt x="121000" y="15034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7198"/>
              </a:p>
            </p:txBody>
          </p:sp>
          <p:sp>
            <p:nvSpPr>
              <p:cNvPr id="453" name="Freeform: Shape 452">
                <a:extLst>
                  <a:ext uri="{FF2B5EF4-FFF2-40B4-BE49-F238E27FC236}">
                    <a16:creationId xmlns:a16="http://schemas.microsoft.com/office/drawing/2014/main" id="{C5600C12-03C9-DEDC-3E4A-911E6D5BCDBF}"/>
                  </a:ext>
                </a:extLst>
              </p:cNvPr>
              <p:cNvSpPr/>
              <p:nvPr/>
            </p:nvSpPr>
            <p:spPr>
              <a:xfrm>
                <a:off x="4513447" y="1279176"/>
                <a:ext cx="123063" cy="123062"/>
              </a:xfrm>
              <a:custGeom>
                <a:avLst/>
                <a:gdLst>
                  <a:gd name="connsiteX0" fmla="*/ 61469 w 123063"/>
                  <a:gd name="connsiteY0" fmla="*/ 122930 h 123062"/>
                  <a:gd name="connsiteX1" fmla="*/ -63 w 123063"/>
                  <a:gd name="connsiteY1" fmla="*/ 61398 h 123062"/>
                  <a:gd name="connsiteX2" fmla="*/ 61469 w 123063"/>
                  <a:gd name="connsiteY2" fmla="*/ -133 h 123062"/>
                  <a:gd name="connsiteX3" fmla="*/ 123000 w 123063"/>
                  <a:gd name="connsiteY3" fmla="*/ 61398 h 123062"/>
                  <a:gd name="connsiteX4" fmla="*/ 123000 w 123063"/>
                  <a:gd name="connsiteY4" fmla="*/ 61493 h 123062"/>
                  <a:gd name="connsiteX5" fmla="*/ 61469 w 123063"/>
                  <a:gd name="connsiteY5" fmla="*/ 122930 h 123062"/>
                  <a:gd name="connsiteX6" fmla="*/ 61469 w 123063"/>
                  <a:gd name="connsiteY6" fmla="*/ 14250 h 123062"/>
                  <a:gd name="connsiteX7" fmla="*/ 13844 w 123063"/>
                  <a:gd name="connsiteY7" fmla="*/ 61875 h 123062"/>
                  <a:gd name="connsiteX8" fmla="*/ 61469 w 123063"/>
                  <a:gd name="connsiteY8" fmla="*/ 109500 h 123062"/>
                  <a:gd name="connsiteX9" fmla="*/ 109094 w 123063"/>
                  <a:gd name="connsiteY9" fmla="*/ 61875 h 123062"/>
                  <a:gd name="connsiteX10" fmla="*/ 61469 w 123063"/>
                  <a:gd name="connsiteY10" fmla="*/ 14345 h 123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3063" h="123062">
                    <a:moveTo>
                      <a:pt x="61469" y="122930"/>
                    </a:moveTo>
                    <a:cubicBezTo>
                      <a:pt x="27483" y="122930"/>
                      <a:pt x="-63" y="95383"/>
                      <a:pt x="-63" y="61398"/>
                    </a:cubicBezTo>
                    <a:cubicBezTo>
                      <a:pt x="-63" y="27413"/>
                      <a:pt x="27483" y="-133"/>
                      <a:pt x="61469" y="-133"/>
                    </a:cubicBezTo>
                    <a:cubicBezTo>
                      <a:pt x="95454" y="-133"/>
                      <a:pt x="123000" y="27413"/>
                      <a:pt x="123000" y="61398"/>
                    </a:cubicBezTo>
                    <a:cubicBezTo>
                      <a:pt x="123000" y="61427"/>
                      <a:pt x="123000" y="61465"/>
                      <a:pt x="123000" y="61493"/>
                    </a:cubicBezTo>
                    <a:cubicBezTo>
                      <a:pt x="122943" y="95441"/>
                      <a:pt x="95416" y="122930"/>
                      <a:pt x="61469" y="122930"/>
                    </a:cubicBezTo>
                    <a:close/>
                    <a:moveTo>
                      <a:pt x="61469" y="14250"/>
                    </a:moveTo>
                    <a:cubicBezTo>
                      <a:pt x="35170" y="14250"/>
                      <a:pt x="13844" y="35576"/>
                      <a:pt x="13844" y="61875"/>
                    </a:cubicBezTo>
                    <a:cubicBezTo>
                      <a:pt x="13844" y="88173"/>
                      <a:pt x="35170" y="109500"/>
                      <a:pt x="61469" y="109500"/>
                    </a:cubicBezTo>
                    <a:cubicBezTo>
                      <a:pt x="87767" y="109500"/>
                      <a:pt x="109094" y="88173"/>
                      <a:pt x="109094" y="61875"/>
                    </a:cubicBezTo>
                    <a:cubicBezTo>
                      <a:pt x="109037" y="35605"/>
                      <a:pt x="87739" y="14345"/>
                      <a:pt x="61469" y="1434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7198"/>
              </a:p>
            </p:txBody>
          </p:sp>
          <p:sp>
            <p:nvSpPr>
              <p:cNvPr id="454" name="Freeform: Shape 453">
                <a:extLst>
                  <a:ext uri="{FF2B5EF4-FFF2-40B4-BE49-F238E27FC236}">
                    <a16:creationId xmlns:a16="http://schemas.microsoft.com/office/drawing/2014/main" id="{EB8977C6-38C7-9DBF-EB89-AD7A224BBCEE}"/>
                  </a:ext>
                </a:extLst>
              </p:cNvPr>
              <p:cNvSpPr/>
              <p:nvPr/>
            </p:nvSpPr>
            <p:spPr>
              <a:xfrm>
                <a:off x="4505637" y="1493775"/>
                <a:ext cx="14287" cy="159639"/>
              </a:xfrm>
              <a:custGeom>
                <a:avLst/>
                <a:gdLst>
                  <a:gd name="connsiteX0" fmla="*/ 0 w 14287"/>
                  <a:gd name="connsiteY0" fmla="*/ 0 h 159639"/>
                  <a:gd name="connsiteX1" fmla="*/ 14287 w 14287"/>
                  <a:gd name="connsiteY1" fmla="*/ 0 h 159639"/>
                  <a:gd name="connsiteX2" fmla="*/ 14287 w 14287"/>
                  <a:gd name="connsiteY2" fmla="*/ 159639 h 159639"/>
                  <a:gd name="connsiteX3" fmla="*/ 0 w 14287"/>
                  <a:gd name="connsiteY3" fmla="*/ 159639 h 159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287" h="159639">
                    <a:moveTo>
                      <a:pt x="0" y="0"/>
                    </a:moveTo>
                    <a:lnTo>
                      <a:pt x="14287" y="0"/>
                    </a:lnTo>
                    <a:lnTo>
                      <a:pt x="14287" y="159639"/>
                    </a:lnTo>
                    <a:lnTo>
                      <a:pt x="0" y="15963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7198"/>
              </a:p>
            </p:txBody>
          </p:sp>
          <p:sp>
            <p:nvSpPr>
              <p:cNvPr id="455" name="Freeform: Shape 454">
                <a:extLst>
                  <a:ext uri="{FF2B5EF4-FFF2-40B4-BE49-F238E27FC236}">
                    <a16:creationId xmlns:a16="http://schemas.microsoft.com/office/drawing/2014/main" id="{1E78A03F-E067-4A4A-EEED-7D599F4FA2EB}"/>
                  </a:ext>
                </a:extLst>
              </p:cNvPr>
              <p:cNvSpPr/>
              <p:nvPr/>
            </p:nvSpPr>
            <p:spPr>
              <a:xfrm>
                <a:off x="4630319" y="1493775"/>
                <a:ext cx="14287" cy="159639"/>
              </a:xfrm>
              <a:custGeom>
                <a:avLst/>
                <a:gdLst>
                  <a:gd name="connsiteX0" fmla="*/ 0 w 14287"/>
                  <a:gd name="connsiteY0" fmla="*/ 0 h 159639"/>
                  <a:gd name="connsiteX1" fmla="*/ 14287 w 14287"/>
                  <a:gd name="connsiteY1" fmla="*/ 0 h 159639"/>
                  <a:gd name="connsiteX2" fmla="*/ 14287 w 14287"/>
                  <a:gd name="connsiteY2" fmla="*/ 159639 h 159639"/>
                  <a:gd name="connsiteX3" fmla="*/ 0 w 14287"/>
                  <a:gd name="connsiteY3" fmla="*/ 159639 h 159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287" h="159639">
                    <a:moveTo>
                      <a:pt x="0" y="0"/>
                    </a:moveTo>
                    <a:lnTo>
                      <a:pt x="14287" y="0"/>
                    </a:lnTo>
                    <a:lnTo>
                      <a:pt x="14287" y="159639"/>
                    </a:lnTo>
                    <a:lnTo>
                      <a:pt x="0" y="15963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7198"/>
              </a:p>
            </p:txBody>
          </p:sp>
          <p:sp>
            <p:nvSpPr>
              <p:cNvPr id="456" name="Freeform: Shape 455">
                <a:extLst>
                  <a:ext uri="{FF2B5EF4-FFF2-40B4-BE49-F238E27FC236}">
                    <a16:creationId xmlns:a16="http://schemas.microsoft.com/office/drawing/2014/main" id="{98B66CC3-6FAA-A06D-4682-4B9380D6D225}"/>
                  </a:ext>
                </a:extLst>
              </p:cNvPr>
              <p:cNvSpPr/>
              <p:nvPr/>
            </p:nvSpPr>
            <p:spPr>
              <a:xfrm>
                <a:off x="4567835" y="1623696"/>
                <a:ext cx="14287" cy="177260"/>
              </a:xfrm>
              <a:custGeom>
                <a:avLst/>
                <a:gdLst>
                  <a:gd name="connsiteX0" fmla="*/ 0 w 14287"/>
                  <a:gd name="connsiteY0" fmla="*/ 0 h 177260"/>
                  <a:gd name="connsiteX1" fmla="*/ 14287 w 14287"/>
                  <a:gd name="connsiteY1" fmla="*/ 0 h 177260"/>
                  <a:gd name="connsiteX2" fmla="*/ 14287 w 14287"/>
                  <a:gd name="connsiteY2" fmla="*/ 177260 h 177260"/>
                  <a:gd name="connsiteX3" fmla="*/ 0 w 14287"/>
                  <a:gd name="connsiteY3" fmla="*/ 177260 h 177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287" h="177260">
                    <a:moveTo>
                      <a:pt x="0" y="0"/>
                    </a:moveTo>
                    <a:lnTo>
                      <a:pt x="14287" y="0"/>
                    </a:lnTo>
                    <a:lnTo>
                      <a:pt x="14287" y="177260"/>
                    </a:lnTo>
                    <a:lnTo>
                      <a:pt x="0" y="17726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7198"/>
              </a:p>
            </p:txBody>
          </p:sp>
          <p:sp>
            <p:nvSpPr>
              <p:cNvPr id="457" name="Freeform: Shape 456">
                <a:extLst>
                  <a:ext uri="{FF2B5EF4-FFF2-40B4-BE49-F238E27FC236}">
                    <a16:creationId xmlns:a16="http://schemas.microsoft.com/office/drawing/2014/main" id="{E126E4EB-F79D-6E76-1788-2923ABA408C3}"/>
                  </a:ext>
                </a:extLst>
              </p:cNvPr>
              <p:cNvSpPr/>
              <p:nvPr/>
            </p:nvSpPr>
            <p:spPr>
              <a:xfrm>
                <a:off x="4867110" y="1487012"/>
                <a:ext cx="50387" cy="120967"/>
              </a:xfrm>
              <a:custGeom>
                <a:avLst/>
                <a:gdLst>
                  <a:gd name="connsiteX0" fmla="*/ 50324 w 50387"/>
                  <a:gd name="connsiteY0" fmla="*/ 120834 h 120967"/>
                  <a:gd name="connsiteX1" fmla="*/ -63 w 50387"/>
                  <a:gd name="connsiteY1" fmla="*/ 120834 h 120967"/>
                  <a:gd name="connsiteX2" fmla="*/ -63 w 50387"/>
                  <a:gd name="connsiteY2" fmla="*/ -133 h 120967"/>
                  <a:gd name="connsiteX3" fmla="*/ 50324 w 50387"/>
                  <a:gd name="connsiteY3" fmla="*/ -133 h 120967"/>
                  <a:gd name="connsiteX4" fmla="*/ 14225 w 50387"/>
                  <a:gd name="connsiteY4" fmla="*/ 106547 h 120967"/>
                  <a:gd name="connsiteX5" fmla="*/ 36037 w 50387"/>
                  <a:gd name="connsiteY5" fmla="*/ 106547 h 120967"/>
                  <a:gd name="connsiteX6" fmla="*/ 36037 w 50387"/>
                  <a:gd name="connsiteY6" fmla="*/ 14154 h 120967"/>
                  <a:gd name="connsiteX7" fmla="*/ 14225 w 50387"/>
                  <a:gd name="connsiteY7" fmla="*/ 14154 h 12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0387" h="120967">
                    <a:moveTo>
                      <a:pt x="50324" y="120834"/>
                    </a:moveTo>
                    <a:lnTo>
                      <a:pt x="-63" y="120834"/>
                    </a:lnTo>
                    <a:lnTo>
                      <a:pt x="-63" y="-133"/>
                    </a:lnTo>
                    <a:lnTo>
                      <a:pt x="50324" y="-133"/>
                    </a:lnTo>
                    <a:close/>
                    <a:moveTo>
                      <a:pt x="14225" y="106547"/>
                    </a:moveTo>
                    <a:lnTo>
                      <a:pt x="36037" y="106547"/>
                    </a:lnTo>
                    <a:lnTo>
                      <a:pt x="36037" y="14154"/>
                    </a:lnTo>
                    <a:lnTo>
                      <a:pt x="14225" y="1415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7198"/>
              </a:p>
            </p:txBody>
          </p:sp>
          <p:sp>
            <p:nvSpPr>
              <p:cNvPr id="458" name="Freeform: Shape 457">
                <a:extLst>
                  <a:ext uri="{FF2B5EF4-FFF2-40B4-BE49-F238E27FC236}">
                    <a16:creationId xmlns:a16="http://schemas.microsoft.com/office/drawing/2014/main" id="{E85CBFBA-0A1F-F28E-76B6-916D3D61D972}"/>
                  </a:ext>
                </a:extLst>
              </p:cNvPr>
              <p:cNvSpPr/>
              <p:nvPr/>
            </p:nvSpPr>
            <p:spPr>
              <a:xfrm>
                <a:off x="4801102" y="1524731"/>
                <a:ext cx="50387" cy="83248"/>
              </a:xfrm>
              <a:custGeom>
                <a:avLst/>
                <a:gdLst>
                  <a:gd name="connsiteX0" fmla="*/ 50324 w 50387"/>
                  <a:gd name="connsiteY0" fmla="*/ 83115 h 83248"/>
                  <a:gd name="connsiteX1" fmla="*/ -63 w 50387"/>
                  <a:gd name="connsiteY1" fmla="*/ 83115 h 83248"/>
                  <a:gd name="connsiteX2" fmla="*/ -63 w 50387"/>
                  <a:gd name="connsiteY2" fmla="*/ -133 h 83248"/>
                  <a:gd name="connsiteX3" fmla="*/ 50324 w 50387"/>
                  <a:gd name="connsiteY3" fmla="*/ -133 h 83248"/>
                  <a:gd name="connsiteX4" fmla="*/ 14225 w 50387"/>
                  <a:gd name="connsiteY4" fmla="*/ 68828 h 83248"/>
                  <a:gd name="connsiteX5" fmla="*/ 36037 w 50387"/>
                  <a:gd name="connsiteY5" fmla="*/ 68828 h 83248"/>
                  <a:gd name="connsiteX6" fmla="*/ 36037 w 50387"/>
                  <a:gd name="connsiteY6" fmla="*/ 14154 h 83248"/>
                  <a:gd name="connsiteX7" fmla="*/ 14225 w 50387"/>
                  <a:gd name="connsiteY7" fmla="*/ 14154 h 83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0387" h="83248">
                    <a:moveTo>
                      <a:pt x="50324" y="83115"/>
                    </a:moveTo>
                    <a:lnTo>
                      <a:pt x="-63" y="83115"/>
                    </a:lnTo>
                    <a:lnTo>
                      <a:pt x="-63" y="-133"/>
                    </a:lnTo>
                    <a:lnTo>
                      <a:pt x="50324" y="-133"/>
                    </a:lnTo>
                    <a:close/>
                    <a:moveTo>
                      <a:pt x="14225" y="68828"/>
                    </a:moveTo>
                    <a:lnTo>
                      <a:pt x="36037" y="68828"/>
                    </a:lnTo>
                    <a:lnTo>
                      <a:pt x="36037" y="14154"/>
                    </a:lnTo>
                    <a:lnTo>
                      <a:pt x="14225" y="1415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7198"/>
              </a:p>
            </p:txBody>
          </p:sp>
          <p:sp>
            <p:nvSpPr>
              <p:cNvPr id="459" name="Freeform: Shape 458">
                <a:extLst>
                  <a:ext uri="{FF2B5EF4-FFF2-40B4-BE49-F238E27FC236}">
                    <a16:creationId xmlns:a16="http://schemas.microsoft.com/office/drawing/2014/main" id="{02A31089-D708-6346-1EE8-5BFE67ABD853}"/>
                  </a:ext>
                </a:extLst>
              </p:cNvPr>
              <p:cNvSpPr/>
              <p:nvPr/>
            </p:nvSpPr>
            <p:spPr>
              <a:xfrm>
                <a:off x="4735665" y="1553401"/>
                <a:ext cx="50482" cy="54578"/>
              </a:xfrm>
              <a:custGeom>
                <a:avLst/>
                <a:gdLst>
                  <a:gd name="connsiteX0" fmla="*/ 50420 w 50482"/>
                  <a:gd name="connsiteY0" fmla="*/ 54445 h 54578"/>
                  <a:gd name="connsiteX1" fmla="*/ -63 w 50482"/>
                  <a:gd name="connsiteY1" fmla="*/ 54445 h 54578"/>
                  <a:gd name="connsiteX2" fmla="*/ -63 w 50482"/>
                  <a:gd name="connsiteY2" fmla="*/ -133 h 54578"/>
                  <a:gd name="connsiteX3" fmla="*/ 50420 w 50482"/>
                  <a:gd name="connsiteY3" fmla="*/ -133 h 54578"/>
                  <a:gd name="connsiteX4" fmla="*/ 14320 w 50482"/>
                  <a:gd name="connsiteY4" fmla="*/ 40157 h 54578"/>
                  <a:gd name="connsiteX5" fmla="*/ 36132 w 50482"/>
                  <a:gd name="connsiteY5" fmla="*/ 40157 h 54578"/>
                  <a:gd name="connsiteX6" fmla="*/ 36132 w 50482"/>
                  <a:gd name="connsiteY6" fmla="*/ 14154 h 54578"/>
                  <a:gd name="connsiteX7" fmla="*/ 14225 w 50482"/>
                  <a:gd name="connsiteY7" fmla="*/ 14154 h 54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0482" h="54578">
                    <a:moveTo>
                      <a:pt x="50420" y="54445"/>
                    </a:moveTo>
                    <a:lnTo>
                      <a:pt x="-63" y="54445"/>
                    </a:lnTo>
                    <a:lnTo>
                      <a:pt x="-63" y="-133"/>
                    </a:lnTo>
                    <a:lnTo>
                      <a:pt x="50420" y="-133"/>
                    </a:lnTo>
                    <a:close/>
                    <a:moveTo>
                      <a:pt x="14320" y="40157"/>
                    </a:moveTo>
                    <a:lnTo>
                      <a:pt x="36132" y="40157"/>
                    </a:lnTo>
                    <a:lnTo>
                      <a:pt x="36132" y="14154"/>
                    </a:lnTo>
                    <a:lnTo>
                      <a:pt x="14225" y="1415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7198"/>
              </a:p>
            </p:txBody>
          </p:sp>
          <p:sp>
            <p:nvSpPr>
              <p:cNvPr id="460" name="Freeform: Shape 459">
                <a:extLst>
                  <a:ext uri="{FF2B5EF4-FFF2-40B4-BE49-F238E27FC236}">
                    <a16:creationId xmlns:a16="http://schemas.microsoft.com/office/drawing/2014/main" id="{D8D2C204-3F5E-664B-F0BF-9BDD07DD3B41}"/>
                  </a:ext>
                </a:extLst>
              </p:cNvPr>
              <p:cNvSpPr/>
              <p:nvPr/>
            </p:nvSpPr>
            <p:spPr>
              <a:xfrm>
                <a:off x="4793958" y="1420432"/>
                <a:ext cx="81057" cy="54959"/>
              </a:xfrm>
              <a:custGeom>
                <a:avLst/>
                <a:gdLst>
                  <a:gd name="connsiteX0" fmla="*/ 69532 w 81057"/>
                  <a:gd name="connsiteY0" fmla="*/ 54959 h 54959"/>
                  <a:gd name="connsiteX1" fmla="*/ 43529 w 81057"/>
                  <a:gd name="connsiteY1" fmla="*/ 20002 h 54959"/>
                  <a:gd name="connsiteX2" fmla="*/ 8572 w 81057"/>
                  <a:gd name="connsiteY2" fmla="*/ 46006 h 54959"/>
                  <a:gd name="connsiteX3" fmla="*/ 0 w 81057"/>
                  <a:gd name="connsiteY3" fmla="*/ 34576 h 54959"/>
                  <a:gd name="connsiteX4" fmla="*/ 46482 w 81057"/>
                  <a:gd name="connsiteY4" fmla="*/ 0 h 54959"/>
                  <a:gd name="connsiteX5" fmla="*/ 81058 w 81057"/>
                  <a:gd name="connsiteY5" fmla="*/ 46482 h 54959"/>
                  <a:gd name="connsiteX6" fmla="*/ 69532 w 81057"/>
                  <a:gd name="connsiteY6" fmla="*/ 54959 h 549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057" h="54959">
                    <a:moveTo>
                      <a:pt x="69532" y="54959"/>
                    </a:moveTo>
                    <a:lnTo>
                      <a:pt x="43529" y="20002"/>
                    </a:lnTo>
                    <a:lnTo>
                      <a:pt x="8572" y="46006"/>
                    </a:lnTo>
                    <a:lnTo>
                      <a:pt x="0" y="34576"/>
                    </a:lnTo>
                    <a:lnTo>
                      <a:pt x="46482" y="0"/>
                    </a:lnTo>
                    <a:lnTo>
                      <a:pt x="81058" y="46482"/>
                    </a:lnTo>
                    <a:lnTo>
                      <a:pt x="69532" y="5495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7198"/>
              </a:p>
            </p:txBody>
          </p:sp>
          <p:sp>
            <p:nvSpPr>
              <p:cNvPr id="461" name="Freeform: Shape 460">
                <a:extLst>
                  <a:ext uri="{FF2B5EF4-FFF2-40B4-BE49-F238E27FC236}">
                    <a16:creationId xmlns:a16="http://schemas.microsoft.com/office/drawing/2014/main" id="{E57EB1D8-D0D9-3302-3032-8D31B029FA91}"/>
                  </a:ext>
                </a:extLst>
              </p:cNvPr>
              <p:cNvSpPr/>
              <p:nvPr/>
            </p:nvSpPr>
            <p:spPr>
              <a:xfrm>
                <a:off x="4731855" y="1430434"/>
                <a:ext cx="114204" cy="94107"/>
              </a:xfrm>
              <a:custGeom>
                <a:avLst/>
                <a:gdLst>
                  <a:gd name="connsiteX0" fmla="*/ -63 w 114204"/>
                  <a:gd name="connsiteY0" fmla="*/ 93974 h 94107"/>
                  <a:gd name="connsiteX1" fmla="*/ -63 w 114204"/>
                  <a:gd name="connsiteY1" fmla="*/ 79686 h 94107"/>
                  <a:gd name="connsiteX2" fmla="*/ 99855 w 114204"/>
                  <a:gd name="connsiteY2" fmla="*/ -133 h 94107"/>
                  <a:gd name="connsiteX3" fmla="*/ 114142 w 114204"/>
                  <a:gd name="connsiteY3" fmla="*/ -133 h 94107"/>
                  <a:gd name="connsiteX4" fmla="*/ 86996 w 114204"/>
                  <a:gd name="connsiteY4" fmla="*/ 63589 h 94107"/>
                  <a:gd name="connsiteX5" fmla="*/ -63 w 114204"/>
                  <a:gd name="connsiteY5" fmla="*/ 93974 h 941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4204" h="94107">
                    <a:moveTo>
                      <a:pt x="-63" y="93974"/>
                    </a:moveTo>
                    <a:lnTo>
                      <a:pt x="-63" y="79686"/>
                    </a:lnTo>
                    <a:cubicBezTo>
                      <a:pt x="98712" y="79686"/>
                      <a:pt x="99855" y="3486"/>
                      <a:pt x="99855" y="-133"/>
                    </a:cubicBezTo>
                    <a:lnTo>
                      <a:pt x="114142" y="-133"/>
                    </a:lnTo>
                    <a:cubicBezTo>
                      <a:pt x="113285" y="23736"/>
                      <a:pt x="103607" y="46434"/>
                      <a:pt x="86996" y="63589"/>
                    </a:cubicBezTo>
                    <a:cubicBezTo>
                      <a:pt x="66898" y="83782"/>
                      <a:pt x="37561" y="93974"/>
                      <a:pt x="-63" y="939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7198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243598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3000"/>
    </mc:Choice>
    <mc:Fallback>
      <p:transition advClick="0" advTm="3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750"/>
                                            <p:tgtEl>
                                              <p:spTgt spid="4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" dur="1000" fill="hold"/>
                                            <p:tgtEl>
                                              <p:spTgt spid="4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4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4" dur="1500" fill="hold"/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5" dur="1500" fill="hold"/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3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3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4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4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40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4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" fill="hold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4" dur="1500" fill="hold"/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5" dur="1500" fill="hold"/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3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750"/>
                                            <p:tgtEl>
                                              <p:spTgt spid="3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4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4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40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4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1" fill="hold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4" dur="1500" fill="hold"/>
                                            <p:tgtEl>
                                              <p:spTgt spid="3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5" dur="1500" fill="hold"/>
                                            <p:tgtEl>
                                              <p:spTgt spid="3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3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3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3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3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4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1" fill="hold" nodeType="withEffect" p14:presetBounceEnd="6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4" dur="1500" fill="hold"/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75" dur="1500" fill="hold"/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3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3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3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3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3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3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4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4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4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4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" presetClass="entr" presetSubtype="1" fill="hold" nodeType="withEffect" p14:presetBounceEnd="6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94" dur="1500" fill="hold"/>
                                            <p:tgtEl>
                                              <p:spTgt spid="3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95" dur="1500" fill="hold"/>
                                            <p:tgtEl>
                                              <p:spTgt spid="3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4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4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4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39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3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3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4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4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4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4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04" grpId="0"/>
          <p:bldP spid="405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750"/>
                                            <p:tgtEl>
                                              <p:spTgt spid="4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000" fill="hold"/>
                                            <p:tgtEl>
                                              <p:spTgt spid="4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4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3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3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3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3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4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4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40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4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3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750"/>
                                            <p:tgtEl>
                                              <p:spTgt spid="3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3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4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4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40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4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500" fill="hold"/>
                                            <p:tgtEl>
                                              <p:spTgt spid="3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500" fill="hold"/>
                                            <p:tgtEl>
                                              <p:spTgt spid="3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3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3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3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3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3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4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500" fill="hold"/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500" fill="hold"/>
                                            <p:tgtEl>
                                              <p:spTgt spid="3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3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3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3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3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3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3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4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4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4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4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1500" fill="hold"/>
                                            <p:tgtEl>
                                              <p:spTgt spid="3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5" dur="1500" fill="hold"/>
                                            <p:tgtEl>
                                              <p:spTgt spid="3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4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4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4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39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3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3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4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4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4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4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04" grpId="0"/>
          <p:bldP spid="405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2CBECCBB-5AB1-CDD8-CB1B-A62774700382}"/>
              </a:ext>
            </a:extLst>
          </p:cNvPr>
          <p:cNvGrpSpPr/>
          <p:nvPr/>
        </p:nvGrpSpPr>
        <p:grpSpPr>
          <a:xfrm>
            <a:off x="2398639" y="10206945"/>
            <a:ext cx="8261571" cy="2333034"/>
            <a:chOff x="1789039" y="10206945"/>
            <a:chExt cx="8261571" cy="2333034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7B6E60A3-60CB-B4D2-AA34-EFB5B17C1088}"/>
                </a:ext>
              </a:extLst>
            </p:cNvPr>
            <p:cNvGrpSpPr/>
            <p:nvPr/>
          </p:nvGrpSpPr>
          <p:grpSpPr>
            <a:xfrm>
              <a:off x="1789039" y="10206945"/>
              <a:ext cx="8261571" cy="2333034"/>
              <a:chOff x="5715000" y="5924549"/>
              <a:chExt cx="7791451" cy="2200274"/>
            </a:xfrm>
            <a:solidFill>
              <a:schemeClr val="bg1">
                <a:lumMod val="95000"/>
              </a:schemeClr>
            </a:solidFill>
            <a:effectLst>
              <a:outerShdw blurRad="190500" dist="127000" dir="5400000" algn="t" rotWithShape="0">
                <a:prstClr val="black">
                  <a:alpha val="15000"/>
                </a:prstClr>
              </a:outerShdw>
            </a:effectLst>
          </p:grpSpPr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C059CB7F-278D-3402-C3E6-D60285E6B2E2}"/>
                  </a:ext>
                </a:extLst>
              </p:cNvPr>
              <p:cNvSpPr/>
              <p:nvPr/>
            </p:nvSpPr>
            <p:spPr>
              <a:xfrm>
                <a:off x="8362950" y="5924550"/>
                <a:ext cx="5143501" cy="1695451"/>
              </a:xfrm>
              <a:custGeom>
                <a:avLst/>
                <a:gdLst>
                  <a:gd name="connsiteX0" fmla="*/ 0 w 5143501"/>
                  <a:gd name="connsiteY0" fmla="*/ 0 h 1695451"/>
                  <a:gd name="connsiteX1" fmla="*/ 5143501 w 5143501"/>
                  <a:gd name="connsiteY1" fmla="*/ 0 h 1695451"/>
                  <a:gd name="connsiteX2" fmla="*/ 5143501 w 5143501"/>
                  <a:gd name="connsiteY2" fmla="*/ 1268739 h 1695451"/>
                  <a:gd name="connsiteX3" fmla="*/ 4716789 w 5143501"/>
                  <a:gd name="connsiteY3" fmla="*/ 1695451 h 1695451"/>
                  <a:gd name="connsiteX4" fmla="*/ 0 w 5143501"/>
                  <a:gd name="connsiteY4" fmla="*/ 1695451 h 1695451"/>
                  <a:gd name="connsiteX5" fmla="*/ 0 w 5143501"/>
                  <a:gd name="connsiteY5" fmla="*/ 1652587 h 1695451"/>
                  <a:gd name="connsiteX6" fmla="*/ 0 w 5143501"/>
                  <a:gd name="connsiteY6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3501" h="1695451">
                    <a:moveTo>
                      <a:pt x="0" y="0"/>
                    </a:moveTo>
                    <a:lnTo>
                      <a:pt x="5143501" y="0"/>
                    </a:lnTo>
                    <a:lnTo>
                      <a:pt x="5143501" y="1268739"/>
                    </a:lnTo>
                    <a:cubicBezTo>
                      <a:pt x="5143501" y="1504406"/>
                      <a:pt x="4952456" y="1695451"/>
                      <a:pt x="4716789" y="1695451"/>
                    </a:cubicBezTo>
                    <a:lnTo>
                      <a:pt x="0" y="1695451"/>
                    </a:lnTo>
                    <a:lnTo>
                      <a:pt x="0" y="165258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BD714F01-DF24-D270-1138-621006883B32}"/>
                  </a:ext>
                </a:extLst>
              </p:cNvPr>
              <p:cNvSpPr/>
              <p:nvPr/>
            </p:nvSpPr>
            <p:spPr>
              <a:xfrm>
                <a:off x="5715000" y="5924550"/>
                <a:ext cx="1766884" cy="1695451"/>
              </a:xfrm>
              <a:custGeom>
                <a:avLst/>
                <a:gdLst>
                  <a:gd name="connsiteX0" fmla="*/ 0 w 1766884"/>
                  <a:gd name="connsiteY0" fmla="*/ 0 h 1695451"/>
                  <a:gd name="connsiteX1" fmla="*/ 1766884 w 1766884"/>
                  <a:gd name="connsiteY1" fmla="*/ 0 h 1695451"/>
                  <a:gd name="connsiteX2" fmla="*/ 1766884 w 1766884"/>
                  <a:gd name="connsiteY2" fmla="*/ 1695451 h 1695451"/>
                  <a:gd name="connsiteX3" fmla="*/ 426712 w 1766884"/>
                  <a:gd name="connsiteY3" fmla="*/ 1695451 h 1695451"/>
                  <a:gd name="connsiteX4" fmla="*/ 0 w 1766884"/>
                  <a:gd name="connsiteY4" fmla="*/ 1268739 h 1695451"/>
                  <a:gd name="connsiteX5" fmla="*/ 0 w 1766884"/>
                  <a:gd name="connsiteY5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66884" h="1695451">
                    <a:moveTo>
                      <a:pt x="0" y="0"/>
                    </a:moveTo>
                    <a:lnTo>
                      <a:pt x="1766884" y="0"/>
                    </a:lnTo>
                    <a:lnTo>
                      <a:pt x="1766884" y="1695451"/>
                    </a:lnTo>
                    <a:lnTo>
                      <a:pt x="426712" y="1695451"/>
                    </a:lnTo>
                    <a:cubicBezTo>
                      <a:pt x="191045" y="1695451"/>
                      <a:pt x="0" y="1504406"/>
                      <a:pt x="0" y="1268739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81D8F846-7FFB-D386-18EA-98FE6151B405}"/>
                  </a:ext>
                </a:extLst>
              </p:cNvPr>
              <p:cNvSpPr/>
              <p:nvPr/>
            </p:nvSpPr>
            <p:spPr>
              <a:xfrm>
                <a:off x="7481885" y="5924550"/>
                <a:ext cx="438151" cy="2194319"/>
              </a:xfrm>
              <a:custGeom>
                <a:avLst/>
                <a:gdLst>
                  <a:gd name="connsiteX0" fmla="*/ 0 w 438151"/>
                  <a:gd name="connsiteY0" fmla="*/ 0 h 2194319"/>
                  <a:gd name="connsiteX1" fmla="*/ 438151 w 438151"/>
                  <a:gd name="connsiteY1" fmla="*/ 0 h 2194319"/>
                  <a:gd name="connsiteX2" fmla="*/ 438151 w 438151"/>
                  <a:gd name="connsiteY2" fmla="*/ 1652587 h 2194319"/>
                  <a:gd name="connsiteX3" fmla="*/ 438151 w 438151"/>
                  <a:gd name="connsiteY3" fmla="*/ 1695451 h 2194319"/>
                  <a:gd name="connsiteX4" fmla="*/ 438151 w 438151"/>
                  <a:gd name="connsiteY4" fmla="*/ 2194319 h 2194319"/>
                  <a:gd name="connsiteX5" fmla="*/ 39056 w 438151"/>
                  <a:gd name="connsiteY5" fmla="*/ 1695451 h 2194319"/>
                  <a:gd name="connsiteX6" fmla="*/ 0 w 438151"/>
                  <a:gd name="connsiteY6" fmla="*/ 1695451 h 2194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8151" h="2194319">
                    <a:moveTo>
                      <a:pt x="0" y="0"/>
                    </a:moveTo>
                    <a:lnTo>
                      <a:pt x="438151" y="0"/>
                    </a:lnTo>
                    <a:lnTo>
                      <a:pt x="438151" y="1652587"/>
                    </a:lnTo>
                    <a:lnTo>
                      <a:pt x="438151" y="1695451"/>
                    </a:lnTo>
                    <a:lnTo>
                      <a:pt x="438151" y="2194319"/>
                    </a:lnTo>
                    <a:lnTo>
                      <a:pt x="39056" y="1695451"/>
                    </a:lnTo>
                    <a:lnTo>
                      <a:pt x="0" y="169545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56CBF8A9-A961-4651-57B1-164D58E26161}"/>
                  </a:ext>
                </a:extLst>
              </p:cNvPr>
              <p:cNvSpPr/>
              <p:nvPr/>
            </p:nvSpPr>
            <p:spPr>
              <a:xfrm>
                <a:off x="7920035" y="5924549"/>
                <a:ext cx="442915" cy="2200274"/>
              </a:xfrm>
              <a:custGeom>
                <a:avLst/>
                <a:gdLst>
                  <a:gd name="connsiteX0" fmla="*/ 442915 w 442915"/>
                  <a:gd name="connsiteY0" fmla="*/ 1652587 h 2200274"/>
                  <a:gd name="connsiteX1" fmla="*/ 442915 w 442915"/>
                  <a:gd name="connsiteY1" fmla="*/ 1695451 h 2200274"/>
                  <a:gd name="connsiteX2" fmla="*/ 408624 w 442915"/>
                  <a:gd name="connsiteY2" fmla="*/ 1695451 h 2200274"/>
                  <a:gd name="connsiteX3" fmla="*/ 0 w 442915"/>
                  <a:gd name="connsiteY3" fmla="*/ 0 h 2200274"/>
                  <a:gd name="connsiteX4" fmla="*/ 4763 w 442915"/>
                  <a:gd name="connsiteY4" fmla="*/ 0 h 2200274"/>
                  <a:gd name="connsiteX5" fmla="*/ 442914 w 442915"/>
                  <a:gd name="connsiteY5" fmla="*/ 0 h 2200274"/>
                  <a:gd name="connsiteX6" fmla="*/ 442914 w 442915"/>
                  <a:gd name="connsiteY6" fmla="*/ 1652587 h 2200274"/>
                  <a:gd name="connsiteX7" fmla="*/ 408623 w 442915"/>
                  <a:gd name="connsiteY7" fmla="*/ 1695451 h 2200274"/>
                  <a:gd name="connsiteX8" fmla="*/ 408624 w 442915"/>
                  <a:gd name="connsiteY8" fmla="*/ 1695451 h 2200274"/>
                  <a:gd name="connsiteX9" fmla="*/ 4765 w 442915"/>
                  <a:gd name="connsiteY9" fmla="*/ 2200274 h 2200274"/>
                  <a:gd name="connsiteX10" fmla="*/ 4764 w 442915"/>
                  <a:gd name="connsiteY10" fmla="*/ 2200273 h 2200274"/>
                  <a:gd name="connsiteX11" fmla="*/ 1 w 442915"/>
                  <a:gd name="connsiteY11" fmla="*/ 2194319 h 2200274"/>
                  <a:gd name="connsiteX12" fmla="*/ 1 w 442915"/>
                  <a:gd name="connsiteY12" fmla="*/ 1695451 h 2200274"/>
                  <a:gd name="connsiteX13" fmla="*/ 0 w 442915"/>
                  <a:gd name="connsiteY13" fmla="*/ 1695451 h 2200274"/>
                  <a:gd name="connsiteX14" fmla="*/ 0 w 442915"/>
                  <a:gd name="connsiteY14" fmla="*/ 1652587 h 2200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42915" h="2200274">
                    <a:moveTo>
                      <a:pt x="442915" y="1652587"/>
                    </a:moveTo>
                    <a:lnTo>
                      <a:pt x="442915" y="1695451"/>
                    </a:lnTo>
                    <a:lnTo>
                      <a:pt x="408624" y="1695451"/>
                    </a:lnTo>
                    <a:close/>
                    <a:moveTo>
                      <a:pt x="0" y="0"/>
                    </a:moveTo>
                    <a:lnTo>
                      <a:pt x="4763" y="0"/>
                    </a:lnTo>
                    <a:lnTo>
                      <a:pt x="442914" y="0"/>
                    </a:lnTo>
                    <a:lnTo>
                      <a:pt x="442914" y="1652587"/>
                    </a:lnTo>
                    <a:lnTo>
                      <a:pt x="408623" y="1695451"/>
                    </a:lnTo>
                    <a:lnTo>
                      <a:pt x="408624" y="1695451"/>
                    </a:lnTo>
                    <a:lnTo>
                      <a:pt x="4765" y="2200274"/>
                    </a:lnTo>
                    <a:lnTo>
                      <a:pt x="4764" y="2200273"/>
                    </a:lnTo>
                    <a:lnTo>
                      <a:pt x="1" y="2194319"/>
                    </a:lnTo>
                    <a:lnTo>
                      <a:pt x="1" y="1695451"/>
                    </a:lnTo>
                    <a:lnTo>
                      <a:pt x="0" y="1695451"/>
                    </a:lnTo>
                    <a:lnTo>
                      <a:pt x="0" y="165258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F115BE47-B7C7-8B74-3820-82A3069D3B5A}"/>
                </a:ext>
              </a:extLst>
            </p:cNvPr>
            <p:cNvGrpSpPr/>
            <p:nvPr/>
          </p:nvGrpSpPr>
          <p:grpSpPr>
            <a:xfrm>
              <a:off x="1789039" y="10206945"/>
              <a:ext cx="8261571" cy="2333034"/>
              <a:chOff x="5715000" y="5924549"/>
              <a:chExt cx="7791451" cy="2200274"/>
            </a:xfrm>
            <a:effectLst>
              <a:outerShdw blurRad="63500" dist="38100" dir="5400000" algn="t" rotWithShape="0">
                <a:prstClr val="black">
                  <a:alpha val="30000"/>
                </a:prstClr>
              </a:outerShdw>
            </a:effectLst>
          </p:grpSpPr>
          <p:sp>
            <p:nvSpPr>
              <p:cNvPr id="5" name="Freeform: Shape 4">
                <a:extLst>
                  <a:ext uri="{FF2B5EF4-FFF2-40B4-BE49-F238E27FC236}">
                    <a16:creationId xmlns:a16="http://schemas.microsoft.com/office/drawing/2014/main" id="{6510C441-EBE0-9976-A3DE-F18FF12ADC8B}"/>
                  </a:ext>
                </a:extLst>
              </p:cNvPr>
              <p:cNvSpPr/>
              <p:nvPr/>
            </p:nvSpPr>
            <p:spPr>
              <a:xfrm>
                <a:off x="8362950" y="5924550"/>
                <a:ext cx="5143501" cy="1695451"/>
              </a:xfrm>
              <a:custGeom>
                <a:avLst/>
                <a:gdLst>
                  <a:gd name="connsiteX0" fmla="*/ 0 w 5143501"/>
                  <a:gd name="connsiteY0" fmla="*/ 0 h 1695451"/>
                  <a:gd name="connsiteX1" fmla="*/ 5143501 w 5143501"/>
                  <a:gd name="connsiteY1" fmla="*/ 0 h 1695451"/>
                  <a:gd name="connsiteX2" fmla="*/ 5143501 w 5143501"/>
                  <a:gd name="connsiteY2" fmla="*/ 1268739 h 1695451"/>
                  <a:gd name="connsiteX3" fmla="*/ 4716789 w 5143501"/>
                  <a:gd name="connsiteY3" fmla="*/ 1695451 h 1695451"/>
                  <a:gd name="connsiteX4" fmla="*/ 0 w 5143501"/>
                  <a:gd name="connsiteY4" fmla="*/ 1695451 h 1695451"/>
                  <a:gd name="connsiteX5" fmla="*/ 0 w 5143501"/>
                  <a:gd name="connsiteY5" fmla="*/ 1652587 h 1695451"/>
                  <a:gd name="connsiteX6" fmla="*/ 0 w 5143501"/>
                  <a:gd name="connsiteY6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3501" h="1695451">
                    <a:moveTo>
                      <a:pt x="0" y="0"/>
                    </a:moveTo>
                    <a:lnTo>
                      <a:pt x="5143501" y="0"/>
                    </a:lnTo>
                    <a:lnTo>
                      <a:pt x="5143501" y="1268739"/>
                    </a:lnTo>
                    <a:cubicBezTo>
                      <a:pt x="5143501" y="1504406"/>
                      <a:pt x="4952456" y="1695451"/>
                      <a:pt x="4716789" y="1695451"/>
                    </a:cubicBezTo>
                    <a:lnTo>
                      <a:pt x="0" y="1695451"/>
                    </a:lnTo>
                    <a:lnTo>
                      <a:pt x="0" y="165258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1441CF3E-FDF0-9E0C-0006-6CF26004CB84}"/>
                  </a:ext>
                </a:extLst>
              </p:cNvPr>
              <p:cNvSpPr/>
              <p:nvPr/>
            </p:nvSpPr>
            <p:spPr>
              <a:xfrm>
                <a:off x="5715000" y="5924550"/>
                <a:ext cx="1766884" cy="1695451"/>
              </a:xfrm>
              <a:custGeom>
                <a:avLst/>
                <a:gdLst>
                  <a:gd name="connsiteX0" fmla="*/ 0 w 1766884"/>
                  <a:gd name="connsiteY0" fmla="*/ 0 h 1695451"/>
                  <a:gd name="connsiteX1" fmla="*/ 1766884 w 1766884"/>
                  <a:gd name="connsiteY1" fmla="*/ 0 h 1695451"/>
                  <a:gd name="connsiteX2" fmla="*/ 1766884 w 1766884"/>
                  <a:gd name="connsiteY2" fmla="*/ 1695451 h 1695451"/>
                  <a:gd name="connsiteX3" fmla="*/ 426712 w 1766884"/>
                  <a:gd name="connsiteY3" fmla="*/ 1695451 h 1695451"/>
                  <a:gd name="connsiteX4" fmla="*/ 0 w 1766884"/>
                  <a:gd name="connsiteY4" fmla="*/ 1268739 h 1695451"/>
                  <a:gd name="connsiteX5" fmla="*/ 0 w 1766884"/>
                  <a:gd name="connsiteY5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66884" h="1695451">
                    <a:moveTo>
                      <a:pt x="0" y="0"/>
                    </a:moveTo>
                    <a:lnTo>
                      <a:pt x="1766884" y="0"/>
                    </a:lnTo>
                    <a:lnTo>
                      <a:pt x="1766884" y="1695451"/>
                    </a:lnTo>
                    <a:lnTo>
                      <a:pt x="426712" y="1695451"/>
                    </a:lnTo>
                    <a:cubicBezTo>
                      <a:pt x="191045" y="1695451"/>
                      <a:pt x="0" y="1504406"/>
                      <a:pt x="0" y="1268739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16B57828-989C-3A01-AB07-F39C89E4B1C9}"/>
                  </a:ext>
                </a:extLst>
              </p:cNvPr>
              <p:cNvSpPr/>
              <p:nvPr/>
            </p:nvSpPr>
            <p:spPr>
              <a:xfrm>
                <a:off x="7481885" y="5924550"/>
                <a:ext cx="438151" cy="2194319"/>
              </a:xfrm>
              <a:custGeom>
                <a:avLst/>
                <a:gdLst>
                  <a:gd name="connsiteX0" fmla="*/ 0 w 438151"/>
                  <a:gd name="connsiteY0" fmla="*/ 0 h 2194319"/>
                  <a:gd name="connsiteX1" fmla="*/ 438151 w 438151"/>
                  <a:gd name="connsiteY1" fmla="*/ 0 h 2194319"/>
                  <a:gd name="connsiteX2" fmla="*/ 438151 w 438151"/>
                  <a:gd name="connsiteY2" fmla="*/ 1652587 h 2194319"/>
                  <a:gd name="connsiteX3" fmla="*/ 438151 w 438151"/>
                  <a:gd name="connsiteY3" fmla="*/ 1695451 h 2194319"/>
                  <a:gd name="connsiteX4" fmla="*/ 438151 w 438151"/>
                  <a:gd name="connsiteY4" fmla="*/ 2194319 h 2194319"/>
                  <a:gd name="connsiteX5" fmla="*/ 39056 w 438151"/>
                  <a:gd name="connsiteY5" fmla="*/ 1695451 h 2194319"/>
                  <a:gd name="connsiteX6" fmla="*/ 0 w 438151"/>
                  <a:gd name="connsiteY6" fmla="*/ 1695451 h 2194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8151" h="2194319">
                    <a:moveTo>
                      <a:pt x="0" y="0"/>
                    </a:moveTo>
                    <a:lnTo>
                      <a:pt x="438151" y="0"/>
                    </a:lnTo>
                    <a:lnTo>
                      <a:pt x="438151" y="1652587"/>
                    </a:lnTo>
                    <a:lnTo>
                      <a:pt x="438151" y="1695451"/>
                    </a:lnTo>
                    <a:lnTo>
                      <a:pt x="438151" y="2194319"/>
                    </a:lnTo>
                    <a:lnTo>
                      <a:pt x="39056" y="1695451"/>
                    </a:lnTo>
                    <a:lnTo>
                      <a:pt x="0" y="169545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018EC394-16C8-3CCA-0D53-09D97CAB7D77}"/>
                  </a:ext>
                </a:extLst>
              </p:cNvPr>
              <p:cNvSpPr/>
              <p:nvPr/>
            </p:nvSpPr>
            <p:spPr>
              <a:xfrm>
                <a:off x="7920035" y="5924549"/>
                <a:ext cx="442915" cy="2200274"/>
              </a:xfrm>
              <a:custGeom>
                <a:avLst/>
                <a:gdLst>
                  <a:gd name="connsiteX0" fmla="*/ 442915 w 442915"/>
                  <a:gd name="connsiteY0" fmla="*/ 1652587 h 2200274"/>
                  <a:gd name="connsiteX1" fmla="*/ 442915 w 442915"/>
                  <a:gd name="connsiteY1" fmla="*/ 1695451 h 2200274"/>
                  <a:gd name="connsiteX2" fmla="*/ 408624 w 442915"/>
                  <a:gd name="connsiteY2" fmla="*/ 1695451 h 2200274"/>
                  <a:gd name="connsiteX3" fmla="*/ 0 w 442915"/>
                  <a:gd name="connsiteY3" fmla="*/ 0 h 2200274"/>
                  <a:gd name="connsiteX4" fmla="*/ 4763 w 442915"/>
                  <a:gd name="connsiteY4" fmla="*/ 0 h 2200274"/>
                  <a:gd name="connsiteX5" fmla="*/ 442914 w 442915"/>
                  <a:gd name="connsiteY5" fmla="*/ 0 h 2200274"/>
                  <a:gd name="connsiteX6" fmla="*/ 442914 w 442915"/>
                  <a:gd name="connsiteY6" fmla="*/ 1652587 h 2200274"/>
                  <a:gd name="connsiteX7" fmla="*/ 408623 w 442915"/>
                  <a:gd name="connsiteY7" fmla="*/ 1695451 h 2200274"/>
                  <a:gd name="connsiteX8" fmla="*/ 408624 w 442915"/>
                  <a:gd name="connsiteY8" fmla="*/ 1695451 h 2200274"/>
                  <a:gd name="connsiteX9" fmla="*/ 4765 w 442915"/>
                  <a:gd name="connsiteY9" fmla="*/ 2200274 h 2200274"/>
                  <a:gd name="connsiteX10" fmla="*/ 4764 w 442915"/>
                  <a:gd name="connsiteY10" fmla="*/ 2200273 h 2200274"/>
                  <a:gd name="connsiteX11" fmla="*/ 1 w 442915"/>
                  <a:gd name="connsiteY11" fmla="*/ 2194319 h 2200274"/>
                  <a:gd name="connsiteX12" fmla="*/ 1 w 442915"/>
                  <a:gd name="connsiteY12" fmla="*/ 1695451 h 2200274"/>
                  <a:gd name="connsiteX13" fmla="*/ 0 w 442915"/>
                  <a:gd name="connsiteY13" fmla="*/ 1695451 h 2200274"/>
                  <a:gd name="connsiteX14" fmla="*/ 0 w 442915"/>
                  <a:gd name="connsiteY14" fmla="*/ 1652587 h 2200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42915" h="2200274">
                    <a:moveTo>
                      <a:pt x="442915" y="1652587"/>
                    </a:moveTo>
                    <a:lnTo>
                      <a:pt x="442915" y="1695451"/>
                    </a:lnTo>
                    <a:lnTo>
                      <a:pt x="408624" y="1695451"/>
                    </a:lnTo>
                    <a:close/>
                    <a:moveTo>
                      <a:pt x="0" y="0"/>
                    </a:moveTo>
                    <a:lnTo>
                      <a:pt x="4763" y="0"/>
                    </a:lnTo>
                    <a:lnTo>
                      <a:pt x="442914" y="0"/>
                    </a:lnTo>
                    <a:lnTo>
                      <a:pt x="442914" y="1652587"/>
                    </a:lnTo>
                    <a:lnTo>
                      <a:pt x="408623" y="1695451"/>
                    </a:lnTo>
                    <a:lnTo>
                      <a:pt x="408624" y="1695451"/>
                    </a:lnTo>
                    <a:lnTo>
                      <a:pt x="4765" y="2200274"/>
                    </a:lnTo>
                    <a:lnTo>
                      <a:pt x="4764" y="2200273"/>
                    </a:lnTo>
                    <a:lnTo>
                      <a:pt x="1" y="2194319"/>
                    </a:lnTo>
                    <a:lnTo>
                      <a:pt x="1" y="1695451"/>
                    </a:lnTo>
                    <a:lnTo>
                      <a:pt x="0" y="1695451"/>
                    </a:lnTo>
                    <a:lnTo>
                      <a:pt x="0" y="1652587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633E3ECA-E185-AED2-60A2-78BA41DDC2F0}"/>
              </a:ext>
            </a:extLst>
          </p:cNvPr>
          <p:cNvGrpSpPr/>
          <p:nvPr/>
        </p:nvGrpSpPr>
        <p:grpSpPr>
          <a:xfrm>
            <a:off x="5460024" y="10646605"/>
            <a:ext cx="3839596" cy="1028069"/>
            <a:chOff x="5460024" y="10646605"/>
            <a:chExt cx="3839596" cy="1028069"/>
          </a:xfrm>
        </p:grpSpPr>
        <p:sp>
          <p:nvSpPr>
            <p:cNvPr id="14" name="Google Shape;611;p22">
              <a:extLst>
                <a:ext uri="{FF2B5EF4-FFF2-40B4-BE49-F238E27FC236}">
                  <a16:creationId xmlns:a16="http://schemas.microsoft.com/office/drawing/2014/main" id="{0C8BE481-C97F-705C-F224-0705C8694FB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41466" y="10646605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bg2"/>
                  </a:solidFill>
                  <a:latin typeface="+mj-lt"/>
                </a:rPr>
                <a:t>SELF LEAD</a:t>
              </a:r>
              <a:endParaRPr lang="en-US" altLang="en-US" sz="2000" b="1" dirty="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15" name="Google Shape;626;p22">
              <a:extLst>
                <a:ext uri="{FF2B5EF4-FFF2-40B4-BE49-F238E27FC236}">
                  <a16:creationId xmlns:a16="http://schemas.microsoft.com/office/drawing/2014/main" id="{5A95B637-7A57-65F0-B6BB-D367283D630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60024" y="11000400"/>
              <a:ext cx="3658154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en-US" sz="1600" b="1" dirty="0" err="1">
                  <a:solidFill>
                    <a:schemeClr val="bg2"/>
                  </a:solidFill>
                  <a:latin typeface="+mj-lt"/>
                </a:rPr>
                <a:t>Dẫn</a:t>
              </a:r>
              <a:r>
                <a:rPr lang="en-US" sz="1600" b="1" dirty="0">
                  <a:solidFill>
                    <a:schemeClr val="bg2"/>
                  </a:solidFill>
                  <a:latin typeface="+mj-lt"/>
                </a:rPr>
                <a:t> </a:t>
              </a:r>
              <a:r>
                <a:rPr lang="en-US" sz="1600" b="1" dirty="0" err="1">
                  <a:solidFill>
                    <a:schemeClr val="bg2"/>
                  </a:solidFill>
                  <a:latin typeface="+mj-lt"/>
                </a:rPr>
                <a:t>Dắt</a:t>
              </a:r>
              <a:r>
                <a:rPr lang="en-US" sz="1600" b="1" dirty="0">
                  <a:solidFill>
                    <a:schemeClr val="bg2"/>
                  </a:solidFill>
                  <a:latin typeface="+mj-lt"/>
                </a:rPr>
                <a:t> </a:t>
              </a:r>
              <a:r>
                <a:rPr lang="en-US" sz="1600" b="1" dirty="0" err="1">
                  <a:solidFill>
                    <a:schemeClr val="bg2"/>
                  </a:solidFill>
                  <a:latin typeface="+mj-lt"/>
                </a:rPr>
                <a:t>Bản</a:t>
              </a:r>
              <a:r>
                <a:rPr lang="en-US" sz="1600" b="1" dirty="0">
                  <a:solidFill>
                    <a:schemeClr val="bg2"/>
                  </a:solidFill>
                  <a:latin typeface="+mj-lt"/>
                </a:rPr>
                <a:t> Thân:</a:t>
              </a:r>
              <a:r>
                <a:rPr lang="en-US" sz="1600" dirty="0">
                  <a:solidFill>
                    <a:schemeClr val="bg2"/>
                  </a:solidFill>
                  <a:latin typeface="+mj-lt"/>
                </a:rPr>
                <a:t> Quản </a:t>
              </a:r>
              <a:r>
                <a:rPr lang="en-US" sz="1600" dirty="0" err="1">
                  <a:solidFill>
                    <a:schemeClr val="bg2"/>
                  </a:solidFill>
                  <a:latin typeface="+mj-lt"/>
                </a:rPr>
                <a:t>trị</a:t>
              </a:r>
              <a:r>
                <a:rPr lang="en-US" sz="1600" dirty="0">
                  <a:solidFill>
                    <a:schemeClr val="bg2"/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bg2"/>
                  </a:solidFill>
                  <a:latin typeface="+mj-lt"/>
                </a:rPr>
                <a:t>cảm</a:t>
              </a:r>
              <a:r>
                <a:rPr lang="en-US" sz="1600" dirty="0">
                  <a:solidFill>
                    <a:schemeClr val="bg2"/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bg2"/>
                  </a:solidFill>
                  <a:latin typeface="+mj-lt"/>
                </a:rPr>
                <a:t>xúc</a:t>
              </a:r>
              <a:r>
                <a:rPr lang="en-US" sz="1600" dirty="0">
                  <a:solidFill>
                    <a:schemeClr val="bg2"/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bg2"/>
                  </a:solidFill>
                  <a:latin typeface="+mj-lt"/>
                </a:rPr>
                <a:t>và</a:t>
              </a:r>
              <a:r>
                <a:rPr lang="en-US" sz="1600" dirty="0">
                  <a:solidFill>
                    <a:schemeClr val="bg2"/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bg2"/>
                  </a:solidFill>
                  <a:latin typeface="+mj-lt"/>
                </a:rPr>
                <a:t>hành</a:t>
              </a:r>
              <a:r>
                <a:rPr lang="en-US" sz="1600" dirty="0">
                  <a:solidFill>
                    <a:schemeClr val="bg2"/>
                  </a:solidFill>
                  <a:latin typeface="+mj-lt"/>
                </a:rPr>
                <a:t> vi </a:t>
              </a:r>
              <a:r>
                <a:rPr lang="en-US" sz="1600" dirty="0" err="1">
                  <a:solidFill>
                    <a:schemeClr val="bg2"/>
                  </a:solidFill>
                  <a:latin typeface="+mj-lt"/>
                </a:rPr>
                <a:t>cá</a:t>
              </a:r>
              <a:r>
                <a:rPr lang="en-US" sz="1600" dirty="0">
                  <a:solidFill>
                    <a:schemeClr val="bg2"/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bg2"/>
                  </a:solidFill>
                  <a:latin typeface="+mj-lt"/>
                </a:rPr>
                <a:t>nhân</a:t>
              </a:r>
              <a:r>
                <a:rPr lang="en-US" sz="1600" dirty="0">
                  <a:solidFill>
                    <a:schemeClr val="bg2"/>
                  </a:solidFill>
                  <a:latin typeface="+mj-lt"/>
                </a:rPr>
                <a:t>.</a:t>
              </a:r>
              <a:endParaRPr lang="en-US" altLang="en-US" sz="1600" dirty="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76AAC0F-4B03-2052-73DB-9F0CEC5B2666}"/>
              </a:ext>
            </a:extLst>
          </p:cNvPr>
          <p:cNvGrpSpPr/>
          <p:nvPr/>
        </p:nvGrpSpPr>
        <p:grpSpPr>
          <a:xfrm>
            <a:off x="2600868" y="10549576"/>
            <a:ext cx="1671266" cy="997533"/>
            <a:chOff x="2093792" y="4580405"/>
            <a:chExt cx="2009551" cy="940769"/>
          </a:xfrm>
        </p:grpSpPr>
        <p:sp>
          <p:nvSpPr>
            <p:cNvPr id="17" name="Google Shape;611;p22">
              <a:extLst>
                <a:ext uri="{FF2B5EF4-FFF2-40B4-BE49-F238E27FC236}">
                  <a16:creationId xmlns:a16="http://schemas.microsoft.com/office/drawing/2014/main" id="{55776D59-471C-7D09-D2A0-40C54E25BC4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3792" y="4580405"/>
              <a:ext cx="2009551" cy="385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2400" dirty="0">
                  <a:solidFill>
                    <a:schemeClr val="bg1">
                      <a:lumMod val="65000"/>
                    </a:schemeClr>
                  </a:solidFill>
                  <a:latin typeface="+mn-lt"/>
                  <a:cs typeface="Open Sans" panose="020B0606030504020204" pitchFamily="34" charset="0"/>
                  <a:sym typeface="Open Sans" panose="020B0606030504020204" pitchFamily="34" charset="0"/>
                </a:rPr>
                <a:t>STEP</a:t>
              </a:r>
              <a:endParaRPr lang="en-US" altLang="en-US" sz="2000" dirty="0">
                <a:solidFill>
                  <a:schemeClr val="bg1">
                    <a:lumMod val="65000"/>
                  </a:schemeClr>
                </a:solidFill>
                <a:latin typeface="+mn-lt"/>
              </a:endParaRPr>
            </a:p>
          </p:txBody>
        </p:sp>
        <p:sp>
          <p:nvSpPr>
            <p:cNvPr id="18" name="Google Shape;611;p22">
              <a:extLst>
                <a:ext uri="{FF2B5EF4-FFF2-40B4-BE49-F238E27FC236}">
                  <a16:creationId xmlns:a16="http://schemas.microsoft.com/office/drawing/2014/main" id="{F83A78D8-7CB1-5A19-BDB8-62A310C879B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3792" y="4828152"/>
              <a:ext cx="2009551" cy="6930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bg1">
                      <a:lumMod val="65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01</a:t>
              </a:r>
              <a:endParaRPr lang="en-US" altLang="en-US" sz="6000" b="1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FD808CC4-D871-B4D2-7868-AA6E28F82FFC}"/>
              </a:ext>
            </a:extLst>
          </p:cNvPr>
          <p:cNvGrpSpPr/>
          <p:nvPr/>
        </p:nvGrpSpPr>
        <p:grpSpPr>
          <a:xfrm>
            <a:off x="4002380" y="8096699"/>
            <a:ext cx="8261571" cy="2333034"/>
            <a:chOff x="3392780" y="8096699"/>
            <a:chExt cx="8261571" cy="2333034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233B4EDF-9712-2680-DFC1-59DD3BE138CA}"/>
                </a:ext>
              </a:extLst>
            </p:cNvPr>
            <p:cNvGrpSpPr/>
            <p:nvPr/>
          </p:nvGrpSpPr>
          <p:grpSpPr>
            <a:xfrm>
              <a:off x="3392780" y="8096699"/>
              <a:ext cx="8261571" cy="2333034"/>
              <a:chOff x="5715000" y="5924549"/>
              <a:chExt cx="7791451" cy="2200274"/>
            </a:xfrm>
            <a:solidFill>
              <a:schemeClr val="bg1">
                <a:lumMod val="95000"/>
              </a:schemeClr>
            </a:solidFill>
            <a:effectLst>
              <a:outerShdw blurRad="190500" dist="127000" dir="5400000" algn="t" rotWithShape="0">
                <a:prstClr val="black">
                  <a:alpha val="15000"/>
                </a:prstClr>
              </a:outerShdw>
            </a:effectLst>
          </p:grpSpPr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B04D5ED7-F596-8FA4-ECDE-539B1A3AEC1B}"/>
                  </a:ext>
                </a:extLst>
              </p:cNvPr>
              <p:cNvSpPr/>
              <p:nvPr/>
            </p:nvSpPr>
            <p:spPr>
              <a:xfrm>
                <a:off x="8362950" y="5924550"/>
                <a:ext cx="5143501" cy="1695451"/>
              </a:xfrm>
              <a:custGeom>
                <a:avLst/>
                <a:gdLst>
                  <a:gd name="connsiteX0" fmla="*/ 0 w 5143501"/>
                  <a:gd name="connsiteY0" fmla="*/ 0 h 1695451"/>
                  <a:gd name="connsiteX1" fmla="*/ 5143501 w 5143501"/>
                  <a:gd name="connsiteY1" fmla="*/ 0 h 1695451"/>
                  <a:gd name="connsiteX2" fmla="*/ 5143501 w 5143501"/>
                  <a:gd name="connsiteY2" fmla="*/ 1268739 h 1695451"/>
                  <a:gd name="connsiteX3" fmla="*/ 4716789 w 5143501"/>
                  <a:gd name="connsiteY3" fmla="*/ 1695451 h 1695451"/>
                  <a:gd name="connsiteX4" fmla="*/ 0 w 5143501"/>
                  <a:gd name="connsiteY4" fmla="*/ 1695451 h 1695451"/>
                  <a:gd name="connsiteX5" fmla="*/ 0 w 5143501"/>
                  <a:gd name="connsiteY5" fmla="*/ 1652587 h 1695451"/>
                  <a:gd name="connsiteX6" fmla="*/ 0 w 5143501"/>
                  <a:gd name="connsiteY6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3501" h="1695451">
                    <a:moveTo>
                      <a:pt x="0" y="0"/>
                    </a:moveTo>
                    <a:lnTo>
                      <a:pt x="5143501" y="0"/>
                    </a:lnTo>
                    <a:lnTo>
                      <a:pt x="5143501" y="1268739"/>
                    </a:lnTo>
                    <a:cubicBezTo>
                      <a:pt x="5143501" y="1504406"/>
                      <a:pt x="4952456" y="1695451"/>
                      <a:pt x="4716789" y="1695451"/>
                    </a:cubicBezTo>
                    <a:lnTo>
                      <a:pt x="0" y="1695451"/>
                    </a:lnTo>
                    <a:lnTo>
                      <a:pt x="0" y="165258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578A2156-51CF-5914-E7B6-702BD082AF26}"/>
                  </a:ext>
                </a:extLst>
              </p:cNvPr>
              <p:cNvSpPr/>
              <p:nvPr/>
            </p:nvSpPr>
            <p:spPr>
              <a:xfrm>
                <a:off x="5715000" y="5924550"/>
                <a:ext cx="1766884" cy="1695451"/>
              </a:xfrm>
              <a:custGeom>
                <a:avLst/>
                <a:gdLst>
                  <a:gd name="connsiteX0" fmla="*/ 0 w 1766884"/>
                  <a:gd name="connsiteY0" fmla="*/ 0 h 1695451"/>
                  <a:gd name="connsiteX1" fmla="*/ 1766884 w 1766884"/>
                  <a:gd name="connsiteY1" fmla="*/ 0 h 1695451"/>
                  <a:gd name="connsiteX2" fmla="*/ 1766884 w 1766884"/>
                  <a:gd name="connsiteY2" fmla="*/ 1695451 h 1695451"/>
                  <a:gd name="connsiteX3" fmla="*/ 426712 w 1766884"/>
                  <a:gd name="connsiteY3" fmla="*/ 1695451 h 1695451"/>
                  <a:gd name="connsiteX4" fmla="*/ 0 w 1766884"/>
                  <a:gd name="connsiteY4" fmla="*/ 1268739 h 1695451"/>
                  <a:gd name="connsiteX5" fmla="*/ 0 w 1766884"/>
                  <a:gd name="connsiteY5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66884" h="1695451">
                    <a:moveTo>
                      <a:pt x="0" y="0"/>
                    </a:moveTo>
                    <a:lnTo>
                      <a:pt x="1766884" y="0"/>
                    </a:lnTo>
                    <a:lnTo>
                      <a:pt x="1766884" y="1695451"/>
                    </a:lnTo>
                    <a:lnTo>
                      <a:pt x="426712" y="1695451"/>
                    </a:lnTo>
                    <a:cubicBezTo>
                      <a:pt x="191045" y="1695451"/>
                      <a:pt x="0" y="1504406"/>
                      <a:pt x="0" y="1268739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0B0B1919-5C5B-6A8F-C491-37DD7B0F315D}"/>
                  </a:ext>
                </a:extLst>
              </p:cNvPr>
              <p:cNvSpPr/>
              <p:nvPr/>
            </p:nvSpPr>
            <p:spPr>
              <a:xfrm>
                <a:off x="7481885" y="5924550"/>
                <a:ext cx="438151" cy="2194319"/>
              </a:xfrm>
              <a:custGeom>
                <a:avLst/>
                <a:gdLst>
                  <a:gd name="connsiteX0" fmla="*/ 0 w 438151"/>
                  <a:gd name="connsiteY0" fmla="*/ 0 h 2194319"/>
                  <a:gd name="connsiteX1" fmla="*/ 438151 w 438151"/>
                  <a:gd name="connsiteY1" fmla="*/ 0 h 2194319"/>
                  <a:gd name="connsiteX2" fmla="*/ 438151 w 438151"/>
                  <a:gd name="connsiteY2" fmla="*/ 1652587 h 2194319"/>
                  <a:gd name="connsiteX3" fmla="*/ 438151 w 438151"/>
                  <a:gd name="connsiteY3" fmla="*/ 1695451 h 2194319"/>
                  <a:gd name="connsiteX4" fmla="*/ 438151 w 438151"/>
                  <a:gd name="connsiteY4" fmla="*/ 2194319 h 2194319"/>
                  <a:gd name="connsiteX5" fmla="*/ 39056 w 438151"/>
                  <a:gd name="connsiteY5" fmla="*/ 1695451 h 2194319"/>
                  <a:gd name="connsiteX6" fmla="*/ 0 w 438151"/>
                  <a:gd name="connsiteY6" fmla="*/ 1695451 h 2194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8151" h="2194319">
                    <a:moveTo>
                      <a:pt x="0" y="0"/>
                    </a:moveTo>
                    <a:lnTo>
                      <a:pt x="438151" y="0"/>
                    </a:lnTo>
                    <a:lnTo>
                      <a:pt x="438151" y="1652587"/>
                    </a:lnTo>
                    <a:lnTo>
                      <a:pt x="438151" y="1695451"/>
                    </a:lnTo>
                    <a:lnTo>
                      <a:pt x="438151" y="2194319"/>
                    </a:lnTo>
                    <a:lnTo>
                      <a:pt x="39056" y="1695451"/>
                    </a:lnTo>
                    <a:lnTo>
                      <a:pt x="0" y="169545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DED0D3CF-B954-FC50-3F2E-EE9ECB31CE85}"/>
                  </a:ext>
                </a:extLst>
              </p:cNvPr>
              <p:cNvSpPr/>
              <p:nvPr/>
            </p:nvSpPr>
            <p:spPr>
              <a:xfrm>
                <a:off x="7920035" y="5924549"/>
                <a:ext cx="442915" cy="2200274"/>
              </a:xfrm>
              <a:custGeom>
                <a:avLst/>
                <a:gdLst>
                  <a:gd name="connsiteX0" fmla="*/ 442915 w 442915"/>
                  <a:gd name="connsiteY0" fmla="*/ 1652587 h 2200274"/>
                  <a:gd name="connsiteX1" fmla="*/ 442915 w 442915"/>
                  <a:gd name="connsiteY1" fmla="*/ 1695451 h 2200274"/>
                  <a:gd name="connsiteX2" fmla="*/ 408624 w 442915"/>
                  <a:gd name="connsiteY2" fmla="*/ 1695451 h 2200274"/>
                  <a:gd name="connsiteX3" fmla="*/ 0 w 442915"/>
                  <a:gd name="connsiteY3" fmla="*/ 0 h 2200274"/>
                  <a:gd name="connsiteX4" fmla="*/ 4763 w 442915"/>
                  <a:gd name="connsiteY4" fmla="*/ 0 h 2200274"/>
                  <a:gd name="connsiteX5" fmla="*/ 442914 w 442915"/>
                  <a:gd name="connsiteY5" fmla="*/ 0 h 2200274"/>
                  <a:gd name="connsiteX6" fmla="*/ 442914 w 442915"/>
                  <a:gd name="connsiteY6" fmla="*/ 1652587 h 2200274"/>
                  <a:gd name="connsiteX7" fmla="*/ 408623 w 442915"/>
                  <a:gd name="connsiteY7" fmla="*/ 1695451 h 2200274"/>
                  <a:gd name="connsiteX8" fmla="*/ 408624 w 442915"/>
                  <a:gd name="connsiteY8" fmla="*/ 1695451 h 2200274"/>
                  <a:gd name="connsiteX9" fmla="*/ 4765 w 442915"/>
                  <a:gd name="connsiteY9" fmla="*/ 2200274 h 2200274"/>
                  <a:gd name="connsiteX10" fmla="*/ 4764 w 442915"/>
                  <a:gd name="connsiteY10" fmla="*/ 2200273 h 2200274"/>
                  <a:gd name="connsiteX11" fmla="*/ 1 w 442915"/>
                  <a:gd name="connsiteY11" fmla="*/ 2194319 h 2200274"/>
                  <a:gd name="connsiteX12" fmla="*/ 1 w 442915"/>
                  <a:gd name="connsiteY12" fmla="*/ 1695451 h 2200274"/>
                  <a:gd name="connsiteX13" fmla="*/ 0 w 442915"/>
                  <a:gd name="connsiteY13" fmla="*/ 1695451 h 2200274"/>
                  <a:gd name="connsiteX14" fmla="*/ 0 w 442915"/>
                  <a:gd name="connsiteY14" fmla="*/ 1652587 h 2200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42915" h="2200274">
                    <a:moveTo>
                      <a:pt x="442915" y="1652587"/>
                    </a:moveTo>
                    <a:lnTo>
                      <a:pt x="442915" y="1695451"/>
                    </a:lnTo>
                    <a:lnTo>
                      <a:pt x="408624" y="1695451"/>
                    </a:lnTo>
                    <a:close/>
                    <a:moveTo>
                      <a:pt x="0" y="0"/>
                    </a:moveTo>
                    <a:lnTo>
                      <a:pt x="4763" y="0"/>
                    </a:lnTo>
                    <a:lnTo>
                      <a:pt x="442914" y="0"/>
                    </a:lnTo>
                    <a:lnTo>
                      <a:pt x="442914" y="1652587"/>
                    </a:lnTo>
                    <a:lnTo>
                      <a:pt x="408623" y="1695451"/>
                    </a:lnTo>
                    <a:lnTo>
                      <a:pt x="408624" y="1695451"/>
                    </a:lnTo>
                    <a:lnTo>
                      <a:pt x="4765" y="2200274"/>
                    </a:lnTo>
                    <a:lnTo>
                      <a:pt x="4764" y="2200273"/>
                    </a:lnTo>
                    <a:lnTo>
                      <a:pt x="1" y="2194319"/>
                    </a:lnTo>
                    <a:lnTo>
                      <a:pt x="1" y="1695451"/>
                    </a:lnTo>
                    <a:lnTo>
                      <a:pt x="0" y="1695451"/>
                    </a:lnTo>
                    <a:lnTo>
                      <a:pt x="0" y="165258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ABE641E8-78EA-879B-A395-2B8230BB6602}"/>
                </a:ext>
              </a:extLst>
            </p:cNvPr>
            <p:cNvGrpSpPr/>
            <p:nvPr/>
          </p:nvGrpSpPr>
          <p:grpSpPr>
            <a:xfrm>
              <a:off x="3392780" y="8096699"/>
              <a:ext cx="8261571" cy="2333034"/>
              <a:chOff x="5715000" y="5924549"/>
              <a:chExt cx="7791451" cy="2200274"/>
            </a:xfrm>
            <a:effectLst>
              <a:outerShdw blurRad="63500" dist="38100" dir="5400000" algn="t" rotWithShape="0">
                <a:prstClr val="black">
                  <a:alpha val="30000"/>
                </a:prstClr>
              </a:outerShdw>
            </a:effectLst>
          </p:grpSpPr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D4CB1534-DE62-B024-7306-C4CE94D798DC}"/>
                  </a:ext>
                </a:extLst>
              </p:cNvPr>
              <p:cNvSpPr/>
              <p:nvPr/>
            </p:nvSpPr>
            <p:spPr>
              <a:xfrm>
                <a:off x="8362950" y="5924550"/>
                <a:ext cx="5143501" cy="1695451"/>
              </a:xfrm>
              <a:custGeom>
                <a:avLst/>
                <a:gdLst>
                  <a:gd name="connsiteX0" fmla="*/ 0 w 5143501"/>
                  <a:gd name="connsiteY0" fmla="*/ 0 h 1695451"/>
                  <a:gd name="connsiteX1" fmla="*/ 5143501 w 5143501"/>
                  <a:gd name="connsiteY1" fmla="*/ 0 h 1695451"/>
                  <a:gd name="connsiteX2" fmla="*/ 5143501 w 5143501"/>
                  <a:gd name="connsiteY2" fmla="*/ 1268739 h 1695451"/>
                  <a:gd name="connsiteX3" fmla="*/ 4716789 w 5143501"/>
                  <a:gd name="connsiteY3" fmla="*/ 1695451 h 1695451"/>
                  <a:gd name="connsiteX4" fmla="*/ 0 w 5143501"/>
                  <a:gd name="connsiteY4" fmla="*/ 1695451 h 1695451"/>
                  <a:gd name="connsiteX5" fmla="*/ 0 w 5143501"/>
                  <a:gd name="connsiteY5" fmla="*/ 1652587 h 1695451"/>
                  <a:gd name="connsiteX6" fmla="*/ 0 w 5143501"/>
                  <a:gd name="connsiteY6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3501" h="1695451">
                    <a:moveTo>
                      <a:pt x="0" y="0"/>
                    </a:moveTo>
                    <a:lnTo>
                      <a:pt x="5143501" y="0"/>
                    </a:lnTo>
                    <a:lnTo>
                      <a:pt x="5143501" y="1268739"/>
                    </a:lnTo>
                    <a:cubicBezTo>
                      <a:pt x="5143501" y="1504406"/>
                      <a:pt x="4952456" y="1695451"/>
                      <a:pt x="4716789" y="1695451"/>
                    </a:cubicBezTo>
                    <a:lnTo>
                      <a:pt x="0" y="1695451"/>
                    </a:lnTo>
                    <a:lnTo>
                      <a:pt x="0" y="165258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7C1146C0-BBED-B8BF-2585-549CE3E7A8A3}"/>
                  </a:ext>
                </a:extLst>
              </p:cNvPr>
              <p:cNvSpPr/>
              <p:nvPr/>
            </p:nvSpPr>
            <p:spPr>
              <a:xfrm>
                <a:off x="5715000" y="5924550"/>
                <a:ext cx="1766884" cy="1695451"/>
              </a:xfrm>
              <a:custGeom>
                <a:avLst/>
                <a:gdLst>
                  <a:gd name="connsiteX0" fmla="*/ 0 w 1766884"/>
                  <a:gd name="connsiteY0" fmla="*/ 0 h 1695451"/>
                  <a:gd name="connsiteX1" fmla="*/ 1766884 w 1766884"/>
                  <a:gd name="connsiteY1" fmla="*/ 0 h 1695451"/>
                  <a:gd name="connsiteX2" fmla="*/ 1766884 w 1766884"/>
                  <a:gd name="connsiteY2" fmla="*/ 1695451 h 1695451"/>
                  <a:gd name="connsiteX3" fmla="*/ 426712 w 1766884"/>
                  <a:gd name="connsiteY3" fmla="*/ 1695451 h 1695451"/>
                  <a:gd name="connsiteX4" fmla="*/ 0 w 1766884"/>
                  <a:gd name="connsiteY4" fmla="*/ 1268739 h 1695451"/>
                  <a:gd name="connsiteX5" fmla="*/ 0 w 1766884"/>
                  <a:gd name="connsiteY5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66884" h="1695451">
                    <a:moveTo>
                      <a:pt x="0" y="0"/>
                    </a:moveTo>
                    <a:lnTo>
                      <a:pt x="1766884" y="0"/>
                    </a:lnTo>
                    <a:lnTo>
                      <a:pt x="1766884" y="1695451"/>
                    </a:lnTo>
                    <a:lnTo>
                      <a:pt x="426712" y="1695451"/>
                    </a:lnTo>
                    <a:cubicBezTo>
                      <a:pt x="191045" y="1695451"/>
                      <a:pt x="0" y="1504406"/>
                      <a:pt x="0" y="1268739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530B8F04-4B7F-DD37-5DEA-57B39196A0D6}"/>
                  </a:ext>
                </a:extLst>
              </p:cNvPr>
              <p:cNvSpPr/>
              <p:nvPr/>
            </p:nvSpPr>
            <p:spPr>
              <a:xfrm>
                <a:off x="7481885" y="5924550"/>
                <a:ext cx="438151" cy="2194319"/>
              </a:xfrm>
              <a:custGeom>
                <a:avLst/>
                <a:gdLst>
                  <a:gd name="connsiteX0" fmla="*/ 0 w 438151"/>
                  <a:gd name="connsiteY0" fmla="*/ 0 h 2194319"/>
                  <a:gd name="connsiteX1" fmla="*/ 438151 w 438151"/>
                  <a:gd name="connsiteY1" fmla="*/ 0 h 2194319"/>
                  <a:gd name="connsiteX2" fmla="*/ 438151 w 438151"/>
                  <a:gd name="connsiteY2" fmla="*/ 1652587 h 2194319"/>
                  <a:gd name="connsiteX3" fmla="*/ 438151 w 438151"/>
                  <a:gd name="connsiteY3" fmla="*/ 1695451 h 2194319"/>
                  <a:gd name="connsiteX4" fmla="*/ 438151 w 438151"/>
                  <a:gd name="connsiteY4" fmla="*/ 2194319 h 2194319"/>
                  <a:gd name="connsiteX5" fmla="*/ 39056 w 438151"/>
                  <a:gd name="connsiteY5" fmla="*/ 1695451 h 2194319"/>
                  <a:gd name="connsiteX6" fmla="*/ 0 w 438151"/>
                  <a:gd name="connsiteY6" fmla="*/ 1695451 h 2194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8151" h="2194319">
                    <a:moveTo>
                      <a:pt x="0" y="0"/>
                    </a:moveTo>
                    <a:lnTo>
                      <a:pt x="438151" y="0"/>
                    </a:lnTo>
                    <a:lnTo>
                      <a:pt x="438151" y="1652587"/>
                    </a:lnTo>
                    <a:lnTo>
                      <a:pt x="438151" y="1695451"/>
                    </a:lnTo>
                    <a:lnTo>
                      <a:pt x="438151" y="2194319"/>
                    </a:lnTo>
                    <a:lnTo>
                      <a:pt x="39056" y="1695451"/>
                    </a:lnTo>
                    <a:lnTo>
                      <a:pt x="0" y="169545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1639E309-7D08-B229-B194-ABF54B2E1083}"/>
                  </a:ext>
                </a:extLst>
              </p:cNvPr>
              <p:cNvSpPr/>
              <p:nvPr/>
            </p:nvSpPr>
            <p:spPr>
              <a:xfrm>
                <a:off x="7920035" y="5924549"/>
                <a:ext cx="442915" cy="2200274"/>
              </a:xfrm>
              <a:custGeom>
                <a:avLst/>
                <a:gdLst>
                  <a:gd name="connsiteX0" fmla="*/ 442915 w 442915"/>
                  <a:gd name="connsiteY0" fmla="*/ 1652587 h 2200274"/>
                  <a:gd name="connsiteX1" fmla="*/ 442915 w 442915"/>
                  <a:gd name="connsiteY1" fmla="*/ 1695451 h 2200274"/>
                  <a:gd name="connsiteX2" fmla="*/ 408624 w 442915"/>
                  <a:gd name="connsiteY2" fmla="*/ 1695451 h 2200274"/>
                  <a:gd name="connsiteX3" fmla="*/ 0 w 442915"/>
                  <a:gd name="connsiteY3" fmla="*/ 0 h 2200274"/>
                  <a:gd name="connsiteX4" fmla="*/ 4763 w 442915"/>
                  <a:gd name="connsiteY4" fmla="*/ 0 h 2200274"/>
                  <a:gd name="connsiteX5" fmla="*/ 442914 w 442915"/>
                  <a:gd name="connsiteY5" fmla="*/ 0 h 2200274"/>
                  <a:gd name="connsiteX6" fmla="*/ 442914 w 442915"/>
                  <a:gd name="connsiteY6" fmla="*/ 1652587 h 2200274"/>
                  <a:gd name="connsiteX7" fmla="*/ 408623 w 442915"/>
                  <a:gd name="connsiteY7" fmla="*/ 1695451 h 2200274"/>
                  <a:gd name="connsiteX8" fmla="*/ 408624 w 442915"/>
                  <a:gd name="connsiteY8" fmla="*/ 1695451 h 2200274"/>
                  <a:gd name="connsiteX9" fmla="*/ 4765 w 442915"/>
                  <a:gd name="connsiteY9" fmla="*/ 2200274 h 2200274"/>
                  <a:gd name="connsiteX10" fmla="*/ 4764 w 442915"/>
                  <a:gd name="connsiteY10" fmla="*/ 2200273 h 2200274"/>
                  <a:gd name="connsiteX11" fmla="*/ 1 w 442915"/>
                  <a:gd name="connsiteY11" fmla="*/ 2194319 h 2200274"/>
                  <a:gd name="connsiteX12" fmla="*/ 1 w 442915"/>
                  <a:gd name="connsiteY12" fmla="*/ 1695451 h 2200274"/>
                  <a:gd name="connsiteX13" fmla="*/ 0 w 442915"/>
                  <a:gd name="connsiteY13" fmla="*/ 1695451 h 2200274"/>
                  <a:gd name="connsiteX14" fmla="*/ 0 w 442915"/>
                  <a:gd name="connsiteY14" fmla="*/ 1652587 h 2200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42915" h="2200274">
                    <a:moveTo>
                      <a:pt x="442915" y="1652587"/>
                    </a:moveTo>
                    <a:lnTo>
                      <a:pt x="442915" y="1695451"/>
                    </a:lnTo>
                    <a:lnTo>
                      <a:pt x="408624" y="1695451"/>
                    </a:lnTo>
                    <a:close/>
                    <a:moveTo>
                      <a:pt x="0" y="0"/>
                    </a:moveTo>
                    <a:lnTo>
                      <a:pt x="4763" y="0"/>
                    </a:lnTo>
                    <a:lnTo>
                      <a:pt x="442914" y="0"/>
                    </a:lnTo>
                    <a:lnTo>
                      <a:pt x="442914" y="1652587"/>
                    </a:lnTo>
                    <a:lnTo>
                      <a:pt x="408623" y="1695451"/>
                    </a:lnTo>
                    <a:lnTo>
                      <a:pt x="408624" y="1695451"/>
                    </a:lnTo>
                    <a:lnTo>
                      <a:pt x="4765" y="2200274"/>
                    </a:lnTo>
                    <a:lnTo>
                      <a:pt x="4764" y="2200273"/>
                    </a:lnTo>
                    <a:lnTo>
                      <a:pt x="1" y="2194319"/>
                    </a:lnTo>
                    <a:lnTo>
                      <a:pt x="1" y="1695451"/>
                    </a:lnTo>
                    <a:lnTo>
                      <a:pt x="0" y="1695451"/>
                    </a:lnTo>
                    <a:lnTo>
                      <a:pt x="0" y="1652587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1B827431-E340-8F63-75B4-9455F6A73CC3}"/>
              </a:ext>
            </a:extLst>
          </p:cNvPr>
          <p:cNvGrpSpPr/>
          <p:nvPr/>
        </p:nvGrpSpPr>
        <p:grpSpPr>
          <a:xfrm>
            <a:off x="7063765" y="8536359"/>
            <a:ext cx="3839596" cy="1028069"/>
            <a:chOff x="7063765" y="8536359"/>
            <a:chExt cx="3839596" cy="1028069"/>
          </a:xfrm>
        </p:grpSpPr>
        <p:sp>
          <p:nvSpPr>
            <p:cNvPr id="31" name="Google Shape;611;p22">
              <a:extLst>
                <a:ext uri="{FF2B5EF4-FFF2-40B4-BE49-F238E27FC236}">
                  <a16:creationId xmlns:a16="http://schemas.microsoft.com/office/drawing/2014/main" id="{A4EDE3D3-FB84-F06B-0039-1403AB6E2F7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45207" y="8536359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bg2"/>
                  </a:solidFill>
                  <a:latin typeface="+mj-lt"/>
                </a:rPr>
                <a:t>TEAM LEAD</a:t>
              </a:r>
              <a:endParaRPr lang="en-US" altLang="en-US" sz="2000" b="1" dirty="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32" name="Google Shape;626;p22">
              <a:extLst>
                <a:ext uri="{FF2B5EF4-FFF2-40B4-BE49-F238E27FC236}">
                  <a16:creationId xmlns:a16="http://schemas.microsoft.com/office/drawing/2014/main" id="{909C7F32-CC4B-465E-D8CF-E93EE05BE8E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063765" y="8890154"/>
              <a:ext cx="3658154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en-US" sz="1600" b="1" dirty="0" err="1">
                  <a:solidFill>
                    <a:schemeClr val="bg2"/>
                  </a:solidFill>
                  <a:latin typeface="+mj-lt"/>
                </a:rPr>
                <a:t>Dẫn</a:t>
              </a:r>
              <a:r>
                <a:rPr lang="en-US" sz="1600" b="1" dirty="0">
                  <a:solidFill>
                    <a:schemeClr val="bg2"/>
                  </a:solidFill>
                  <a:latin typeface="+mj-lt"/>
                </a:rPr>
                <a:t> </a:t>
              </a:r>
              <a:r>
                <a:rPr lang="en-US" sz="1600" b="1" dirty="0" err="1">
                  <a:solidFill>
                    <a:schemeClr val="bg2"/>
                  </a:solidFill>
                  <a:latin typeface="+mj-lt"/>
                </a:rPr>
                <a:t>Dắt</a:t>
              </a:r>
              <a:r>
                <a:rPr lang="en-US" sz="1600" b="1" dirty="0">
                  <a:solidFill>
                    <a:schemeClr val="bg2"/>
                  </a:solidFill>
                  <a:latin typeface="+mj-lt"/>
                </a:rPr>
                <a:t> </a:t>
              </a:r>
              <a:r>
                <a:rPr lang="en-US" sz="1600" b="1" dirty="0" err="1">
                  <a:solidFill>
                    <a:schemeClr val="bg2"/>
                  </a:solidFill>
                  <a:latin typeface="+mj-lt"/>
                </a:rPr>
                <a:t>Nhóm</a:t>
              </a:r>
              <a:r>
                <a:rPr lang="en-US" sz="1600" b="1" dirty="0">
                  <a:solidFill>
                    <a:schemeClr val="bg2"/>
                  </a:solidFill>
                  <a:latin typeface="+mj-lt"/>
                </a:rPr>
                <a:t>:</a:t>
              </a:r>
              <a:r>
                <a:rPr lang="en-US" sz="1600" dirty="0">
                  <a:solidFill>
                    <a:schemeClr val="bg2"/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bg2"/>
                  </a:solidFill>
                  <a:latin typeface="+mj-lt"/>
                </a:rPr>
                <a:t>Gắn</a:t>
              </a:r>
              <a:r>
                <a:rPr lang="en-US" sz="1600" dirty="0">
                  <a:solidFill>
                    <a:schemeClr val="bg2"/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bg2"/>
                  </a:solidFill>
                  <a:latin typeface="+mj-lt"/>
                </a:rPr>
                <a:t>kết</a:t>
              </a:r>
              <a:r>
                <a:rPr lang="en-US" sz="1600" dirty="0">
                  <a:solidFill>
                    <a:schemeClr val="bg2"/>
                  </a:solidFill>
                  <a:latin typeface="+mj-lt"/>
                </a:rPr>
                <a:t>, </a:t>
              </a:r>
              <a:r>
                <a:rPr lang="en-US" sz="1600" dirty="0" err="1">
                  <a:solidFill>
                    <a:schemeClr val="bg2"/>
                  </a:solidFill>
                  <a:latin typeface="+mj-lt"/>
                </a:rPr>
                <a:t>truyền</a:t>
              </a:r>
              <a:r>
                <a:rPr lang="en-US" sz="1600" dirty="0">
                  <a:solidFill>
                    <a:schemeClr val="bg2"/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bg2"/>
                  </a:solidFill>
                  <a:latin typeface="+mj-lt"/>
                </a:rPr>
                <a:t>cảm</a:t>
              </a:r>
              <a:r>
                <a:rPr lang="en-US" sz="1600" dirty="0">
                  <a:solidFill>
                    <a:schemeClr val="bg2"/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bg2"/>
                  </a:solidFill>
                  <a:latin typeface="+mj-lt"/>
                </a:rPr>
                <a:t>hứng</a:t>
              </a:r>
              <a:r>
                <a:rPr lang="en-US" sz="1600" dirty="0">
                  <a:solidFill>
                    <a:schemeClr val="bg2"/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bg2"/>
                  </a:solidFill>
                  <a:latin typeface="+mj-lt"/>
                </a:rPr>
                <a:t>cho</a:t>
              </a:r>
              <a:r>
                <a:rPr lang="en-US" sz="1600" dirty="0">
                  <a:solidFill>
                    <a:schemeClr val="bg2"/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bg2"/>
                  </a:solidFill>
                  <a:latin typeface="+mj-lt"/>
                </a:rPr>
                <a:t>tập</a:t>
              </a:r>
              <a:r>
                <a:rPr lang="en-US" sz="1600" dirty="0">
                  <a:solidFill>
                    <a:schemeClr val="bg2"/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bg2"/>
                  </a:solidFill>
                  <a:latin typeface="+mj-lt"/>
                </a:rPr>
                <a:t>thể</a:t>
              </a:r>
              <a:r>
                <a:rPr lang="en-US" sz="1600" dirty="0">
                  <a:solidFill>
                    <a:schemeClr val="bg2"/>
                  </a:solidFill>
                  <a:latin typeface="+mj-lt"/>
                </a:rPr>
                <a:t>.</a:t>
              </a:r>
              <a:endParaRPr lang="en-US" altLang="en-US" sz="1600" dirty="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74C93EB9-6CE7-B34F-0797-178AB27FF08E}"/>
              </a:ext>
            </a:extLst>
          </p:cNvPr>
          <p:cNvGrpSpPr/>
          <p:nvPr/>
        </p:nvGrpSpPr>
        <p:grpSpPr>
          <a:xfrm>
            <a:off x="4204609" y="8439330"/>
            <a:ext cx="1671266" cy="997533"/>
            <a:chOff x="2093792" y="4580405"/>
            <a:chExt cx="2009551" cy="940769"/>
          </a:xfrm>
        </p:grpSpPr>
        <p:sp>
          <p:nvSpPr>
            <p:cNvPr id="34" name="Google Shape;611;p22">
              <a:extLst>
                <a:ext uri="{FF2B5EF4-FFF2-40B4-BE49-F238E27FC236}">
                  <a16:creationId xmlns:a16="http://schemas.microsoft.com/office/drawing/2014/main" id="{65864B13-7B26-58D7-FCC0-5703CC07453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3792" y="4580405"/>
              <a:ext cx="2009551" cy="385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2400" dirty="0">
                  <a:solidFill>
                    <a:schemeClr val="bg1">
                      <a:lumMod val="65000"/>
                    </a:schemeClr>
                  </a:solidFill>
                  <a:latin typeface="+mn-lt"/>
                  <a:cs typeface="Open Sans" panose="020B0606030504020204" pitchFamily="34" charset="0"/>
                  <a:sym typeface="Open Sans" panose="020B0606030504020204" pitchFamily="34" charset="0"/>
                </a:rPr>
                <a:t>STEP</a:t>
              </a:r>
              <a:endParaRPr lang="en-US" altLang="en-US" sz="2000" dirty="0">
                <a:solidFill>
                  <a:schemeClr val="bg1">
                    <a:lumMod val="65000"/>
                  </a:schemeClr>
                </a:solidFill>
                <a:latin typeface="+mn-lt"/>
              </a:endParaRPr>
            </a:p>
          </p:txBody>
        </p:sp>
        <p:sp>
          <p:nvSpPr>
            <p:cNvPr id="35" name="Google Shape;611;p22">
              <a:extLst>
                <a:ext uri="{FF2B5EF4-FFF2-40B4-BE49-F238E27FC236}">
                  <a16:creationId xmlns:a16="http://schemas.microsoft.com/office/drawing/2014/main" id="{9E94DA1A-EAC6-A3F7-C56A-9D0EF7ECBA3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3792" y="4828152"/>
              <a:ext cx="2009551" cy="6930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bg1">
                      <a:lumMod val="65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02</a:t>
              </a:r>
              <a:endParaRPr lang="en-US" altLang="en-US" sz="6000" b="1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D1855E9E-065B-AC31-B01A-C90DCC5047A2}"/>
              </a:ext>
            </a:extLst>
          </p:cNvPr>
          <p:cNvGrpSpPr/>
          <p:nvPr/>
        </p:nvGrpSpPr>
        <p:grpSpPr>
          <a:xfrm>
            <a:off x="5606121" y="5986452"/>
            <a:ext cx="8261571" cy="2333034"/>
            <a:chOff x="4996521" y="5986452"/>
            <a:chExt cx="8261571" cy="2333034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9AFC08CA-4899-7D2A-582F-FB43BFE0590A}"/>
                </a:ext>
              </a:extLst>
            </p:cNvPr>
            <p:cNvGrpSpPr/>
            <p:nvPr/>
          </p:nvGrpSpPr>
          <p:grpSpPr>
            <a:xfrm>
              <a:off x="4996521" y="5986452"/>
              <a:ext cx="8261571" cy="2333034"/>
              <a:chOff x="5715000" y="5924549"/>
              <a:chExt cx="7791451" cy="2200274"/>
            </a:xfrm>
            <a:solidFill>
              <a:schemeClr val="bg1">
                <a:lumMod val="95000"/>
              </a:schemeClr>
            </a:solidFill>
            <a:effectLst>
              <a:outerShdw blurRad="190500" dist="127000" dir="5400000" algn="t" rotWithShape="0">
                <a:prstClr val="black">
                  <a:alpha val="15000"/>
                </a:prstClr>
              </a:outerShdw>
            </a:effectLst>
          </p:grpSpPr>
          <p:sp>
            <p:nvSpPr>
              <p:cNvPr id="43" name="Freeform: Shape 42">
                <a:extLst>
                  <a:ext uri="{FF2B5EF4-FFF2-40B4-BE49-F238E27FC236}">
                    <a16:creationId xmlns:a16="http://schemas.microsoft.com/office/drawing/2014/main" id="{56827CAE-29AB-1F68-C37D-7B74551548B2}"/>
                  </a:ext>
                </a:extLst>
              </p:cNvPr>
              <p:cNvSpPr/>
              <p:nvPr/>
            </p:nvSpPr>
            <p:spPr>
              <a:xfrm>
                <a:off x="8362950" y="5924550"/>
                <a:ext cx="5143501" cy="1695451"/>
              </a:xfrm>
              <a:custGeom>
                <a:avLst/>
                <a:gdLst>
                  <a:gd name="connsiteX0" fmla="*/ 0 w 5143501"/>
                  <a:gd name="connsiteY0" fmla="*/ 0 h 1695451"/>
                  <a:gd name="connsiteX1" fmla="*/ 5143501 w 5143501"/>
                  <a:gd name="connsiteY1" fmla="*/ 0 h 1695451"/>
                  <a:gd name="connsiteX2" fmla="*/ 5143501 w 5143501"/>
                  <a:gd name="connsiteY2" fmla="*/ 1268739 h 1695451"/>
                  <a:gd name="connsiteX3" fmla="*/ 4716789 w 5143501"/>
                  <a:gd name="connsiteY3" fmla="*/ 1695451 h 1695451"/>
                  <a:gd name="connsiteX4" fmla="*/ 0 w 5143501"/>
                  <a:gd name="connsiteY4" fmla="*/ 1695451 h 1695451"/>
                  <a:gd name="connsiteX5" fmla="*/ 0 w 5143501"/>
                  <a:gd name="connsiteY5" fmla="*/ 1652587 h 1695451"/>
                  <a:gd name="connsiteX6" fmla="*/ 0 w 5143501"/>
                  <a:gd name="connsiteY6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3501" h="1695451">
                    <a:moveTo>
                      <a:pt x="0" y="0"/>
                    </a:moveTo>
                    <a:lnTo>
                      <a:pt x="5143501" y="0"/>
                    </a:lnTo>
                    <a:lnTo>
                      <a:pt x="5143501" y="1268739"/>
                    </a:lnTo>
                    <a:cubicBezTo>
                      <a:pt x="5143501" y="1504406"/>
                      <a:pt x="4952456" y="1695451"/>
                      <a:pt x="4716789" y="1695451"/>
                    </a:cubicBezTo>
                    <a:lnTo>
                      <a:pt x="0" y="1695451"/>
                    </a:lnTo>
                    <a:lnTo>
                      <a:pt x="0" y="165258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4" name="Freeform: Shape 43">
                <a:extLst>
                  <a:ext uri="{FF2B5EF4-FFF2-40B4-BE49-F238E27FC236}">
                    <a16:creationId xmlns:a16="http://schemas.microsoft.com/office/drawing/2014/main" id="{217B06A0-C0D1-5CAD-364B-42F51F2F3B3A}"/>
                  </a:ext>
                </a:extLst>
              </p:cNvPr>
              <p:cNvSpPr/>
              <p:nvPr/>
            </p:nvSpPr>
            <p:spPr>
              <a:xfrm>
                <a:off x="5715000" y="5924550"/>
                <a:ext cx="1766884" cy="1695451"/>
              </a:xfrm>
              <a:custGeom>
                <a:avLst/>
                <a:gdLst>
                  <a:gd name="connsiteX0" fmla="*/ 0 w 1766884"/>
                  <a:gd name="connsiteY0" fmla="*/ 0 h 1695451"/>
                  <a:gd name="connsiteX1" fmla="*/ 1766884 w 1766884"/>
                  <a:gd name="connsiteY1" fmla="*/ 0 h 1695451"/>
                  <a:gd name="connsiteX2" fmla="*/ 1766884 w 1766884"/>
                  <a:gd name="connsiteY2" fmla="*/ 1695451 h 1695451"/>
                  <a:gd name="connsiteX3" fmla="*/ 426712 w 1766884"/>
                  <a:gd name="connsiteY3" fmla="*/ 1695451 h 1695451"/>
                  <a:gd name="connsiteX4" fmla="*/ 0 w 1766884"/>
                  <a:gd name="connsiteY4" fmla="*/ 1268739 h 1695451"/>
                  <a:gd name="connsiteX5" fmla="*/ 0 w 1766884"/>
                  <a:gd name="connsiteY5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66884" h="1695451">
                    <a:moveTo>
                      <a:pt x="0" y="0"/>
                    </a:moveTo>
                    <a:lnTo>
                      <a:pt x="1766884" y="0"/>
                    </a:lnTo>
                    <a:lnTo>
                      <a:pt x="1766884" y="1695451"/>
                    </a:lnTo>
                    <a:lnTo>
                      <a:pt x="426712" y="1695451"/>
                    </a:lnTo>
                    <a:cubicBezTo>
                      <a:pt x="191045" y="1695451"/>
                      <a:pt x="0" y="1504406"/>
                      <a:pt x="0" y="1268739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id="{94EEAA51-BB88-5AFB-9EEE-CF46D360486A}"/>
                  </a:ext>
                </a:extLst>
              </p:cNvPr>
              <p:cNvSpPr/>
              <p:nvPr/>
            </p:nvSpPr>
            <p:spPr>
              <a:xfrm>
                <a:off x="7481885" y="5924550"/>
                <a:ext cx="438151" cy="2194319"/>
              </a:xfrm>
              <a:custGeom>
                <a:avLst/>
                <a:gdLst>
                  <a:gd name="connsiteX0" fmla="*/ 0 w 438151"/>
                  <a:gd name="connsiteY0" fmla="*/ 0 h 2194319"/>
                  <a:gd name="connsiteX1" fmla="*/ 438151 w 438151"/>
                  <a:gd name="connsiteY1" fmla="*/ 0 h 2194319"/>
                  <a:gd name="connsiteX2" fmla="*/ 438151 w 438151"/>
                  <a:gd name="connsiteY2" fmla="*/ 1652587 h 2194319"/>
                  <a:gd name="connsiteX3" fmla="*/ 438151 w 438151"/>
                  <a:gd name="connsiteY3" fmla="*/ 1695451 h 2194319"/>
                  <a:gd name="connsiteX4" fmla="*/ 438151 w 438151"/>
                  <a:gd name="connsiteY4" fmla="*/ 2194319 h 2194319"/>
                  <a:gd name="connsiteX5" fmla="*/ 39056 w 438151"/>
                  <a:gd name="connsiteY5" fmla="*/ 1695451 h 2194319"/>
                  <a:gd name="connsiteX6" fmla="*/ 0 w 438151"/>
                  <a:gd name="connsiteY6" fmla="*/ 1695451 h 2194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8151" h="2194319">
                    <a:moveTo>
                      <a:pt x="0" y="0"/>
                    </a:moveTo>
                    <a:lnTo>
                      <a:pt x="438151" y="0"/>
                    </a:lnTo>
                    <a:lnTo>
                      <a:pt x="438151" y="1652587"/>
                    </a:lnTo>
                    <a:lnTo>
                      <a:pt x="438151" y="1695451"/>
                    </a:lnTo>
                    <a:lnTo>
                      <a:pt x="438151" y="2194319"/>
                    </a:lnTo>
                    <a:lnTo>
                      <a:pt x="39056" y="1695451"/>
                    </a:lnTo>
                    <a:lnTo>
                      <a:pt x="0" y="169545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2E7E898F-3D50-5FAB-CDFE-AFA1F994C135}"/>
                  </a:ext>
                </a:extLst>
              </p:cNvPr>
              <p:cNvSpPr/>
              <p:nvPr/>
            </p:nvSpPr>
            <p:spPr>
              <a:xfrm>
                <a:off x="7920035" y="5924549"/>
                <a:ext cx="442915" cy="2200274"/>
              </a:xfrm>
              <a:custGeom>
                <a:avLst/>
                <a:gdLst>
                  <a:gd name="connsiteX0" fmla="*/ 442915 w 442915"/>
                  <a:gd name="connsiteY0" fmla="*/ 1652587 h 2200274"/>
                  <a:gd name="connsiteX1" fmla="*/ 442915 w 442915"/>
                  <a:gd name="connsiteY1" fmla="*/ 1695451 h 2200274"/>
                  <a:gd name="connsiteX2" fmla="*/ 408624 w 442915"/>
                  <a:gd name="connsiteY2" fmla="*/ 1695451 h 2200274"/>
                  <a:gd name="connsiteX3" fmla="*/ 0 w 442915"/>
                  <a:gd name="connsiteY3" fmla="*/ 0 h 2200274"/>
                  <a:gd name="connsiteX4" fmla="*/ 4763 w 442915"/>
                  <a:gd name="connsiteY4" fmla="*/ 0 h 2200274"/>
                  <a:gd name="connsiteX5" fmla="*/ 442914 w 442915"/>
                  <a:gd name="connsiteY5" fmla="*/ 0 h 2200274"/>
                  <a:gd name="connsiteX6" fmla="*/ 442914 w 442915"/>
                  <a:gd name="connsiteY6" fmla="*/ 1652587 h 2200274"/>
                  <a:gd name="connsiteX7" fmla="*/ 408623 w 442915"/>
                  <a:gd name="connsiteY7" fmla="*/ 1695451 h 2200274"/>
                  <a:gd name="connsiteX8" fmla="*/ 408624 w 442915"/>
                  <a:gd name="connsiteY8" fmla="*/ 1695451 h 2200274"/>
                  <a:gd name="connsiteX9" fmla="*/ 4765 w 442915"/>
                  <a:gd name="connsiteY9" fmla="*/ 2200274 h 2200274"/>
                  <a:gd name="connsiteX10" fmla="*/ 4764 w 442915"/>
                  <a:gd name="connsiteY10" fmla="*/ 2200273 h 2200274"/>
                  <a:gd name="connsiteX11" fmla="*/ 1 w 442915"/>
                  <a:gd name="connsiteY11" fmla="*/ 2194319 h 2200274"/>
                  <a:gd name="connsiteX12" fmla="*/ 1 w 442915"/>
                  <a:gd name="connsiteY12" fmla="*/ 1695451 h 2200274"/>
                  <a:gd name="connsiteX13" fmla="*/ 0 w 442915"/>
                  <a:gd name="connsiteY13" fmla="*/ 1695451 h 2200274"/>
                  <a:gd name="connsiteX14" fmla="*/ 0 w 442915"/>
                  <a:gd name="connsiteY14" fmla="*/ 1652587 h 2200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42915" h="2200274">
                    <a:moveTo>
                      <a:pt x="442915" y="1652587"/>
                    </a:moveTo>
                    <a:lnTo>
                      <a:pt x="442915" y="1695451"/>
                    </a:lnTo>
                    <a:lnTo>
                      <a:pt x="408624" y="1695451"/>
                    </a:lnTo>
                    <a:close/>
                    <a:moveTo>
                      <a:pt x="0" y="0"/>
                    </a:moveTo>
                    <a:lnTo>
                      <a:pt x="4763" y="0"/>
                    </a:lnTo>
                    <a:lnTo>
                      <a:pt x="442914" y="0"/>
                    </a:lnTo>
                    <a:lnTo>
                      <a:pt x="442914" y="1652587"/>
                    </a:lnTo>
                    <a:lnTo>
                      <a:pt x="408623" y="1695451"/>
                    </a:lnTo>
                    <a:lnTo>
                      <a:pt x="408624" y="1695451"/>
                    </a:lnTo>
                    <a:lnTo>
                      <a:pt x="4765" y="2200274"/>
                    </a:lnTo>
                    <a:lnTo>
                      <a:pt x="4764" y="2200273"/>
                    </a:lnTo>
                    <a:lnTo>
                      <a:pt x="1" y="2194319"/>
                    </a:lnTo>
                    <a:lnTo>
                      <a:pt x="1" y="1695451"/>
                    </a:lnTo>
                    <a:lnTo>
                      <a:pt x="0" y="1695451"/>
                    </a:lnTo>
                    <a:lnTo>
                      <a:pt x="0" y="165258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09F0C529-9DD4-1B9B-4986-868A27801DFC}"/>
                </a:ext>
              </a:extLst>
            </p:cNvPr>
            <p:cNvGrpSpPr/>
            <p:nvPr/>
          </p:nvGrpSpPr>
          <p:grpSpPr>
            <a:xfrm>
              <a:off x="4996521" y="5986452"/>
              <a:ext cx="8261571" cy="2333034"/>
              <a:chOff x="5715000" y="5924549"/>
              <a:chExt cx="7791451" cy="2200274"/>
            </a:xfrm>
            <a:effectLst>
              <a:outerShdw blurRad="63500" dist="38100" dir="5400000" algn="t" rotWithShape="0">
                <a:prstClr val="black">
                  <a:alpha val="30000"/>
                </a:prstClr>
              </a:outerShdw>
            </a:effectLst>
          </p:grpSpPr>
          <p:sp>
            <p:nvSpPr>
              <p:cNvPr id="39" name="Freeform: Shape 38">
                <a:extLst>
                  <a:ext uri="{FF2B5EF4-FFF2-40B4-BE49-F238E27FC236}">
                    <a16:creationId xmlns:a16="http://schemas.microsoft.com/office/drawing/2014/main" id="{77630914-9F2F-0239-C94D-B4D05A647CBA}"/>
                  </a:ext>
                </a:extLst>
              </p:cNvPr>
              <p:cNvSpPr/>
              <p:nvPr/>
            </p:nvSpPr>
            <p:spPr>
              <a:xfrm>
                <a:off x="8362950" y="5924550"/>
                <a:ext cx="5143501" cy="1695451"/>
              </a:xfrm>
              <a:custGeom>
                <a:avLst/>
                <a:gdLst>
                  <a:gd name="connsiteX0" fmla="*/ 0 w 5143501"/>
                  <a:gd name="connsiteY0" fmla="*/ 0 h 1695451"/>
                  <a:gd name="connsiteX1" fmla="*/ 5143501 w 5143501"/>
                  <a:gd name="connsiteY1" fmla="*/ 0 h 1695451"/>
                  <a:gd name="connsiteX2" fmla="*/ 5143501 w 5143501"/>
                  <a:gd name="connsiteY2" fmla="*/ 1268739 h 1695451"/>
                  <a:gd name="connsiteX3" fmla="*/ 4716789 w 5143501"/>
                  <a:gd name="connsiteY3" fmla="*/ 1695451 h 1695451"/>
                  <a:gd name="connsiteX4" fmla="*/ 0 w 5143501"/>
                  <a:gd name="connsiteY4" fmla="*/ 1695451 h 1695451"/>
                  <a:gd name="connsiteX5" fmla="*/ 0 w 5143501"/>
                  <a:gd name="connsiteY5" fmla="*/ 1652587 h 1695451"/>
                  <a:gd name="connsiteX6" fmla="*/ 0 w 5143501"/>
                  <a:gd name="connsiteY6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3501" h="1695451">
                    <a:moveTo>
                      <a:pt x="0" y="0"/>
                    </a:moveTo>
                    <a:lnTo>
                      <a:pt x="5143501" y="0"/>
                    </a:lnTo>
                    <a:lnTo>
                      <a:pt x="5143501" y="1268739"/>
                    </a:lnTo>
                    <a:cubicBezTo>
                      <a:pt x="5143501" y="1504406"/>
                      <a:pt x="4952456" y="1695451"/>
                      <a:pt x="4716789" y="1695451"/>
                    </a:cubicBezTo>
                    <a:lnTo>
                      <a:pt x="0" y="1695451"/>
                    </a:lnTo>
                    <a:lnTo>
                      <a:pt x="0" y="165258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0" name="Freeform: Shape 39">
                <a:extLst>
                  <a:ext uri="{FF2B5EF4-FFF2-40B4-BE49-F238E27FC236}">
                    <a16:creationId xmlns:a16="http://schemas.microsoft.com/office/drawing/2014/main" id="{84C69AEC-55DF-90F7-0580-049924533057}"/>
                  </a:ext>
                </a:extLst>
              </p:cNvPr>
              <p:cNvSpPr/>
              <p:nvPr/>
            </p:nvSpPr>
            <p:spPr>
              <a:xfrm>
                <a:off x="5715000" y="5924550"/>
                <a:ext cx="1766884" cy="1695451"/>
              </a:xfrm>
              <a:custGeom>
                <a:avLst/>
                <a:gdLst>
                  <a:gd name="connsiteX0" fmla="*/ 0 w 1766884"/>
                  <a:gd name="connsiteY0" fmla="*/ 0 h 1695451"/>
                  <a:gd name="connsiteX1" fmla="*/ 1766884 w 1766884"/>
                  <a:gd name="connsiteY1" fmla="*/ 0 h 1695451"/>
                  <a:gd name="connsiteX2" fmla="*/ 1766884 w 1766884"/>
                  <a:gd name="connsiteY2" fmla="*/ 1695451 h 1695451"/>
                  <a:gd name="connsiteX3" fmla="*/ 426712 w 1766884"/>
                  <a:gd name="connsiteY3" fmla="*/ 1695451 h 1695451"/>
                  <a:gd name="connsiteX4" fmla="*/ 0 w 1766884"/>
                  <a:gd name="connsiteY4" fmla="*/ 1268739 h 1695451"/>
                  <a:gd name="connsiteX5" fmla="*/ 0 w 1766884"/>
                  <a:gd name="connsiteY5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66884" h="1695451">
                    <a:moveTo>
                      <a:pt x="0" y="0"/>
                    </a:moveTo>
                    <a:lnTo>
                      <a:pt x="1766884" y="0"/>
                    </a:lnTo>
                    <a:lnTo>
                      <a:pt x="1766884" y="1695451"/>
                    </a:lnTo>
                    <a:lnTo>
                      <a:pt x="426712" y="1695451"/>
                    </a:lnTo>
                    <a:cubicBezTo>
                      <a:pt x="191045" y="1695451"/>
                      <a:pt x="0" y="1504406"/>
                      <a:pt x="0" y="1268739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1" name="Freeform: Shape 40">
                <a:extLst>
                  <a:ext uri="{FF2B5EF4-FFF2-40B4-BE49-F238E27FC236}">
                    <a16:creationId xmlns:a16="http://schemas.microsoft.com/office/drawing/2014/main" id="{27ECD3C6-B68B-127A-2C43-1BD8506AE3B8}"/>
                  </a:ext>
                </a:extLst>
              </p:cNvPr>
              <p:cNvSpPr/>
              <p:nvPr/>
            </p:nvSpPr>
            <p:spPr>
              <a:xfrm>
                <a:off x="7481885" y="5924550"/>
                <a:ext cx="438151" cy="2194319"/>
              </a:xfrm>
              <a:custGeom>
                <a:avLst/>
                <a:gdLst>
                  <a:gd name="connsiteX0" fmla="*/ 0 w 438151"/>
                  <a:gd name="connsiteY0" fmla="*/ 0 h 2194319"/>
                  <a:gd name="connsiteX1" fmla="*/ 438151 w 438151"/>
                  <a:gd name="connsiteY1" fmla="*/ 0 h 2194319"/>
                  <a:gd name="connsiteX2" fmla="*/ 438151 w 438151"/>
                  <a:gd name="connsiteY2" fmla="*/ 1652587 h 2194319"/>
                  <a:gd name="connsiteX3" fmla="*/ 438151 w 438151"/>
                  <a:gd name="connsiteY3" fmla="*/ 1695451 h 2194319"/>
                  <a:gd name="connsiteX4" fmla="*/ 438151 w 438151"/>
                  <a:gd name="connsiteY4" fmla="*/ 2194319 h 2194319"/>
                  <a:gd name="connsiteX5" fmla="*/ 39056 w 438151"/>
                  <a:gd name="connsiteY5" fmla="*/ 1695451 h 2194319"/>
                  <a:gd name="connsiteX6" fmla="*/ 0 w 438151"/>
                  <a:gd name="connsiteY6" fmla="*/ 1695451 h 2194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8151" h="2194319">
                    <a:moveTo>
                      <a:pt x="0" y="0"/>
                    </a:moveTo>
                    <a:lnTo>
                      <a:pt x="438151" y="0"/>
                    </a:lnTo>
                    <a:lnTo>
                      <a:pt x="438151" y="1652587"/>
                    </a:lnTo>
                    <a:lnTo>
                      <a:pt x="438151" y="1695451"/>
                    </a:lnTo>
                    <a:lnTo>
                      <a:pt x="438151" y="2194319"/>
                    </a:lnTo>
                    <a:lnTo>
                      <a:pt x="39056" y="1695451"/>
                    </a:lnTo>
                    <a:lnTo>
                      <a:pt x="0" y="169545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2" name="Freeform: Shape 41">
                <a:extLst>
                  <a:ext uri="{FF2B5EF4-FFF2-40B4-BE49-F238E27FC236}">
                    <a16:creationId xmlns:a16="http://schemas.microsoft.com/office/drawing/2014/main" id="{74A94E19-7AAD-F57D-33C9-A580B0D8E820}"/>
                  </a:ext>
                </a:extLst>
              </p:cNvPr>
              <p:cNvSpPr/>
              <p:nvPr/>
            </p:nvSpPr>
            <p:spPr>
              <a:xfrm>
                <a:off x="7920035" y="5924549"/>
                <a:ext cx="442915" cy="2200274"/>
              </a:xfrm>
              <a:custGeom>
                <a:avLst/>
                <a:gdLst>
                  <a:gd name="connsiteX0" fmla="*/ 442915 w 442915"/>
                  <a:gd name="connsiteY0" fmla="*/ 1652587 h 2200274"/>
                  <a:gd name="connsiteX1" fmla="*/ 442915 w 442915"/>
                  <a:gd name="connsiteY1" fmla="*/ 1695451 h 2200274"/>
                  <a:gd name="connsiteX2" fmla="*/ 408624 w 442915"/>
                  <a:gd name="connsiteY2" fmla="*/ 1695451 h 2200274"/>
                  <a:gd name="connsiteX3" fmla="*/ 0 w 442915"/>
                  <a:gd name="connsiteY3" fmla="*/ 0 h 2200274"/>
                  <a:gd name="connsiteX4" fmla="*/ 4763 w 442915"/>
                  <a:gd name="connsiteY4" fmla="*/ 0 h 2200274"/>
                  <a:gd name="connsiteX5" fmla="*/ 442914 w 442915"/>
                  <a:gd name="connsiteY5" fmla="*/ 0 h 2200274"/>
                  <a:gd name="connsiteX6" fmla="*/ 442914 w 442915"/>
                  <a:gd name="connsiteY6" fmla="*/ 1652587 h 2200274"/>
                  <a:gd name="connsiteX7" fmla="*/ 408623 w 442915"/>
                  <a:gd name="connsiteY7" fmla="*/ 1695451 h 2200274"/>
                  <a:gd name="connsiteX8" fmla="*/ 408624 w 442915"/>
                  <a:gd name="connsiteY8" fmla="*/ 1695451 h 2200274"/>
                  <a:gd name="connsiteX9" fmla="*/ 4765 w 442915"/>
                  <a:gd name="connsiteY9" fmla="*/ 2200274 h 2200274"/>
                  <a:gd name="connsiteX10" fmla="*/ 4764 w 442915"/>
                  <a:gd name="connsiteY10" fmla="*/ 2200273 h 2200274"/>
                  <a:gd name="connsiteX11" fmla="*/ 1 w 442915"/>
                  <a:gd name="connsiteY11" fmla="*/ 2194319 h 2200274"/>
                  <a:gd name="connsiteX12" fmla="*/ 1 w 442915"/>
                  <a:gd name="connsiteY12" fmla="*/ 1695451 h 2200274"/>
                  <a:gd name="connsiteX13" fmla="*/ 0 w 442915"/>
                  <a:gd name="connsiteY13" fmla="*/ 1695451 h 2200274"/>
                  <a:gd name="connsiteX14" fmla="*/ 0 w 442915"/>
                  <a:gd name="connsiteY14" fmla="*/ 1652587 h 2200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42915" h="2200274">
                    <a:moveTo>
                      <a:pt x="442915" y="1652587"/>
                    </a:moveTo>
                    <a:lnTo>
                      <a:pt x="442915" y="1695451"/>
                    </a:lnTo>
                    <a:lnTo>
                      <a:pt x="408624" y="1695451"/>
                    </a:lnTo>
                    <a:close/>
                    <a:moveTo>
                      <a:pt x="0" y="0"/>
                    </a:moveTo>
                    <a:lnTo>
                      <a:pt x="4763" y="0"/>
                    </a:lnTo>
                    <a:lnTo>
                      <a:pt x="442914" y="0"/>
                    </a:lnTo>
                    <a:lnTo>
                      <a:pt x="442914" y="1652587"/>
                    </a:lnTo>
                    <a:lnTo>
                      <a:pt x="408623" y="1695451"/>
                    </a:lnTo>
                    <a:lnTo>
                      <a:pt x="408624" y="1695451"/>
                    </a:lnTo>
                    <a:lnTo>
                      <a:pt x="4765" y="2200274"/>
                    </a:lnTo>
                    <a:lnTo>
                      <a:pt x="4764" y="2200273"/>
                    </a:lnTo>
                    <a:lnTo>
                      <a:pt x="1" y="2194319"/>
                    </a:lnTo>
                    <a:lnTo>
                      <a:pt x="1" y="1695451"/>
                    </a:lnTo>
                    <a:lnTo>
                      <a:pt x="0" y="1695451"/>
                    </a:lnTo>
                    <a:lnTo>
                      <a:pt x="0" y="1652587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CCD9003A-90F0-B518-7522-3A37567C9047}"/>
              </a:ext>
            </a:extLst>
          </p:cNvPr>
          <p:cNvGrpSpPr/>
          <p:nvPr/>
        </p:nvGrpSpPr>
        <p:grpSpPr>
          <a:xfrm>
            <a:off x="8667506" y="6426112"/>
            <a:ext cx="3839596" cy="1028069"/>
            <a:chOff x="8667506" y="6426112"/>
            <a:chExt cx="3839596" cy="1028069"/>
          </a:xfrm>
        </p:grpSpPr>
        <p:sp>
          <p:nvSpPr>
            <p:cNvPr id="48" name="Google Shape;611;p22">
              <a:extLst>
                <a:ext uri="{FF2B5EF4-FFF2-40B4-BE49-F238E27FC236}">
                  <a16:creationId xmlns:a16="http://schemas.microsoft.com/office/drawing/2014/main" id="{555F9A28-27AB-8D9D-E71F-9E74344CD01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848948" y="6426112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bg2"/>
                  </a:solidFill>
                  <a:latin typeface="+mj-lt"/>
                </a:rPr>
                <a:t>STRATEGIC THINK</a:t>
              </a:r>
              <a:endParaRPr lang="en-US" altLang="en-US" sz="2000" b="1" dirty="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49" name="Google Shape;626;p22">
              <a:extLst>
                <a:ext uri="{FF2B5EF4-FFF2-40B4-BE49-F238E27FC236}">
                  <a16:creationId xmlns:a16="http://schemas.microsoft.com/office/drawing/2014/main" id="{48536641-1907-CC94-03A3-EE8790F970A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667506" y="6779907"/>
              <a:ext cx="3658154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vi-VN" sz="1600" b="1" dirty="0">
                  <a:solidFill>
                    <a:schemeClr val="bg2"/>
                  </a:solidFill>
                  <a:latin typeface="+mj-lt"/>
                </a:rPr>
                <a:t>Tư Duy Chiến Lược:</a:t>
              </a:r>
              <a:r>
                <a:rPr lang="vi-VN" sz="1600" dirty="0">
                  <a:solidFill>
                    <a:schemeClr val="bg2"/>
                  </a:solidFill>
                  <a:latin typeface="+mj-lt"/>
                </a:rPr>
                <a:t> Nhìn xa, hành động có trọng tâm.</a:t>
              </a:r>
              <a:endParaRPr lang="en-US" altLang="en-US" sz="1600" dirty="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D16499A4-654F-6DD0-737E-42391BFAB3F5}"/>
              </a:ext>
            </a:extLst>
          </p:cNvPr>
          <p:cNvGrpSpPr/>
          <p:nvPr/>
        </p:nvGrpSpPr>
        <p:grpSpPr>
          <a:xfrm>
            <a:off x="5808350" y="6329083"/>
            <a:ext cx="1671266" cy="997533"/>
            <a:chOff x="2093792" y="4580405"/>
            <a:chExt cx="2009551" cy="940769"/>
          </a:xfrm>
        </p:grpSpPr>
        <p:sp>
          <p:nvSpPr>
            <p:cNvPr id="51" name="Google Shape;611;p22">
              <a:extLst>
                <a:ext uri="{FF2B5EF4-FFF2-40B4-BE49-F238E27FC236}">
                  <a16:creationId xmlns:a16="http://schemas.microsoft.com/office/drawing/2014/main" id="{A1CFA64E-C009-6F68-4CF6-6A93EF8F410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3792" y="4580405"/>
              <a:ext cx="2009551" cy="385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2400" dirty="0">
                  <a:solidFill>
                    <a:schemeClr val="bg1">
                      <a:lumMod val="65000"/>
                    </a:schemeClr>
                  </a:solidFill>
                  <a:latin typeface="+mn-lt"/>
                  <a:cs typeface="Open Sans" panose="020B0606030504020204" pitchFamily="34" charset="0"/>
                  <a:sym typeface="Open Sans" panose="020B0606030504020204" pitchFamily="34" charset="0"/>
                </a:rPr>
                <a:t>STEP</a:t>
              </a:r>
              <a:endParaRPr lang="en-US" altLang="en-US" sz="2000" dirty="0">
                <a:solidFill>
                  <a:schemeClr val="bg1">
                    <a:lumMod val="65000"/>
                  </a:schemeClr>
                </a:solidFill>
                <a:latin typeface="+mn-lt"/>
              </a:endParaRPr>
            </a:p>
          </p:txBody>
        </p:sp>
        <p:sp>
          <p:nvSpPr>
            <p:cNvPr id="52" name="Google Shape;611;p22">
              <a:extLst>
                <a:ext uri="{FF2B5EF4-FFF2-40B4-BE49-F238E27FC236}">
                  <a16:creationId xmlns:a16="http://schemas.microsoft.com/office/drawing/2014/main" id="{0781C5A3-83A9-560A-F12B-B0B7CF39DD2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3792" y="4828152"/>
              <a:ext cx="2009551" cy="6930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bg1">
                      <a:lumMod val="65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03</a:t>
              </a:r>
              <a:endParaRPr lang="en-US" altLang="en-US" sz="6000" b="1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C2DDEE9D-0ACF-7593-09A6-77B8D0063200}"/>
              </a:ext>
            </a:extLst>
          </p:cNvPr>
          <p:cNvGrpSpPr/>
          <p:nvPr/>
        </p:nvGrpSpPr>
        <p:grpSpPr>
          <a:xfrm>
            <a:off x="7209862" y="3876204"/>
            <a:ext cx="8261571" cy="2333034"/>
            <a:chOff x="6600262" y="3876204"/>
            <a:chExt cx="8261571" cy="2333034"/>
          </a:xfrm>
        </p:grpSpPr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5B4402E4-3378-5C4F-E48D-31F394BC49E3}"/>
                </a:ext>
              </a:extLst>
            </p:cNvPr>
            <p:cNvGrpSpPr/>
            <p:nvPr/>
          </p:nvGrpSpPr>
          <p:grpSpPr>
            <a:xfrm>
              <a:off x="6600262" y="3876204"/>
              <a:ext cx="8261571" cy="2333034"/>
              <a:chOff x="5715000" y="5924549"/>
              <a:chExt cx="7791451" cy="2200274"/>
            </a:xfrm>
            <a:solidFill>
              <a:schemeClr val="bg1">
                <a:lumMod val="95000"/>
              </a:schemeClr>
            </a:solidFill>
            <a:effectLst>
              <a:outerShdw blurRad="190500" dist="127000" dir="5400000" algn="t" rotWithShape="0">
                <a:prstClr val="black">
                  <a:alpha val="15000"/>
                </a:prstClr>
              </a:outerShdw>
            </a:effectLst>
          </p:grpSpPr>
          <p:sp>
            <p:nvSpPr>
              <p:cNvPr id="60" name="Freeform: Shape 59">
                <a:extLst>
                  <a:ext uri="{FF2B5EF4-FFF2-40B4-BE49-F238E27FC236}">
                    <a16:creationId xmlns:a16="http://schemas.microsoft.com/office/drawing/2014/main" id="{D40D986E-7A72-8C83-AC5B-CCDEB119FF7F}"/>
                  </a:ext>
                </a:extLst>
              </p:cNvPr>
              <p:cNvSpPr/>
              <p:nvPr/>
            </p:nvSpPr>
            <p:spPr>
              <a:xfrm>
                <a:off x="8362950" y="5924550"/>
                <a:ext cx="5143501" cy="1695451"/>
              </a:xfrm>
              <a:custGeom>
                <a:avLst/>
                <a:gdLst>
                  <a:gd name="connsiteX0" fmla="*/ 0 w 5143501"/>
                  <a:gd name="connsiteY0" fmla="*/ 0 h 1695451"/>
                  <a:gd name="connsiteX1" fmla="*/ 5143501 w 5143501"/>
                  <a:gd name="connsiteY1" fmla="*/ 0 h 1695451"/>
                  <a:gd name="connsiteX2" fmla="*/ 5143501 w 5143501"/>
                  <a:gd name="connsiteY2" fmla="*/ 1268739 h 1695451"/>
                  <a:gd name="connsiteX3" fmla="*/ 4716789 w 5143501"/>
                  <a:gd name="connsiteY3" fmla="*/ 1695451 h 1695451"/>
                  <a:gd name="connsiteX4" fmla="*/ 0 w 5143501"/>
                  <a:gd name="connsiteY4" fmla="*/ 1695451 h 1695451"/>
                  <a:gd name="connsiteX5" fmla="*/ 0 w 5143501"/>
                  <a:gd name="connsiteY5" fmla="*/ 1652587 h 1695451"/>
                  <a:gd name="connsiteX6" fmla="*/ 0 w 5143501"/>
                  <a:gd name="connsiteY6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3501" h="1695451">
                    <a:moveTo>
                      <a:pt x="0" y="0"/>
                    </a:moveTo>
                    <a:lnTo>
                      <a:pt x="5143501" y="0"/>
                    </a:lnTo>
                    <a:lnTo>
                      <a:pt x="5143501" y="1268739"/>
                    </a:lnTo>
                    <a:cubicBezTo>
                      <a:pt x="5143501" y="1504406"/>
                      <a:pt x="4952456" y="1695451"/>
                      <a:pt x="4716789" y="1695451"/>
                    </a:cubicBezTo>
                    <a:lnTo>
                      <a:pt x="0" y="1695451"/>
                    </a:lnTo>
                    <a:lnTo>
                      <a:pt x="0" y="165258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61" name="Freeform: Shape 60">
                <a:extLst>
                  <a:ext uri="{FF2B5EF4-FFF2-40B4-BE49-F238E27FC236}">
                    <a16:creationId xmlns:a16="http://schemas.microsoft.com/office/drawing/2014/main" id="{907F7B67-A571-6114-4370-9870F8603DB1}"/>
                  </a:ext>
                </a:extLst>
              </p:cNvPr>
              <p:cNvSpPr/>
              <p:nvPr/>
            </p:nvSpPr>
            <p:spPr>
              <a:xfrm>
                <a:off x="5715000" y="5924550"/>
                <a:ext cx="1766884" cy="1695451"/>
              </a:xfrm>
              <a:custGeom>
                <a:avLst/>
                <a:gdLst>
                  <a:gd name="connsiteX0" fmla="*/ 0 w 1766884"/>
                  <a:gd name="connsiteY0" fmla="*/ 0 h 1695451"/>
                  <a:gd name="connsiteX1" fmla="*/ 1766884 w 1766884"/>
                  <a:gd name="connsiteY1" fmla="*/ 0 h 1695451"/>
                  <a:gd name="connsiteX2" fmla="*/ 1766884 w 1766884"/>
                  <a:gd name="connsiteY2" fmla="*/ 1695451 h 1695451"/>
                  <a:gd name="connsiteX3" fmla="*/ 426712 w 1766884"/>
                  <a:gd name="connsiteY3" fmla="*/ 1695451 h 1695451"/>
                  <a:gd name="connsiteX4" fmla="*/ 0 w 1766884"/>
                  <a:gd name="connsiteY4" fmla="*/ 1268739 h 1695451"/>
                  <a:gd name="connsiteX5" fmla="*/ 0 w 1766884"/>
                  <a:gd name="connsiteY5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66884" h="1695451">
                    <a:moveTo>
                      <a:pt x="0" y="0"/>
                    </a:moveTo>
                    <a:lnTo>
                      <a:pt x="1766884" y="0"/>
                    </a:lnTo>
                    <a:lnTo>
                      <a:pt x="1766884" y="1695451"/>
                    </a:lnTo>
                    <a:lnTo>
                      <a:pt x="426712" y="1695451"/>
                    </a:lnTo>
                    <a:cubicBezTo>
                      <a:pt x="191045" y="1695451"/>
                      <a:pt x="0" y="1504406"/>
                      <a:pt x="0" y="1268739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62" name="Freeform: Shape 61">
                <a:extLst>
                  <a:ext uri="{FF2B5EF4-FFF2-40B4-BE49-F238E27FC236}">
                    <a16:creationId xmlns:a16="http://schemas.microsoft.com/office/drawing/2014/main" id="{57ED1843-CA9D-A5AD-4391-AB5347871063}"/>
                  </a:ext>
                </a:extLst>
              </p:cNvPr>
              <p:cNvSpPr/>
              <p:nvPr/>
            </p:nvSpPr>
            <p:spPr>
              <a:xfrm>
                <a:off x="7481885" y="5924550"/>
                <a:ext cx="438151" cy="2194319"/>
              </a:xfrm>
              <a:custGeom>
                <a:avLst/>
                <a:gdLst>
                  <a:gd name="connsiteX0" fmla="*/ 0 w 438151"/>
                  <a:gd name="connsiteY0" fmla="*/ 0 h 2194319"/>
                  <a:gd name="connsiteX1" fmla="*/ 438151 w 438151"/>
                  <a:gd name="connsiteY1" fmla="*/ 0 h 2194319"/>
                  <a:gd name="connsiteX2" fmla="*/ 438151 w 438151"/>
                  <a:gd name="connsiteY2" fmla="*/ 1652587 h 2194319"/>
                  <a:gd name="connsiteX3" fmla="*/ 438151 w 438151"/>
                  <a:gd name="connsiteY3" fmla="*/ 1695451 h 2194319"/>
                  <a:gd name="connsiteX4" fmla="*/ 438151 w 438151"/>
                  <a:gd name="connsiteY4" fmla="*/ 2194319 h 2194319"/>
                  <a:gd name="connsiteX5" fmla="*/ 39056 w 438151"/>
                  <a:gd name="connsiteY5" fmla="*/ 1695451 h 2194319"/>
                  <a:gd name="connsiteX6" fmla="*/ 0 w 438151"/>
                  <a:gd name="connsiteY6" fmla="*/ 1695451 h 2194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8151" h="2194319">
                    <a:moveTo>
                      <a:pt x="0" y="0"/>
                    </a:moveTo>
                    <a:lnTo>
                      <a:pt x="438151" y="0"/>
                    </a:lnTo>
                    <a:lnTo>
                      <a:pt x="438151" y="1652587"/>
                    </a:lnTo>
                    <a:lnTo>
                      <a:pt x="438151" y="1695451"/>
                    </a:lnTo>
                    <a:lnTo>
                      <a:pt x="438151" y="2194319"/>
                    </a:lnTo>
                    <a:lnTo>
                      <a:pt x="39056" y="1695451"/>
                    </a:lnTo>
                    <a:lnTo>
                      <a:pt x="0" y="169545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63" name="Freeform: Shape 62">
                <a:extLst>
                  <a:ext uri="{FF2B5EF4-FFF2-40B4-BE49-F238E27FC236}">
                    <a16:creationId xmlns:a16="http://schemas.microsoft.com/office/drawing/2014/main" id="{303825B9-3DCA-8B32-9818-75661854E683}"/>
                  </a:ext>
                </a:extLst>
              </p:cNvPr>
              <p:cNvSpPr/>
              <p:nvPr/>
            </p:nvSpPr>
            <p:spPr>
              <a:xfrm>
                <a:off x="7920035" y="5924549"/>
                <a:ext cx="442915" cy="2200274"/>
              </a:xfrm>
              <a:custGeom>
                <a:avLst/>
                <a:gdLst>
                  <a:gd name="connsiteX0" fmla="*/ 442915 w 442915"/>
                  <a:gd name="connsiteY0" fmla="*/ 1652587 h 2200274"/>
                  <a:gd name="connsiteX1" fmla="*/ 442915 w 442915"/>
                  <a:gd name="connsiteY1" fmla="*/ 1695451 h 2200274"/>
                  <a:gd name="connsiteX2" fmla="*/ 408624 w 442915"/>
                  <a:gd name="connsiteY2" fmla="*/ 1695451 h 2200274"/>
                  <a:gd name="connsiteX3" fmla="*/ 0 w 442915"/>
                  <a:gd name="connsiteY3" fmla="*/ 0 h 2200274"/>
                  <a:gd name="connsiteX4" fmla="*/ 4763 w 442915"/>
                  <a:gd name="connsiteY4" fmla="*/ 0 h 2200274"/>
                  <a:gd name="connsiteX5" fmla="*/ 442914 w 442915"/>
                  <a:gd name="connsiteY5" fmla="*/ 0 h 2200274"/>
                  <a:gd name="connsiteX6" fmla="*/ 442914 w 442915"/>
                  <a:gd name="connsiteY6" fmla="*/ 1652587 h 2200274"/>
                  <a:gd name="connsiteX7" fmla="*/ 408623 w 442915"/>
                  <a:gd name="connsiteY7" fmla="*/ 1695451 h 2200274"/>
                  <a:gd name="connsiteX8" fmla="*/ 408624 w 442915"/>
                  <a:gd name="connsiteY8" fmla="*/ 1695451 h 2200274"/>
                  <a:gd name="connsiteX9" fmla="*/ 4765 w 442915"/>
                  <a:gd name="connsiteY9" fmla="*/ 2200274 h 2200274"/>
                  <a:gd name="connsiteX10" fmla="*/ 4764 w 442915"/>
                  <a:gd name="connsiteY10" fmla="*/ 2200273 h 2200274"/>
                  <a:gd name="connsiteX11" fmla="*/ 1 w 442915"/>
                  <a:gd name="connsiteY11" fmla="*/ 2194319 h 2200274"/>
                  <a:gd name="connsiteX12" fmla="*/ 1 w 442915"/>
                  <a:gd name="connsiteY12" fmla="*/ 1695451 h 2200274"/>
                  <a:gd name="connsiteX13" fmla="*/ 0 w 442915"/>
                  <a:gd name="connsiteY13" fmla="*/ 1695451 h 2200274"/>
                  <a:gd name="connsiteX14" fmla="*/ 0 w 442915"/>
                  <a:gd name="connsiteY14" fmla="*/ 1652587 h 2200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42915" h="2200274">
                    <a:moveTo>
                      <a:pt x="442915" y="1652587"/>
                    </a:moveTo>
                    <a:lnTo>
                      <a:pt x="442915" y="1695451"/>
                    </a:lnTo>
                    <a:lnTo>
                      <a:pt x="408624" y="1695451"/>
                    </a:lnTo>
                    <a:close/>
                    <a:moveTo>
                      <a:pt x="0" y="0"/>
                    </a:moveTo>
                    <a:lnTo>
                      <a:pt x="4763" y="0"/>
                    </a:lnTo>
                    <a:lnTo>
                      <a:pt x="442914" y="0"/>
                    </a:lnTo>
                    <a:lnTo>
                      <a:pt x="442914" y="1652587"/>
                    </a:lnTo>
                    <a:lnTo>
                      <a:pt x="408623" y="1695451"/>
                    </a:lnTo>
                    <a:lnTo>
                      <a:pt x="408624" y="1695451"/>
                    </a:lnTo>
                    <a:lnTo>
                      <a:pt x="4765" y="2200274"/>
                    </a:lnTo>
                    <a:lnTo>
                      <a:pt x="4764" y="2200273"/>
                    </a:lnTo>
                    <a:lnTo>
                      <a:pt x="1" y="2194319"/>
                    </a:lnTo>
                    <a:lnTo>
                      <a:pt x="1" y="1695451"/>
                    </a:lnTo>
                    <a:lnTo>
                      <a:pt x="0" y="1695451"/>
                    </a:lnTo>
                    <a:lnTo>
                      <a:pt x="0" y="165258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336D1B01-285C-E572-8C07-889C555A07C0}"/>
                </a:ext>
              </a:extLst>
            </p:cNvPr>
            <p:cNvGrpSpPr/>
            <p:nvPr/>
          </p:nvGrpSpPr>
          <p:grpSpPr>
            <a:xfrm>
              <a:off x="6600262" y="3876204"/>
              <a:ext cx="8261571" cy="2333034"/>
              <a:chOff x="5715000" y="5924549"/>
              <a:chExt cx="7791451" cy="2200274"/>
            </a:xfrm>
            <a:effectLst>
              <a:outerShdw blurRad="63500" dist="38100" dir="5400000" algn="t" rotWithShape="0">
                <a:prstClr val="black">
                  <a:alpha val="30000"/>
                </a:prstClr>
              </a:outerShdw>
            </a:effectLst>
          </p:grpSpPr>
          <p:sp>
            <p:nvSpPr>
              <p:cNvPr id="56" name="Freeform: Shape 55">
                <a:extLst>
                  <a:ext uri="{FF2B5EF4-FFF2-40B4-BE49-F238E27FC236}">
                    <a16:creationId xmlns:a16="http://schemas.microsoft.com/office/drawing/2014/main" id="{E62173A4-6E40-5BB5-F8C7-AA439C0DDFAA}"/>
                  </a:ext>
                </a:extLst>
              </p:cNvPr>
              <p:cNvSpPr/>
              <p:nvPr/>
            </p:nvSpPr>
            <p:spPr>
              <a:xfrm>
                <a:off x="8362950" y="5924550"/>
                <a:ext cx="5143501" cy="1695451"/>
              </a:xfrm>
              <a:custGeom>
                <a:avLst/>
                <a:gdLst>
                  <a:gd name="connsiteX0" fmla="*/ 0 w 5143501"/>
                  <a:gd name="connsiteY0" fmla="*/ 0 h 1695451"/>
                  <a:gd name="connsiteX1" fmla="*/ 5143501 w 5143501"/>
                  <a:gd name="connsiteY1" fmla="*/ 0 h 1695451"/>
                  <a:gd name="connsiteX2" fmla="*/ 5143501 w 5143501"/>
                  <a:gd name="connsiteY2" fmla="*/ 1268739 h 1695451"/>
                  <a:gd name="connsiteX3" fmla="*/ 4716789 w 5143501"/>
                  <a:gd name="connsiteY3" fmla="*/ 1695451 h 1695451"/>
                  <a:gd name="connsiteX4" fmla="*/ 0 w 5143501"/>
                  <a:gd name="connsiteY4" fmla="*/ 1695451 h 1695451"/>
                  <a:gd name="connsiteX5" fmla="*/ 0 w 5143501"/>
                  <a:gd name="connsiteY5" fmla="*/ 1652587 h 1695451"/>
                  <a:gd name="connsiteX6" fmla="*/ 0 w 5143501"/>
                  <a:gd name="connsiteY6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3501" h="1695451">
                    <a:moveTo>
                      <a:pt x="0" y="0"/>
                    </a:moveTo>
                    <a:lnTo>
                      <a:pt x="5143501" y="0"/>
                    </a:lnTo>
                    <a:lnTo>
                      <a:pt x="5143501" y="1268739"/>
                    </a:lnTo>
                    <a:cubicBezTo>
                      <a:pt x="5143501" y="1504406"/>
                      <a:pt x="4952456" y="1695451"/>
                      <a:pt x="4716789" y="1695451"/>
                    </a:cubicBezTo>
                    <a:lnTo>
                      <a:pt x="0" y="1695451"/>
                    </a:lnTo>
                    <a:lnTo>
                      <a:pt x="0" y="165258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7" name="Freeform: Shape 56">
                <a:extLst>
                  <a:ext uri="{FF2B5EF4-FFF2-40B4-BE49-F238E27FC236}">
                    <a16:creationId xmlns:a16="http://schemas.microsoft.com/office/drawing/2014/main" id="{34116044-B47E-80ED-3174-6E144C9CF21B}"/>
                  </a:ext>
                </a:extLst>
              </p:cNvPr>
              <p:cNvSpPr/>
              <p:nvPr/>
            </p:nvSpPr>
            <p:spPr>
              <a:xfrm>
                <a:off x="5715000" y="5924550"/>
                <a:ext cx="1766884" cy="1695451"/>
              </a:xfrm>
              <a:custGeom>
                <a:avLst/>
                <a:gdLst>
                  <a:gd name="connsiteX0" fmla="*/ 0 w 1766884"/>
                  <a:gd name="connsiteY0" fmla="*/ 0 h 1695451"/>
                  <a:gd name="connsiteX1" fmla="*/ 1766884 w 1766884"/>
                  <a:gd name="connsiteY1" fmla="*/ 0 h 1695451"/>
                  <a:gd name="connsiteX2" fmla="*/ 1766884 w 1766884"/>
                  <a:gd name="connsiteY2" fmla="*/ 1695451 h 1695451"/>
                  <a:gd name="connsiteX3" fmla="*/ 426712 w 1766884"/>
                  <a:gd name="connsiteY3" fmla="*/ 1695451 h 1695451"/>
                  <a:gd name="connsiteX4" fmla="*/ 0 w 1766884"/>
                  <a:gd name="connsiteY4" fmla="*/ 1268739 h 1695451"/>
                  <a:gd name="connsiteX5" fmla="*/ 0 w 1766884"/>
                  <a:gd name="connsiteY5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66884" h="1695451">
                    <a:moveTo>
                      <a:pt x="0" y="0"/>
                    </a:moveTo>
                    <a:lnTo>
                      <a:pt x="1766884" y="0"/>
                    </a:lnTo>
                    <a:lnTo>
                      <a:pt x="1766884" y="1695451"/>
                    </a:lnTo>
                    <a:lnTo>
                      <a:pt x="426712" y="1695451"/>
                    </a:lnTo>
                    <a:cubicBezTo>
                      <a:pt x="191045" y="1695451"/>
                      <a:pt x="0" y="1504406"/>
                      <a:pt x="0" y="1268739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8" name="Freeform: Shape 57">
                <a:extLst>
                  <a:ext uri="{FF2B5EF4-FFF2-40B4-BE49-F238E27FC236}">
                    <a16:creationId xmlns:a16="http://schemas.microsoft.com/office/drawing/2014/main" id="{ED6CE1FD-2C07-C86C-728A-8842D1F32928}"/>
                  </a:ext>
                </a:extLst>
              </p:cNvPr>
              <p:cNvSpPr/>
              <p:nvPr/>
            </p:nvSpPr>
            <p:spPr>
              <a:xfrm>
                <a:off x="7481885" y="5924550"/>
                <a:ext cx="438151" cy="2194319"/>
              </a:xfrm>
              <a:custGeom>
                <a:avLst/>
                <a:gdLst>
                  <a:gd name="connsiteX0" fmla="*/ 0 w 438151"/>
                  <a:gd name="connsiteY0" fmla="*/ 0 h 2194319"/>
                  <a:gd name="connsiteX1" fmla="*/ 438151 w 438151"/>
                  <a:gd name="connsiteY1" fmla="*/ 0 h 2194319"/>
                  <a:gd name="connsiteX2" fmla="*/ 438151 w 438151"/>
                  <a:gd name="connsiteY2" fmla="*/ 1652587 h 2194319"/>
                  <a:gd name="connsiteX3" fmla="*/ 438151 w 438151"/>
                  <a:gd name="connsiteY3" fmla="*/ 1695451 h 2194319"/>
                  <a:gd name="connsiteX4" fmla="*/ 438151 w 438151"/>
                  <a:gd name="connsiteY4" fmla="*/ 2194319 h 2194319"/>
                  <a:gd name="connsiteX5" fmla="*/ 39056 w 438151"/>
                  <a:gd name="connsiteY5" fmla="*/ 1695451 h 2194319"/>
                  <a:gd name="connsiteX6" fmla="*/ 0 w 438151"/>
                  <a:gd name="connsiteY6" fmla="*/ 1695451 h 2194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8151" h="2194319">
                    <a:moveTo>
                      <a:pt x="0" y="0"/>
                    </a:moveTo>
                    <a:lnTo>
                      <a:pt x="438151" y="0"/>
                    </a:lnTo>
                    <a:lnTo>
                      <a:pt x="438151" y="1652587"/>
                    </a:lnTo>
                    <a:lnTo>
                      <a:pt x="438151" y="1695451"/>
                    </a:lnTo>
                    <a:lnTo>
                      <a:pt x="438151" y="2194319"/>
                    </a:lnTo>
                    <a:lnTo>
                      <a:pt x="39056" y="1695451"/>
                    </a:lnTo>
                    <a:lnTo>
                      <a:pt x="0" y="169545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9" name="Freeform: Shape 58">
                <a:extLst>
                  <a:ext uri="{FF2B5EF4-FFF2-40B4-BE49-F238E27FC236}">
                    <a16:creationId xmlns:a16="http://schemas.microsoft.com/office/drawing/2014/main" id="{AE50C730-3BEE-6990-B62A-E95DF962FC36}"/>
                  </a:ext>
                </a:extLst>
              </p:cNvPr>
              <p:cNvSpPr/>
              <p:nvPr/>
            </p:nvSpPr>
            <p:spPr>
              <a:xfrm>
                <a:off x="7920035" y="5924549"/>
                <a:ext cx="442915" cy="2200274"/>
              </a:xfrm>
              <a:custGeom>
                <a:avLst/>
                <a:gdLst>
                  <a:gd name="connsiteX0" fmla="*/ 442915 w 442915"/>
                  <a:gd name="connsiteY0" fmla="*/ 1652587 h 2200274"/>
                  <a:gd name="connsiteX1" fmla="*/ 442915 w 442915"/>
                  <a:gd name="connsiteY1" fmla="*/ 1695451 h 2200274"/>
                  <a:gd name="connsiteX2" fmla="*/ 408624 w 442915"/>
                  <a:gd name="connsiteY2" fmla="*/ 1695451 h 2200274"/>
                  <a:gd name="connsiteX3" fmla="*/ 0 w 442915"/>
                  <a:gd name="connsiteY3" fmla="*/ 0 h 2200274"/>
                  <a:gd name="connsiteX4" fmla="*/ 4763 w 442915"/>
                  <a:gd name="connsiteY4" fmla="*/ 0 h 2200274"/>
                  <a:gd name="connsiteX5" fmla="*/ 442914 w 442915"/>
                  <a:gd name="connsiteY5" fmla="*/ 0 h 2200274"/>
                  <a:gd name="connsiteX6" fmla="*/ 442914 w 442915"/>
                  <a:gd name="connsiteY6" fmla="*/ 1652587 h 2200274"/>
                  <a:gd name="connsiteX7" fmla="*/ 408623 w 442915"/>
                  <a:gd name="connsiteY7" fmla="*/ 1695451 h 2200274"/>
                  <a:gd name="connsiteX8" fmla="*/ 408624 w 442915"/>
                  <a:gd name="connsiteY8" fmla="*/ 1695451 h 2200274"/>
                  <a:gd name="connsiteX9" fmla="*/ 4765 w 442915"/>
                  <a:gd name="connsiteY9" fmla="*/ 2200274 h 2200274"/>
                  <a:gd name="connsiteX10" fmla="*/ 4764 w 442915"/>
                  <a:gd name="connsiteY10" fmla="*/ 2200273 h 2200274"/>
                  <a:gd name="connsiteX11" fmla="*/ 1 w 442915"/>
                  <a:gd name="connsiteY11" fmla="*/ 2194319 h 2200274"/>
                  <a:gd name="connsiteX12" fmla="*/ 1 w 442915"/>
                  <a:gd name="connsiteY12" fmla="*/ 1695451 h 2200274"/>
                  <a:gd name="connsiteX13" fmla="*/ 0 w 442915"/>
                  <a:gd name="connsiteY13" fmla="*/ 1695451 h 2200274"/>
                  <a:gd name="connsiteX14" fmla="*/ 0 w 442915"/>
                  <a:gd name="connsiteY14" fmla="*/ 1652587 h 2200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42915" h="2200274">
                    <a:moveTo>
                      <a:pt x="442915" y="1652587"/>
                    </a:moveTo>
                    <a:lnTo>
                      <a:pt x="442915" y="1695451"/>
                    </a:lnTo>
                    <a:lnTo>
                      <a:pt x="408624" y="1695451"/>
                    </a:lnTo>
                    <a:close/>
                    <a:moveTo>
                      <a:pt x="0" y="0"/>
                    </a:moveTo>
                    <a:lnTo>
                      <a:pt x="4763" y="0"/>
                    </a:lnTo>
                    <a:lnTo>
                      <a:pt x="442914" y="0"/>
                    </a:lnTo>
                    <a:lnTo>
                      <a:pt x="442914" y="1652587"/>
                    </a:lnTo>
                    <a:lnTo>
                      <a:pt x="408623" y="1695451"/>
                    </a:lnTo>
                    <a:lnTo>
                      <a:pt x="408624" y="1695451"/>
                    </a:lnTo>
                    <a:lnTo>
                      <a:pt x="4765" y="2200274"/>
                    </a:lnTo>
                    <a:lnTo>
                      <a:pt x="4764" y="2200273"/>
                    </a:lnTo>
                    <a:lnTo>
                      <a:pt x="1" y="2194319"/>
                    </a:lnTo>
                    <a:lnTo>
                      <a:pt x="1" y="1695451"/>
                    </a:lnTo>
                    <a:lnTo>
                      <a:pt x="0" y="1695451"/>
                    </a:lnTo>
                    <a:lnTo>
                      <a:pt x="0" y="165258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EB6ADE81-665C-494E-2183-924A5B038780}"/>
              </a:ext>
            </a:extLst>
          </p:cNvPr>
          <p:cNvGrpSpPr/>
          <p:nvPr/>
        </p:nvGrpSpPr>
        <p:grpSpPr>
          <a:xfrm>
            <a:off x="10271247" y="4315864"/>
            <a:ext cx="3839596" cy="1028069"/>
            <a:chOff x="10271247" y="4315864"/>
            <a:chExt cx="3839596" cy="1028069"/>
          </a:xfrm>
        </p:grpSpPr>
        <p:sp>
          <p:nvSpPr>
            <p:cNvPr id="129" name="Google Shape;611;p22">
              <a:extLst>
                <a:ext uri="{FF2B5EF4-FFF2-40B4-BE49-F238E27FC236}">
                  <a16:creationId xmlns:a16="http://schemas.microsoft.com/office/drawing/2014/main" id="{3D323F48-7ABB-0B21-0243-AA98F6535D8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452689" y="4315864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altLang="en-US" sz="2000" b="1" dirty="0">
                  <a:solidFill>
                    <a:schemeClr val="bg2"/>
                  </a:solidFill>
                  <a:latin typeface="+mj-lt"/>
                </a:rPr>
                <a:t>INFLUENCE</a:t>
              </a:r>
            </a:p>
          </p:txBody>
        </p:sp>
        <p:sp>
          <p:nvSpPr>
            <p:cNvPr id="130" name="Google Shape;626;p22">
              <a:extLst>
                <a:ext uri="{FF2B5EF4-FFF2-40B4-BE49-F238E27FC236}">
                  <a16:creationId xmlns:a16="http://schemas.microsoft.com/office/drawing/2014/main" id="{D6B2F7FA-6E7B-AFE4-C60D-E1884874516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271247" y="4669659"/>
              <a:ext cx="3658154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vi-VN" sz="1600" b="1" dirty="0">
                  <a:solidFill>
                    <a:schemeClr val="bg2"/>
                  </a:solidFill>
                  <a:latin typeface="+mj-lt"/>
                </a:rPr>
                <a:t>Ảnh Hưởng:</a:t>
              </a:r>
              <a:r>
                <a:rPr lang="vi-VN" sz="1600" dirty="0">
                  <a:solidFill>
                    <a:schemeClr val="bg2"/>
                  </a:solidFill>
                  <a:latin typeface="+mj-lt"/>
                </a:rPr>
                <a:t> Tạo tác động tích cực đến người khác.</a:t>
              </a:r>
              <a:endParaRPr lang="en-US" altLang="en-US" sz="1600" dirty="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131" name="Group 130">
            <a:extLst>
              <a:ext uri="{FF2B5EF4-FFF2-40B4-BE49-F238E27FC236}">
                <a16:creationId xmlns:a16="http://schemas.microsoft.com/office/drawing/2014/main" id="{EB670EA2-B243-F5E2-C93F-3E97A8633F8D}"/>
              </a:ext>
            </a:extLst>
          </p:cNvPr>
          <p:cNvGrpSpPr/>
          <p:nvPr/>
        </p:nvGrpSpPr>
        <p:grpSpPr>
          <a:xfrm>
            <a:off x="7412091" y="4218835"/>
            <a:ext cx="1671266" cy="997533"/>
            <a:chOff x="2093792" y="4580405"/>
            <a:chExt cx="2009551" cy="940769"/>
          </a:xfrm>
        </p:grpSpPr>
        <p:sp>
          <p:nvSpPr>
            <p:cNvPr id="132" name="Google Shape;611;p22">
              <a:extLst>
                <a:ext uri="{FF2B5EF4-FFF2-40B4-BE49-F238E27FC236}">
                  <a16:creationId xmlns:a16="http://schemas.microsoft.com/office/drawing/2014/main" id="{C605F74D-6C68-783E-6023-F621B51E9B4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3792" y="4580405"/>
              <a:ext cx="2009551" cy="385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2400" dirty="0">
                  <a:solidFill>
                    <a:schemeClr val="bg1">
                      <a:lumMod val="65000"/>
                    </a:schemeClr>
                  </a:solidFill>
                  <a:latin typeface="+mn-lt"/>
                  <a:cs typeface="Open Sans" panose="020B0606030504020204" pitchFamily="34" charset="0"/>
                  <a:sym typeface="Open Sans" panose="020B0606030504020204" pitchFamily="34" charset="0"/>
                </a:rPr>
                <a:t>STEP</a:t>
              </a:r>
              <a:endParaRPr lang="en-US" altLang="en-US" sz="2000" dirty="0">
                <a:solidFill>
                  <a:schemeClr val="bg1">
                    <a:lumMod val="65000"/>
                  </a:schemeClr>
                </a:solidFill>
                <a:latin typeface="+mn-lt"/>
              </a:endParaRPr>
            </a:p>
          </p:txBody>
        </p:sp>
        <p:sp>
          <p:nvSpPr>
            <p:cNvPr id="133" name="Google Shape;611;p22">
              <a:extLst>
                <a:ext uri="{FF2B5EF4-FFF2-40B4-BE49-F238E27FC236}">
                  <a16:creationId xmlns:a16="http://schemas.microsoft.com/office/drawing/2014/main" id="{2668ADDE-D195-C773-EDD0-6E14D8E2DAC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3792" y="4828152"/>
              <a:ext cx="2009551" cy="6930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bg1">
                      <a:lumMod val="65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04</a:t>
              </a:r>
              <a:endParaRPr lang="en-US" altLang="en-US" sz="6000" b="1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134" name="Group 133">
            <a:extLst>
              <a:ext uri="{FF2B5EF4-FFF2-40B4-BE49-F238E27FC236}">
                <a16:creationId xmlns:a16="http://schemas.microsoft.com/office/drawing/2014/main" id="{58E06AC4-29BA-C6A3-921A-B06BE2854621}"/>
              </a:ext>
            </a:extLst>
          </p:cNvPr>
          <p:cNvGrpSpPr/>
          <p:nvPr/>
        </p:nvGrpSpPr>
        <p:grpSpPr>
          <a:xfrm>
            <a:off x="8813600" y="1765957"/>
            <a:ext cx="8261571" cy="2333034"/>
            <a:chOff x="8204000" y="1765957"/>
            <a:chExt cx="8261571" cy="2333034"/>
          </a:xfrm>
        </p:grpSpPr>
        <p:grpSp>
          <p:nvGrpSpPr>
            <p:cNvPr id="135" name="Group 134">
              <a:extLst>
                <a:ext uri="{FF2B5EF4-FFF2-40B4-BE49-F238E27FC236}">
                  <a16:creationId xmlns:a16="http://schemas.microsoft.com/office/drawing/2014/main" id="{DF7C0145-A0C9-F65B-4FCD-D6B04613C46E}"/>
                </a:ext>
              </a:extLst>
            </p:cNvPr>
            <p:cNvGrpSpPr/>
            <p:nvPr/>
          </p:nvGrpSpPr>
          <p:grpSpPr>
            <a:xfrm>
              <a:off x="8204000" y="1765957"/>
              <a:ext cx="8261571" cy="2333034"/>
              <a:chOff x="5715000" y="5924549"/>
              <a:chExt cx="7791451" cy="2200274"/>
            </a:xfrm>
            <a:solidFill>
              <a:schemeClr val="bg1">
                <a:lumMod val="95000"/>
              </a:schemeClr>
            </a:solidFill>
            <a:effectLst>
              <a:outerShdw blurRad="190500" dist="127000" dir="5400000" algn="t" rotWithShape="0">
                <a:prstClr val="black">
                  <a:alpha val="15000"/>
                </a:prstClr>
              </a:outerShdw>
            </a:effectLst>
          </p:grpSpPr>
          <p:sp>
            <p:nvSpPr>
              <p:cNvPr id="141" name="Freeform: Shape 140">
                <a:extLst>
                  <a:ext uri="{FF2B5EF4-FFF2-40B4-BE49-F238E27FC236}">
                    <a16:creationId xmlns:a16="http://schemas.microsoft.com/office/drawing/2014/main" id="{C125E843-54D6-F0D2-02B9-0C8C4D494125}"/>
                  </a:ext>
                </a:extLst>
              </p:cNvPr>
              <p:cNvSpPr/>
              <p:nvPr/>
            </p:nvSpPr>
            <p:spPr>
              <a:xfrm>
                <a:off x="8362950" y="5924550"/>
                <a:ext cx="5143501" cy="1695451"/>
              </a:xfrm>
              <a:custGeom>
                <a:avLst/>
                <a:gdLst>
                  <a:gd name="connsiteX0" fmla="*/ 0 w 5143501"/>
                  <a:gd name="connsiteY0" fmla="*/ 0 h 1695451"/>
                  <a:gd name="connsiteX1" fmla="*/ 5143501 w 5143501"/>
                  <a:gd name="connsiteY1" fmla="*/ 0 h 1695451"/>
                  <a:gd name="connsiteX2" fmla="*/ 5143501 w 5143501"/>
                  <a:gd name="connsiteY2" fmla="*/ 1268739 h 1695451"/>
                  <a:gd name="connsiteX3" fmla="*/ 4716789 w 5143501"/>
                  <a:gd name="connsiteY3" fmla="*/ 1695451 h 1695451"/>
                  <a:gd name="connsiteX4" fmla="*/ 0 w 5143501"/>
                  <a:gd name="connsiteY4" fmla="*/ 1695451 h 1695451"/>
                  <a:gd name="connsiteX5" fmla="*/ 0 w 5143501"/>
                  <a:gd name="connsiteY5" fmla="*/ 1652587 h 1695451"/>
                  <a:gd name="connsiteX6" fmla="*/ 0 w 5143501"/>
                  <a:gd name="connsiteY6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3501" h="1695451">
                    <a:moveTo>
                      <a:pt x="0" y="0"/>
                    </a:moveTo>
                    <a:lnTo>
                      <a:pt x="5143501" y="0"/>
                    </a:lnTo>
                    <a:lnTo>
                      <a:pt x="5143501" y="1268739"/>
                    </a:lnTo>
                    <a:cubicBezTo>
                      <a:pt x="5143501" y="1504406"/>
                      <a:pt x="4952456" y="1695451"/>
                      <a:pt x="4716789" y="1695451"/>
                    </a:cubicBezTo>
                    <a:lnTo>
                      <a:pt x="0" y="1695451"/>
                    </a:lnTo>
                    <a:lnTo>
                      <a:pt x="0" y="165258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42" name="Freeform: Shape 141">
                <a:extLst>
                  <a:ext uri="{FF2B5EF4-FFF2-40B4-BE49-F238E27FC236}">
                    <a16:creationId xmlns:a16="http://schemas.microsoft.com/office/drawing/2014/main" id="{62A1DF79-6D17-69FF-2B7A-932F56A440EB}"/>
                  </a:ext>
                </a:extLst>
              </p:cNvPr>
              <p:cNvSpPr/>
              <p:nvPr/>
            </p:nvSpPr>
            <p:spPr>
              <a:xfrm>
                <a:off x="5715000" y="5924550"/>
                <a:ext cx="1766884" cy="1695451"/>
              </a:xfrm>
              <a:custGeom>
                <a:avLst/>
                <a:gdLst>
                  <a:gd name="connsiteX0" fmla="*/ 0 w 1766884"/>
                  <a:gd name="connsiteY0" fmla="*/ 0 h 1695451"/>
                  <a:gd name="connsiteX1" fmla="*/ 1766884 w 1766884"/>
                  <a:gd name="connsiteY1" fmla="*/ 0 h 1695451"/>
                  <a:gd name="connsiteX2" fmla="*/ 1766884 w 1766884"/>
                  <a:gd name="connsiteY2" fmla="*/ 1695451 h 1695451"/>
                  <a:gd name="connsiteX3" fmla="*/ 426712 w 1766884"/>
                  <a:gd name="connsiteY3" fmla="*/ 1695451 h 1695451"/>
                  <a:gd name="connsiteX4" fmla="*/ 0 w 1766884"/>
                  <a:gd name="connsiteY4" fmla="*/ 1268739 h 1695451"/>
                  <a:gd name="connsiteX5" fmla="*/ 0 w 1766884"/>
                  <a:gd name="connsiteY5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66884" h="1695451">
                    <a:moveTo>
                      <a:pt x="0" y="0"/>
                    </a:moveTo>
                    <a:lnTo>
                      <a:pt x="1766884" y="0"/>
                    </a:lnTo>
                    <a:lnTo>
                      <a:pt x="1766884" y="1695451"/>
                    </a:lnTo>
                    <a:lnTo>
                      <a:pt x="426712" y="1695451"/>
                    </a:lnTo>
                    <a:cubicBezTo>
                      <a:pt x="191045" y="1695451"/>
                      <a:pt x="0" y="1504406"/>
                      <a:pt x="0" y="1268739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43" name="Freeform: Shape 142">
                <a:extLst>
                  <a:ext uri="{FF2B5EF4-FFF2-40B4-BE49-F238E27FC236}">
                    <a16:creationId xmlns:a16="http://schemas.microsoft.com/office/drawing/2014/main" id="{58786AC7-38F5-61A9-783F-27ACC05DAE8F}"/>
                  </a:ext>
                </a:extLst>
              </p:cNvPr>
              <p:cNvSpPr/>
              <p:nvPr/>
            </p:nvSpPr>
            <p:spPr>
              <a:xfrm>
                <a:off x="7481885" y="5924550"/>
                <a:ext cx="438151" cy="2194319"/>
              </a:xfrm>
              <a:custGeom>
                <a:avLst/>
                <a:gdLst>
                  <a:gd name="connsiteX0" fmla="*/ 0 w 438151"/>
                  <a:gd name="connsiteY0" fmla="*/ 0 h 2194319"/>
                  <a:gd name="connsiteX1" fmla="*/ 438151 w 438151"/>
                  <a:gd name="connsiteY1" fmla="*/ 0 h 2194319"/>
                  <a:gd name="connsiteX2" fmla="*/ 438151 w 438151"/>
                  <a:gd name="connsiteY2" fmla="*/ 1652587 h 2194319"/>
                  <a:gd name="connsiteX3" fmla="*/ 438151 w 438151"/>
                  <a:gd name="connsiteY3" fmla="*/ 1695451 h 2194319"/>
                  <a:gd name="connsiteX4" fmla="*/ 438151 w 438151"/>
                  <a:gd name="connsiteY4" fmla="*/ 2194319 h 2194319"/>
                  <a:gd name="connsiteX5" fmla="*/ 39056 w 438151"/>
                  <a:gd name="connsiteY5" fmla="*/ 1695451 h 2194319"/>
                  <a:gd name="connsiteX6" fmla="*/ 0 w 438151"/>
                  <a:gd name="connsiteY6" fmla="*/ 1695451 h 2194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8151" h="2194319">
                    <a:moveTo>
                      <a:pt x="0" y="0"/>
                    </a:moveTo>
                    <a:lnTo>
                      <a:pt x="438151" y="0"/>
                    </a:lnTo>
                    <a:lnTo>
                      <a:pt x="438151" y="1652587"/>
                    </a:lnTo>
                    <a:lnTo>
                      <a:pt x="438151" y="1695451"/>
                    </a:lnTo>
                    <a:lnTo>
                      <a:pt x="438151" y="2194319"/>
                    </a:lnTo>
                    <a:lnTo>
                      <a:pt x="39056" y="1695451"/>
                    </a:lnTo>
                    <a:lnTo>
                      <a:pt x="0" y="169545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44" name="Freeform: Shape 143">
                <a:extLst>
                  <a:ext uri="{FF2B5EF4-FFF2-40B4-BE49-F238E27FC236}">
                    <a16:creationId xmlns:a16="http://schemas.microsoft.com/office/drawing/2014/main" id="{92B31C49-612A-46FB-59D6-CFB5BE547ED6}"/>
                  </a:ext>
                </a:extLst>
              </p:cNvPr>
              <p:cNvSpPr/>
              <p:nvPr/>
            </p:nvSpPr>
            <p:spPr>
              <a:xfrm>
                <a:off x="7920035" y="5924549"/>
                <a:ext cx="442915" cy="2200274"/>
              </a:xfrm>
              <a:custGeom>
                <a:avLst/>
                <a:gdLst>
                  <a:gd name="connsiteX0" fmla="*/ 442915 w 442915"/>
                  <a:gd name="connsiteY0" fmla="*/ 1652587 h 2200274"/>
                  <a:gd name="connsiteX1" fmla="*/ 442915 w 442915"/>
                  <a:gd name="connsiteY1" fmla="*/ 1695451 h 2200274"/>
                  <a:gd name="connsiteX2" fmla="*/ 408624 w 442915"/>
                  <a:gd name="connsiteY2" fmla="*/ 1695451 h 2200274"/>
                  <a:gd name="connsiteX3" fmla="*/ 0 w 442915"/>
                  <a:gd name="connsiteY3" fmla="*/ 0 h 2200274"/>
                  <a:gd name="connsiteX4" fmla="*/ 4763 w 442915"/>
                  <a:gd name="connsiteY4" fmla="*/ 0 h 2200274"/>
                  <a:gd name="connsiteX5" fmla="*/ 442914 w 442915"/>
                  <a:gd name="connsiteY5" fmla="*/ 0 h 2200274"/>
                  <a:gd name="connsiteX6" fmla="*/ 442914 w 442915"/>
                  <a:gd name="connsiteY6" fmla="*/ 1652587 h 2200274"/>
                  <a:gd name="connsiteX7" fmla="*/ 408623 w 442915"/>
                  <a:gd name="connsiteY7" fmla="*/ 1695451 h 2200274"/>
                  <a:gd name="connsiteX8" fmla="*/ 408624 w 442915"/>
                  <a:gd name="connsiteY8" fmla="*/ 1695451 h 2200274"/>
                  <a:gd name="connsiteX9" fmla="*/ 4765 w 442915"/>
                  <a:gd name="connsiteY9" fmla="*/ 2200274 h 2200274"/>
                  <a:gd name="connsiteX10" fmla="*/ 4764 w 442915"/>
                  <a:gd name="connsiteY10" fmla="*/ 2200273 h 2200274"/>
                  <a:gd name="connsiteX11" fmla="*/ 1 w 442915"/>
                  <a:gd name="connsiteY11" fmla="*/ 2194319 h 2200274"/>
                  <a:gd name="connsiteX12" fmla="*/ 1 w 442915"/>
                  <a:gd name="connsiteY12" fmla="*/ 1695451 h 2200274"/>
                  <a:gd name="connsiteX13" fmla="*/ 0 w 442915"/>
                  <a:gd name="connsiteY13" fmla="*/ 1695451 h 2200274"/>
                  <a:gd name="connsiteX14" fmla="*/ 0 w 442915"/>
                  <a:gd name="connsiteY14" fmla="*/ 1652587 h 2200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42915" h="2200274">
                    <a:moveTo>
                      <a:pt x="442915" y="1652587"/>
                    </a:moveTo>
                    <a:lnTo>
                      <a:pt x="442915" y="1695451"/>
                    </a:lnTo>
                    <a:lnTo>
                      <a:pt x="408624" y="1695451"/>
                    </a:lnTo>
                    <a:close/>
                    <a:moveTo>
                      <a:pt x="0" y="0"/>
                    </a:moveTo>
                    <a:lnTo>
                      <a:pt x="4763" y="0"/>
                    </a:lnTo>
                    <a:lnTo>
                      <a:pt x="442914" y="0"/>
                    </a:lnTo>
                    <a:lnTo>
                      <a:pt x="442914" y="1652587"/>
                    </a:lnTo>
                    <a:lnTo>
                      <a:pt x="408623" y="1695451"/>
                    </a:lnTo>
                    <a:lnTo>
                      <a:pt x="408624" y="1695451"/>
                    </a:lnTo>
                    <a:lnTo>
                      <a:pt x="4765" y="2200274"/>
                    </a:lnTo>
                    <a:lnTo>
                      <a:pt x="4764" y="2200273"/>
                    </a:lnTo>
                    <a:lnTo>
                      <a:pt x="1" y="2194319"/>
                    </a:lnTo>
                    <a:lnTo>
                      <a:pt x="1" y="1695451"/>
                    </a:lnTo>
                    <a:lnTo>
                      <a:pt x="0" y="1695451"/>
                    </a:lnTo>
                    <a:lnTo>
                      <a:pt x="0" y="165258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6" name="Group 135">
              <a:extLst>
                <a:ext uri="{FF2B5EF4-FFF2-40B4-BE49-F238E27FC236}">
                  <a16:creationId xmlns:a16="http://schemas.microsoft.com/office/drawing/2014/main" id="{18488F54-F9E9-B42D-BE06-41278C927DE5}"/>
                </a:ext>
              </a:extLst>
            </p:cNvPr>
            <p:cNvGrpSpPr/>
            <p:nvPr/>
          </p:nvGrpSpPr>
          <p:grpSpPr>
            <a:xfrm>
              <a:off x="8204000" y="1765957"/>
              <a:ext cx="8261571" cy="2333034"/>
              <a:chOff x="5715000" y="5924549"/>
              <a:chExt cx="7791451" cy="2200274"/>
            </a:xfrm>
            <a:effectLst>
              <a:outerShdw blurRad="63500" dist="38100" dir="5400000" algn="t" rotWithShape="0">
                <a:prstClr val="black">
                  <a:alpha val="30000"/>
                </a:prstClr>
              </a:outerShdw>
            </a:effectLst>
          </p:grpSpPr>
          <p:sp>
            <p:nvSpPr>
              <p:cNvPr id="137" name="Freeform: Shape 136">
                <a:extLst>
                  <a:ext uri="{FF2B5EF4-FFF2-40B4-BE49-F238E27FC236}">
                    <a16:creationId xmlns:a16="http://schemas.microsoft.com/office/drawing/2014/main" id="{120AFAC0-3728-EEDB-2590-1CFBD84B7025}"/>
                  </a:ext>
                </a:extLst>
              </p:cNvPr>
              <p:cNvSpPr/>
              <p:nvPr/>
            </p:nvSpPr>
            <p:spPr>
              <a:xfrm>
                <a:off x="8362950" y="5924550"/>
                <a:ext cx="5143501" cy="1695451"/>
              </a:xfrm>
              <a:custGeom>
                <a:avLst/>
                <a:gdLst>
                  <a:gd name="connsiteX0" fmla="*/ 0 w 5143501"/>
                  <a:gd name="connsiteY0" fmla="*/ 0 h 1695451"/>
                  <a:gd name="connsiteX1" fmla="*/ 5143501 w 5143501"/>
                  <a:gd name="connsiteY1" fmla="*/ 0 h 1695451"/>
                  <a:gd name="connsiteX2" fmla="*/ 5143501 w 5143501"/>
                  <a:gd name="connsiteY2" fmla="*/ 1268739 h 1695451"/>
                  <a:gd name="connsiteX3" fmla="*/ 4716789 w 5143501"/>
                  <a:gd name="connsiteY3" fmla="*/ 1695451 h 1695451"/>
                  <a:gd name="connsiteX4" fmla="*/ 0 w 5143501"/>
                  <a:gd name="connsiteY4" fmla="*/ 1695451 h 1695451"/>
                  <a:gd name="connsiteX5" fmla="*/ 0 w 5143501"/>
                  <a:gd name="connsiteY5" fmla="*/ 1652587 h 1695451"/>
                  <a:gd name="connsiteX6" fmla="*/ 0 w 5143501"/>
                  <a:gd name="connsiteY6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3501" h="1695451">
                    <a:moveTo>
                      <a:pt x="0" y="0"/>
                    </a:moveTo>
                    <a:lnTo>
                      <a:pt x="5143501" y="0"/>
                    </a:lnTo>
                    <a:lnTo>
                      <a:pt x="5143501" y="1268739"/>
                    </a:lnTo>
                    <a:cubicBezTo>
                      <a:pt x="5143501" y="1504406"/>
                      <a:pt x="4952456" y="1695451"/>
                      <a:pt x="4716789" y="1695451"/>
                    </a:cubicBezTo>
                    <a:lnTo>
                      <a:pt x="0" y="1695451"/>
                    </a:lnTo>
                    <a:lnTo>
                      <a:pt x="0" y="165258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38" name="Freeform: Shape 137">
                <a:extLst>
                  <a:ext uri="{FF2B5EF4-FFF2-40B4-BE49-F238E27FC236}">
                    <a16:creationId xmlns:a16="http://schemas.microsoft.com/office/drawing/2014/main" id="{77135277-E81D-F12A-3E74-0C656D61BC75}"/>
                  </a:ext>
                </a:extLst>
              </p:cNvPr>
              <p:cNvSpPr/>
              <p:nvPr/>
            </p:nvSpPr>
            <p:spPr>
              <a:xfrm>
                <a:off x="5715000" y="5924550"/>
                <a:ext cx="1766884" cy="1695451"/>
              </a:xfrm>
              <a:custGeom>
                <a:avLst/>
                <a:gdLst>
                  <a:gd name="connsiteX0" fmla="*/ 0 w 1766884"/>
                  <a:gd name="connsiteY0" fmla="*/ 0 h 1695451"/>
                  <a:gd name="connsiteX1" fmla="*/ 1766884 w 1766884"/>
                  <a:gd name="connsiteY1" fmla="*/ 0 h 1695451"/>
                  <a:gd name="connsiteX2" fmla="*/ 1766884 w 1766884"/>
                  <a:gd name="connsiteY2" fmla="*/ 1695451 h 1695451"/>
                  <a:gd name="connsiteX3" fmla="*/ 426712 w 1766884"/>
                  <a:gd name="connsiteY3" fmla="*/ 1695451 h 1695451"/>
                  <a:gd name="connsiteX4" fmla="*/ 0 w 1766884"/>
                  <a:gd name="connsiteY4" fmla="*/ 1268739 h 1695451"/>
                  <a:gd name="connsiteX5" fmla="*/ 0 w 1766884"/>
                  <a:gd name="connsiteY5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66884" h="1695451">
                    <a:moveTo>
                      <a:pt x="0" y="0"/>
                    </a:moveTo>
                    <a:lnTo>
                      <a:pt x="1766884" y="0"/>
                    </a:lnTo>
                    <a:lnTo>
                      <a:pt x="1766884" y="1695451"/>
                    </a:lnTo>
                    <a:lnTo>
                      <a:pt x="426712" y="1695451"/>
                    </a:lnTo>
                    <a:cubicBezTo>
                      <a:pt x="191045" y="1695451"/>
                      <a:pt x="0" y="1504406"/>
                      <a:pt x="0" y="1268739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39" name="Freeform: Shape 138">
                <a:extLst>
                  <a:ext uri="{FF2B5EF4-FFF2-40B4-BE49-F238E27FC236}">
                    <a16:creationId xmlns:a16="http://schemas.microsoft.com/office/drawing/2014/main" id="{7580C6D3-72E3-D781-FEF0-50D211A2233F}"/>
                  </a:ext>
                </a:extLst>
              </p:cNvPr>
              <p:cNvSpPr/>
              <p:nvPr/>
            </p:nvSpPr>
            <p:spPr>
              <a:xfrm>
                <a:off x="7481885" y="5924550"/>
                <a:ext cx="438151" cy="2194319"/>
              </a:xfrm>
              <a:custGeom>
                <a:avLst/>
                <a:gdLst>
                  <a:gd name="connsiteX0" fmla="*/ 0 w 438151"/>
                  <a:gd name="connsiteY0" fmla="*/ 0 h 2194319"/>
                  <a:gd name="connsiteX1" fmla="*/ 438151 w 438151"/>
                  <a:gd name="connsiteY1" fmla="*/ 0 h 2194319"/>
                  <a:gd name="connsiteX2" fmla="*/ 438151 w 438151"/>
                  <a:gd name="connsiteY2" fmla="*/ 1652587 h 2194319"/>
                  <a:gd name="connsiteX3" fmla="*/ 438151 w 438151"/>
                  <a:gd name="connsiteY3" fmla="*/ 1695451 h 2194319"/>
                  <a:gd name="connsiteX4" fmla="*/ 438151 w 438151"/>
                  <a:gd name="connsiteY4" fmla="*/ 2194319 h 2194319"/>
                  <a:gd name="connsiteX5" fmla="*/ 39056 w 438151"/>
                  <a:gd name="connsiteY5" fmla="*/ 1695451 h 2194319"/>
                  <a:gd name="connsiteX6" fmla="*/ 0 w 438151"/>
                  <a:gd name="connsiteY6" fmla="*/ 1695451 h 2194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8151" h="2194319">
                    <a:moveTo>
                      <a:pt x="0" y="0"/>
                    </a:moveTo>
                    <a:lnTo>
                      <a:pt x="438151" y="0"/>
                    </a:lnTo>
                    <a:lnTo>
                      <a:pt x="438151" y="1652587"/>
                    </a:lnTo>
                    <a:lnTo>
                      <a:pt x="438151" y="1695451"/>
                    </a:lnTo>
                    <a:lnTo>
                      <a:pt x="438151" y="2194319"/>
                    </a:lnTo>
                    <a:lnTo>
                      <a:pt x="39056" y="1695451"/>
                    </a:lnTo>
                    <a:lnTo>
                      <a:pt x="0" y="169545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40" name="Freeform: Shape 139">
                <a:extLst>
                  <a:ext uri="{FF2B5EF4-FFF2-40B4-BE49-F238E27FC236}">
                    <a16:creationId xmlns:a16="http://schemas.microsoft.com/office/drawing/2014/main" id="{2E1E4637-5C84-0C05-EC84-9866CC980EC0}"/>
                  </a:ext>
                </a:extLst>
              </p:cNvPr>
              <p:cNvSpPr/>
              <p:nvPr/>
            </p:nvSpPr>
            <p:spPr>
              <a:xfrm>
                <a:off x="7920035" y="5924549"/>
                <a:ext cx="442915" cy="2200274"/>
              </a:xfrm>
              <a:custGeom>
                <a:avLst/>
                <a:gdLst>
                  <a:gd name="connsiteX0" fmla="*/ 442915 w 442915"/>
                  <a:gd name="connsiteY0" fmla="*/ 1652587 h 2200274"/>
                  <a:gd name="connsiteX1" fmla="*/ 442915 w 442915"/>
                  <a:gd name="connsiteY1" fmla="*/ 1695451 h 2200274"/>
                  <a:gd name="connsiteX2" fmla="*/ 408624 w 442915"/>
                  <a:gd name="connsiteY2" fmla="*/ 1695451 h 2200274"/>
                  <a:gd name="connsiteX3" fmla="*/ 0 w 442915"/>
                  <a:gd name="connsiteY3" fmla="*/ 0 h 2200274"/>
                  <a:gd name="connsiteX4" fmla="*/ 4763 w 442915"/>
                  <a:gd name="connsiteY4" fmla="*/ 0 h 2200274"/>
                  <a:gd name="connsiteX5" fmla="*/ 442914 w 442915"/>
                  <a:gd name="connsiteY5" fmla="*/ 0 h 2200274"/>
                  <a:gd name="connsiteX6" fmla="*/ 442914 w 442915"/>
                  <a:gd name="connsiteY6" fmla="*/ 1652587 h 2200274"/>
                  <a:gd name="connsiteX7" fmla="*/ 408623 w 442915"/>
                  <a:gd name="connsiteY7" fmla="*/ 1695451 h 2200274"/>
                  <a:gd name="connsiteX8" fmla="*/ 408624 w 442915"/>
                  <a:gd name="connsiteY8" fmla="*/ 1695451 h 2200274"/>
                  <a:gd name="connsiteX9" fmla="*/ 4765 w 442915"/>
                  <a:gd name="connsiteY9" fmla="*/ 2200274 h 2200274"/>
                  <a:gd name="connsiteX10" fmla="*/ 4764 w 442915"/>
                  <a:gd name="connsiteY10" fmla="*/ 2200273 h 2200274"/>
                  <a:gd name="connsiteX11" fmla="*/ 1 w 442915"/>
                  <a:gd name="connsiteY11" fmla="*/ 2194319 h 2200274"/>
                  <a:gd name="connsiteX12" fmla="*/ 1 w 442915"/>
                  <a:gd name="connsiteY12" fmla="*/ 1695451 h 2200274"/>
                  <a:gd name="connsiteX13" fmla="*/ 0 w 442915"/>
                  <a:gd name="connsiteY13" fmla="*/ 1695451 h 2200274"/>
                  <a:gd name="connsiteX14" fmla="*/ 0 w 442915"/>
                  <a:gd name="connsiteY14" fmla="*/ 1652587 h 2200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42915" h="2200274">
                    <a:moveTo>
                      <a:pt x="442915" y="1652587"/>
                    </a:moveTo>
                    <a:lnTo>
                      <a:pt x="442915" y="1695451"/>
                    </a:lnTo>
                    <a:lnTo>
                      <a:pt x="408624" y="1695451"/>
                    </a:lnTo>
                    <a:close/>
                    <a:moveTo>
                      <a:pt x="0" y="0"/>
                    </a:moveTo>
                    <a:lnTo>
                      <a:pt x="4763" y="0"/>
                    </a:lnTo>
                    <a:lnTo>
                      <a:pt x="442914" y="0"/>
                    </a:lnTo>
                    <a:lnTo>
                      <a:pt x="442914" y="1652587"/>
                    </a:lnTo>
                    <a:lnTo>
                      <a:pt x="408623" y="1695451"/>
                    </a:lnTo>
                    <a:lnTo>
                      <a:pt x="408624" y="1695451"/>
                    </a:lnTo>
                    <a:lnTo>
                      <a:pt x="4765" y="2200274"/>
                    </a:lnTo>
                    <a:lnTo>
                      <a:pt x="4764" y="2200273"/>
                    </a:lnTo>
                    <a:lnTo>
                      <a:pt x="1" y="2194319"/>
                    </a:lnTo>
                    <a:lnTo>
                      <a:pt x="1" y="1695451"/>
                    </a:lnTo>
                    <a:lnTo>
                      <a:pt x="0" y="1695451"/>
                    </a:lnTo>
                    <a:lnTo>
                      <a:pt x="0" y="1652587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98C0E340-465C-78E8-0A16-72F64DF1E646}"/>
              </a:ext>
            </a:extLst>
          </p:cNvPr>
          <p:cNvGrpSpPr/>
          <p:nvPr/>
        </p:nvGrpSpPr>
        <p:grpSpPr>
          <a:xfrm>
            <a:off x="11874985" y="2205617"/>
            <a:ext cx="3839596" cy="1028069"/>
            <a:chOff x="11874985" y="2205617"/>
            <a:chExt cx="3839596" cy="1028069"/>
          </a:xfrm>
        </p:grpSpPr>
        <p:sp>
          <p:nvSpPr>
            <p:cNvPr id="146" name="Google Shape;611;p22">
              <a:extLst>
                <a:ext uri="{FF2B5EF4-FFF2-40B4-BE49-F238E27FC236}">
                  <a16:creationId xmlns:a16="http://schemas.microsoft.com/office/drawing/2014/main" id="{B5ABCCE5-80B8-FAB5-FE71-C5014708737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056427" y="2205617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bg2"/>
                  </a:solidFill>
                  <a:latin typeface="+mj-lt"/>
                </a:rPr>
                <a:t>LEGACY</a:t>
              </a:r>
              <a:endParaRPr lang="en-US" altLang="en-US" sz="2000" b="1" dirty="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147" name="Google Shape;626;p22">
              <a:extLst>
                <a:ext uri="{FF2B5EF4-FFF2-40B4-BE49-F238E27FC236}">
                  <a16:creationId xmlns:a16="http://schemas.microsoft.com/office/drawing/2014/main" id="{DA8B14C0-D676-457E-F08D-55EAFF8C9C5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874985" y="2559412"/>
              <a:ext cx="3658154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en-US" sz="1600" b="1" dirty="0" err="1">
                  <a:solidFill>
                    <a:schemeClr val="bg2"/>
                  </a:solidFill>
                  <a:latin typeface="+mj-lt"/>
                </a:rPr>
                <a:t>Dấu</a:t>
              </a:r>
              <a:r>
                <a:rPr lang="en-US" sz="1600" b="1" dirty="0">
                  <a:solidFill>
                    <a:schemeClr val="bg2"/>
                  </a:solidFill>
                  <a:latin typeface="+mj-lt"/>
                </a:rPr>
                <a:t> </a:t>
              </a:r>
              <a:r>
                <a:rPr lang="en-US" sz="1600" b="1" dirty="0" err="1">
                  <a:solidFill>
                    <a:schemeClr val="bg2"/>
                  </a:solidFill>
                  <a:latin typeface="+mj-lt"/>
                </a:rPr>
                <a:t>Ấn</a:t>
              </a:r>
              <a:r>
                <a:rPr lang="en-US" sz="1600" b="1" dirty="0">
                  <a:solidFill>
                    <a:schemeClr val="bg2"/>
                  </a:solidFill>
                  <a:latin typeface="+mj-lt"/>
                </a:rPr>
                <a:t>:</a:t>
              </a:r>
              <a:r>
                <a:rPr lang="en-US" sz="1600" dirty="0">
                  <a:solidFill>
                    <a:schemeClr val="bg2"/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bg2"/>
                  </a:solidFill>
                  <a:latin typeface="+mj-lt"/>
                </a:rPr>
                <a:t>Để</a:t>
              </a:r>
              <a:r>
                <a:rPr lang="en-US" sz="1600" dirty="0">
                  <a:solidFill>
                    <a:schemeClr val="bg2"/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bg2"/>
                  </a:solidFill>
                  <a:latin typeface="+mj-lt"/>
                </a:rPr>
                <a:t>lại</a:t>
              </a:r>
              <a:r>
                <a:rPr lang="en-US" sz="1600" dirty="0">
                  <a:solidFill>
                    <a:schemeClr val="bg2"/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bg2"/>
                  </a:solidFill>
                  <a:latin typeface="+mj-lt"/>
                </a:rPr>
                <a:t>giá</a:t>
              </a:r>
              <a:r>
                <a:rPr lang="en-US" sz="1600" dirty="0">
                  <a:solidFill>
                    <a:schemeClr val="bg2"/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bg2"/>
                  </a:solidFill>
                  <a:latin typeface="+mj-lt"/>
                </a:rPr>
                <a:t>trị</a:t>
              </a:r>
              <a:r>
                <a:rPr lang="en-US" sz="1600" dirty="0">
                  <a:solidFill>
                    <a:schemeClr val="bg2"/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bg2"/>
                  </a:solidFill>
                  <a:latin typeface="+mj-lt"/>
                </a:rPr>
                <a:t>bền</a:t>
              </a:r>
              <a:r>
                <a:rPr lang="en-US" sz="1600" dirty="0">
                  <a:solidFill>
                    <a:schemeClr val="bg2"/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bg2"/>
                  </a:solidFill>
                  <a:latin typeface="+mj-lt"/>
                </a:rPr>
                <a:t>vững</a:t>
              </a:r>
              <a:r>
                <a:rPr lang="en-US" sz="1600" dirty="0">
                  <a:solidFill>
                    <a:schemeClr val="bg2"/>
                  </a:solidFill>
                  <a:latin typeface="+mj-lt"/>
                </a:rPr>
                <a:t> qua </a:t>
              </a:r>
              <a:r>
                <a:rPr lang="en-US" sz="1600" dirty="0" err="1">
                  <a:solidFill>
                    <a:schemeClr val="bg2"/>
                  </a:solidFill>
                  <a:latin typeface="+mj-lt"/>
                </a:rPr>
                <a:t>hành</a:t>
              </a:r>
              <a:r>
                <a:rPr lang="en-US" sz="1600" dirty="0">
                  <a:solidFill>
                    <a:schemeClr val="bg2"/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bg2"/>
                  </a:solidFill>
                  <a:latin typeface="+mj-lt"/>
                </a:rPr>
                <a:t>động</a:t>
              </a:r>
              <a:r>
                <a:rPr lang="en-US" sz="1600" dirty="0">
                  <a:solidFill>
                    <a:schemeClr val="bg2"/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bg2"/>
                  </a:solidFill>
                  <a:latin typeface="+mj-lt"/>
                </a:rPr>
                <a:t>lãnh</a:t>
              </a:r>
              <a:r>
                <a:rPr lang="en-US" sz="1600" dirty="0">
                  <a:solidFill>
                    <a:schemeClr val="bg2"/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bg2"/>
                  </a:solidFill>
                  <a:latin typeface="+mj-lt"/>
                </a:rPr>
                <a:t>đạo</a:t>
              </a:r>
              <a:r>
                <a:rPr lang="en-US" sz="1600" dirty="0">
                  <a:solidFill>
                    <a:schemeClr val="bg2"/>
                  </a:solidFill>
                  <a:latin typeface="+mj-lt"/>
                </a:rPr>
                <a:t>.</a:t>
              </a:r>
              <a:endParaRPr lang="en-US" altLang="en-US" sz="1600" dirty="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4EC37491-DECA-A93B-3FB2-97692FB2B639}"/>
              </a:ext>
            </a:extLst>
          </p:cNvPr>
          <p:cNvGrpSpPr/>
          <p:nvPr/>
        </p:nvGrpSpPr>
        <p:grpSpPr>
          <a:xfrm>
            <a:off x="9015829" y="2108588"/>
            <a:ext cx="1671266" cy="997533"/>
            <a:chOff x="2093792" y="4580405"/>
            <a:chExt cx="2009551" cy="940769"/>
          </a:xfrm>
        </p:grpSpPr>
        <p:sp>
          <p:nvSpPr>
            <p:cNvPr id="149" name="Google Shape;611;p22">
              <a:extLst>
                <a:ext uri="{FF2B5EF4-FFF2-40B4-BE49-F238E27FC236}">
                  <a16:creationId xmlns:a16="http://schemas.microsoft.com/office/drawing/2014/main" id="{96E6D142-B5D0-19DF-D9D6-AB8846FF69E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3792" y="4580405"/>
              <a:ext cx="2009551" cy="385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2400" dirty="0">
                  <a:solidFill>
                    <a:schemeClr val="bg1">
                      <a:lumMod val="65000"/>
                    </a:schemeClr>
                  </a:solidFill>
                  <a:latin typeface="+mn-lt"/>
                  <a:cs typeface="Open Sans" panose="020B0606030504020204" pitchFamily="34" charset="0"/>
                  <a:sym typeface="Open Sans" panose="020B0606030504020204" pitchFamily="34" charset="0"/>
                </a:rPr>
                <a:t>STEP</a:t>
              </a:r>
              <a:endParaRPr lang="en-US" altLang="en-US" sz="2000" dirty="0">
                <a:solidFill>
                  <a:schemeClr val="bg1">
                    <a:lumMod val="65000"/>
                  </a:schemeClr>
                </a:solidFill>
                <a:latin typeface="+mn-lt"/>
              </a:endParaRPr>
            </a:p>
          </p:txBody>
        </p:sp>
        <p:sp>
          <p:nvSpPr>
            <p:cNvPr id="150" name="Google Shape;611;p22">
              <a:extLst>
                <a:ext uri="{FF2B5EF4-FFF2-40B4-BE49-F238E27FC236}">
                  <a16:creationId xmlns:a16="http://schemas.microsoft.com/office/drawing/2014/main" id="{C61FE2C8-8B2F-A340-CB1C-1FBA49E9609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3792" y="4828152"/>
              <a:ext cx="2009551" cy="6930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bg1">
                      <a:lumMod val="65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05</a:t>
              </a:r>
              <a:endParaRPr lang="en-US" altLang="en-US" sz="6000" b="1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</p:grpSp>
      <p:sp>
        <p:nvSpPr>
          <p:cNvPr id="159" name="!!SubTitle">
            <a:extLst>
              <a:ext uri="{FF2B5EF4-FFF2-40B4-BE49-F238E27FC236}">
                <a16:creationId xmlns:a16="http://schemas.microsoft.com/office/drawing/2014/main" id="{DF39B53E-145B-5ADC-6C1E-946DFF9D835B}"/>
              </a:ext>
            </a:extLst>
          </p:cNvPr>
          <p:cNvSpPr txBox="1"/>
          <p:nvPr/>
        </p:nvSpPr>
        <p:spPr>
          <a:xfrm>
            <a:off x="17537929" y="8890154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60" name="!!MainTitle1">
            <a:extLst>
              <a:ext uri="{FF2B5EF4-FFF2-40B4-BE49-F238E27FC236}">
                <a16:creationId xmlns:a16="http://schemas.microsoft.com/office/drawing/2014/main" id="{54A42BFB-FAB0-9F50-9F8C-BBBF9A44F1C6}"/>
              </a:ext>
            </a:extLst>
          </p:cNvPr>
          <p:cNvSpPr txBox="1"/>
          <p:nvPr/>
        </p:nvSpPr>
        <p:spPr>
          <a:xfrm>
            <a:off x="16937060" y="9207908"/>
            <a:ext cx="5625258" cy="240065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Leadership</a:t>
            </a:r>
          </a:p>
          <a:p>
            <a:pPr lvl="0" algn="r">
              <a:defRPr/>
            </a:pP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Ascent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161" name="Group 160">
            <a:extLst>
              <a:ext uri="{FF2B5EF4-FFF2-40B4-BE49-F238E27FC236}">
                <a16:creationId xmlns:a16="http://schemas.microsoft.com/office/drawing/2014/main" id="{746C898A-C92A-3D0C-581B-687D9E32F09A}"/>
              </a:ext>
            </a:extLst>
          </p:cNvPr>
          <p:cNvGrpSpPr/>
          <p:nvPr/>
        </p:nvGrpSpPr>
        <p:grpSpPr>
          <a:xfrm>
            <a:off x="9500652" y="10638342"/>
            <a:ext cx="770595" cy="886497"/>
            <a:chOff x="998817" y="1278569"/>
            <a:chExt cx="477107" cy="548866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DEAE8E81-F97C-36EC-6EE8-989E29D333AE}"/>
                </a:ext>
              </a:extLst>
            </p:cNvPr>
            <p:cNvSpPr/>
            <p:nvPr/>
          </p:nvSpPr>
          <p:spPr>
            <a:xfrm>
              <a:off x="998817" y="1278569"/>
              <a:ext cx="477107" cy="548866"/>
            </a:xfrm>
            <a:custGeom>
              <a:avLst/>
              <a:gdLst>
                <a:gd name="connsiteX0" fmla="*/ 448184 w 477107"/>
                <a:gd name="connsiteY0" fmla="*/ 357091 h 548866"/>
                <a:gd name="connsiteX1" fmla="*/ 423323 w 477107"/>
                <a:gd name="connsiteY1" fmla="*/ 328992 h 548866"/>
                <a:gd name="connsiteX2" fmla="*/ 323882 w 477107"/>
                <a:gd name="connsiteY2" fmla="*/ 293178 h 548866"/>
                <a:gd name="connsiteX3" fmla="*/ 318167 w 477107"/>
                <a:gd name="connsiteY3" fmla="*/ 293178 h 548866"/>
                <a:gd name="connsiteX4" fmla="*/ 318167 w 477107"/>
                <a:gd name="connsiteY4" fmla="*/ 293178 h 548866"/>
                <a:gd name="connsiteX5" fmla="*/ 294450 w 477107"/>
                <a:gd name="connsiteY5" fmla="*/ 265365 h 548866"/>
                <a:gd name="connsiteX6" fmla="*/ 297022 w 477107"/>
                <a:gd name="connsiteY6" fmla="*/ 263079 h 548866"/>
                <a:gd name="connsiteX7" fmla="*/ 299879 w 477107"/>
                <a:gd name="connsiteY7" fmla="*/ 259936 h 548866"/>
                <a:gd name="connsiteX8" fmla="*/ 302070 w 477107"/>
                <a:gd name="connsiteY8" fmla="*/ 257554 h 548866"/>
                <a:gd name="connsiteX9" fmla="*/ 304547 w 477107"/>
                <a:gd name="connsiteY9" fmla="*/ 254506 h 548866"/>
                <a:gd name="connsiteX10" fmla="*/ 306928 w 477107"/>
                <a:gd name="connsiteY10" fmla="*/ 251458 h 548866"/>
                <a:gd name="connsiteX11" fmla="*/ 308357 w 477107"/>
                <a:gd name="connsiteY11" fmla="*/ 249458 h 548866"/>
                <a:gd name="connsiteX12" fmla="*/ 311500 w 477107"/>
                <a:gd name="connsiteY12" fmla="*/ 244886 h 548866"/>
                <a:gd name="connsiteX13" fmla="*/ 312071 w 477107"/>
                <a:gd name="connsiteY13" fmla="*/ 243838 h 548866"/>
                <a:gd name="connsiteX14" fmla="*/ 327121 w 477107"/>
                <a:gd name="connsiteY14" fmla="*/ 212501 h 548866"/>
                <a:gd name="connsiteX15" fmla="*/ 327121 w 477107"/>
                <a:gd name="connsiteY15" fmla="*/ 212501 h 548866"/>
                <a:gd name="connsiteX16" fmla="*/ 332455 w 477107"/>
                <a:gd name="connsiteY16" fmla="*/ 210691 h 548866"/>
                <a:gd name="connsiteX17" fmla="*/ 333884 w 477107"/>
                <a:gd name="connsiteY17" fmla="*/ 210025 h 548866"/>
                <a:gd name="connsiteX18" fmla="*/ 338646 w 477107"/>
                <a:gd name="connsiteY18" fmla="*/ 206691 h 548866"/>
                <a:gd name="connsiteX19" fmla="*/ 339694 w 477107"/>
                <a:gd name="connsiteY19" fmla="*/ 205738 h 548866"/>
                <a:gd name="connsiteX20" fmla="*/ 343123 w 477107"/>
                <a:gd name="connsiteY20" fmla="*/ 202119 h 548866"/>
                <a:gd name="connsiteX21" fmla="*/ 344361 w 477107"/>
                <a:gd name="connsiteY21" fmla="*/ 200500 h 548866"/>
                <a:gd name="connsiteX22" fmla="*/ 347028 w 477107"/>
                <a:gd name="connsiteY22" fmla="*/ 196594 h 548866"/>
                <a:gd name="connsiteX23" fmla="*/ 348171 w 477107"/>
                <a:gd name="connsiteY23" fmla="*/ 194594 h 548866"/>
                <a:gd name="connsiteX24" fmla="*/ 350362 w 477107"/>
                <a:gd name="connsiteY24" fmla="*/ 190403 h 548866"/>
                <a:gd name="connsiteX25" fmla="*/ 351791 w 477107"/>
                <a:gd name="connsiteY25" fmla="*/ 187355 h 548866"/>
                <a:gd name="connsiteX26" fmla="*/ 353886 w 477107"/>
                <a:gd name="connsiteY26" fmla="*/ 182116 h 548866"/>
                <a:gd name="connsiteX27" fmla="*/ 356363 w 477107"/>
                <a:gd name="connsiteY27" fmla="*/ 174973 h 548866"/>
                <a:gd name="connsiteX28" fmla="*/ 356363 w 477107"/>
                <a:gd name="connsiteY28" fmla="*/ 174973 h 548866"/>
                <a:gd name="connsiteX29" fmla="*/ 359030 w 477107"/>
                <a:gd name="connsiteY29" fmla="*/ 163924 h 548866"/>
                <a:gd name="connsiteX30" fmla="*/ 359030 w 477107"/>
                <a:gd name="connsiteY30" fmla="*/ 162971 h 548866"/>
                <a:gd name="connsiteX31" fmla="*/ 359792 w 477107"/>
                <a:gd name="connsiteY31" fmla="*/ 155351 h 548866"/>
                <a:gd name="connsiteX32" fmla="*/ 356267 w 477107"/>
                <a:gd name="connsiteY32" fmla="*/ 136301 h 548866"/>
                <a:gd name="connsiteX33" fmla="*/ 346742 w 477107"/>
                <a:gd name="connsiteY33" fmla="*/ 126776 h 548866"/>
                <a:gd name="connsiteX34" fmla="*/ 343218 w 477107"/>
                <a:gd name="connsiteY34" fmla="*/ 124490 h 548866"/>
                <a:gd name="connsiteX35" fmla="*/ 339599 w 477107"/>
                <a:gd name="connsiteY35" fmla="*/ 61530 h 548866"/>
                <a:gd name="connsiteX36" fmla="*/ 319596 w 477107"/>
                <a:gd name="connsiteY36" fmla="*/ 41051 h 548866"/>
                <a:gd name="connsiteX37" fmla="*/ 252921 w 477107"/>
                <a:gd name="connsiteY37" fmla="*/ 4475 h 548866"/>
                <a:gd name="connsiteX38" fmla="*/ 174435 w 477107"/>
                <a:gd name="connsiteY38" fmla="*/ 12190 h 548866"/>
                <a:gd name="connsiteX39" fmla="*/ 158243 w 477107"/>
                <a:gd name="connsiteY39" fmla="*/ 38479 h 548866"/>
                <a:gd name="connsiteX40" fmla="*/ 145098 w 477107"/>
                <a:gd name="connsiteY40" fmla="*/ 43051 h 548866"/>
                <a:gd name="connsiteX41" fmla="*/ 133859 w 477107"/>
                <a:gd name="connsiteY41" fmla="*/ 64292 h 548866"/>
                <a:gd name="connsiteX42" fmla="*/ 133859 w 477107"/>
                <a:gd name="connsiteY42" fmla="*/ 124204 h 548866"/>
                <a:gd name="connsiteX43" fmla="*/ 122048 w 477107"/>
                <a:gd name="connsiteY43" fmla="*/ 134587 h 548866"/>
                <a:gd name="connsiteX44" fmla="*/ 121095 w 477107"/>
                <a:gd name="connsiteY44" fmla="*/ 136968 h 548866"/>
                <a:gd name="connsiteX45" fmla="*/ 121095 w 477107"/>
                <a:gd name="connsiteY45" fmla="*/ 136968 h 548866"/>
                <a:gd name="connsiteX46" fmla="*/ 118809 w 477107"/>
                <a:gd name="connsiteY46" fmla="*/ 143159 h 548866"/>
                <a:gd name="connsiteX47" fmla="*/ 121190 w 477107"/>
                <a:gd name="connsiteY47" fmla="*/ 174877 h 548866"/>
                <a:gd name="connsiteX48" fmla="*/ 121190 w 477107"/>
                <a:gd name="connsiteY48" fmla="*/ 174877 h 548866"/>
                <a:gd name="connsiteX49" fmla="*/ 121190 w 477107"/>
                <a:gd name="connsiteY49" fmla="*/ 174877 h 548866"/>
                <a:gd name="connsiteX50" fmla="*/ 121190 w 477107"/>
                <a:gd name="connsiteY50" fmla="*/ 175735 h 548866"/>
                <a:gd name="connsiteX51" fmla="*/ 133382 w 477107"/>
                <a:gd name="connsiteY51" fmla="*/ 201166 h 548866"/>
                <a:gd name="connsiteX52" fmla="*/ 133382 w 477107"/>
                <a:gd name="connsiteY52" fmla="*/ 201738 h 548866"/>
                <a:gd name="connsiteX53" fmla="*/ 136335 w 477107"/>
                <a:gd name="connsiteY53" fmla="*/ 205072 h 548866"/>
                <a:gd name="connsiteX54" fmla="*/ 137478 w 477107"/>
                <a:gd name="connsiteY54" fmla="*/ 206215 h 548866"/>
                <a:gd name="connsiteX55" fmla="*/ 139955 w 477107"/>
                <a:gd name="connsiteY55" fmla="*/ 208120 h 548866"/>
                <a:gd name="connsiteX56" fmla="*/ 141764 w 477107"/>
                <a:gd name="connsiteY56" fmla="*/ 209358 h 548866"/>
                <a:gd name="connsiteX57" fmla="*/ 143955 w 477107"/>
                <a:gd name="connsiteY57" fmla="*/ 210501 h 548866"/>
                <a:gd name="connsiteX58" fmla="*/ 145955 w 477107"/>
                <a:gd name="connsiteY58" fmla="*/ 211453 h 548866"/>
                <a:gd name="connsiteX59" fmla="*/ 149099 w 477107"/>
                <a:gd name="connsiteY59" fmla="*/ 212311 h 548866"/>
                <a:gd name="connsiteX60" fmla="*/ 149956 w 477107"/>
                <a:gd name="connsiteY60" fmla="*/ 212311 h 548866"/>
                <a:gd name="connsiteX61" fmla="*/ 157195 w 477107"/>
                <a:gd name="connsiteY61" fmla="*/ 229360 h 548866"/>
                <a:gd name="connsiteX62" fmla="*/ 184246 w 477107"/>
                <a:gd name="connsiteY62" fmla="*/ 266222 h 548866"/>
                <a:gd name="connsiteX63" fmla="*/ 183579 w 477107"/>
                <a:gd name="connsiteY63" fmla="*/ 266222 h 548866"/>
                <a:gd name="connsiteX64" fmla="*/ 158052 w 477107"/>
                <a:gd name="connsiteY64" fmla="*/ 292130 h 548866"/>
                <a:gd name="connsiteX65" fmla="*/ 152813 w 477107"/>
                <a:gd name="connsiteY65" fmla="*/ 292130 h 548866"/>
                <a:gd name="connsiteX66" fmla="*/ 54325 w 477107"/>
                <a:gd name="connsiteY66" fmla="*/ 329278 h 548866"/>
                <a:gd name="connsiteX67" fmla="*/ 28988 w 477107"/>
                <a:gd name="connsiteY67" fmla="*/ 357853 h 548866"/>
                <a:gd name="connsiteX68" fmla="*/ -63 w 477107"/>
                <a:gd name="connsiteY68" fmla="*/ 546829 h 548866"/>
                <a:gd name="connsiteX69" fmla="*/ 14129 w 477107"/>
                <a:gd name="connsiteY69" fmla="*/ 548734 h 548866"/>
                <a:gd name="connsiteX70" fmla="*/ 42704 w 477107"/>
                <a:gd name="connsiteY70" fmla="*/ 360901 h 548866"/>
                <a:gd name="connsiteX71" fmla="*/ 58992 w 477107"/>
                <a:gd name="connsiteY71" fmla="*/ 342613 h 548866"/>
                <a:gd name="connsiteX72" fmla="*/ 150908 w 477107"/>
                <a:gd name="connsiteY72" fmla="*/ 309466 h 548866"/>
                <a:gd name="connsiteX73" fmla="*/ 195581 w 477107"/>
                <a:gd name="connsiteY73" fmla="*/ 461866 h 548866"/>
                <a:gd name="connsiteX74" fmla="*/ 202724 w 477107"/>
                <a:gd name="connsiteY74" fmla="*/ 467009 h 548866"/>
                <a:gd name="connsiteX75" fmla="*/ 209392 w 477107"/>
                <a:gd name="connsiteY75" fmla="*/ 461389 h 548866"/>
                <a:gd name="connsiteX76" fmla="*/ 231776 w 477107"/>
                <a:gd name="connsiteY76" fmla="*/ 360424 h 548866"/>
                <a:gd name="connsiteX77" fmla="*/ 231014 w 477107"/>
                <a:gd name="connsiteY77" fmla="*/ 355281 h 548866"/>
                <a:gd name="connsiteX78" fmla="*/ 213488 w 477107"/>
                <a:gd name="connsiteY78" fmla="*/ 324515 h 548866"/>
                <a:gd name="connsiteX79" fmla="*/ 227585 w 477107"/>
                <a:gd name="connsiteY79" fmla="*/ 313180 h 548866"/>
                <a:gd name="connsiteX80" fmla="*/ 248825 w 477107"/>
                <a:gd name="connsiteY80" fmla="*/ 313180 h 548866"/>
                <a:gd name="connsiteX81" fmla="*/ 263684 w 477107"/>
                <a:gd name="connsiteY81" fmla="*/ 324610 h 548866"/>
                <a:gd name="connsiteX82" fmla="*/ 246063 w 477107"/>
                <a:gd name="connsiteY82" fmla="*/ 355281 h 548866"/>
                <a:gd name="connsiteX83" fmla="*/ 245301 w 477107"/>
                <a:gd name="connsiteY83" fmla="*/ 360424 h 548866"/>
                <a:gd name="connsiteX84" fmla="*/ 267590 w 477107"/>
                <a:gd name="connsiteY84" fmla="*/ 461389 h 548866"/>
                <a:gd name="connsiteX85" fmla="*/ 274352 w 477107"/>
                <a:gd name="connsiteY85" fmla="*/ 467009 h 548866"/>
                <a:gd name="connsiteX86" fmla="*/ 281401 w 477107"/>
                <a:gd name="connsiteY86" fmla="*/ 461866 h 548866"/>
                <a:gd name="connsiteX87" fmla="*/ 326168 w 477107"/>
                <a:gd name="connsiteY87" fmla="*/ 309466 h 548866"/>
                <a:gd name="connsiteX88" fmla="*/ 418466 w 477107"/>
                <a:gd name="connsiteY88" fmla="*/ 342708 h 548866"/>
                <a:gd name="connsiteX89" fmla="*/ 434277 w 477107"/>
                <a:gd name="connsiteY89" fmla="*/ 360520 h 548866"/>
                <a:gd name="connsiteX90" fmla="*/ 462852 w 477107"/>
                <a:gd name="connsiteY90" fmla="*/ 548734 h 548866"/>
                <a:gd name="connsiteX91" fmla="*/ 477044 w 477107"/>
                <a:gd name="connsiteY91" fmla="*/ 546829 h 548866"/>
                <a:gd name="connsiteX92" fmla="*/ 448184 w 477107"/>
                <a:gd name="connsiteY92" fmla="*/ 357091 h 548866"/>
                <a:gd name="connsiteX93" fmla="*/ 162434 w 477107"/>
                <a:gd name="connsiteY93" fmla="*/ 204024 h 548866"/>
                <a:gd name="connsiteX94" fmla="*/ 155671 w 477107"/>
                <a:gd name="connsiteY94" fmla="*/ 199166 h 548866"/>
                <a:gd name="connsiteX95" fmla="*/ 155099 w 477107"/>
                <a:gd name="connsiteY95" fmla="*/ 199166 h 548866"/>
                <a:gd name="connsiteX96" fmla="*/ 151480 w 477107"/>
                <a:gd name="connsiteY96" fmla="*/ 198595 h 548866"/>
                <a:gd name="connsiteX97" fmla="*/ 151480 w 477107"/>
                <a:gd name="connsiteY97" fmla="*/ 198595 h 548866"/>
                <a:gd name="connsiteX98" fmla="*/ 135097 w 477107"/>
                <a:gd name="connsiteY98" fmla="*/ 171544 h 548866"/>
                <a:gd name="connsiteX99" fmla="*/ 135097 w 477107"/>
                <a:gd name="connsiteY99" fmla="*/ 171544 h 548866"/>
                <a:gd name="connsiteX100" fmla="*/ 133573 w 477107"/>
                <a:gd name="connsiteY100" fmla="*/ 165352 h 548866"/>
                <a:gd name="connsiteX101" fmla="*/ 132144 w 477107"/>
                <a:gd name="connsiteY101" fmla="*/ 152875 h 548866"/>
                <a:gd name="connsiteX102" fmla="*/ 132144 w 477107"/>
                <a:gd name="connsiteY102" fmla="*/ 151541 h 548866"/>
                <a:gd name="connsiteX103" fmla="*/ 132144 w 477107"/>
                <a:gd name="connsiteY103" fmla="*/ 148588 h 548866"/>
                <a:gd name="connsiteX104" fmla="*/ 133573 w 477107"/>
                <a:gd name="connsiteY104" fmla="*/ 144302 h 548866"/>
                <a:gd name="connsiteX105" fmla="*/ 143098 w 477107"/>
                <a:gd name="connsiteY105" fmla="*/ 137349 h 548866"/>
                <a:gd name="connsiteX106" fmla="*/ 143860 w 477107"/>
                <a:gd name="connsiteY106" fmla="*/ 137349 h 548866"/>
                <a:gd name="connsiteX107" fmla="*/ 157766 w 477107"/>
                <a:gd name="connsiteY107" fmla="*/ 146874 h 548866"/>
                <a:gd name="connsiteX108" fmla="*/ 166053 w 477107"/>
                <a:gd name="connsiteY108" fmla="*/ 151160 h 548866"/>
                <a:gd name="connsiteX109" fmla="*/ 171482 w 477107"/>
                <a:gd name="connsiteY109" fmla="*/ 143445 h 548866"/>
                <a:gd name="connsiteX110" fmla="*/ 178245 w 477107"/>
                <a:gd name="connsiteY110" fmla="*/ 93153 h 548866"/>
                <a:gd name="connsiteX111" fmla="*/ 182912 w 477107"/>
                <a:gd name="connsiteY111" fmla="*/ 91438 h 548866"/>
                <a:gd name="connsiteX112" fmla="*/ 285116 w 477107"/>
                <a:gd name="connsiteY112" fmla="*/ 102678 h 548866"/>
                <a:gd name="connsiteX113" fmla="*/ 304166 w 477107"/>
                <a:gd name="connsiteY113" fmla="*/ 88867 h 548866"/>
                <a:gd name="connsiteX114" fmla="*/ 304166 w 477107"/>
                <a:gd name="connsiteY114" fmla="*/ 149350 h 548866"/>
                <a:gd name="connsiteX115" fmla="*/ 309309 w 477107"/>
                <a:gd name="connsiteY115" fmla="*/ 157637 h 548866"/>
                <a:gd name="connsiteX116" fmla="*/ 317977 w 477107"/>
                <a:gd name="connsiteY116" fmla="*/ 153160 h 548866"/>
                <a:gd name="connsiteX117" fmla="*/ 333693 w 477107"/>
                <a:gd name="connsiteY117" fmla="*/ 137063 h 548866"/>
                <a:gd name="connsiteX118" fmla="*/ 333693 w 477107"/>
                <a:gd name="connsiteY118" fmla="*/ 137063 h 548866"/>
                <a:gd name="connsiteX119" fmla="*/ 338837 w 477107"/>
                <a:gd name="connsiteY119" fmla="*/ 139349 h 548866"/>
                <a:gd name="connsiteX120" fmla="*/ 345123 w 477107"/>
                <a:gd name="connsiteY120" fmla="*/ 157732 h 548866"/>
                <a:gd name="connsiteX121" fmla="*/ 344647 w 477107"/>
                <a:gd name="connsiteY121" fmla="*/ 161638 h 548866"/>
                <a:gd name="connsiteX122" fmla="*/ 344647 w 477107"/>
                <a:gd name="connsiteY122" fmla="*/ 163257 h 548866"/>
                <a:gd name="connsiteX123" fmla="*/ 342551 w 477107"/>
                <a:gd name="connsiteY123" fmla="*/ 171544 h 548866"/>
                <a:gd name="connsiteX124" fmla="*/ 325692 w 477107"/>
                <a:gd name="connsiteY124" fmla="*/ 198880 h 548866"/>
                <a:gd name="connsiteX125" fmla="*/ 325692 w 477107"/>
                <a:gd name="connsiteY125" fmla="*/ 198880 h 548866"/>
                <a:gd name="connsiteX126" fmla="*/ 322263 w 477107"/>
                <a:gd name="connsiteY126" fmla="*/ 198880 h 548866"/>
                <a:gd name="connsiteX127" fmla="*/ 315024 w 477107"/>
                <a:gd name="connsiteY127" fmla="*/ 203643 h 548866"/>
                <a:gd name="connsiteX128" fmla="*/ 238824 w 477107"/>
                <a:gd name="connsiteY128" fmla="*/ 272604 h 548866"/>
                <a:gd name="connsiteX129" fmla="*/ 162529 w 477107"/>
                <a:gd name="connsiteY129" fmla="*/ 204024 h 548866"/>
                <a:gd name="connsiteX130" fmla="*/ 148718 w 477107"/>
                <a:gd name="connsiteY130" fmla="*/ 65911 h 548866"/>
                <a:gd name="connsiteX131" fmla="*/ 153861 w 477107"/>
                <a:gd name="connsiteY131" fmla="*/ 54767 h 548866"/>
                <a:gd name="connsiteX132" fmla="*/ 163386 w 477107"/>
                <a:gd name="connsiteY132" fmla="*/ 52862 h 548866"/>
                <a:gd name="connsiteX133" fmla="*/ 172577 w 477107"/>
                <a:gd name="connsiteY133" fmla="*/ 48052 h 548866"/>
                <a:gd name="connsiteX134" fmla="*/ 172911 w 477107"/>
                <a:gd name="connsiteY134" fmla="*/ 46004 h 548866"/>
                <a:gd name="connsiteX135" fmla="*/ 172911 w 477107"/>
                <a:gd name="connsiteY135" fmla="*/ 46004 h 548866"/>
                <a:gd name="connsiteX136" fmla="*/ 185103 w 477107"/>
                <a:gd name="connsiteY136" fmla="*/ 24287 h 548866"/>
                <a:gd name="connsiteX137" fmla="*/ 251778 w 477107"/>
                <a:gd name="connsiteY137" fmla="*/ 19429 h 548866"/>
                <a:gd name="connsiteX138" fmla="*/ 310166 w 477107"/>
                <a:gd name="connsiteY138" fmla="*/ 51719 h 548866"/>
                <a:gd name="connsiteX139" fmla="*/ 315596 w 477107"/>
                <a:gd name="connsiteY139" fmla="*/ 55434 h 548866"/>
                <a:gd name="connsiteX140" fmla="*/ 327502 w 477107"/>
                <a:gd name="connsiteY140" fmla="*/ 67245 h 548866"/>
                <a:gd name="connsiteX141" fmla="*/ 330455 w 477107"/>
                <a:gd name="connsiteY141" fmla="*/ 123347 h 548866"/>
                <a:gd name="connsiteX142" fmla="*/ 322644 w 477107"/>
                <a:gd name="connsiteY142" fmla="*/ 126395 h 548866"/>
                <a:gd name="connsiteX143" fmla="*/ 311309 w 477107"/>
                <a:gd name="connsiteY143" fmla="*/ 69245 h 548866"/>
                <a:gd name="connsiteX144" fmla="*/ 304737 w 477107"/>
                <a:gd name="connsiteY144" fmla="*/ 66959 h 548866"/>
                <a:gd name="connsiteX145" fmla="*/ 299403 w 477107"/>
                <a:gd name="connsiteY145" fmla="*/ 71341 h 548866"/>
                <a:gd name="connsiteX146" fmla="*/ 280925 w 477107"/>
                <a:gd name="connsiteY146" fmla="*/ 89629 h 548866"/>
                <a:gd name="connsiteX147" fmla="*/ 188723 w 477107"/>
                <a:gd name="connsiteY147" fmla="*/ 78103 h 548866"/>
                <a:gd name="connsiteX148" fmla="*/ 186818 w 477107"/>
                <a:gd name="connsiteY148" fmla="*/ 77532 h 548866"/>
                <a:gd name="connsiteX149" fmla="*/ 169387 w 477107"/>
                <a:gd name="connsiteY149" fmla="*/ 83152 h 548866"/>
                <a:gd name="connsiteX150" fmla="*/ 157576 w 477107"/>
                <a:gd name="connsiteY150" fmla="*/ 125919 h 548866"/>
                <a:gd name="connsiteX151" fmla="*/ 149003 w 477107"/>
                <a:gd name="connsiteY151" fmla="*/ 123157 h 548866"/>
                <a:gd name="connsiteX152" fmla="*/ 148718 w 477107"/>
                <a:gd name="connsiteY152" fmla="*/ 65911 h 548866"/>
                <a:gd name="connsiteX153" fmla="*/ 276067 w 477107"/>
                <a:gd name="connsiteY153" fmla="*/ 431100 h 548866"/>
                <a:gd name="connsiteX154" fmla="*/ 260351 w 477107"/>
                <a:gd name="connsiteY154" fmla="*/ 360043 h 548866"/>
                <a:gd name="connsiteX155" fmla="*/ 279401 w 477107"/>
                <a:gd name="connsiteY155" fmla="*/ 326325 h 548866"/>
                <a:gd name="connsiteX156" fmla="*/ 277591 w 477107"/>
                <a:gd name="connsiteY156" fmla="*/ 316800 h 548866"/>
                <a:gd name="connsiteX157" fmla="*/ 255588 w 477107"/>
                <a:gd name="connsiteY157" fmla="*/ 300703 h 548866"/>
                <a:gd name="connsiteX158" fmla="*/ 251207 w 477107"/>
                <a:gd name="connsiteY158" fmla="*/ 299274 h 548866"/>
                <a:gd name="connsiteX159" fmla="*/ 224918 w 477107"/>
                <a:gd name="connsiteY159" fmla="*/ 299274 h 548866"/>
                <a:gd name="connsiteX160" fmla="*/ 220441 w 477107"/>
                <a:gd name="connsiteY160" fmla="*/ 300798 h 548866"/>
                <a:gd name="connsiteX161" fmla="*/ 199581 w 477107"/>
                <a:gd name="connsiteY161" fmla="*/ 317562 h 548866"/>
                <a:gd name="connsiteX162" fmla="*/ 197867 w 477107"/>
                <a:gd name="connsiteY162" fmla="*/ 327087 h 548866"/>
                <a:gd name="connsiteX163" fmla="*/ 216917 w 477107"/>
                <a:gd name="connsiteY163" fmla="*/ 360805 h 548866"/>
                <a:gd name="connsiteX164" fmla="*/ 201200 w 477107"/>
                <a:gd name="connsiteY164" fmla="*/ 431862 h 548866"/>
                <a:gd name="connsiteX165" fmla="*/ 164624 w 477107"/>
                <a:gd name="connsiteY165" fmla="*/ 306894 h 548866"/>
                <a:gd name="connsiteX166" fmla="*/ 196628 w 477107"/>
                <a:gd name="connsiteY166" fmla="*/ 278319 h 548866"/>
                <a:gd name="connsiteX167" fmla="*/ 196628 w 477107"/>
                <a:gd name="connsiteY167" fmla="*/ 277081 h 548866"/>
                <a:gd name="connsiteX168" fmla="*/ 237776 w 477107"/>
                <a:gd name="connsiteY168" fmla="*/ 287939 h 548866"/>
                <a:gd name="connsiteX169" fmla="*/ 256826 w 477107"/>
                <a:gd name="connsiteY169" fmla="*/ 285844 h 548866"/>
                <a:gd name="connsiteX170" fmla="*/ 260446 w 477107"/>
                <a:gd name="connsiteY170" fmla="*/ 284986 h 548866"/>
                <a:gd name="connsiteX171" fmla="*/ 269971 w 477107"/>
                <a:gd name="connsiteY171" fmla="*/ 281938 h 548866"/>
                <a:gd name="connsiteX172" fmla="*/ 281591 w 477107"/>
                <a:gd name="connsiteY172" fmla="*/ 275938 h 548866"/>
                <a:gd name="connsiteX173" fmla="*/ 311500 w 477107"/>
                <a:gd name="connsiteY173" fmla="*/ 307751 h 548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</a:cxnLst>
              <a:rect l="l" t="t" r="r" b="b"/>
              <a:pathLst>
                <a:path w="477107" h="548866">
                  <a:moveTo>
                    <a:pt x="448184" y="357091"/>
                  </a:moveTo>
                  <a:cubicBezTo>
                    <a:pt x="445279" y="344070"/>
                    <a:pt x="435896" y="333459"/>
                    <a:pt x="423323" y="328992"/>
                  </a:cubicBezTo>
                  <a:lnTo>
                    <a:pt x="323882" y="293178"/>
                  </a:lnTo>
                  <a:cubicBezTo>
                    <a:pt x="322063" y="292368"/>
                    <a:pt x="319987" y="292368"/>
                    <a:pt x="318167" y="293178"/>
                  </a:cubicBezTo>
                  <a:lnTo>
                    <a:pt x="318167" y="293178"/>
                  </a:lnTo>
                  <a:cubicBezTo>
                    <a:pt x="305928" y="288711"/>
                    <a:pt x="296936" y="278157"/>
                    <a:pt x="294450" y="265365"/>
                  </a:cubicBezTo>
                  <a:lnTo>
                    <a:pt x="297022" y="263079"/>
                  </a:lnTo>
                  <a:lnTo>
                    <a:pt x="299879" y="259936"/>
                  </a:lnTo>
                  <a:cubicBezTo>
                    <a:pt x="300661" y="259193"/>
                    <a:pt x="301394" y="258393"/>
                    <a:pt x="302070" y="257554"/>
                  </a:cubicBezTo>
                  <a:cubicBezTo>
                    <a:pt x="302927" y="256602"/>
                    <a:pt x="303785" y="255459"/>
                    <a:pt x="304547" y="254506"/>
                  </a:cubicBezTo>
                  <a:lnTo>
                    <a:pt x="306928" y="251458"/>
                  </a:lnTo>
                  <a:cubicBezTo>
                    <a:pt x="307404" y="250887"/>
                    <a:pt x="307880" y="250125"/>
                    <a:pt x="308357" y="249458"/>
                  </a:cubicBezTo>
                  <a:cubicBezTo>
                    <a:pt x="308833" y="248791"/>
                    <a:pt x="310547" y="246410"/>
                    <a:pt x="311500" y="244886"/>
                  </a:cubicBezTo>
                  <a:lnTo>
                    <a:pt x="312071" y="243838"/>
                  </a:lnTo>
                  <a:cubicBezTo>
                    <a:pt x="318215" y="233970"/>
                    <a:pt x="323263" y="223464"/>
                    <a:pt x="327121" y="212501"/>
                  </a:cubicBezTo>
                  <a:lnTo>
                    <a:pt x="327121" y="212501"/>
                  </a:lnTo>
                  <a:cubicBezTo>
                    <a:pt x="328959" y="212101"/>
                    <a:pt x="330750" y="211491"/>
                    <a:pt x="332455" y="210691"/>
                  </a:cubicBezTo>
                  <a:lnTo>
                    <a:pt x="333884" y="210025"/>
                  </a:lnTo>
                  <a:cubicBezTo>
                    <a:pt x="335589" y="209091"/>
                    <a:pt x="337179" y="207967"/>
                    <a:pt x="338646" y="206691"/>
                  </a:cubicBezTo>
                  <a:lnTo>
                    <a:pt x="339694" y="205738"/>
                  </a:lnTo>
                  <a:cubicBezTo>
                    <a:pt x="340904" y="204605"/>
                    <a:pt x="342056" y="203395"/>
                    <a:pt x="343123" y="202119"/>
                  </a:cubicBezTo>
                  <a:lnTo>
                    <a:pt x="344361" y="200500"/>
                  </a:lnTo>
                  <a:cubicBezTo>
                    <a:pt x="345218" y="199261"/>
                    <a:pt x="346171" y="198023"/>
                    <a:pt x="347028" y="196594"/>
                  </a:cubicBezTo>
                  <a:lnTo>
                    <a:pt x="348171" y="194594"/>
                  </a:lnTo>
                  <a:cubicBezTo>
                    <a:pt x="348981" y="193242"/>
                    <a:pt x="349705" y="191841"/>
                    <a:pt x="350362" y="190403"/>
                  </a:cubicBezTo>
                  <a:cubicBezTo>
                    <a:pt x="350933" y="189355"/>
                    <a:pt x="351314" y="188403"/>
                    <a:pt x="351791" y="187355"/>
                  </a:cubicBezTo>
                  <a:cubicBezTo>
                    <a:pt x="352267" y="186307"/>
                    <a:pt x="353219" y="184021"/>
                    <a:pt x="353886" y="182116"/>
                  </a:cubicBezTo>
                  <a:cubicBezTo>
                    <a:pt x="354553" y="180211"/>
                    <a:pt x="355791" y="176782"/>
                    <a:pt x="356363" y="174973"/>
                  </a:cubicBezTo>
                  <a:lnTo>
                    <a:pt x="356363" y="174973"/>
                  </a:lnTo>
                  <a:cubicBezTo>
                    <a:pt x="357506" y="171353"/>
                    <a:pt x="358392" y="167667"/>
                    <a:pt x="359030" y="163924"/>
                  </a:cubicBezTo>
                  <a:cubicBezTo>
                    <a:pt x="359077" y="163609"/>
                    <a:pt x="359077" y="163285"/>
                    <a:pt x="359030" y="162971"/>
                  </a:cubicBezTo>
                  <a:cubicBezTo>
                    <a:pt x="359458" y="160447"/>
                    <a:pt x="359715" y="157904"/>
                    <a:pt x="359792" y="155351"/>
                  </a:cubicBezTo>
                  <a:cubicBezTo>
                    <a:pt x="360344" y="148798"/>
                    <a:pt x="359125" y="142226"/>
                    <a:pt x="356267" y="136301"/>
                  </a:cubicBezTo>
                  <a:cubicBezTo>
                    <a:pt x="353962" y="132358"/>
                    <a:pt x="350686" y="129081"/>
                    <a:pt x="346742" y="126776"/>
                  </a:cubicBezTo>
                  <a:lnTo>
                    <a:pt x="343218" y="124490"/>
                  </a:lnTo>
                  <a:cubicBezTo>
                    <a:pt x="344456" y="112108"/>
                    <a:pt x="346552" y="80580"/>
                    <a:pt x="339599" y="61530"/>
                  </a:cubicBezTo>
                  <a:cubicBezTo>
                    <a:pt x="336922" y="51700"/>
                    <a:pt x="329359" y="43956"/>
                    <a:pt x="319596" y="41051"/>
                  </a:cubicBezTo>
                  <a:cubicBezTo>
                    <a:pt x="304166" y="16286"/>
                    <a:pt x="271971" y="8761"/>
                    <a:pt x="252921" y="4475"/>
                  </a:cubicBezTo>
                  <a:cubicBezTo>
                    <a:pt x="217869" y="-3621"/>
                    <a:pt x="191390" y="-1049"/>
                    <a:pt x="174435" y="12190"/>
                  </a:cubicBezTo>
                  <a:cubicBezTo>
                    <a:pt x="166194" y="18848"/>
                    <a:pt x="160480" y="28126"/>
                    <a:pt x="158243" y="38479"/>
                  </a:cubicBezTo>
                  <a:cubicBezTo>
                    <a:pt x="153518" y="38736"/>
                    <a:pt x="148962" y="40318"/>
                    <a:pt x="145098" y="43051"/>
                  </a:cubicBezTo>
                  <a:cubicBezTo>
                    <a:pt x="138412" y="48138"/>
                    <a:pt x="134302" y="55900"/>
                    <a:pt x="133859" y="64292"/>
                  </a:cubicBezTo>
                  <a:cubicBezTo>
                    <a:pt x="132436" y="84237"/>
                    <a:pt x="132436" y="104259"/>
                    <a:pt x="133859" y="124204"/>
                  </a:cubicBezTo>
                  <a:cubicBezTo>
                    <a:pt x="128961" y="126386"/>
                    <a:pt x="124842" y="130005"/>
                    <a:pt x="122048" y="134587"/>
                  </a:cubicBezTo>
                  <a:cubicBezTo>
                    <a:pt x="122048" y="135253"/>
                    <a:pt x="121476" y="136206"/>
                    <a:pt x="121095" y="136968"/>
                  </a:cubicBezTo>
                  <a:lnTo>
                    <a:pt x="121095" y="136968"/>
                  </a:lnTo>
                  <a:cubicBezTo>
                    <a:pt x="120065" y="138920"/>
                    <a:pt x="119296" y="141006"/>
                    <a:pt x="118809" y="143159"/>
                  </a:cubicBezTo>
                  <a:cubicBezTo>
                    <a:pt x="116637" y="153751"/>
                    <a:pt x="117461" y="164733"/>
                    <a:pt x="121190" y="174877"/>
                  </a:cubicBezTo>
                  <a:lnTo>
                    <a:pt x="121190" y="174877"/>
                  </a:lnTo>
                  <a:lnTo>
                    <a:pt x="121190" y="174877"/>
                  </a:lnTo>
                  <a:lnTo>
                    <a:pt x="121190" y="175735"/>
                  </a:lnTo>
                  <a:cubicBezTo>
                    <a:pt x="123636" y="184898"/>
                    <a:pt x="127771" y="193518"/>
                    <a:pt x="133382" y="201166"/>
                  </a:cubicBezTo>
                  <a:lnTo>
                    <a:pt x="133382" y="201738"/>
                  </a:lnTo>
                  <a:cubicBezTo>
                    <a:pt x="134292" y="202909"/>
                    <a:pt x="135278" y="204024"/>
                    <a:pt x="136335" y="205072"/>
                  </a:cubicBezTo>
                  <a:lnTo>
                    <a:pt x="137478" y="206215"/>
                  </a:lnTo>
                  <a:lnTo>
                    <a:pt x="139955" y="208120"/>
                  </a:lnTo>
                  <a:lnTo>
                    <a:pt x="141764" y="209358"/>
                  </a:lnTo>
                  <a:cubicBezTo>
                    <a:pt x="142454" y="209815"/>
                    <a:pt x="143187" y="210196"/>
                    <a:pt x="143955" y="210501"/>
                  </a:cubicBezTo>
                  <a:lnTo>
                    <a:pt x="145955" y="211453"/>
                  </a:lnTo>
                  <a:cubicBezTo>
                    <a:pt x="146976" y="211825"/>
                    <a:pt x="148028" y="212111"/>
                    <a:pt x="149099" y="212311"/>
                  </a:cubicBezTo>
                  <a:lnTo>
                    <a:pt x="149956" y="212311"/>
                  </a:lnTo>
                  <a:cubicBezTo>
                    <a:pt x="152242" y="218311"/>
                    <a:pt x="154623" y="224026"/>
                    <a:pt x="157195" y="229360"/>
                  </a:cubicBezTo>
                  <a:cubicBezTo>
                    <a:pt x="163680" y="243314"/>
                    <a:pt x="172875" y="255849"/>
                    <a:pt x="184246" y="266222"/>
                  </a:cubicBezTo>
                  <a:lnTo>
                    <a:pt x="183579" y="266222"/>
                  </a:lnTo>
                  <a:cubicBezTo>
                    <a:pt x="183579" y="266222"/>
                    <a:pt x="187389" y="278128"/>
                    <a:pt x="158052" y="292130"/>
                  </a:cubicBezTo>
                  <a:cubicBezTo>
                    <a:pt x="156369" y="291463"/>
                    <a:pt x="154496" y="291463"/>
                    <a:pt x="152813" y="292130"/>
                  </a:cubicBezTo>
                  <a:lnTo>
                    <a:pt x="54325" y="329278"/>
                  </a:lnTo>
                  <a:cubicBezTo>
                    <a:pt x="41512" y="333792"/>
                    <a:pt x="31934" y="344594"/>
                    <a:pt x="28988" y="357853"/>
                  </a:cubicBezTo>
                  <a:cubicBezTo>
                    <a:pt x="18511" y="405478"/>
                    <a:pt x="413" y="541114"/>
                    <a:pt x="-63" y="546829"/>
                  </a:cubicBezTo>
                  <a:lnTo>
                    <a:pt x="14129" y="548734"/>
                  </a:lnTo>
                  <a:cubicBezTo>
                    <a:pt x="14129" y="547305"/>
                    <a:pt x="32608" y="407573"/>
                    <a:pt x="42704" y="360901"/>
                  </a:cubicBezTo>
                  <a:cubicBezTo>
                    <a:pt x="44615" y="352404"/>
                    <a:pt x="50771" y="345489"/>
                    <a:pt x="58992" y="342613"/>
                  </a:cubicBezTo>
                  <a:lnTo>
                    <a:pt x="150908" y="309466"/>
                  </a:lnTo>
                  <a:lnTo>
                    <a:pt x="195581" y="461866"/>
                  </a:lnTo>
                  <a:cubicBezTo>
                    <a:pt x="196467" y="465037"/>
                    <a:pt x="199434" y="467171"/>
                    <a:pt x="202724" y="467009"/>
                  </a:cubicBezTo>
                  <a:cubicBezTo>
                    <a:pt x="205952" y="466838"/>
                    <a:pt x="208674" y="464542"/>
                    <a:pt x="209392" y="461389"/>
                  </a:cubicBezTo>
                  <a:lnTo>
                    <a:pt x="231776" y="360424"/>
                  </a:lnTo>
                  <a:cubicBezTo>
                    <a:pt x="232159" y="358672"/>
                    <a:pt x="231887" y="356843"/>
                    <a:pt x="231014" y="355281"/>
                  </a:cubicBezTo>
                  <a:lnTo>
                    <a:pt x="213488" y="324515"/>
                  </a:lnTo>
                  <a:lnTo>
                    <a:pt x="227585" y="313180"/>
                  </a:lnTo>
                  <a:lnTo>
                    <a:pt x="248825" y="313180"/>
                  </a:lnTo>
                  <a:lnTo>
                    <a:pt x="263684" y="324610"/>
                  </a:lnTo>
                  <a:lnTo>
                    <a:pt x="246063" y="355281"/>
                  </a:lnTo>
                  <a:cubicBezTo>
                    <a:pt x="245190" y="356843"/>
                    <a:pt x="244918" y="358672"/>
                    <a:pt x="245301" y="360424"/>
                  </a:cubicBezTo>
                  <a:lnTo>
                    <a:pt x="267590" y="461389"/>
                  </a:lnTo>
                  <a:cubicBezTo>
                    <a:pt x="268371" y="464542"/>
                    <a:pt x="271114" y="466819"/>
                    <a:pt x="274352" y="467009"/>
                  </a:cubicBezTo>
                  <a:cubicBezTo>
                    <a:pt x="277619" y="467161"/>
                    <a:pt x="280553" y="465028"/>
                    <a:pt x="281401" y="461866"/>
                  </a:cubicBezTo>
                  <a:lnTo>
                    <a:pt x="326168" y="309466"/>
                  </a:lnTo>
                  <a:lnTo>
                    <a:pt x="418466" y="342708"/>
                  </a:lnTo>
                  <a:cubicBezTo>
                    <a:pt x="426400" y="345603"/>
                    <a:pt x="432344" y="352300"/>
                    <a:pt x="434277" y="360520"/>
                  </a:cubicBezTo>
                  <a:cubicBezTo>
                    <a:pt x="444564" y="407002"/>
                    <a:pt x="462852" y="547305"/>
                    <a:pt x="462852" y="548734"/>
                  </a:cubicBezTo>
                  <a:lnTo>
                    <a:pt x="477044" y="546829"/>
                  </a:lnTo>
                  <a:cubicBezTo>
                    <a:pt x="476568" y="540733"/>
                    <a:pt x="458661" y="404144"/>
                    <a:pt x="448184" y="357091"/>
                  </a:cubicBezTo>
                  <a:close/>
                  <a:moveTo>
                    <a:pt x="162434" y="204024"/>
                  </a:moveTo>
                  <a:cubicBezTo>
                    <a:pt x="161430" y="201138"/>
                    <a:pt x="158724" y="199195"/>
                    <a:pt x="155671" y="199166"/>
                  </a:cubicBezTo>
                  <a:lnTo>
                    <a:pt x="155099" y="199166"/>
                  </a:lnTo>
                  <a:cubicBezTo>
                    <a:pt x="153867" y="199214"/>
                    <a:pt x="152638" y="199014"/>
                    <a:pt x="151480" y="198595"/>
                  </a:cubicBezTo>
                  <a:lnTo>
                    <a:pt x="151480" y="198595"/>
                  </a:lnTo>
                  <a:cubicBezTo>
                    <a:pt x="143193" y="194880"/>
                    <a:pt x="137383" y="178973"/>
                    <a:pt x="135097" y="171544"/>
                  </a:cubicBezTo>
                  <a:lnTo>
                    <a:pt x="135097" y="171544"/>
                  </a:lnTo>
                  <a:cubicBezTo>
                    <a:pt x="134477" y="169505"/>
                    <a:pt x="133968" y="167438"/>
                    <a:pt x="133573" y="165352"/>
                  </a:cubicBezTo>
                  <a:cubicBezTo>
                    <a:pt x="132579" y="161266"/>
                    <a:pt x="132098" y="157075"/>
                    <a:pt x="132144" y="152875"/>
                  </a:cubicBezTo>
                  <a:cubicBezTo>
                    <a:pt x="132093" y="152436"/>
                    <a:pt x="132093" y="151989"/>
                    <a:pt x="132144" y="151541"/>
                  </a:cubicBezTo>
                  <a:cubicBezTo>
                    <a:pt x="132040" y="150560"/>
                    <a:pt x="132040" y="149569"/>
                    <a:pt x="132144" y="148588"/>
                  </a:cubicBezTo>
                  <a:cubicBezTo>
                    <a:pt x="132433" y="147102"/>
                    <a:pt x="132913" y="145664"/>
                    <a:pt x="133573" y="144302"/>
                  </a:cubicBezTo>
                  <a:cubicBezTo>
                    <a:pt x="135669" y="140787"/>
                    <a:pt x="139109" y="138273"/>
                    <a:pt x="143098" y="137349"/>
                  </a:cubicBezTo>
                  <a:cubicBezTo>
                    <a:pt x="143098" y="137349"/>
                    <a:pt x="143098" y="137349"/>
                    <a:pt x="143860" y="137349"/>
                  </a:cubicBezTo>
                  <a:cubicBezTo>
                    <a:pt x="149878" y="137777"/>
                    <a:pt x="155196" y="141416"/>
                    <a:pt x="157766" y="146874"/>
                  </a:cubicBezTo>
                  <a:cubicBezTo>
                    <a:pt x="159052" y="150188"/>
                    <a:pt x="162605" y="152027"/>
                    <a:pt x="166053" y="151160"/>
                  </a:cubicBezTo>
                  <a:cubicBezTo>
                    <a:pt x="169545" y="150322"/>
                    <a:pt x="171870" y="147017"/>
                    <a:pt x="171482" y="143445"/>
                  </a:cubicBezTo>
                  <a:cubicBezTo>
                    <a:pt x="169863" y="128110"/>
                    <a:pt x="170244" y="100963"/>
                    <a:pt x="178245" y="93153"/>
                  </a:cubicBezTo>
                  <a:cubicBezTo>
                    <a:pt x="179480" y="91934"/>
                    <a:pt x="181182" y="91305"/>
                    <a:pt x="182912" y="91438"/>
                  </a:cubicBezTo>
                  <a:cubicBezTo>
                    <a:pt x="191675" y="95058"/>
                    <a:pt x="248540" y="117632"/>
                    <a:pt x="285116" y="102678"/>
                  </a:cubicBezTo>
                  <a:cubicBezTo>
                    <a:pt x="292545" y="99792"/>
                    <a:pt x="299108" y="95029"/>
                    <a:pt x="304166" y="88867"/>
                  </a:cubicBezTo>
                  <a:cubicBezTo>
                    <a:pt x="309166" y="108717"/>
                    <a:pt x="309166" y="129500"/>
                    <a:pt x="304166" y="149350"/>
                  </a:cubicBezTo>
                  <a:cubicBezTo>
                    <a:pt x="303480" y="153027"/>
                    <a:pt x="305709" y="156618"/>
                    <a:pt x="309309" y="157637"/>
                  </a:cubicBezTo>
                  <a:cubicBezTo>
                    <a:pt x="312929" y="158656"/>
                    <a:pt x="316720" y="156704"/>
                    <a:pt x="317977" y="153160"/>
                  </a:cubicBezTo>
                  <a:cubicBezTo>
                    <a:pt x="319815" y="145293"/>
                    <a:pt x="325864" y="139082"/>
                    <a:pt x="333693" y="137063"/>
                  </a:cubicBezTo>
                  <a:lnTo>
                    <a:pt x="333693" y="137063"/>
                  </a:lnTo>
                  <a:cubicBezTo>
                    <a:pt x="335512" y="137558"/>
                    <a:pt x="337246" y="138330"/>
                    <a:pt x="338837" y="139349"/>
                  </a:cubicBezTo>
                  <a:cubicBezTo>
                    <a:pt x="343933" y="143997"/>
                    <a:pt x="346304" y="150931"/>
                    <a:pt x="345123" y="157732"/>
                  </a:cubicBezTo>
                  <a:cubicBezTo>
                    <a:pt x="345056" y="159047"/>
                    <a:pt x="344895" y="160352"/>
                    <a:pt x="344647" y="161638"/>
                  </a:cubicBezTo>
                  <a:lnTo>
                    <a:pt x="344647" y="163257"/>
                  </a:lnTo>
                  <a:cubicBezTo>
                    <a:pt x="344142" y="166067"/>
                    <a:pt x="343437" y="168829"/>
                    <a:pt x="342551" y="171544"/>
                  </a:cubicBezTo>
                  <a:cubicBezTo>
                    <a:pt x="339503" y="181069"/>
                    <a:pt x="333026" y="195832"/>
                    <a:pt x="325692" y="198880"/>
                  </a:cubicBezTo>
                  <a:lnTo>
                    <a:pt x="325692" y="198880"/>
                  </a:lnTo>
                  <a:cubicBezTo>
                    <a:pt x="324559" y="199119"/>
                    <a:pt x="323397" y="199119"/>
                    <a:pt x="322263" y="198880"/>
                  </a:cubicBezTo>
                  <a:cubicBezTo>
                    <a:pt x="319044" y="198623"/>
                    <a:pt x="316062" y="200585"/>
                    <a:pt x="315024" y="203643"/>
                  </a:cubicBezTo>
                  <a:cubicBezTo>
                    <a:pt x="299498" y="249458"/>
                    <a:pt x="273876" y="272604"/>
                    <a:pt x="238824" y="272604"/>
                  </a:cubicBezTo>
                  <a:cubicBezTo>
                    <a:pt x="203772" y="272604"/>
                    <a:pt x="177959" y="249839"/>
                    <a:pt x="162529" y="204024"/>
                  </a:cubicBezTo>
                  <a:close/>
                  <a:moveTo>
                    <a:pt x="148718" y="65911"/>
                  </a:moveTo>
                  <a:cubicBezTo>
                    <a:pt x="148818" y="61644"/>
                    <a:pt x="150680" y="57615"/>
                    <a:pt x="153861" y="54767"/>
                  </a:cubicBezTo>
                  <a:cubicBezTo>
                    <a:pt x="156691" y="52976"/>
                    <a:pt x="160085" y="52300"/>
                    <a:pt x="163386" y="52862"/>
                  </a:cubicBezTo>
                  <a:cubicBezTo>
                    <a:pt x="167251" y="54072"/>
                    <a:pt x="171366" y="51919"/>
                    <a:pt x="172577" y="48052"/>
                  </a:cubicBezTo>
                  <a:cubicBezTo>
                    <a:pt x="172785" y="47395"/>
                    <a:pt x="172898" y="46699"/>
                    <a:pt x="172911" y="46004"/>
                  </a:cubicBezTo>
                  <a:lnTo>
                    <a:pt x="172911" y="46004"/>
                  </a:lnTo>
                  <a:cubicBezTo>
                    <a:pt x="173907" y="37422"/>
                    <a:pt x="178298" y="29602"/>
                    <a:pt x="185103" y="24287"/>
                  </a:cubicBezTo>
                  <a:cubicBezTo>
                    <a:pt x="198248" y="14000"/>
                    <a:pt x="221298" y="12286"/>
                    <a:pt x="251778" y="19429"/>
                  </a:cubicBezTo>
                  <a:cubicBezTo>
                    <a:pt x="268161" y="23144"/>
                    <a:pt x="298546" y="30288"/>
                    <a:pt x="310166" y="51719"/>
                  </a:cubicBezTo>
                  <a:cubicBezTo>
                    <a:pt x="311252" y="53776"/>
                    <a:pt x="313281" y="55167"/>
                    <a:pt x="315596" y="55434"/>
                  </a:cubicBezTo>
                  <a:cubicBezTo>
                    <a:pt x="317596" y="55434"/>
                    <a:pt x="323597" y="56386"/>
                    <a:pt x="327502" y="67245"/>
                  </a:cubicBezTo>
                  <a:cubicBezTo>
                    <a:pt x="333312" y="83247"/>
                    <a:pt x="331502" y="111536"/>
                    <a:pt x="330455" y="123347"/>
                  </a:cubicBezTo>
                  <a:cubicBezTo>
                    <a:pt x="327731" y="124023"/>
                    <a:pt x="325111" y="125052"/>
                    <a:pt x="322644" y="126395"/>
                  </a:cubicBezTo>
                  <a:cubicBezTo>
                    <a:pt x="325597" y="86485"/>
                    <a:pt x="313119" y="70960"/>
                    <a:pt x="311309" y="69245"/>
                  </a:cubicBezTo>
                  <a:cubicBezTo>
                    <a:pt x="309671" y="67378"/>
                    <a:pt x="307176" y="66511"/>
                    <a:pt x="304737" y="66959"/>
                  </a:cubicBezTo>
                  <a:cubicBezTo>
                    <a:pt x="302327" y="67407"/>
                    <a:pt x="300308" y="69064"/>
                    <a:pt x="299403" y="71341"/>
                  </a:cubicBezTo>
                  <a:cubicBezTo>
                    <a:pt x="296069" y="79751"/>
                    <a:pt x="289364" y="86380"/>
                    <a:pt x="280925" y="89629"/>
                  </a:cubicBezTo>
                  <a:cubicBezTo>
                    <a:pt x="247587" y="103249"/>
                    <a:pt x="189294" y="78294"/>
                    <a:pt x="188723" y="78103"/>
                  </a:cubicBezTo>
                  <a:cubicBezTo>
                    <a:pt x="188117" y="77827"/>
                    <a:pt x="187476" y="77637"/>
                    <a:pt x="186818" y="77532"/>
                  </a:cubicBezTo>
                  <a:cubicBezTo>
                    <a:pt x="180445" y="76541"/>
                    <a:pt x="173981" y="78627"/>
                    <a:pt x="169387" y="83152"/>
                  </a:cubicBezTo>
                  <a:cubicBezTo>
                    <a:pt x="159862" y="92677"/>
                    <a:pt x="157766" y="111727"/>
                    <a:pt x="157576" y="125919"/>
                  </a:cubicBezTo>
                  <a:cubicBezTo>
                    <a:pt x="154856" y="124614"/>
                    <a:pt x="151972" y="123690"/>
                    <a:pt x="149003" y="123157"/>
                  </a:cubicBezTo>
                  <a:cubicBezTo>
                    <a:pt x="147550" y="104107"/>
                    <a:pt x="147455" y="84980"/>
                    <a:pt x="148718" y="65911"/>
                  </a:cubicBezTo>
                  <a:close/>
                  <a:moveTo>
                    <a:pt x="276067" y="431100"/>
                  </a:moveTo>
                  <a:lnTo>
                    <a:pt x="260351" y="360043"/>
                  </a:lnTo>
                  <a:lnTo>
                    <a:pt x="279401" y="326325"/>
                  </a:lnTo>
                  <a:cubicBezTo>
                    <a:pt x="281325" y="323153"/>
                    <a:pt x="280544" y="319038"/>
                    <a:pt x="277591" y="316800"/>
                  </a:cubicBezTo>
                  <a:lnTo>
                    <a:pt x="255588" y="300703"/>
                  </a:lnTo>
                  <a:cubicBezTo>
                    <a:pt x="254325" y="299760"/>
                    <a:pt x="252785" y="299255"/>
                    <a:pt x="251207" y="299274"/>
                  </a:cubicBezTo>
                  <a:lnTo>
                    <a:pt x="224918" y="299274"/>
                  </a:lnTo>
                  <a:cubicBezTo>
                    <a:pt x="223302" y="299302"/>
                    <a:pt x="221737" y="299836"/>
                    <a:pt x="220441" y="300798"/>
                  </a:cubicBezTo>
                  <a:lnTo>
                    <a:pt x="199581" y="317562"/>
                  </a:lnTo>
                  <a:cubicBezTo>
                    <a:pt x="196576" y="319781"/>
                    <a:pt x="195824" y="323963"/>
                    <a:pt x="197867" y="327087"/>
                  </a:cubicBezTo>
                  <a:lnTo>
                    <a:pt x="216917" y="360805"/>
                  </a:lnTo>
                  <a:lnTo>
                    <a:pt x="201200" y="431862"/>
                  </a:lnTo>
                  <a:lnTo>
                    <a:pt x="164624" y="306894"/>
                  </a:lnTo>
                  <a:cubicBezTo>
                    <a:pt x="181865" y="298607"/>
                    <a:pt x="193199" y="288987"/>
                    <a:pt x="196628" y="278319"/>
                  </a:cubicBezTo>
                  <a:cubicBezTo>
                    <a:pt x="196669" y="277909"/>
                    <a:pt x="196669" y="277490"/>
                    <a:pt x="196628" y="277081"/>
                  </a:cubicBezTo>
                  <a:cubicBezTo>
                    <a:pt x="209117" y="284339"/>
                    <a:pt x="223333" y="288091"/>
                    <a:pt x="237776" y="287939"/>
                  </a:cubicBezTo>
                  <a:cubicBezTo>
                    <a:pt x="244184" y="287939"/>
                    <a:pt x="250572" y="287234"/>
                    <a:pt x="256826" y="285844"/>
                  </a:cubicBezTo>
                  <a:lnTo>
                    <a:pt x="260446" y="284986"/>
                  </a:lnTo>
                  <a:cubicBezTo>
                    <a:pt x="263694" y="284224"/>
                    <a:pt x="266885" y="283205"/>
                    <a:pt x="269971" y="281938"/>
                  </a:cubicBezTo>
                  <a:cubicBezTo>
                    <a:pt x="274019" y="280300"/>
                    <a:pt x="277915" y="278290"/>
                    <a:pt x="281591" y="275938"/>
                  </a:cubicBezTo>
                  <a:cubicBezTo>
                    <a:pt x="286068" y="290616"/>
                    <a:pt x="297127" y="302379"/>
                    <a:pt x="311500" y="3077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265" name="Freeform: Shape 264">
              <a:extLst>
                <a:ext uri="{FF2B5EF4-FFF2-40B4-BE49-F238E27FC236}">
                  <a16:creationId xmlns:a16="http://schemas.microsoft.com/office/drawing/2014/main" id="{AAE37327-11EF-10C5-0324-181038887909}"/>
                </a:ext>
              </a:extLst>
            </p:cNvPr>
            <p:cNvSpPr/>
            <p:nvPr/>
          </p:nvSpPr>
          <p:spPr>
            <a:xfrm>
              <a:off x="1324572" y="1695324"/>
              <a:ext cx="90392" cy="14287"/>
            </a:xfrm>
            <a:custGeom>
              <a:avLst/>
              <a:gdLst>
                <a:gd name="connsiteX0" fmla="*/ 0 w 90392"/>
                <a:gd name="connsiteY0" fmla="*/ 0 h 14287"/>
                <a:gd name="connsiteX1" fmla="*/ 90392 w 90392"/>
                <a:gd name="connsiteY1" fmla="*/ 0 h 14287"/>
                <a:gd name="connsiteX2" fmla="*/ 90392 w 90392"/>
                <a:gd name="connsiteY2" fmla="*/ 14287 h 14287"/>
                <a:gd name="connsiteX3" fmla="*/ 0 w 90392"/>
                <a:gd name="connsiteY3" fmla="*/ 14287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0392" h="14287">
                  <a:moveTo>
                    <a:pt x="0" y="0"/>
                  </a:moveTo>
                  <a:lnTo>
                    <a:pt x="90392" y="0"/>
                  </a:lnTo>
                  <a:lnTo>
                    <a:pt x="90392" y="14287"/>
                  </a:lnTo>
                  <a:lnTo>
                    <a:pt x="0" y="1428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</p:grpSp>
      <p:grpSp>
        <p:nvGrpSpPr>
          <p:cNvPr id="266" name="Group 265">
            <a:extLst>
              <a:ext uri="{FF2B5EF4-FFF2-40B4-BE49-F238E27FC236}">
                <a16:creationId xmlns:a16="http://schemas.microsoft.com/office/drawing/2014/main" id="{353B2B10-D8D8-D1C0-2DBF-DAB8D0A7EB60}"/>
              </a:ext>
            </a:extLst>
          </p:cNvPr>
          <p:cNvGrpSpPr/>
          <p:nvPr/>
        </p:nvGrpSpPr>
        <p:grpSpPr>
          <a:xfrm>
            <a:off x="10963661" y="8528086"/>
            <a:ext cx="895515" cy="893363"/>
            <a:chOff x="3582474" y="1277176"/>
            <a:chExt cx="554450" cy="553117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267" name="Freeform: Shape 266">
              <a:extLst>
                <a:ext uri="{FF2B5EF4-FFF2-40B4-BE49-F238E27FC236}">
                  <a16:creationId xmlns:a16="http://schemas.microsoft.com/office/drawing/2014/main" id="{5511978F-90A9-9F80-960C-031730156E1C}"/>
                </a:ext>
              </a:extLst>
            </p:cNvPr>
            <p:cNvSpPr/>
            <p:nvPr/>
          </p:nvSpPr>
          <p:spPr>
            <a:xfrm>
              <a:off x="4012242" y="1452436"/>
              <a:ext cx="124682" cy="204216"/>
            </a:xfrm>
            <a:custGeom>
              <a:avLst/>
              <a:gdLst>
                <a:gd name="connsiteX0" fmla="*/ 102236 w 124682"/>
                <a:gd name="connsiteY0" fmla="*/ 204083 h 204216"/>
                <a:gd name="connsiteX1" fmla="*/ 95187 w 124682"/>
                <a:gd name="connsiteY1" fmla="*/ 198368 h 204216"/>
                <a:gd name="connsiteX2" fmla="*/ 100807 w 124682"/>
                <a:gd name="connsiteY2" fmla="*/ 189986 h 204216"/>
                <a:gd name="connsiteX3" fmla="*/ 110332 w 124682"/>
                <a:gd name="connsiteY3" fmla="*/ 177889 h 204216"/>
                <a:gd name="connsiteX4" fmla="*/ 110332 w 124682"/>
                <a:gd name="connsiteY4" fmla="*/ 55778 h 204216"/>
                <a:gd name="connsiteX5" fmla="*/ 73756 w 124682"/>
                <a:gd name="connsiteY5" fmla="*/ 14154 h 204216"/>
                <a:gd name="connsiteX6" fmla="*/ 7081 w 124682"/>
                <a:gd name="connsiteY6" fmla="*/ 14154 h 204216"/>
                <a:gd name="connsiteX7" fmla="*/ -63 w 124682"/>
                <a:gd name="connsiteY7" fmla="*/ 7010 h 204216"/>
                <a:gd name="connsiteX8" fmla="*/ 7081 w 124682"/>
                <a:gd name="connsiteY8" fmla="*/ -133 h 204216"/>
                <a:gd name="connsiteX9" fmla="*/ 73756 w 124682"/>
                <a:gd name="connsiteY9" fmla="*/ -133 h 204216"/>
                <a:gd name="connsiteX10" fmla="*/ 124619 w 124682"/>
                <a:gd name="connsiteY10" fmla="*/ 55302 h 204216"/>
                <a:gd name="connsiteX11" fmla="*/ 124619 w 124682"/>
                <a:gd name="connsiteY11" fmla="*/ 177889 h 204216"/>
                <a:gd name="connsiteX12" fmla="*/ 103378 w 124682"/>
                <a:gd name="connsiteY12" fmla="*/ 203988 h 20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4682" h="204216">
                  <a:moveTo>
                    <a:pt x="102236" y="204083"/>
                  </a:moveTo>
                  <a:cubicBezTo>
                    <a:pt x="98835" y="204073"/>
                    <a:pt x="95902" y="201692"/>
                    <a:pt x="95187" y="198368"/>
                  </a:cubicBezTo>
                  <a:cubicBezTo>
                    <a:pt x="94425" y="194501"/>
                    <a:pt x="96940" y="190748"/>
                    <a:pt x="100807" y="189986"/>
                  </a:cubicBezTo>
                  <a:cubicBezTo>
                    <a:pt x="106408" y="188662"/>
                    <a:pt x="110351" y="183642"/>
                    <a:pt x="110332" y="177889"/>
                  </a:cubicBezTo>
                  <a:lnTo>
                    <a:pt x="110332" y="55778"/>
                  </a:lnTo>
                  <a:cubicBezTo>
                    <a:pt x="109665" y="36728"/>
                    <a:pt x="93568" y="14154"/>
                    <a:pt x="73756" y="14154"/>
                  </a:cubicBezTo>
                  <a:lnTo>
                    <a:pt x="7081" y="14154"/>
                  </a:lnTo>
                  <a:cubicBezTo>
                    <a:pt x="3138" y="14154"/>
                    <a:pt x="-63" y="10954"/>
                    <a:pt x="-63" y="7010"/>
                  </a:cubicBezTo>
                  <a:cubicBezTo>
                    <a:pt x="-63" y="3067"/>
                    <a:pt x="3138" y="-133"/>
                    <a:pt x="7081" y="-133"/>
                  </a:cubicBezTo>
                  <a:lnTo>
                    <a:pt x="73756" y="-133"/>
                  </a:lnTo>
                  <a:cubicBezTo>
                    <a:pt x="101759" y="-133"/>
                    <a:pt x="123667" y="29109"/>
                    <a:pt x="124619" y="55302"/>
                  </a:cubicBezTo>
                  <a:lnTo>
                    <a:pt x="124619" y="177889"/>
                  </a:lnTo>
                  <a:cubicBezTo>
                    <a:pt x="124581" y="190510"/>
                    <a:pt x="115723" y="201387"/>
                    <a:pt x="103378" y="2039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268" name="Freeform: Shape 267">
              <a:extLst>
                <a:ext uri="{FF2B5EF4-FFF2-40B4-BE49-F238E27FC236}">
                  <a16:creationId xmlns:a16="http://schemas.microsoft.com/office/drawing/2014/main" id="{C20F7D70-4DDF-7A1E-4C38-BA7BD7FC8361}"/>
                </a:ext>
              </a:extLst>
            </p:cNvPr>
            <p:cNvSpPr/>
            <p:nvPr/>
          </p:nvSpPr>
          <p:spPr>
            <a:xfrm>
              <a:off x="3987953" y="1333469"/>
              <a:ext cx="101536" cy="101536"/>
            </a:xfrm>
            <a:custGeom>
              <a:avLst/>
              <a:gdLst>
                <a:gd name="connsiteX0" fmla="*/ 50705 w 101536"/>
                <a:gd name="connsiteY0" fmla="*/ 101403 h 101536"/>
                <a:gd name="connsiteX1" fmla="*/ -63 w 101536"/>
                <a:gd name="connsiteY1" fmla="*/ 50635 h 101536"/>
                <a:gd name="connsiteX2" fmla="*/ 50705 w 101536"/>
                <a:gd name="connsiteY2" fmla="*/ -133 h 101536"/>
                <a:gd name="connsiteX3" fmla="*/ 101473 w 101536"/>
                <a:gd name="connsiteY3" fmla="*/ 50635 h 101536"/>
                <a:gd name="connsiteX4" fmla="*/ 50705 w 101536"/>
                <a:gd name="connsiteY4" fmla="*/ 101403 h 101536"/>
                <a:gd name="connsiteX5" fmla="*/ 50705 w 101536"/>
                <a:gd name="connsiteY5" fmla="*/ 14154 h 101536"/>
                <a:gd name="connsiteX6" fmla="*/ 14225 w 101536"/>
                <a:gd name="connsiteY6" fmla="*/ 50635 h 101536"/>
                <a:gd name="connsiteX7" fmla="*/ 50705 w 101536"/>
                <a:gd name="connsiteY7" fmla="*/ 87116 h 101536"/>
                <a:gd name="connsiteX8" fmla="*/ 87186 w 101536"/>
                <a:gd name="connsiteY8" fmla="*/ 50635 h 101536"/>
                <a:gd name="connsiteX9" fmla="*/ 50705 w 101536"/>
                <a:gd name="connsiteY9" fmla="*/ 14154 h 1015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1536" h="101536">
                  <a:moveTo>
                    <a:pt x="50705" y="101403"/>
                  </a:moveTo>
                  <a:cubicBezTo>
                    <a:pt x="22664" y="101403"/>
                    <a:pt x="-63" y="78677"/>
                    <a:pt x="-63" y="50635"/>
                  </a:cubicBezTo>
                  <a:cubicBezTo>
                    <a:pt x="-63" y="22593"/>
                    <a:pt x="22664" y="-133"/>
                    <a:pt x="50705" y="-133"/>
                  </a:cubicBezTo>
                  <a:cubicBezTo>
                    <a:pt x="78747" y="-133"/>
                    <a:pt x="101473" y="22593"/>
                    <a:pt x="101473" y="50635"/>
                  </a:cubicBezTo>
                  <a:cubicBezTo>
                    <a:pt x="101473" y="78677"/>
                    <a:pt x="78747" y="101403"/>
                    <a:pt x="50705" y="101403"/>
                  </a:cubicBezTo>
                  <a:close/>
                  <a:moveTo>
                    <a:pt x="50705" y="14154"/>
                  </a:moveTo>
                  <a:cubicBezTo>
                    <a:pt x="30560" y="14154"/>
                    <a:pt x="14225" y="30490"/>
                    <a:pt x="14225" y="50635"/>
                  </a:cubicBezTo>
                  <a:cubicBezTo>
                    <a:pt x="14225" y="70780"/>
                    <a:pt x="30560" y="87116"/>
                    <a:pt x="50705" y="87116"/>
                  </a:cubicBezTo>
                  <a:cubicBezTo>
                    <a:pt x="70851" y="87116"/>
                    <a:pt x="87186" y="70780"/>
                    <a:pt x="87186" y="50635"/>
                  </a:cubicBezTo>
                  <a:cubicBezTo>
                    <a:pt x="87129" y="30509"/>
                    <a:pt x="70832" y="14202"/>
                    <a:pt x="50705" y="1415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269" name="Freeform: Shape 268">
              <a:extLst>
                <a:ext uri="{FF2B5EF4-FFF2-40B4-BE49-F238E27FC236}">
                  <a16:creationId xmlns:a16="http://schemas.microsoft.com/office/drawing/2014/main" id="{E76BB52C-0C90-BC70-EB31-D888DE05917A}"/>
                </a:ext>
              </a:extLst>
            </p:cNvPr>
            <p:cNvSpPr/>
            <p:nvPr/>
          </p:nvSpPr>
          <p:spPr>
            <a:xfrm>
              <a:off x="4081679" y="1526064"/>
              <a:ext cx="14287" cy="77628"/>
            </a:xfrm>
            <a:custGeom>
              <a:avLst/>
              <a:gdLst>
                <a:gd name="connsiteX0" fmla="*/ 7081 w 14287"/>
                <a:gd name="connsiteY0" fmla="*/ 77496 h 77628"/>
                <a:gd name="connsiteX1" fmla="*/ -63 w 14287"/>
                <a:gd name="connsiteY1" fmla="*/ 70352 h 77628"/>
                <a:gd name="connsiteX2" fmla="*/ -63 w 14287"/>
                <a:gd name="connsiteY2" fmla="*/ 7010 h 77628"/>
                <a:gd name="connsiteX3" fmla="*/ 7081 w 14287"/>
                <a:gd name="connsiteY3" fmla="*/ -133 h 77628"/>
                <a:gd name="connsiteX4" fmla="*/ 14225 w 14287"/>
                <a:gd name="connsiteY4" fmla="*/ 7010 h 77628"/>
                <a:gd name="connsiteX5" fmla="*/ 14225 w 14287"/>
                <a:gd name="connsiteY5" fmla="*/ 70352 h 77628"/>
                <a:gd name="connsiteX6" fmla="*/ 7081 w 14287"/>
                <a:gd name="connsiteY6" fmla="*/ 77496 h 77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287" h="77628">
                  <a:moveTo>
                    <a:pt x="7081" y="77496"/>
                  </a:moveTo>
                  <a:cubicBezTo>
                    <a:pt x="3156" y="77448"/>
                    <a:pt x="-15" y="74276"/>
                    <a:pt x="-63" y="70352"/>
                  </a:cubicBezTo>
                  <a:lnTo>
                    <a:pt x="-63" y="7010"/>
                  </a:lnTo>
                  <a:cubicBezTo>
                    <a:pt x="-63" y="3067"/>
                    <a:pt x="3138" y="-133"/>
                    <a:pt x="7081" y="-133"/>
                  </a:cubicBezTo>
                  <a:cubicBezTo>
                    <a:pt x="11024" y="-133"/>
                    <a:pt x="14225" y="3067"/>
                    <a:pt x="14225" y="7010"/>
                  </a:cubicBezTo>
                  <a:lnTo>
                    <a:pt x="14225" y="70352"/>
                  </a:lnTo>
                  <a:cubicBezTo>
                    <a:pt x="14177" y="74276"/>
                    <a:pt x="11005" y="77448"/>
                    <a:pt x="7081" y="7749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270" name="Freeform: Shape 269">
              <a:extLst>
                <a:ext uri="{FF2B5EF4-FFF2-40B4-BE49-F238E27FC236}">
                  <a16:creationId xmlns:a16="http://schemas.microsoft.com/office/drawing/2014/main" id="{0648791E-BC3F-48FF-7275-6F69C0E26BF2}"/>
                </a:ext>
              </a:extLst>
            </p:cNvPr>
            <p:cNvSpPr/>
            <p:nvPr/>
          </p:nvSpPr>
          <p:spPr>
            <a:xfrm>
              <a:off x="3582474" y="1452436"/>
              <a:ext cx="124967" cy="204318"/>
            </a:xfrm>
            <a:custGeom>
              <a:avLst/>
              <a:gdLst>
                <a:gd name="connsiteX0" fmla="*/ 22987 w 124967"/>
                <a:gd name="connsiteY0" fmla="*/ 204178 h 204318"/>
                <a:gd name="connsiteX1" fmla="*/ 21654 w 124967"/>
                <a:gd name="connsiteY1" fmla="*/ 204178 h 204318"/>
                <a:gd name="connsiteX2" fmla="*/ -63 w 124967"/>
                <a:gd name="connsiteY2" fmla="*/ 177984 h 204318"/>
                <a:gd name="connsiteX3" fmla="*/ -63 w 124967"/>
                <a:gd name="connsiteY3" fmla="*/ 62351 h 204318"/>
                <a:gd name="connsiteX4" fmla="*/ -63 w 124967"/>
                <a:gd name="connsiteY4" fmla="*/ 55302 h 204318"/>
                <a:gd name="connsiteX5" fmla="*/ 50705 w 124967"/>
                <a:gd name="connsiteY5" fmla="*/ -133 h 204318"/>
                <a:gd name="connsiteX6" fmla="*/ 117761 w 124967"/>
                <a:gd name="connsiteY6" fmla="*/ -133 h 204318"/>
                <a:gd name="connsiteX7" fmla="*/ 124905 w 124967"/>
                <a:gd name="connsiteY7" fmla="*/ 7010 h 204318"/>
                <a:gd name="connsiteX8" fmla="*/ 117761 w 124967"/>
                <a:gd name="connsiteY8" fmla="*/ 14154 h 204318"/>
                <a:gd name="connsiteX9" fmla="*/ 51086 w 124967"/>
                <a:gd name="connsiteY9" fmla="*/ 14154 h 204318"/>
                <a:gd name="connsiteX10" fmla="*/ 14606 w 124967"/>
                <a:gd name="connsiteY10" fmla="*/ 55778 h 204318"/>
                <a:gd name="connsiteX11" fmla="*/ 14606 w 124967"/>
                <a:gd name="connsiteY11" fmla="*/ 177889 h 204318"/>
                <a:gd name="connsiteX12" fmla="*/ 24702 w 124967"/>
                <a:gd name="connsiteY12" fmla="*/ 189986 h 204318"/>
                <a:gd name="connsiteX13" fmla="*/ 30417 w 124967"/>
                <a:gd name="connsiteY13" fmla="*/ 198368 h 204318"/>
                <a:gd name="connsiteX14" fmla="*/ 22987 w 124967"/>
                <a:gd name="connsiteY14" fmla="*/ 204178 h 204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24967" h="204318">
                  <a:moveTo>
                    <a:pt x="22987" y="204178"/>
                  </a:moveTo>
                  <a:lnTo>
                    <a:pt x="21654" y="204178"/>
                  </a:lnTo>
                  <a:cubicBezTo>
                    <a:pt x="9081" y="201768"/>
                    <a:pt x="-15" y="190786"/>
                    <a:pt x="-63" y="177984"/>
                  </a:cubicBezTo>
                  <a:lnTo>
                    <a:pt x="-63" y="62351"/>
                  </a:lnTo>
                  <a:cubicBezTo>
                    <a:pt x="-63" y="62351"/>
                    <a:pt x="-63" y="55493"/>
                    <a:pt x="-63" y="55302"/>
                  </a:cubicBezTo>
                  <a:cubicBezTo>
                    <a:pt x="890" y="29109"/>
                    <a:pt x="22797" y="-133"/>
                    <a:pt x="50705" y="-133"/>
                  </a:cubicBezTo>
                  <a:lnTo>
                    <a:pt x="117761" y="-133"/>
                  </a:lnTo>
                  <a:cubicBezTo>
                    <a:pt x="121705" y="-133"/>
                    <a:pt x="124905" y="3067"/>
                    <a:pt x="124905" y="7010"/>
                  </a:cubicBezTo>
                  <a:cubicBezTo>
                    <a:pt x="124905" y="10954"/>
                    <a:pt x="121705" y="14154"/>
                    <a:pt x="117761" y="14154"/>
                  </a:cubicBezTo>
                  <a:lnTo>
                    <a:pt x="51086" y="14154"/>
                  </a:lnTo>
                  <a:cubicBezTo>
                    <a:pt x="31370" y="14154"/>
                    <a:pt x="15272" y="36538"/>
                    <a:pt x="14606" y="55778"/>
                  </a:cubicBezTo>
                  <a:lnTo>
                    <a:pt x="14606" y="177889"/>
                  </a:lnTo>
                  <a:cubicBezTo>
                    <a:pt x="14606" y="183833"/>
                    <a:pt x="18854" y="188928"/>
                    <a:pt x="24702" y="189986"/>
                  </a:cubicBezTo>
                  <a:cubicBezTo>
                    <a:pt x="28541" y="190795"/>
                    <a:pt x="31065" y="194491"/>
                    <a:pt x="30417" y="198368"/>
                  </a:cubicBezTo>
                  <a:cubicBezTo>
                    <a:pt x="29712" y="201873"/>
                    <a:pt x="26559" y="204340"/>
                    <a:pt x="22987" y="2041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271" name="Freeform: Shape 270">
              <a:extLst>
                <a:ext uri="{FF2B5EF4-FFF2-40B4-BE49-F238E27FC236}">
                  <a16:creationId xmlns:a16="http://schemas.microsoft.com/office/drawing/2014/main" id="{D6B222CA-CD17-7065-AF4C-E54D8B1EAEB6}"/>
                </a:ext>
              </a:extLst>
            </p:cNvPr>
            <p:cNvSpPr/>
            <p:nvPr/>
          </p:nvSpPr>
          <p:spPr>
            <a:xfrm>
              <a:off x="3630480" y="1333469"/>
              <a:ext cx="101536" cy="101536"/>
            </a:xfrm>
            <a:custGeom>
              <a:avLst/>
              <a:gdLst>
                <a:gd name="connsiteX0" fmla="*/ 50705 w 101536"/>
                <a:gd name="connsiteY0" fmla="*/ 101403 h 101536"/>
                <a:gd name="connsiteX1" fmla="*/ -63 w 101536"/>
                <a:gd name="connsiteY1" fmla="*/ 50635 h 101536"/>
                <a:gd name="connsiteX2" fmla="*/ 50705 w 101536"/>
                <a:gd name="connsiteY2" fmla="*/ -133 h 101536"/>
                <a:gd name="connsiteX3" fmla="*/ 101473 w 101536"/>
                <a:gd name="connsiteY3" fmla="*/ 50635 h 101536"/>
                <a:gd name="connsiteX4" fmla="*/ 50705 w 101536"/>
                <a:gd name="connsiteY4" fmla="*/ 101403 h 101536"/>
                <a:gd name="connsiteX5" fmla="*/ 50705 w 101536"/>
                <a:gd name="connsiteY5" fmla="*/ 14154 h 101536"/>
                <a:gd name="connsiteX6" fmla="*/ 14225 w 101536"/>
                <a:gd name="connsiteY6" fmla="*/ 50635 h 101536"/>
                <a:gd name="connsiteX7" fmla="*/ 50705 w 101536"/>
                <a:gd name="connsiteY7" fmla="*/ 87116 h 101536"/>
                <a:gd name="connsiteX8" fmla="*/ 87186 w 101536"/>
                <a:gd name="connsiteY8" fmla="*/ 50635 h 101536"/>
                <a:gd name="connsiteX9" fmla="*/ 50705 w 101536"/>
                <a:gd name="connsiteY9" fmla="*/ 14154 h 1015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1536" h="101536">
                  <a:moveTo>
                    <a:pt x="50705" y="101403"/>
                  </a:moveTo>
                  <a:cubicBezTo>
                    <a:pt x="22664" y="101403"/>
                    <a:pt x="-63" y="78677"/>
                    <a:pt x="-63" y="50635"/>
                  </a:cubicBezTo>
                  <a:cubicBezTo>
                    <a:pt x="-63" y="22593"/>
                    <a:pt x="22664" y="-133"/>
                    <a:pt x="50705" y="-133"/>
                  </a:cubicBezTo>
                  <a:cubicBezTo>
                    <a:pt x="78747" y="-133"/>
                    <a:pt x="101473" y="22593"/>
                    <a:pt x="101473" y="50635"/>
                  </a:cubicBezTo>
                  <a:cubicBezTo>
                    <a:pt x="101473" y="78677"/>
                    <a:pt x="78747" y="101403"/>
                    <a:pt x="50705" y="101403"/>
                  </a:cubicBezTo>
                  <a:close/>
                  <a:moveTo>
                    <a:pt x="50705" y="14154"/>
                  </a:moveTo>
                  <a:cubicBezTo>
                    <a:pt x="30560" y="14154"/>
                    <a:pt x="14225" y="30490"/>
                    <a:pt x="14225" y="50635"/>
                  </a:cubicBezTo>
                  <a:cubicBezTo>
                    <a:pt x="14225" y="70780"/>
                    <a:pt x="30560" y="87116"/>
                    <a:pt x="50705" y="87116"/>
                  </a:cubicBezTo>
                  <a:cubicBezTo>
                    <a:pt x="70851" y="87116"/>
                    <a:pt x="87186" y="70780"/>
                    <a:pt x="87186" y="50635"/>
                  </a:cubicBezTo>
                  <a:cubicBezTo>
                    <a:pt x="87129" y="30509"/>
                    <a:pt x="70832" y="14202"/>
                    <a:pt x="50705" y="1415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272" name="Freeform: Shape 271">
              <a:extLst>
                <a:ext uri="{FF2B5EF4-FFF2-40B4-BE49-F238E27FC236}">
                  <a16:creationId xmlns:a16="http://schemas.microsoft.com/office/drawing/2014/main" id="{FD800ECF-1C16-5D5F-18CE-594057C00636}"/>
                </a:ext>
              </a:extLst>
            </p:cNvPr>
            <p:cNvSpPr/>
            <p:nvPr/>
          </p:nvSpPr>
          <p:spPr>
            <a:xfrm>
              <a:off x="3623717" y="1526064"/>
              <a:ext cx="14287" cy="77628"/>
            </a:xfrm>
            <a:custGeom>
              <a:avLst/>
              <a:gdLst>
                <a:gd name="connsiteX0" fmla="*/ 7081 w 14287"/>
                <a:gd name="connsiteY0" fmla="*/ 77496 h 77628"/>
                <a:gd name="connsiteX1" fmla="*/ -63 w 14287"/>
                <a:gd name="connsiteY1" fmla="*/ 70352 h 77628"/>
                <a:gd name="connsiteX2" fmla="*/ -63 w 14287"/>
                <a:gd name="connsiteY2" fmla="*/ 7010 h 77628"/>
                <a:gd name="connsiteX3" fmla="*/ 7081 w 14287"/>
                <a:gd name="connsiteY3" fmla="*/ -133 h 77628"/>
                <a:gd name="connsiteX4" fmla="*/ 14225 w 14287"/>
                <a:gd name="connsiteY4" fmla="*/ 7010 h 77628"/>
                <a:gd name="connsiteX5" fmla="*/ 14225 w 14287"/>
                <a:gd name="connsiteY5" fmla="*/ 70352 h 77628"/>
                <a:gd name="connsiteX6" fmla="*/ 7081 w 14287"/>
                <a:gd name="connsiteY6" fmla="*/ 77496 h 77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287" h="77628">
                  <a:moveTo>
                    <a:pt x="7081" y="77496"/>
                  </a:moveTo>
                  <a:cubicBezTo>
                    <a:pt x="3138" y="77496"/>
                    <a:pt x="-63" y="74295"/>
                    <a:pt x="-63" y="70352"/>
                  </a:cubicBezTo>
                  <a:lnTo>
                    <a:pt x="-63" y="7010"/>
                  </a:lnTo>
                  <a:cubicBezTo>
                    <a:pt x="-63" y="3067"/>
                    <a:pt x="3138" y="-133"/>
                    <a:pt x="7081" y="-133"/>
                  </a:cubicBezTo>
                  <a:cubicBezTo>
                    <a:pt x="11024" y="-133"/>
                    <a:pt x="14225" y="3067"/>
                    <a:pt x="14225" y="7010"/>
                  </a:cubicBezTo>
                  <a:lnTo>
                    <a:pt x="14225" y="70352"/>
                  </a:lnTo>
                  <a:cubicBezTo>
                    <a:pt x="14177" y="74276"/>
                    <a:pt x="11005" y="77448"/>
                    <a:pt x="7081" y="7749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273" name="Freeform: Shape 272">
              <a:extLst>
                <a:ext uri="{FF2B5EF4-FFF2-40B4-BE49-F238E27FC236}">
                  <a16:creationId xmlns:a16="http://schemas.microsoft.com/office/drawing/2014/main" id="{8ED6610F-CB83-AC71-3A5F-EFE212A2FBD5}"/>
                </a:ext>
              </a:extLst>
            </p:cNvPr>
            <p:cNvSpPr/>
            <p:nvPr/>
          </p:nvSpPr>
          <p:spPr>
            <a:xfrm>
              <a:off x="3731218" y="1421671"/>
              <a:ext cx="256293" cy="167270"/>
            </a:xfrm>
            <a:custGeom>
              <a:avLst/>
              <a:gdLst>
                <a:gd name="connsiteX0" fmla="*/ 7117 w 256293"/>
                <a:gd name="connsiteY0" fmla="*/ 167126 h 167270"/>
                <a:gd name="connsiteX1" fmla="*/ -27 w 256293"/>
                <a:gd name="connsiteY1" fmla="*/ 159982 h 167270"/>
                <a:gd name="connsiteX2" fmla="*/ -27 w 256293"/>
                <a:gd name="connsiteY2" fmla="*/ 80448 h 167270"/>
                <a:gd name="connsiteX3" fmla="*/ -27 w 256293"/>
                <a:gd name="connsiteY3" fmla="*/ 79400 h 167270"/>
                <a:gd name="connsiteX4" fmla="*/ -27 w 256293"/>
                <a:gd name="connsiteY4" fmla="*/ 71018 h 167270"/>
                <a:gd name="connsiteX5" fmla="*/ 65029 w 256293"/>
                <a:gd name="connsiteY5" fmla="*/ -133 h 167270"/>
                <a:gd name="connsiteX6" fmla="*/ 191140 w 256293"/>
                <a:gd name="connsiteY6" fmla="*/ -133 h 167270"/>
                <a:gd name="connsiteX7" fmla="*/ 256195 w 256293"/>
                <a:gd name="connsiteY7" fmla="*/ 71114 h 167270"/>
                <a:gd name="connsiteX8" fmla="*/ 256195 w 256293"/>
                <a:gd name="connsiteY8" fmla="*/ 79400 h 167270"/>
                <a:gd name="connsiteX9" fmla="*/ 256195 w 256293"/>
                <a:gd name="connsiteY9" fmla="*/ 80448 h 167270"/>
                <a:gd name="connsiteX10" fmla="*/ 256195 w 256293"/>
                <a:gd name="connsiteY10" fmla="*/ 159029 h 167270"/>
                <a:gd name="connsiteX11" fmla="*/ 249052 w 256293"/>
                <a:gd name="connsiteY11" fmla="*/ 166173 h 167270"/>
                <a:gd name="connsiteX12" fmla="*/ 241908 w 256293"/>
                <a:gd name="connsiteY12" fmla="*/ 159029 h 167270"/>
                <a:gd name="connsiteX13" fmla="*/ 241908 w 256293"/>
                <a:gd name="connsiteY13" fmla="*/ 84735 h 167270"/>
                <a:gd name="connsiteX14" fmla="*/ 241908 w 256293"/>
                <a:gd name="connsiteY14" fmla="*/ 71590 h 167270"/>
                <a:gd name="connsiteX15" fmla="*/ 191140 w 256293"/>
                <a:gd name="connsiteY15" fmla="*/ 14440 h 167270"/>
                <a:gd name="connsiteX16" fmla="*/ 65505 w 256293"/>
                <a:gd name="connsiteY16" fmla="*/ 14440 h 167270"/>
                <a:gd name="connsiteX17" fmla="*/ 14737 w 256293"/>
                <a:gd name="connsiteY17" fmla="*/ 71590 h 167270"/>
                <a:gd name="connsiteX18" fmla="*/ 14737 w 256293"/>
                <a:gd name="connsiteY18" fmla="*/ 84735 h 167270"/>
                <a:gd name="connsiteX19" fmla="*/ 14737 w 256293"/>
                <a:gd name="connsiteY19" fmla="*/ 160363 h 167270"/>
                <a:gd name="connsiteX20" fmla="*/ 7117 w 256293"/>
                <a:gd name="connsiteY20" fmla="*/ 167126 h 167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56293" h="167270">
                  <a:moveTo>
                    <a:pt x="7117" y="167126"/>
                  </a:moveTo>
                  <a:cubicBezTo>
                    <a:pt x="3192" y="167078"/>
                    <a:pt x="21" y="163906"/>
                    <a:pt x="-27" y="159982"/>
                  </a:cubicBezTo>
                  <a:lnTo>
                    <a:pt x="-27" y="80448"/>
                  </a:lnTo>
                  <a:cubicBezTo>
                    <a:pt x="-75" y="80096"/>
                    <a:pt x="-75" y="79743"/>
                    <a:pt x="-27" y="79400"/>
                  </a:cubicBezTo>
                  <a:cubicBezTo>
                    <a:pt x="-27" y="75590"/>
                    <a:pt x="-27" y="71209"/>
                    <a:pt x="-27" y="71018"/>
                  </a:cubicBezTo>
                  <a:cubicBezTo>
                    <a:pt x="1116" y="37490"/>
                    <a:pt x="29215" y="-133"/>
                    <a:pt x="65029" y="-133"/>
                  </a:cubicBezTo>
                  <a:lnTo>
                    <a:pt x="191140" y="-133"/>
                  </a:lnTo>
                  <a:cubicBezTo>
                    <a:pt x="226954" y="-133"/>
                    <a:pt x="255052" y="37490"/>
                    <a:pt x="256195" y="71114"/>
                  </a:cubicBezTo>
                  <a:cubicBezTo>
                    <a:pt x="256195" y="71114"/>
                    <a:pt x="256195" y="75686"/>
                    <a:pt x="256195" y="79400"/>
                  </a:cubicBezTo>
                  <a:cubicBezTo>
                    <a:pt x="256243" y="79743"/>
                    <a:pt x="256243" y="80096"/>
                    <a:pt x="256195" y="80448"/>
                  </a:cubicBezTo>
                  <a:lnTo>
                    <a:pt x="256195" y="159029"/>
                  </a:lnTo>
                  <a:cubicBezTo>
                    <a:pt x="256195" y="162973"/>
                    <a:pt x="252995" y="166173"/>
                    <a:pt x="249052" y="166173"/>
                  </a:cubicBezTo>
                  <a:cubicBezTo>
                    <a:pt x="245108" y="166173"/>
                    <a:pt x="241908" y="162973"/>
                    <a:pt x="241908" y="159029"/>
                  </a:cubicBezTo>
                  <a:lnTo>
                    <a:pt x="241908" y="84735"/>
                  </a:lnTo>
                  <a:cubicBezTo>
                    <a:pt x="241908" y="84068"/>
                    <a:pt x="241908" y="72447"/>
                    <a:pt x="241908" y="71590"/>
                  </a:cubicBezTo>
                  <a:cubicBezTo>
                    <a:pt x="240955" y="45015"/>
                    <a:pt x="218572" y="14440"/>
                    <a:pt x="191140" y="14440"/>
                  </a:cubicBezTo>
                  <a:lnTo>
                    <a:pt x="65505" y="14440"/>
                  </a:lnTo>
                  <a:cubicBezTo>
                    <a:pt x="37978" y="14440"/>
                    <a:pt x="15689" y="45301"/>
                    <a:pt x="14737" y="71590"/>
                  </a:cubicBezTo>
                  <a:cubicBezTo>
                    <a:pt x="14737" y="72447"/>
                    <a:pt x="14737" y="83972"/>
                    <a:pt x="14737" y="84735"/>
                  </a:cubicBezTo>
                  <a:lnTo>
                    <a:pt x="14737" y="160363"/>
                  </a:lnTo>
                  <a:cubicBezTo>
                    <a:pt x="14480" y="164325"/>
                    <a:pt x="11079" y="167345"/>
                    <a:pt x="7117" y="16712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274" name="Freeform: Shape 273">
              <a:extLst>
                <a:ext uri="{FF2B5EF4-FFF2-40B4-BE49-F238E27FC236}">
                  <a16:creationId xmlns:a16="http://schemas.microsoft.com/office/drawing/2014/main" id="{3982A0C5-7118-3A5E-FFC2-E5DD80377331}"/>
                </a:ext>
              </a:extLst>
            </p:cNvPr>
            <p:cNvSpPr/>
            <p:nvPr/>
          </p:nvSpPr>
          <p:spPr>
            <a:xfrm>
              <a:off x="3794690" y="1277176"/>
              <a:ext cx="130111" cy="130111"/>
            </a:xfrm>
            <a:custGeom>
              <a:avLst/>
              <a:gdLst>
                <a:gd name="connsiteX0" fmla="*/ 65088 w 130111"/>
                <a:gd name="connsiteY0" fmla="*/ 129978 h 130111"/>
                <a:gd name="connsiteX1" fmla="*/ -63 w 130111"/>
                <a:gd name="connsiteY1" fmla="*/ 65018 h 130111"/>
                <a:gd name="connsiteX2" fmla="*/ 64898 w 130111"/>
                <a:gd name="connsiteY2" fmla="*/ -133 h 130111"/>
                <a:gd name="connsiteX3" fmla="*/ 130049 w 130111"/>
                <a:gd name="connsiteY3" fmla="*/ 64827 h 130111"/>
                <a:gd name="connsiteX4" fmla="*/ 130049 w 130111"/>
                <a:gd name="connsiteY4" fmla="*/ 64923 h 130111"/>
                <a:gd name="connsiteX5" fmla="*/ 65088 w 130111"/>
                <a:gd name="connsiteY5" fmla="*/ 129978 h 130111"/>
                <a:gd name="connsiteX6" fmla="*/ 65088 w 130111"/>
                <a:gd name="connsiteY6" fmla="*/ 14250 h 130111"/>
                <a:gd name="connsiteX7" fmla="*/ 14225 w 130111"/>
                <a:gd name="connsiteY7" fmla="*/ 64923 h 130111"/>
                <a:gd name="connsiteX8" fmla="*/ 64898 w 130111"/>
                <a:gd name="connsiteY8" fmla="*/ 115786 h 130111"/>
                <a:gd name="connsiteX9" fmla="*/ 115761 w 130111"/>
                <a:gd name="connsiteY9" fmla="*/ 65113 h 130111"/>
                <a:gd name="connsiteX10" fmla="*/ 115761 w 130111"/>
                <a:gd name="connsiteY10" fmla="*/ 64923 h 130111"/>
                <a:gd name="connsiteX11" fmla="*/ 65088 w 130111"/>
                <a:gd name="connsiteY11" fmla="*/ 14250 h 1301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0111" h="130111">
                  <a:moveTo>
                    <a:pt x="65088" y="129978"/>
                  </a:moveTo>
                  <a:cubicBezTo>
                    <a:pt x="29160" y="130035"/>
                    <a:pt x="-6" y="100946"/>
                    <a:pt x="-63" y="65018"/>
                  </a:cubicBezTo>
                  <a:cubicBezTo>
                    <a:pt x="-120" y="29089"/>
                    <a:pt x="28969" y="-76"/>
                    <a:pt x="64898" y="-133"/>
                  </a:cubicBezTo>
                  <a:cubicBezTo>
                    <a:pt x="100826" y="-190"/>
                    <a:pt x="129991" y="28899"/>
                    <a:pt x="130049" y="64827"/>
                  </a:cubicBezTo>
                  <a:cubicBezTo>
                    <a:pt x="130049" y="64856"/>
                    <a:pt x="130049" y="64894"/>
                    <a:pt x="130049" y="64923"/>
                  </a:cubicBezTo>
                  <a:cubicBezTo>
                    <a:pt x="129944" y="100775"/>
                    <a:pt x="100940" y="129826"/>
                    <a:pt x="65088" y="129978"/>
                  </a:cubicBezTo>
                  <a:close/>
                  <a:moveTo>
                    <a:pt x="65088" y="14250"/>
                  </a:moveTo>
                  <a:cubicBezTo>
                    <a:pt x="37047" y="14192"/>
                    <a:pt x="14282" y="36881"/>
                    <a:pt x="14225" y="64923"/>
                  </a:cubicBezTo>
                  <a:cubicBezTo>
                    <a:pt x="14167" y="92964"/>
                    <a:pt x="36856" y="115729"/>
                    <a:pt x="64898" y="115786"/>
                  </a:cubicBezTo>
                  <a:cubicBezTo>
                    <a:pt x="92939" y="115843"/>
                    <a:pt x="115704" y="93155"/>
                    <a:pt x="115761" y="65113"/>
                  </a:cubicBezTo>
                  <a:cubicBezTo>
                    <a:pt x="115761" y="65046"/>
                    <a:pt x="115761" y="64989"/>
                    <a:pt x="115761" y="64923"/>
                  </a:cubicBezTo>
                  <a:cubicBezTo>
                    <a:pt x="115714" y="36957"/>
                    <a:pt x="93054" y="14307"/>
                    <a:pt x="65088" y="142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275" name="Freeform: Shape 274">
              <a:extLst>
                <a:ext uri="{FF2B5EF4-FFF2-40B4-BE49-F238E27FC236}">
                  <a16:creationId xmlns:a16="http://schemas.microsoft.com/office/drawing/2014/main" id="{168D55BA-0FA8-7FE8-BA67-A009AFDADF15}"/>
                </a:ext>
              </a:extLst>
            </p:cNvPr>
            <p:cNvSpPr/>
            <p:nvPr/>
          </p:nvSpPr>
          <p:spPr>
            <a:xfrm>
              <a:off x="3786499" y="1498442"/>
              <a:ext cx="14287" cy="42863"/>
            </a:xfrm>
            <a:custGeom>
              <a:avLst/>
              <a:gdLst>
                <a:gd name="connsiteX0" fmla="*/ 7081 w 14287"/>
                <a:gd name="connsiteY0" fmla="*/ 42729 h 42863"/>
                <a:gd name="connsiteX1" fmla="*/ -63 w 14287"/>
                <a:gd name="connsiteY1" fmla="*/ 35776 h 42863"/>
                <a:gd name="connsiteX2" fmla="*/ -63 w 14287"/>
                <a:gd name="connsiteY2" fmla="*/ 35585 h 42863"/>
                <a:gd name="connsiteX3" fmla="*/ -63 w 14287"/>
                <a:gd name="connsiteY3" fmla="*/ 7010 h 42863"/>
                <a:gd name="connsiteX4" fmla="*/ 7081 w 14287"/>
                <a:gd name="connsiteY4" fmla="*/ -133 h 42863"/>
                <a:gd name="connsiteX5" fmla="*/ 14225 w 14287"/>
                <a:gd name="connsiteY5" fmla="*/ 7010 h 42863"/>
                <a:gd name="connsiteX6" fmla="*/ 14225 w 14287"/>
                <a:gd name="connsiteY6" fmla="*/ 35585 h 42863"/>
                <a:gd name="connsiteX7" fmla="*/ 7081 w 14287"/>
                <a:gd name="connsiteY7" fmla="*/ 42729 h 42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287" h="42863">
                  <a:moveTo>
                    <a:pt x="7081" y="42729"/>
                  </a:moveTo>
                  <a:cubicBezTo>
                    <a:pt x="3185" y="42786"/>
                    <a:pt x="-6" y="39672"/>
                    <a:pt x="-63" y="35776"/>
                  </a:cubicBezTo>
                  <a:cubicBezTo>
                    <a:pt x="-63" y="35709"/>
                    <a:pt x="-63" y="35652"/>
                    <a:pt x="-63" y="35585"/>
                  </a:cubicBezTo>
                  <a:lnTo>
                    <a:pt x="-63" y="7010"/>
                  </a:lnTo>
                  <a:cubicBezTo>
                    <a:pt x="-63" y="3067"/>
                    <a:pt x="3138" y="-133"/>
                    <a:pt x="7081" y="-133"/>
                  </a:cubicBezTo>
                  <a:cubicBezTo>
                    <a:pt x="11024" y="-133"/>
                    <a:pt x="14225" y="3067"/>
                    <a:pt x="14225" y="7010"/>
                  </a:cubicBezTo>
                  <a:lnTo>
                    <a:pt x="14225" y="35585"/>
                  </a:lnTo>
                  <a:cubicBezTo>
                    <a:pt x="14225" y="39529"/>
                    <a:pt x="11024" y="42729"/>
                    <a:pt x="7081" y="4272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276" name="Freeform: Shape 275">
              <a:extLst>
                <a:ext uri="{FF2B5EF4-FFF2-40B4-BE49-F238E27FC236}">
                  <a16:creationId xmlns:a16="http://schemas.microsoft.com/office/drawing/2014/main" id="{7EF9983D-6A72-7C1D-BAE3-5F854442628F}"/>
                </a:ext>
              </a:extLst>
            </p:cNvPr>
            <p:cNvSpPr/>
            <p:nvPr/>
          </p:nvSpPr>
          <p:spPr>
            <a:xfrm>
              <a:off x="3919373" y="1497966"/>
              <a:ext cx="14287" cy="40491"/>
            </a:xfrm>
            <a:custGeom>
              <a:avLst/>
              <a:gdLst>
                <a:gd name="connsiteX0" fmla="*/ 6795 w 14287"/>
                <a:gd name="connsiteY0" fmla="*/ 40348 h 40491"/>
                <a:gd name="connsiteX1" fmla="*/ -63 w 14287"/>
                <a:gd name="connsiteY1" fmla="*/ 33681 h 40491"/>
                <a:gd name="connsiteX2" fmla="*/ -63 w 14287"/>
                <a:gd name="connsiteY2" fmla="*/ 7010 h 40491"/>
                <a:gd name="connsiteX3" fmla="*/ 7081 w 14287"/>
                <a:gd name="connsiteY3" fmla="*/ -133 h 40491"/>
                <a:gd name="connsiteX4" fmla="*/ 14225 w 14287"/>
                <a:gd name="connsiteY4" fmla="*/ 7010 h 40491"/>
                <a:gd name="connsiteX5" fmla="*/ 14225 w 14287"/>
                <a:gd name="connsiteY5" fmla="*/ 33681 h 40491"/>
                <a:gd name="connsiteX6" fmla="*/ 6814 w 14287"/>
                <a:gd name="connsiteY6" fmla="*/ 40348 h 40491"/>
                <a:gd name="connsiteX7" fmla="*/ 6795 w 14287"/>
                <a:gd name="connsiteY7" fmla="*/ 40348 h 40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287" h="40491">
                  <a:moveTo>
                    <a:pt x="6795" y="40348"/>
                  </a:moveTo>
                  <a:cubicBezTo>
                    <a:pt x="3138" y="40205"/>
                    <a:pt x="175" y="37329"/>
                    <a:pt x="-63" y="33681"/>
                  </a:cubicBezTo>
                  <a:lnTo>
                    <a:pt x="-63" y="7010"/>
                  </a:lnTo>
                  <a:cubicBezTo>
                    <a:pt x="-63" y="3067"/>
                    <a:pt x="3138" y="-133"/>
                    <a:pt x="7081" y="-133"/>
                  </a:cubicBezTo>
                  <a:cubicBezTo>
                    <a:pt x="11024" y="-133"/>
                    <a:pt x="14225" y="3067"/>
                    <a:pt x="14225" y="7010"/>
                  </a:cubicBezTo>
                  <a:lnTo>
                    <a:pt x="14225" y="33681"/>
                  </a:lnTo>
                  <a:cubicBezTo>
                    <a:pt x="14025" y="37567"/>
                    <a:pt x="10700" y="40558"/>
                    <a:pt x="6814" y="40348"/>
                  </a:cubicBezTo>
                  <a:cubicBezTo>
                    <a:pt x="6805" y="40348"/>
                    <a:pt x="6805" y="40348"/>
                    <a:pt x="6795" y="403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277" name="Freeform: Shape 276">
              <a:extLst>
                <a:ext uri="{FF2B5EF4-FFF2-40B4-BE49-F238E27FC236}">
                  <a16:creationId xmlns:a16="http://schemas.microsoft.com/office/drawing/2014/main" id="{79CAEC49-39F2-3264-5E54-A9B9CA946F49}"/>
                </a:ext>
              </a:extLst>
            </p:cNvPr>
            <p:cNvSpPr/>
            <p:nvPr/>
          </p:nvSpPr>
          <p:spPr>
            <a:xfrm>
              <a:off x="3583331" y="1535772"/>
              <a:ext cx="552926" cy="294521"/>
            </a:xfrm>
            <a:custGeom>
              <a:avLst/>
              <a:gdLst>
                <a:gd name="connsiteX0" fmla="*/ 122619 w 552926"/>
                <a:gd name="connsiteY0" fmla="*/ 294388 h 294521"/>
                <a:gd name="connsiteX1" fmla="*/ 276686 w 552926"/>
                <a:gd name="connsiteY1" fmla="*/ 145998 h 294521"/>
                <a:gd name="connsiteX2" fmla="*/ 425038 w 552926"/>
                <a:gd name="connsiteY2" fmla="*/ 292673 h 294521"/>
                <a:gd name="connsiteX3" fmla="*/ 410750 w 552926"/>
                <a:gd name="connsiteY3" fmla="*/ 292673 h 294521"/>
                <a:gd name="connsiteX4" fmla="*/ 274067 w 552926"/>
                <a:gd name="connsiteY4" fmla="*/ 156656 h 294521"/>
                <a:gd name="connsiteX5" fmla="*/ 273495 w 552926"/>
                <a:gd name="connsiteY5" fmla="*/ 156656 h 294521"/>
                <a:gd name="connsiteX6" fmla="*/ 136907 w 552926"/>
                <a:gd name="connsiteY6" fmla="*/ 293626 h 294521"/>
                <a:gd name="connsiteX7" fmla="*/ 136907 w 552926"/>
                <a:gd name="connsiteY7" fmla="*/ 294197 h 294521"/>
                <a:gd name="connsiteX8" fmla="*/ 551816 w 552926"/>
                <a:gd name="connsiteY8" fmla="*/ 291911 h 294521"/>
                <a:gd name="connsiteX9" fmla="*/ 537528 w 552926"/>
                <a:gd name="connsiteY9" fmla="*/ 291435 h 294521"/>
                <a:gd name="connsiteX10" fmla="*/ 537528 w 552926"/>
                <a:gd name="connsiteY10" fmla="*/ 255240 h 294521"/>
                <a:gd name="connsiteX11" fmla="*/ 526670 w 552926"/>
                <a:gd name="connsiteY11" fmla="*/ 241905 h 294521"/>
                <a:gd name="connsiteX12" fmla="*/ 496857 w 552926"/>
                <a:gd name="connsiteY12" fmla="*/ 232380 h 294521"/>
                <a:gd name="connsiteX13" fmla="*/ 471234 w 552926"/>
                <a:gd name="connsiteY13" fmla="*/ 207996 h 294521"/>
                <a:gd name="connsiteX14" fmla="*/ 461709 w 552926"/>
                <a:gd name="connsiteY14" fmla="*/ 186660 h 294521"/>
                <a:gd name="connsiteX15" fmla="*/ 462281 w 552926"/>
                <a:gd name="connsiteY15" fmla="*/ 157609 h 294521"/>
                <a:gd name="connsiteX16" fmla="*/ 467043 w 552926"/>
                <a:gd name="connsiteY16" fmla="*/ 149036 h 294521"/>
                <a:gd name="connsiteX17" fmla="*/ 479140 w 552926"/>
                <a:gd name="connsiteY17" fmla="*/ 126748 h 294521"/>
                <a:gd name="connsiteX18" fmla="*/ 477711 w 552926"/>
                <a:gd name="connsiteY18" fmla="*/ 108746 h 294521"/>
                <a:gd name="connsiteX19" fmla="*/ 446564 w 552926"/>
                <a:gd name="connsiteY19" fmla="*/ 77123 h 294521"/>
                <a:gd name="connsiteX20" fmla="*/ 426467 w 552926"/>
                <a:gd name="connsiteY20" fmla="*/ 75122 h 294521"/>
                <a:gd name="connsiteX21" fmla="*/ 417418 w 552926"/>
                <a:gd name="connsiteY21" fmla="*/ 79980 h 294521"/>
                <a:gd name="connsiteX22" fmla="*/ 398368 w 552926"/>
                <a:gd name="connsiteY22" fmla="*/ 90077 h 294521"/>
                <a:gd name="connsiteX23" fmla="*/ 366935 w 552926"/>
                <a:gd name="connsiteY23" fmla="*/ 91220 h 294521"/>
                <a:gd name="connsiteX24" fmla="*/ 345218 w 552926"/>
                <a:gd name="connsiteY24" fmla="*/ 81695 h 294521"/>
                <a:gd name="connsiteX25" fmla="*/ 323025 w 552926"/>
                <a:gd name="connsiteY25" fmla="*/ 57311 h 294521"/>
                <a:gd name="connsiteX26" fmla="*/ 320549 w 552926"/>
                <a:gd name="connsiteY26" fmla="*/ 48262 h 294521"/>
                <a:gd name="connsiteX27" fmla="*/ 313881 w 552926"/>
                <a:gd name="connsiteY27" fmla="*/ 25592 h 294521"/>
                <a:gd name="connsiteX28" fmla="*/ 301403 w 552926"/>
                <a:gd name="connsiteY28" fmla="*/ 14639 h 294521"/>
                <a:gd name="connsiteX29" fmla="*/ 255493 w 552926"/>
                <a:gd name="connsiteY29" fmla="*/ 13877 h 294521"/>
                <a:gd name="connsiteX30" fmla="*/ 240253 w 552926"/>
                <a:gd name="connsiteY30" fmla="*/ 26164 h 294521"/>
                <a:gd name="connsiteX31" fmla="*/ 230728 w 552926"/>
                <a:gd name="connsiteY31" fmla="*/ 56453 h 294521"/>
                <a:gd name="connsiteX32" fmla="*/ 207868 w 552926"/>
                <a:gd name="connsiteY32" fmla="*/ 80933 h 294521"/>
                <a:gd name="connsiteX33" fmla="*/ 186913 w 552926"/>
                <a:gd name="connsiteY33" fmla="*/ 89410 h 294521"/>
                <a:gd name="connsiteX34" fmla="*/ 154052 w 552926"/>
                <a:gd name="connsiteY34" fmla="*/ 87695 h 294521"/>
                <a:gd name="connsiteX35" fmla="*/ 148908 w 552926"/>
                <a:gd name="connsiteY35" fmla="*/ 84838 h 294521"/>
                <a:gd name="connsiteX36" fmla="*/ 126429 w 552926"/>
                <a:gd name="connsiteY36" fmla="*/ 72741 h 294521"/>
                <a:gd name="connsiteX37" fmla="*/ 108332 w 552926"/>
                <a:gd name="connsiteY37" fmla="*/ 74360 h 294521"/>
                <a:gd name="connsiteX38" fmla="*/ 76137 w 552926"/>
                <a:gd name="connsiteY38" fmla="*/ 106364 h 294521"/>
                <a:gd name="connsiteX39" fmla="*/ 74423 w 552926"/>
                <a:gd name="connsiteY39" fmla="*/ 124843 h 294521"/>
                <a:gd name="connsiteX40" fmla="*/ 88805 w 552926"/>
                <a:gd name="connsiteY40" fmla="*/ 151894 h 294521"/>
                <a:gd name="connsiteX41" fmla="*/ 89567 w 552926"/>
                <a:gd name="connsiteY41" fmla="*/ 187803 h 294521"/>
                <a:gd name="connsiteX42" fmla="*/ 81852 w 552926"/>
                <a:gd name="connsiteY42" fmla="*/ 205901 h 294521"/>
                <a:gd name="connsiteX43" fmla="*/ 55753 w 552926"/>
                <a:gd name="connsiteY43" fmla="*/ 229713 h 294521"/>
                <a:gd name="connsiteX44" fmla="*/ 26226 w 552926"/>
                <a:gd name="connsiteY44" fmla="*/ 238190 h 294521"/>
                <a:gd name="connsiteX45" fmla="*/ 14225 w 552926"/>
                <a:gd name="connsiteY45" fmla="*/ 252764 h 294521"/>
                <a:gd name="connsiteX46" fmla="*/ 14225 w 552926"/>
                <a:gd name="connsiteY46" fmla="*/ 290197 h 294521"/>
                <a:gd name="connsiteX47" fmla="*/ -63 w 552926"/>
                <a:gd name="connsiteY47" fmla="*/ 290197 h 294521"/>
                <a:gd name="connsiteX48" fmla="*/ -63 w 552926"/>
                <a:gd name="connsiteY48" fmla="*/ 252097 h 294521"/>
                <a:gd name="connsiteX49" fmla="*/ 22226 w 552926"/>
                <a:gd name="connsiteY49" fmla="*/ 224189 h 294521"/>
                <a:gd name="connsiteX50" fmla="*/ 51848 w 552926"/>
                <a:gd name="connsiteY50" fmla="*/ 215711 h 294521"/>
                <a:gd name="connsiteX51" fmla="*/ 68612 w 552926"/>
                <a:gd name="connsiteY51" fmla="*/ 200281 h 294521"/>
                <a:gd name="connsiteX52" fmla="*/ 76613 w 552926"/>
                <a:gd name="connsiteY52" fmla="*/ 181231 h 294521"/>
                <a:gd name="connsiteX53" fmla="*/ 76613 w 552926"/>
                <a:gd name="connsiteY53" fmla="*/ 158180 h 294521"/>
                <a:gd name="connsiteX54" fmla="*/ 62326 w 552926"/>
                <a:gd name="connsiteY54" fmla="*/ 131606 h 294521"/>
                <a:gd name="connsiteX55" fmla="*/ 66041 w 552926"/>
                <a:gd name="connsiteY55" fmla="*/ 95982 h 294521"/>
                <a:gd name="connsiteX56" fmla="*/ 98902 w 552926"/>
                <a:gd name="connsiteY56" fmla="*/ 63311 h 294521"/>
                <a:gd name="connsiteX57" fmla="*/ 133478 w 552926"/>
                <a:gd name="connsiteY57" fmla="*/ 59597 h 294521"/>
                <a:gd name="connsiteX58" fmla="*/ 157100 w 552926"/>
                <a:gd name="connsiteY58" fmla="*/ 72646 h 294521"/>
                <a:gd name="connsiteX59" fmla="*/ 162243 w 552926"/>
                <a:gd name="connsiteY59" fmla="*/ 75503 h 294521"/>
                <a:gd name="connsiteX60" fmla="*/ 182912 w 552926"/>
                <a:gd name="connsiteY60" fmla="*/ 76361 h 294521"/>
                <a:gd name="connsiteX61" fmla="*/ 203677 w 552926"/>
                <a:gd name="connsiteY61" fmla="*/ 67979 h 294521"/>
                <a:gd name="connsiteX62" fmla="*/ 218250 w 552926"/>
                <a:gd name="connsiteY62" fmla="*/ 52643 h 294521"/>
                <a:gd name="connsiteX63" fmla="*/ 227775 w 552926"/>
                <a:gd name="connsiteY63" fmla="*/ 22259 h 294521"/>
                <a:gd name="connsiteX64" fmla="*/ 256350 w 552926"/>
                <a:gd name="connsiteY64" fmla="*/ -125 h 294521"/>
                <a:gd name="connsiteX65" fmla="*/ 303213 w 552926"/>
                <a:gd name="connsiteY65" fmla="*/ 637 h 294521"/>
                <a:gd name="connsiteX66" fmla="*/ 328550 w 552926"/>
                <a:gd name="connsiteY66" fmla="*/ 21592 h 294521"/>
                <a:gd name="connsiteX67" fmla="*/ 335312 w 552926"/>
                <a:gd name="connsiteY67" fmla="*/ 44642 h 294521"/>
                <a:gd name="connsiteX68" fmla="*/ 337884 w 552926"/>
                <a:gd name="connsiteY68" fmla="*/ 53596 h 294521"/>
                <a:gd name="connsiteX69" fmla="*/ 351981 w 552926"/>
                <a:gd name="connsiteY69" fmla="*/ 68836 h 294521"/>
                <a:gd name="connsiteX70" fmla="*/ 373317 w 552926"/>
                <a:gd name="connsiteY70" fmla="*/ 77885 h 294521"/>
                <a:gd name="connsiteX71" fmla="*/ 392939 w 552926"/>
                <a:gd name="connsiteY71" fmla="*/ 77313 h 294521"/>
                <a:gd name="connsiteX72" fmla="*/ 411989 w 552926"/>
                <a:gd name="connsiteY72" fmla="*/ 67312 h 294521"/>
                <a:gd name="connsiteX73" fmla="*/ 421037 w 552926"/>
                <a:gd name="connsiteY73" fmla="*/ 62454 h 294521"/>
                <a:gd name="connsiteX74" fmla="*/ 457613 w 552926"/>
                <a:gd name="connsiteY74" fmla="*/ 66645 h 294521"/>
                <a:gd name="connsiteX75" fmla="*/ 489522 w 552926"/>
                <a:gd name="connsiteY75" fmla="*/ 98935 h 294521"/>
                <a:gd name="connsiteX76" fmla="*/ 493046 w 552926"/>
                <a:gd name="connsiteY76" fmla="*/ 133511 h 294521"/>
                <a:gd name="connsiteX77" fmla="*/ 480854 w 552926"/>
                <a:gd name="connsiteY77" fmla="*/ 155799 h 294521"/>
                <a:gd name="connsiteX78" fmla="*/ 476187 w 552926"/>
                <a:gd name="connsiteY78" fmla="*/ 164372 h 294521"/>
                <a:gd name="connsiteX79" fmla="*/ 475520 w 552926"/>
                <a:gd name="connsiteY79" fmla="*/ 179707 h 294521"/>
                <a:gd name="connsiteX80" fmla="*/ 475997 w 552926"/>
                <a:gd name="connsiteY80" fmla="*/ 180564 h 294521"/>
                <a:gd name="connsiteX81" fmla="*/ 485522 w 552926"/>
                <a:gd name="connsiteY81" fmla="*/ 202567 h 294521"/>
                <a:gd name="connsiteX82" fmla="*/ 501905 w 552926"/>
                <a:gd name="connsiteY82" fmla="*/ 218569 h 294521"/>
                <a:gd name="connsiteX83" fmla="*/ 531908 w 552926"/>
                <a:gd name="connsiteY83" fmla="*/ 228094 h 294521"/>
                <a:gd name="connsiteX84" fmla="*/ 552863 w 552926"/>
                <a:gd name="connsiteY84" fmla="*/ 254764 h 294521"/>
                <a:gd name="connsiteX85" fmla="*/ 551816 w 552926"/>
                <a:gd name="connsiteY85" fmla="*/ 291911 h 294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</a:cxnLst>
              <a:rect l="l" t="t" r="r" b="b"/>
              <a:pathLst>
                <a:path w="552926" h="294521">
                  <a:moveTo>
                    <a:pt x="122619" y="294388"/>
                  </a:moveTo>
                  <a:cubicBezTo>
                    <a:pt x="124191" y="210863"/>
                    <a:pt x="193171" y="144426"/>
                    <a:pt x="276686" y="145998"/>
                  </a:cubicBezTo>
                  <a:cubicBezTo>
                    <a:pt x="357334" y="147512"/>
                    <a:pt x="422609" y="212044"/>
                    <a:pt x="425038" y="292673"/>
                  </a:cubicBezTo>
                  <a:lnTo>
                    <a:pt x="410750" y="292673"/>
                  </a:lnTo>
                  <a:cubicBezTo>
                    <a:pt x="410227" y="217512"/>
                    <a:pt x="349228" y="156809"/>
                    <a:pt x="274067" y="156656"/>
                  </a:cubicBezTo>
                  <a:lnTo>
                    <a:pt x="273495" y="156656"/>
                  </a:lnTo>
                  <a:cubicBezTo>
                    <a:pt x="197952" y="156761"/>
                    <a:pt x="136802" y="218083"/>
                    <a:pt x="136907" y="293626"/>
                  </a:cubicBezTo>
                  <a:cubicBezTo>
                    <a:pt x="136907" y="293816"/>
                    <a:pt x="136907" y="294007"/>
                    <a:pt x="136907" y="294197"/>
                  </a:cubicBezTo>
                  <a:close/>
                  <a:moveTo>
                    <a:pt x="551816" y="291911"/>
                  </a:moveTo>
                  <a:lnTo>
                    <a:pt x="537528" y="291435"/>
                  </a:lnTo>
                  <a:cubicBezTo>
                    <a:pt x="538100" y="276005"/>
                    <a:pt x="538195" y="270575"/>
                    <a:pt x="537528" y="255240"/>
                  </a:cubicBezTo>
                  <a:cubicBezTo>
                    <a:pt x="537357" y="248849"/>
                    <a:pt x="532899" y="243372"/>
                    <a:pt x="526670" y="241905"/>
                  </a:cubicBezTo>
                  <a:lnTo>
                    <a:pt x="496857" y="232380"/>
                  </a:lnTo>
                  <a:cubicBezTo>
                    <a:pt x="484836" y="228951"/>
                    <a:pt x="475254" y="219836"/>
                    <a:pt x="471234" y="207996"/>
                  </a:cubicBezTo>
                  <a:lnTo>
                    <a:pt x="461709" y="186660"/>
                  </a:lnTo>
                  <a:cubicBezTo>
                    <a:pt x="456404" y="177640"/>
                    <a:pt x="456623" y="166410"/>
                    <a:pt x="462281" y="157609"/>
                  </a:cubicBezTo>
                  <a:lnTo>
                    <a:pt x="467043" y="149036"/>
                  </a:lnTo>
                  <a:lnTo>
                    <a:pt x="479140" y="126748"/>
                  </a:lnTo>
                  <a:cubicBezTo>
                    <a:pt x="482816" y="121119"/>
                    <a:pt x="482226" y="113718"/>
                    <a:pt x="477711" y="108746"/>
                  </a:cubicBezTo>
                  <a:cubicBezTo>
                    <a:pt x="466757" y="96839"/>
                    <a:pt x="456470" y="86457"/>
                    <a:pt x="446564" y="77123"/>
                  </a:cubicBezTo>
                  <a:cubicBezTo>
                    <a:pt x="441297" y="71551"/>
                    <a:pt x="432734" y="70703"/>
                    <a:pt x="426467" y="75122"/>
                  </a:cubicBezTo>
                  <a:lnTo>
                    <a:pt x="417418" y="79980"/>
                  </a:lnTo>
                  <a:cubicBezTo>
                    <a:pt x="411036" y="83409"/>
                    <a:pt x="404750" y="86838"/>
                    <a:pt x="398368" y="90077"/>
                  </a:cubicBezTo>
                  <a:cubicBezTo>
                    <a:pt x="388586" y="95115"/>
                    <a:pt x="377060" y="95534"/>
                    <a:pt x="366935" y="91220"/>
                  </a:cubicBezTo>
                  <a:cubicBezTo>
                    <a:pt x="359696" y="88362"/>
                    <a:pt x="352457" y="85219"/>
                    <a:pt x="345218" y="81695"/>
                  </a:cubicBezTo>
                  <a:cubicBezTo>
                    <a:pt x="334417" y="77475"/>
                    <a:pt x="326216" y="68455"/>
                    <a:pt x="323025" y="57311"/>
                  </a:cubicBezTo>
                  <a:lnTo>
                    <a:pt x="320549" y="48262"/>
                  </a:lnTo>
                  <a:cubicBezTo>
                    <a:pt x="318358" y="40737"/>
                    <a:pt x="316262" y="33117"/>
                    <a:pt x="313881" y="25592"/>
                  </a:cubicBezTo>
                  <a:cubicBezTo>
                    <a:pt x="310547" y="15020"/>
                    <a:pt x="303594" y="14734"/>
                    <a:pt x="301403" y="14639"/>
                  </a:cubicBezTo>
                  <a:cubicBezTo>
                    <a:pt x="286830" y="13877"/>
                    <a:pt x="271876" y="13591"/>
                    <a:pt x="255493" y="13877"/>
                  </a:cubicBezTo>
                  <a:cubicBezTo>
                    <a:pt x="248035" y="13534"/>
                    <a:pt x="241501" y="18801"/>
                    <a:pt x="240253" y="26164"/>
                  </a:cubicBezTo>
                  <a:cubicBezTo>
                    <a:pt x="237081" y="36260"/>
                    <a:pt x="233900" y="46357"/>
                    <a:pt x="230728" y="56453"/>
                  </a:cubicBezTo>
                  <a:cubicBezTo>
                    <a:pt x="227385" y="67760"/>
                    <a:pt x="218917" y="76827"/>
                    <a:pt x="207868" y="80933"/>
                  </a:cubicBezTo>
                  <a:lnTo>
                    <a:pt x="186913" y="89410"/>
                  </a:lnTo>
                  <a:cubicBezTo>
                    <a:pt x="176302" y="94029"/>
                    <a:pt x="164129" y="93391"/>
                    <a:pt x="154052" y="87695"/>
                  </a:cubicBezTo>
                  <a:lnTo>
                    <a:pt x="148908" y="84838"/>
                  </a:lnTo>
                  <a:lnTo>
                    <a:pt x="126429" y="72741"/>
                  </a:lnTo>
                  <a:cubicBezTo>
                    <a:pt x="120733" y="69103"/>
                    <a:pt x="113294" y="69769"/>
                    <a:pt x="108332" y="74360"/>
                  </a:cubicBezTo>
                  <a:cubicBezTo>
                    <a:pt x="97187" y="84743"/>
                    <a:pt x="86329" y="95506"/>
                    <a:pt x="76137" y="106364"/>
                  </a:cubicBezTo>
                  <a:cubicBezTo>
                    <a:pt x="71384" y="111394"/>
                    <a:pt x="70679" y="119023"/>
                    <a:pt x="74423" y="124843"/>
                  </a:cubicBezTo>
                  <a:cubicBezTo>
                    <a:pt x="79376" y="134368"/>
                    <a:pt x="83948" y="143131"/>
                    <a:pt x="88805" y="151894"/>
                  </a:cubicBezTo>
                  <a:cubicBezTo>
                    <a:pt x="95035" y="162981"/>
                    <a:pt x="95321" y="176459"/>
                    <a:pt x="89567" y="187803"/>
                  </a:cubicBezTo>
                  <a:cubicBezTo>
                    <a:pt x="86805" y="193709"/>
                    <a:pt x="84328" y="199805"/>
                    <a:pt x="81852" y="205901"/>
                  </a:cubicBezTo>
                  <a:cubicBezTo>
                    <a:pt x="77585" y="217635"/>
                    <a:pt x="67831" y="226532"/>
                    <a:pt x="55753" y="229713"/>
                  </a:cubicBezTo>
                  <a:lnTo>
                    <a:pt x="26226" y="238190"/>
                  </a:lnTo>
                  <a:cubicBezTo>
                    <a:pt x="19339" y="239686"/>
                    <a:pt x="14377" y="245715"/>
                    <a:pt x="14225" y="252764"/>
                  </a:cubicBezTo>
                  <a:cubicBezTo>
                    <a:pt x="14225" y="267527"/>
                    <a:pt x="14225" y="275147"/>
                    <a:pt x="14225" y="290197"/>
                  </a:cubicBezTo>
                  <a:lnTo>
                    <a:pt x="-63" y="290197"/>
                  </a:lnTo>
                  <a:cubicBezTo>
                    <a:pt x="-63" y="274862"/>
                    <a:pt x="-63" y="267051"/>
                    <a:pt x="-63" y="252097"/>
                  </a:cubicBezTo>
                  <a:cubicBezTo>
                    <a:pt x="166" y="238810"/>
                    <a:pt x="9319" y="227351"/>
                    <a:pt x="22226" y="224189"/>
                  </a:cubicBezTo>
                  <a:lnTo>
                    <a:pt x="51848" y="215711"/>
                  </a:lnTo>
                  <a:cubicBezTo>
                    <a:pt x="59668" y="213702"/>
                    <a:pt x="65964" y="207910"/>
                    <a:pt x="68612" y="200281"/>
                  </a:cubicBezTo>
                  <a:cubicBezTo>
                    <a:pt x="71184" y="193994"/>
                    <a:pt x="73756" y="187708"/>
                    <a:pt x="76613" y="181231"/>
                  </a:cubicBezTo>
                  <a:cubicBezTo>
                    <a:pt x="80614" y="174068"/>
                    <a:pt x="80614" y="165343"/>
                    <a:pt x="76613" y="158180"/>
                  </a:cubicBezTo>
                  <a:cubicBezTo>
                    <a:pt x="71756" y="149417"/>
                    <a:pt x="67088" y="140464"/>
                    <a:pt x="62326" y="131606"/>
                  </a:cubicBezTo>
                  <a:cubicBezTo>
                    <a:pt x="55468" y="120233"/>
                    <a:pt x="56982" y="105688"/>
                    <a:pt x="66041" y="95982"/>
                  </a:cubicBezTo>
                  <a:cubicBezTo>
                    <a:pt x="76423" y="84933"/>
                    <a:pt x="87472" y="73979"/>
                    <a:pt x="98902" y="63311"/>
                  </a:cubicBezTo>
                  <a:cubicBezTo>
                    <a:pt x="108256" y="54396"/>
                    <a:pt x="122438" y="52872"/>
                    <a:pt x="133478" y="59597"/>
                  </a:cubicBezTo>
                  <a:lnTo>
                    <a:pt x="157100" y="72646"/>
                  </a:lnTo>
                  <a:lnTo>
                    <a:pt x="162243" y="75503"/>
                  </a:lnTo>
                  <a:cubicBezTo>
                    <a:pt x="168587" y="79132"/>
                    <a:pt x="176292" y="79447"/>
                    <a:pt x="182912" y="76361"/>
                  </a:cubicBezTo>
                  <a:cubicBezTo>
                    <a:pt x="189866" y="73694"/>
                    <a:pt x="196819" y="70836"/>
                    <a:pt x="203677" y="67979"/>
                  </a:cubicBezTo>
                  <a:cubicBezTo>
                    <a:pt x="210744" y="65540"/>
                    <a:pt x="216174" y="59825"/>
                    <a:pt x="218250" y="52643"/>
                  </a:cubicBezTo>
                  <a:cubicBezTo>
                    <a:pt x="221298" y="42547"/>
                    <a:pt x="224346" y="32355"/>
                    <a:pt x="227775" y="22259"/>
                  </a:cubicBezTo>
                  <a:cubicBezTo>
                    <a:pt x="230728" y="8933"/>
                    <a:pt x="242701" y="-449"/>
                    <a:pt x="256350" y="-125"/>
                  </a:cubicBezTo>
                  <a:cubicBezTo>
                    <a:pt x="272924" y="-125"/>
                    <a:pt x="288259" y="-125"/>
                    <a:pt x="303213" y="637"/>
                  </a:cubicBezTo>
                  <a:cubicBezTo>
                    <a:pt x="315348" y="1285"/>
                    <a:pt x="325635" y="9790"/>
                    <a:pt x="328550" y="21592"/>
                  </a:cubicBezTo>
                  <a:cubicBezTo>
                    <a:pt x="330931" y="29212"/>
                    <a:pt x="333122" y="36927"/>
                    <a:pt x="335312" y="44642"/>
                  </a:cubicBezTo>
                  <a:lnTo>
                    <a:pt x="337884" y="53596"/>
                  </a:lnTo>
                  <a:cubicBezTo>
                    <a:pt x="339818" y="60673"/>
                    <a:pt x="345075" y="66359"/>
                    <a:pt x="351981" y="68836"/>
                  </a:cubicBezTo>
                  <a:cubicBezTo>
                    <a:pt x="359030" y="71979"/>
                    <a:pt x="366174" y="75027"/>
                    <a:pt x="373317" y="77885"/>
                  </a:cubicBezTo>
                  <a:cubicBezTo>
                    <a:pt x="379604" y="80666"/>
                    <a:pt x="386824" y="80456"/>
                    <a:pt x="392939" y="77313"/>
                  </a:cubicBezTo>
                  <a:cubicBezTo>
                    <a:pt x="399225" y="74075"/>
                    <a:pt x="405512" y="70646"/>
                    <a:pt x="411989" y="67312"/>
                  </a:cubicBezTo>
                  <a:lnTo>
                    <a:pt x="421037" y="62454"/>
                  </a:lnTo>
                  <a:cubicBezTo>
                    <a:pt x="432696" y="55072"/>
                    <a:pt x="447926" y="56815"/>
                    <a:pt x="457613" y="66645"/>
                  </a:cubicBezTo>
                  <a:cubicBezTo>
                    <a:pt x="467900" y="76170"/>
                    <a:pt x="478283" y="86743"/>
                    <a:pt x="489522" y="98935"/>
                  </a:cubicBezTo>
                  <a:cubicBezTo>
                    <a:pt x="498380" y="108336"/>
                    <a:pt x="499819" y="122509"/>
                    <a:pt x="493046" y="133511"/>
                  </a:cubicBezTo>
                  <a:cubicBezTo>
                    <a:pt x="489046" y="140940"/>
                    <a:pt x="484950" y="148370"/>
                    <a:pt x="480854" y="155799"/>
                  </a:cubicBezTo>
                  <a:lnTo>
                    <a:pt x="476187" y="164372"/>
                  </a:lnTo>
                  <a:cubicBezTo>
                    <a:pt x="472777" y="168839"/>
                    <a:pt x="472511" y="174963"/>
                    <a:pt x="475520" y="179707"/>
                  </a:cubicBezTo>
                  <a:lnTo>
                    <a:pt x="475997" y="180564"/>
                  </a:lnTo>
                  <a:lnTo>
                    <a:pt x="485522" y="202567"/>
                  </a:lnTo>
                  <a:cubicBezTo>
                    <a:pt x="487903" y="210339"/>
                    <a:pt x="494075" y="216369"/>
                    <a:pt x="501905" y="218569"/>
                  </a:cubicBezTo>
                  <a:cubicBezTo>
                    <a:pt x="512001" y="221550"/>
                    <a:pt x="522002" y="224731"/>
                    <a:pt x="531908" y="228094"/>
                  </a:cubicBezTo>
                  <a:cubicBezTo>
                    <a:pt x="543986" y="231428"/>
                    <a:pt x="552483" y="242239"/>
                    <a:pt x="552863" y="254764"/>
                  </a:cubicBezTo>
                  <a:cubicBezTo>
                    <a:pt x="552483" y="270480"/>
                    <a:pt x="552387" y="276290"/>
                    <a:pt x="551816" y="29191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</p:grpSp>
      <p:grpSp>
        <p:nvGrpSpPr>
          <p:cNvPr id="278" name="Group 277">
            <a:extLst>
              <a:ext uri="{FF2B5EF4-FFF2-40B4-BE49-F238E27FC236}">
                <a16:creationId xmlns:a16="http://schemas.microsoft.com/office/drawing/2014/main" id="{89656A6C-C065-7C8A-B172-A8884060B2E3}"/>
              </a:ext>
            </a:extLst>
          </p:cNvPr>
          <p:cNvGrpSpPr/>
          <p:nvPr/>
        </p:nvGrpSpPr>
        <p:grpSpPr>
          <a:xfrm>
            <a:off x="12551590" y="6428292"/>
            <a:ext cx="882746" cy="882900"/>
            <a:chOff x="959479" y="3043683"/>
            <a:chExt cx="546544" cy="546639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279" name="Freeform: Shape 278">
              <a:extLst>
                <a:ext uri="{FF2B5EF4-FFF2-40B4-BE49-F238E27FC236}">
                  <a16:creationId xmlns:a16="http://schemas.microsoft.com/office/drawing/2014/main" id="{314E3AF2-CDFE-11EA-6AA4-2F4F52865014}"/>
                </a:ext>
              </a:extLst>
            </p:cNvPr>
            <p:cNvSpPr/>
            <p:nvPr/>
          </p:nvSpPr>
          <p:spPr>
            <a:xfrm>
              <a:off x="1225512" y="3043683"/>
              <a:ext cx="14288" cy="66199"/>
            </a:xfrm>
            <a:custGeom>
              <a:avLst/>
              <a:gdLst>
                <a:gd name="connsiteX0" fmla="*/ 7082 w 14288"/>
                <a:gd name="connsiteY0" fmla="*/ 66065 h 66199"/>
                <a:gd name="connsiteX1" fmla="*/ -62 w 14288"/>
                <a:gd name="connsiteY1" fmla="*/ 59112 h 66199"/>
                <a:gd name="connsiteX2" fmla="*/ -62 w 14288"/>
                <a:gd name="connsiteY2" fmla="*/ 58922 h 66199"/>
                <a:gd name="connsiteX3" fmla="*/ -62 w 14288"/>
                <a:gd name="connsiteY3" fmla="*/ 7010 h 66199"/>
                <a:gd name="connsiteX4" fmla="*/ 7082 w 14288"/>
                <a:gd name="connsiteY4" fmla="*/ -133 h 66199"/>
                <a:gd name="connsiteX5" fmla="*/ 14225 w 14288"/>
                <a:gd name="connsiteY5" fmla="*/ 7010 h 66199"/>
                <a:gd name="connsiteX6" fmla="*/ 14225 w 14288"/>
                <a:gd name="connsiteY6" fmla="*/ 58922 h 66199"/>
                <a:gd name="connsiteX7" fmla="*/ 7082 w 14288"/>
                <a:gd name="connsiteY7" fmla="*/ 66065 h 661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288" h="66199">
                  <a:moveTo>
                    <a:pt x="7082" y="66065"/>
                  </a:moveTo>
                  <a:cubicBezTo>
                    <a:pt x="3189" y="66123"/>
                    <a:pt x="-9" y="63008"/>
                    <a:pt x="-62" y="59112"/>
                  </a:cubicBezTo>
                  <a:cubicBezTo>
                    <a:pt x="-63" y="59045"/>
                    <a:pt x="-63" y="58988"/>
                    <a:pt x="-62" y="58922"/>
                  </a:cubicBezTo>
                  <a:lnTo>
                    <a:pt x="-62" y="7010"/>
                  </a:lnTo>
                  <a:cubicBezTo>
                    <a:pt x="-62" y="3067"/>
                    <a:pt x="3136" y="-133"/>
                    <a:pt x="7082" y="-133"/>
                  </a:cubicBezTo>
                  <a:cubicBezTo>
                    <a:pt x="11027" y="-133"/>
                    <a:pt x="14225" y="3067"/>
                    <a:pt x="14225" y="7010"/>
                  </a:cubicBezTo>
                  <a:lnTo>
                    <a:pt x="14225" y="58922"/>
                  </a:lnTo>
                  <a:cubicBezTo>
                    <a:pt x="14225" y="62865"/>
                    <a:pt x="11027" y="66065"/>
                    <a:pt x="7082" y="6606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280" name="Freeform: Shape 279">
              <a:extLst>
                <a:ext uri="{FF2B5EF4-FFF2-40B4-BE49-F238E27FC236}">
                  <a16:creationId xmlns:a16="http://schemas.microsoft.com/office/drawing/2014/main" id="{BCACE86A-F0E4-3200-804D-4BB33E1B9DF6}"/>
                </a:ext>
              </a:extLst>
            </p:cNvPr>
            <p:cNvSpPr/>
            <p:nvPr/>
          </p:nvSpPr>
          <p:spPr>
            <a:xfrm>
              <a:off x="1432110" y="3286570"/>
              <a:ext cx="73913" cy="14287"/>
            </a:xfrm>
            <a:custGeom>
              <a:avLst/>
              <a:gdLst>
                <a:gd name="connsiteX0" fmla="*/ 66707 w 73913"/>
                <a:gd name="connsiteY0" fmla="*/ 14154 h 14287"/>
                <a:gd name="connsiteX1" fmla="*/ 7081 w 73913"/>
                <a:gd name="connsiteY1" fmla="*/ 14154 h 14287"/>
                <a:gd name="connsiteX2" fmla="*/ -63 w 73913"/>
                <a:gd name="connsiteY2" fmla="*/ 7010 h 14287"/>
                <a:gd name="connsiteX3" fmla="*/ 7081 w 73913"/>
                <a:gd name="connsiteY3" fmla="*/ -133 h 14287"/>
                <a:gd name="connsiteX4" fmla="*/ 66707 w 73913"/>
                <a:gd name="connsiteY4" fmla="*/ -133 h 14287"/>
                <a:gd name="connsiteX5" fmla="*/ 73851 w 73913"/>
                <a:gd name="connsiteY5" fmla="*/ 7010 h 14287"/>
                <a:gd name="connsiteX6" fmla="*/ 66707 w 73913"/>
                <a:gd name="connsiteY6" fmla="*/ 14154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913" h="14287">
                  <a:moveTo>
                    <a:pt x="66707" y="14154"/>
                  </a:moveTo>
                  <a:lnTo>
                    <a:pt x="7081" y="14154"/>
                  </a:lnTo>
                  <a:cubicBezTo>
                    <a:pt x="3138" y="14154"/>
                    <a:pt x="-63" y="10954"/>
                    <a:pt x="-63" y="7010"/>
                  </a:cubicBezTo>
                  <a:cubicBezTo>
                    <a:pt x="-63" y="3067"/>
                    <a:pt x="3138" y="-133"/>
                    <a:pt x="7081" y="-133"/>
                  </a:cubicBezTo>
                  <a:lnTo>
                    <a:pt x="66707" y="-133"/>
                  </a:lnTo>
                  <a:cubicBezTo>
                    <a:pt x="70651" y="-133"/>
                    <a:pt x="73851" y="3067"/>
                    <a:pt x="73851" y="7010"/>
                  </a:cubicBezTo>
                  <a:cubicBezTo>
                    <a:pt x="73851" y="10954"/>
                    <a:pt x="70651" y="14154"/>
                    <a:pt x="66707" y="1415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281" name="Freeform: Shape 280">
              <a:extLst>
                <a:ext uri="{FF2B5EF4-FFF2-40B4-BE49-F238E27FC236}">
                  <a16:creationId xmlns:a16="http://schemas.microsoft.com/office/drawing/2014/main" id="{FC5FA23D-74FF-C1BE-AD63-69505957208B}"/>
                </a:ext>
              </a:extLst>
            </p:cNvPr>
            <p:cNvSpPr/>
            <p:nvPr/>
          </p:nvSpPr>
          <p:spPr>
            <a:xfrm>
              <a:off x="959479" y="3285808"/>
              <a:ext cx="74009" cy="14287"/>
            </a:xfrm>
            <a:custGeom>
              <a:avLst/>
              <a:gdLst>
                <a:gd name="connsiteX0" fmla="*/ 66517 w 74009"/>
                <a:gd name="connsiteY0" fmla="*/ 14154 h 14287"/>
                <a:gd name="connsiteX1" fmla="*/ 7081 w 74009"/>
                <a:gd name="connsiteY1" fmla="*/ 14154 h 14287"/>
                <a:gd name="connsiteX2" fmla="*/ -63 w 74009"/>
                <a:gd name="connsiteY2" fmla="*/ 7010 h 14287"/>
                <a:gd name="connsiteX3" fmla="*/ 7081 w 74009"/>
                <a:gd name="connsiteY3" fmla="*/ -133 h 14287"/>
                <a:gd name="connsiteX4" fmla="*/ 66803 w 74009"/>
                <a:gd name="connsiteY4" fmla="*/ -133 h 14287"/>
                <a:gd name="connsiteX5" fmla="*/ 73946 w 74009"/>
                <a:gd name="connsiteY5" fmla="*/ 7010 h 14287"/>
                <a:gd name="connsiteX6" fmla="*/ 66803 w 74009"/>
                <a:gd name="connsiteY6" fmla="*/ 14154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009" h="14287">
                  <a:moveTo>
                    <a:pt x="66517" y="14154"/>
                  </a:moveTo>
                  <a:lnTo>
                    <a:pt x="7081" y="14154"/>
                  </a:lnTo>
                  <a:cubicBezTo>
                    <a:pt x="3136" y="14154"/>
                    <a:pt x="-63" y="10954"/>
                    <a:pt x="-63" y="7010"/>
                  </a:cubicBezTo>
                  <a:cubicBezTo>
                    <a:pt x="-63" y="3067"/>
                    <a:pt x="3136" y="-133"/>
                    <a:pt x="7081" y="-133"/>
                  </a:cubicBezTo>
                  <a:lnTo>
                    <a:pt x="66803" y="-133"/>
                  </a:lnTo>
                  <a:cubicBezTo>
                    <a:pt x="70748" y="-133"/>
                    <a:pt x="73946" y="3067"/>
                    <a:pt x="73946" y="7010"/>
                  </a:cubicBezTo>
                  <a:cubicBezTo>
                    <a:pt x="73946" y="10954"/>
                    <a:pt x="70748" y="14154"/>
                    <a:pt x="66803" y="1415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282" name="Freeform: Shape 281">
              <a:extLst>
                <a:ext uri="{FF2B5EF4-FFF2-40B4-BE49-F238E27FC236}">
                  <a16:creationId xmlns:a16="http://schemas.microsoft.com/office/drawing/2014/main" id="{6C38CA69-3AFA-CE12-4C51-C7F7C1380257}"/>
                </a:ext>
              </a:extLst>
            </p:cNvPr>
            <p:cNvSpPr/>
            <p:nvPr/>
          </p:nvSpPr>
          <p:spPr>
            <a:xfrm>
              <a:off x="1378361" y="3102843"/>
              <a:ext cx="58070" cy="55044"/>
            </a:xfrm>
            <a:custGeom>
              <a:avLst/>
              <a:gdLst>
                <a:gd name="connsiteX0" fmla="*/ 7299 w 58070"/>
                <a:gd name="connsiteY0" fmla="*/ 54912 h 55044"/>
                <a:gd name="connsiteX1" fmla="*/ 2060 w 58070"/>
                <a:gd name="connsiteY1" fmla="*/ 52530 h 55044"/>
                <a:gd name="connsiteX2" fmla="*/ 1888 w 58070"/>
                <a:gd name="connsiteY2" fmla="*/ 42700 h 55044"/>
                <a:gd name="connsiteX3" fmla="*/ 2060 w 58070"/>
                <a:gd name="connsiteY3" fmla="*/ 42529 h 55044"/>
                <a:gd name="connsiteX4" fmla="*/ 45780 w 58070"/>
                <a:gd name="connsiteY4" fmla="*/ 1953 h 55044"/>
                <a:gd name="connsiteX5" fmla="*/ 55876 w 58070"/>
                <a:gd name="connsiteY5" fmla="*/ 1953 h 55044"/>
                <a:gd name="connsiteX6" fmla="*/ 56009 w 58070"/>
                <a:gd name="connsiteY6" fmla="*/ 11916 h 55044"/>
                <a:gd name="connsiteX7" fmla="*/ 55876 w 58070"/>
                <a:gd name="connsiteY7" fmla="*/ 12049 h 55044"/>
                <a:gd name="connsiteX8" fmla="*/ 12156 w 58070"/>
                <a:gd name="connsiteY8" fmla="*/ 52626 h 55044"/>
                <a:gd name="connsiteX9" fmla="*/ 7299 w 58070"/>
                <a:gd name="connsiteY9" fmla="*/ 54912 h 55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8070" h="55044">
                  <a:moveTo>
                    <a:pt x="7299" y="54912"/>
                  </a:moveTo>
                  <a:cubicBezTo>
                    <a:pt x="5298" y="54874"/>
                    <a:pt x="3403" y="54016"/>
                    <a:pt x="2060" y="52530"/>
                  </a:cubicBezTo>
                  <a:cubicBezTo>
                    <a:pt x="-702" y="49863"/>
                    <a:pt x="-779" y="45463"/>
                    <a:pt x="1888" y="42700"/>
                  </a:cubicBezTo>
                  <a:cubicBezTo>
                    <a:pt x="1946" y="42643"/>
                    <a:pt x="2003" y="42586"/>
                    <a:pt x="2060" y="42529"/>
                  </a:cubicBezTo>
                  <a:lnTo>
                    <a:pt x="45780" y="1953"/>
                  </a:lnTo>
                  <a:cubicBezTo>
                    <a:pt x="48570" y="-829"/>
                    <a:pt x="53085" y="-829"/>
                    <a:pt x="55876" y="1953"/>
                  </a:cubicBezTo>
                  <a:cubicBezTo>
                    <a:pt x="58667" y="4667"/>
                    <a:pt x="58724" y="9134"/>
                    <a:pt x="56009" y="11916"/>
                  </a:cubicBezTo>
                  <a:cubicBezTo>
                    <a:pt x="55962" y="11963"/>
                    <a:pt x="55924" y="12011"/>
                    <a:pt x="55876" y="12049"/>
                  </a:cubicBezTo>
                  <a:lnTo>
                    <a:pt x="12156" y="52626"/>
                  </a:lnTo>
                  <a:cubicBezTo>
                    <a:pt x="10880" y="53969"/>
                    <a:pt x="9146" y="54778"/>
                    <a:pt x="7299" y="54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283" name="Freeform: Shape 282">
              <a:extLst>
                <a:ext uri="{FF2B5EF4-FFF2-40B4-BE49-F238E27FC236}">
                  <a16:creationId xmlns:a16="http://schemas.microsoft.com/office/drawing/2014/main" id="{E9069426-5211-A60A-5857-69132946C15A}"/>
                </a:ext>
              </a:extLst>
            </p:cNvPr>
            <p:cNvSpPr/>
            <p:nvPr/>
          </p:nvSpPr>
          <p:spPr>
            <a:xfrm>
              <a:off x="1030916" y="3424370"/>
              <a:ext cx="57303" cy="54128"/>
            </a:xfrm>
            <a:custGeom>
              <a:avLst/>
              <a:gdLst>
                <a:gd name="connsiteX0" fmla="*/ 7082 w 57303"/>
                <a:gd name="connsiteY0" fmla="*/ 53995 h 54128"/>
                <a:gd name="connsiteX1" fmla="*/ -63 w 57303"/>
                <a:gd name="connsiteY1" fmla="*/ 46852 h 54128"/>
                <a:gd name="connsiteX2" fmla="*/ 2224 w 57303"/>
                <a:gd name="connsiteY2" fmla="*/ 41613 h 54128"/>
                <a:gd name="connsiteX3" fmla="*/ 46039 w 57303"/>
                <a:gd name="connsiteY3" fmla="*/ 1131 h 54128"/>
                <a:gd name="connsiteX4" fmla="*/ 55977 w 57303"/>
                <a:gd name="connsiteY4" fmla="*/ 2951 h 54128"/>
                <a:gd name="connsiteX5" fmla="*/ 55564 w 57303"/>
                <a:gd name="connsiteY5" fmla="*/ 11609 h 54128"/>
                <a:gd name="connsiteX6" fmla="*/ 11844 w 57303"/>
                <a:gd name="connsiteY6" fmla="*/ 52090 h 54128"/>
                <a:gd name="connsiteX7" fmla="*/ 7082 w 57303"/>
                <a:gd name="connsiteY7" fmla="*/ 53995 h 54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303" h="54128">
                  <a:moveTo>
                    <a:pt x="7082" y="53995"/>
                  </a:moveTo>
                  <a:cubicBezTo>
                    <a:pt x="3137" y="53995"/>
                    <a:pt x="-62" y="50795"/>
                    <a:pt x="-63" y="46852"/>
                  </a:cubicBezTo>
                  <a:cubicBezTo>
                    <a:pt x="-63" y="44861"/>
                    <a:pt x="766" y="42965"/>
                    <a:pt x="2224" y="41613"/>
                  </a:cubicBezTo>
                  <a:lnTo>
                    <a:pt x="46039" y="1131"/>
                  </a:lnTo>
                  <a:cubicBezTo>
                    <a:pt x="49286" y="-1107"/>
                    <a:pt x="53735" y="-297"/>
                    <a:pt x="55977" y="2951"/>
                  </a:cubicBezTo>
                  <a:cubicBezTo>
                    <a:pt x="57804" y="5599"/>
                    <a:pt x="57636" y="9142"/>
                    <a:pt x="55564" y="11609"/>
                  </a:cubicBezTo>
                  <a:lnTo>
                    <a:pt x="11844" y="52090"/>
                  </a:lnTo>
                  <a:cubicBezTo>
                    <a:pt x="10553" y="53300"/>
                    <a:pt x="8853" y="53976"/>
                    <a:pt x="7082" y="5399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284" name="Freeform: Shape 283">
              <a:extLst>
                <a:ext uri="{FF2B5EF4-FFF2-40B4-BE49-F238E27FC236}">
                  <a16:creationId xmlns:a16="http://schemas.microsoft.com/office/drawing/2014/main" id="{225F35C3-867C-4575-D152-FE476F72CA3B}"/>
                </a:ext>
              </a:extLst>
            </p:cNvPr>
            <p:cNvSpPr/>
            <p:nvPr/>
          </p:nvSpPr>
          <p:spPr>
            <a:xfrm>
              <a:off x="1069859" y="3135349"/>
              <a:ext cx="325389" cy="365312"/>
            </a:xfrm>
            <a:custGeom>
              <a:avLst/>
              <a:gdLst>
                <a:gd name="connsiteX0" fmla="*/ 230553 w 325389"/>
                <a:gd name="connsiteY0" fmla="*/ 365115 h 365312"/>
                <a:gd name="connsiteX1" fmla="*/ 94821 w 325389"/>
                <a:gd name="connsiteY1" fmla="*/ 365115 h 365312"/>
                <a:gd name="connsiteX2" fmla="*/ 87678 w 325389"/>
                <a:gd name="connsiteY2" fmla="*/ 357971 h 365312"/>
                <a:gd name="connsiteX3" fmla="*/ 87678 w 325389"/>
                <a:gd name="connsiteY3" fmla="*/ 349779 h 365312"/>
                <a:gd name="connsiteX4" fmla="*/ 70342 w 325389"/>
                <a:gd name="connsiteY4" fmla="*/ 297392 h 365312"/>
                <a:gd name="connsiteX5" fmla="*/ 70342 w 325389"/>
                <a:gd name="connsiteY5" fmla="*/ 297392 h 365312"/>
                <a:gd name="connsiteX6" fmla="*/ 29003 w 325389"/>
                <a:gd name="connsiteY6" fmla="*/ 255768 h 365312"/>
                <a:gd name="connsiteX7" fmla="*/ 28241 w 325389"/>
                <a:gd name="connsiteY7" fmla="*/ 254244 h 365312"/>
                <a:gd name="connsiteX8" fmla="*/ 70966 w 325389"/>
                <a:gd name="connsiteY8" fmla="*/ 28168 h 365312"/>
                <a:gd name="connsiteX9" fmla="*/ 297037 w 325389"/>
                <a:gd name="connsiteY9" fmla="*/ 70897 h 365312"/>
                <a:gd name="connsiteX10" fmla="*/ 325326 w 325389"/>
                <a:gd name="connsiteY10" fmla="*/ 162994 h 365312"/>
                <a:gd name="connsiteX11" fmla="*/ 324564 w 325389"/>
                <a:gd name="connsiteY11" fmla="*/ 177948 h 365312"/>
                <a:gd name="connsiteX12" fmla="*/ 324564 w 325389"/>
                <a:gd name="connsiteY12" fmla="*/ 180806 h 365312"/>
                <a:gd name="connsiteX13" fmla="*/ 322374 w 325389"/>
                <a:gd name="connsiteY13" fmla="*/ 195189 h 365312"/>
                <a:gd name="connsiteX14" fmla="*/ 322374 w 325389"/>
                <a:gd name="connsiteY14" fmla="*/ 196237 h 365312"/>
                <a:gd name="connsiteX15" fmla="*/ 318564 w 325389"/>
                <a:gd name="connsiteY15" fmla="*/ 210905 h 365312"/>
                <a:gd name="connsiteX16" fmla="*/ 313134 w 325389"/>
                <a:gd name="connsiteY16" fmla="*/ 225954 h 365312"/>
                <a:gd name="connsiteX17" fmla="*/ 313134 w 325389"/>
                <a:gd name="connsiteY17" fmla="*/ 226621 h 365312"/>
                <a:gd name="connsiteX18" fmla="*/ 255984 w 325389"/>
                <a:gd name="connsiteY18" fmla="*/ 297202 h 365312"/>
                <a:gd name="connsiteX19" fmla="*/ 255984 w 325389"/>
                <a:gd name="connsiteY19" fmla="*/ 297202 h 365312"/>
                <a:gd name="connsiteX20" fmla="*/ 238649 w 325389"/>
                <a:gd name="connsiteY20" fmla="*/ 349208 h 365312"/>
                <a:gd name="connsiteX21" fmla="*/ 238649 w 325389"/>
                <a:gd name="connsiteY21" fmla="*/ 357780 h 365312"/>
                <a:gd name="connsiteX22" fmla="*/ 231762 w 325389"/>
                <a:gd name="connsiteY22" fmla="*/ 365172 h 365312"/>
                <a:gd name="connsiteX23" fmla="*/ 230553 w 325389"/>
                <a:gd name="connsiteY23" fmla="*/ 365115 h 365312"/>
                <a:gd name="connsiteX24" fmla="*/ 101965 w 325389"/>
                <a:gd name="connsiteY24" fmla="*/ 350827 h 365312"/>
                <a:gd name="connsiteX25" fmla="*/ 223409 w 325389"/>
                <a:gd name="connsiteY25" fmla="*/ 350827 h 365312"/>
                <a:gd name="connsiteX26" fmla="*/ 223409 w 325389"/>
                <a:gd name="connsiteY26" fmla="*/ 349779 h 365312"/>
                <a:gd name="connsiteX27" fmla="*/ 245888 w 325389"/>
                <a:gd name="connsiteY27" fmla="*/ 286438 h 365312"/>
                <a:gd name="connsiteX28" fmla="*/ 246650 w 325389"/>
                <a:gd name="connsiteY28" fmla="*/ 285771 h 365312"/>
                <a:gd name="connsiteX29" fmla="*/ 299323 w 325389"/>
                <a:gd name="connsiteY29" fmla="*/ 221097 h 365312"/>
                <a:gd name="connsiteX30" fmla="*/ 299323 w 325389"/>
                <a:gd name="connsiteY30" fmla="*/ 221097 h 365312"/>
                <a:gd name="connsiteX31" fmla="*/ 305895 w 325389"/>
                <a:gd name="connsiteY31" fmla="*/ 223859 h 365312"/>
                <a:gd name="connsiteX32" fmla="*/ 299609 w 325389"/>
                <a:gd name="connsiteY32" fmla="*/ 220430 h 365312"/>
                <a:gd name="connsiteX33" fmla="*/ 304371 w 325389"/>
                <a:gd name="connsiteY33" fmla="*/ 207286 h 365312"/>
                <a:gd name="connsiteX34" fmla="*/ 307800 w 325389"/>
                <a:gd name="connsiteY34" fmla="*/ 193951 h 365312"/>
                <a:gd name="connsiteX35" fmla="*/ 315230 w 325389"/>
                <a:gd name="connsiteY35" fmla="*/ 193951 h 365312"/>
                <a:gd name="connsiteX36" fmla="*/ 308181 w 325389"/>
                <a:gd name="connsiteY36" fmla="*/ 192522 h 365312"/>
                <a:gd name="connsiteX37" fmla="*/ 310182 w 325389"/>
                <a:gd name="connsiteY37" fmla="*/ 179472 h 365312"/>
                <a:gd name="connsiteX38" fmla="*/ 310182 w 325389"/>
                <a:gd name="connsiteY38" fmla="*/ 177472 h 365312"/>
                <a:gd name="connsiteX39" fmla="*/ 310943 w 325389"/>
                <a:gd name="connsiteY39" fmla="*/ 163185 h 365312"/>
                <a:gd name="connsiteX40" fmla="*/ 162829 w 325389"/>
                <a:gd name="connsiteY40" fmla="*/ 14309 h 365312"/>
                <a:gd name="connsiteX41" fmla="*/ 13955 w 325389"/>
                <a:gd name="connsiteY41" fmla="*/ 162423 h 365312"/>
                <a:gd name="connsiteX42" fmla="*/ 40529 w 325389"/>
                <a:gd name="connsiteY42" fmla="*/ 247576 h 365312"/>
                <a:gd name="connsiteX43" fmla="*/ 41291 w 325389"/>
                <a:gd name="connsiteY43" fmla="*/ 249005 h 365312"/>
                <a:gd name="connsiteX44" fmla="*/ 78533 w 325389"/>
                <a:gd name="connsiteY44" fmla="*/ 285962 h 365312"/>
                <a:gd name="connsiteX45" fmla="*/ 79295 w 325389"/>
                <a:gd name="connsiteY45" fmla="*/ 286629 h 365312"/>
                <a:gd name="connsiteX46" fmla="*/ 101774 w 325389"/>
                <a:gd name="connsiteY46" fmla="*/ 350256 h 365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325389" h="365312">
                  <a:moveTo>
                    <a:pt x="230553" y="365115"/>
                  </a:moveTo>
                  <a:lnTo>
                    <a:pt x="94821" y="365115"/>
                  </a:lnTo>
                  <a:cubicBezTo>
                    <a:pt x="90876" y="365115"/>
                    <a:pt x="87678" y="361915"/>
                    <a:pt x="87678" y="357971"/>
                  </a:cubicBezTo>
                  <a:lnTo>
                    <a:pt x="87678" y="349779"/>
                  </a:lnTo>
                  <a:cubicBezTo>
                    <a:pt x="87678" y="349018"/>
                    <a:pt x="89201" y="311679"/>
                    <a:pt x="70342" y="297392"/>
                  </a:cubicBezTo>
                  <a:lnTo>
                    <a:pt x="70342" y="297392"/>
                  </a:lnTo>
                  <a:cubicBezTo>
                    <a:pt x="54188" y="286095"/>
                    <a:pt x="40187" y="271998"/>
                    <a:pt x="29003" y="255768"/>
                  </a:cubicBezTo>
                  <a:lnTo>
                    <a:pt x="28241" y="254244"/>
                  </a:lnTo>
                  <a:cubicBezTo>
                    <a:pt x="-22389" y="180015"/>
                    <a:pt x="-3261" y="78803"/>
                    <a:pt x="70966" y="28168"/>
                  </a:cubicBezTo>
                  <a:cubicBezTo>
                    <a:pt x="145191" y="-22457"/>
                    <a:pt x="246412" y="-3331"/>
                    <a:pt x="297037" y="70897"/>
                  </a:cubicBezTo>
                  <a:cubicBezTo>
                    <a:pt x="315554" y="98034"/>
                    <a:pt x="325412" y="130143"/>
                    <a:pt x="325326" y="162994"/>
                  </a:cubicBezTo>
                  <a:cubicBezTo>
                    <a:pt x="325326" y="167566"/>
                    <a:pt x="325326" y="172519"/>
                    <a:pt x="324564" y="177948"/>
                  </a:cubicBezTo>
                  <a:lnTo>
                    <a:pt x="324564" y="180806"/>
                  </a:lnTo>
                  <a:cubicBezTo>
                    <a:pt x="323993" y="185759"/>
                    <a:pt x="323326" y="190331"/>
                    <a:pt x="322374" y="195189"/>
                  </a:cubicBezTo>
                  <a:lnTo>
                    <a:pt x="322374" y="196237"/>
                  </a:lnTo>
                  <a:cubicBezTo>
                    <a:pt x="321135" y="201761"/>
                    <a:pt x="319992" y="206428"/>
                    <a:pt x="318564" y="210905"/>
                  </a:cubicBezTo>
                  <a:cubicBezTo>
                    <a:pt x="317030" y="216020"/>
                    <a:pt x="315211" y="221040"/>
                    <a:pt x="313134" y="225954"/>
                  </a:cubicBezTo>
                  <a:lnTo>
                    <a:pt x="313134" y="226621"/>
                  </a:lnTo>
                  <a:cubicBezTo>
                    <a:pt x="301095" y="255053"/>
                    <a:pt x="281283" y="279514"/>
                    <a:pt x="255984" y="297202"/>
                  </a:cubicBezTo>
                  <a:lnTo>
                    <a:pt x="255984" y="297202"/>
                  </a:lnTo>
                  <a:cubicBezTo>
                    <a:pt x="236934" y="311489"/>
                    <a:pt x="238649" y="348827"/>
                    <a:pt x="238649" y="349208"/>
                  </a:cubicBezTo>
                  <a:lnTo>
                    <a:pt x="238649" y="357780"/>
                  </a:lnTo>
                  <a:cubicBezTo>
                    <a:pt x="238792" y="361724"/>
                    <a:pt x="235706" y="365029"/>
                    <a:pt x="231762" y="365172"/>
                  </a:cubicBezTo>
                  <a:cubicBezTo>
                    <a:pt x="231362" y="365191"/>
                    <a:pt x="230953" y="365172"/>
                    <a:pt x="230553" y="365115"/>
                  </a:cubicBezTo>
                  <a:close/>
                  <a:moveTo>
                    <a:pt x="101965" y="350827"/>
                  </a:moveTo>
                  <a:lnTo>
                    <a:pt x="223409" y="350827"/>
                  </a:lnTo>
                  <a:lnTo>
                    <a:pt x="223409" y="349779"/>
                  </a:lnTo>
                  <a:cubicBezTo>
                    <a:pt x="223409" y="348255"/>
                    <a:pt x="221599" y="305488"/>
                    <a:pt x="245888" y="286438"/>
                  </a:cubicBezTo>
                  <a:cubicBezTo>
                    <a:pt x="246097" y="286171"/>
                    <a:pt x="246354" y="285943"/>
                    <a:pt x="246650" y="285771"/>
                  </a:cubicBezTo>
                  <a:cubicBezTo>
                    <a:pt x="269948" y="269598"/>
                    <a:pt x="288207" y="247186"/>
                    <a:pt x="299323" y="221097"/>
                  </a:cubicBezTo>
                  <a:lnTo>
                    <a:pt x="299323" y="221097"/>
                  </a:lnTo>
                  <a:lnTo>
                    <a:pt x="305895" y="223859"/>
                  </a:lnTo>
                  <a:lnTo>
                    <a:pt x="299609" y="220430"/>
                  </a:lnTo>
                  <a:cubicBezTo>
                    <a:pt x="301514" y="215858"/>
                    <a:pt x="303038" y="211572"/>
                    <a:pt x="304371" y="207286"/>
                  </a:cubicBezTo>
                  <a:cubicBezTo>
                    <a:pt x="305705" y="202999"/>
                    <a:pt x="306943" y="198237"/>
                    <a:pt x="307800" y="193951"/>
                  </a:cubicBezTo>
                  <a:lnTo>
                    <a:pt x="315230" y="193951"/>
                  </a:lnTo>
                  <a:lnTo>
                    <a:pt x="308181" y="192522"/>
                  </a:lnTo>
                  <a:cubicBezTo>
                    <a:pt x="309039" y="188236"/>
                    <a:pt x="309705" y="183854"/>
                    <a:pt x="310182" y="179472"/>
                  </a:cubicBezTo>
                  <a:lnTo>
                    <a:pt x="310182" y="177472"/>
                  </a:lnTo>
                  <a:cubicBezTo>
                    <a:pt x="310677" y="172729"/>
                    <a:pt x="310934" y="167957"/>
                    <a:pt x="310943" y="163185"/>
                  </a:cubicBezTo>
                  <a:cubicBezTo>
                    <a:pt x="311153" y="81175"/>
                    <a:pt x="244840" y="14519"/>
                    <a:pt x="162829" y="14309"/>
                  </a:cubicBezTo>
                  <a:cubicBezTo>
                    <a:pt x="80818" y="14099"/>
                    <a:pt x="14164" y="80412"/>
                    <a:pt x="13955" y="162423"/>
                  </a:cubicBezTo>
                  <a:cubicBezTo>
                    <a:pt x="13877" y="192865"/>
                    <a:pt x="23154" y="222583"/>
                    <a:pt x="40529" y="247576"/>
                  </a:cubicBezTo>
                  <a:cubicBezTo>
                    <a:pt x="40819" y="248033"/>
                    <a:pt x="41075" y="248510"/>
                    <a:pt x="41291" y="249005"/>
                  </a:cubicBezTo>
                  <a:cubicBezTo>
                    <a:pt x="51425" y="263426"/>
                    <a:pt x="64035" y="275942"/>
                    <a:pt x="78533" y="285962"/>
                  </a:cubicBezTo>
                  <a:cubicBezTo>
                    <a:pt x="78830" y="286133"/>
                    <a:pt x="79088" y="286362"/>
                    <a:pt x="79295" y="286629"/>
                  </a:cubicBezTo>
                  <a:cubicBezTo>
                    <a:pt x="103584" y="305679"/>
                    <a:pt x="101870" y="348446"/>
                    <a:pt x="101774" y="35025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285" name="Freeform: Shape 284">
              <a:extLst>
                <a:ext uri="{FF2B5EF4-FFF2-40B4-BE49-F238E27FC236}">
                  <a16:creationId xmlns:a16="http://schemas.microsoft.com/office/drawing/2014/main" id="{4ECD4BD9-3C4C-E6F8-C01A-DE6198ABBB21}"/>
                </a:ext>
              </a:extLst>
            </p:cNvPr>
            <p:cNvSpPr/>
            <p:nvPr/>
          </p:nvSpPr>
          <p:spPr>
            <a:xfrm>
              <a:off x="1069874" y="3134839"/>
              <a:ext cx="230570" cy="170781"/>
            </a:xfrm>
            <a:custGeom>
              <a:avLst/>
              <a:gdLst>
                <a:gd name="connsiteX0" fmla="*/ 7081 w 230570"/>
                <a:gd name="connsiteY0" fmla="*/ 170648 h 170781"/>
                <a:gd name="connsiteX1" fmla="*/ -63 w 230570"/>
                <a:gd name="connsiteY1" fmla="*/ 163504 h 170781"/>
                <a:gd name="connsiteX2" fmla="*/ 160529 w 230570"/>
                <a:gd name="connsiteY2" fmla="*/ -40 h 170781"/>
                <a:gd name="connsiteX3" fmla="*/ 162719 w 230570"/>
                <a:gd name="connsiteY3" fmla="*/ -40 h 170781"/>
                <a:gd name="connsiteX4" fmla="*/ 163386 w 230570"/>
                <a:gd name="connsiteY4" fmla="*/ -40 h 170781"/>
                <a:gd name="connsiteX5" fmla="*/ 165386 w 230570"/>
                <a:gd name="connsiteY5" fmla="*/ -40 h 170781"/>
                <a:gd name="connsiteX6" fmla="*/ 226156 w 230570"/>
                <a:gd name="connsiteY6" fmla="*/ 13104 h 170781"/>
                <a:gd name="connsiteX7" fmla="*/ 229937 w 230570"/>
                <a:gd name="connsiteY7" fmla="*/ 22467 h 170781"/>
                <a:gd name="connsiteX8" fmla="*/ 229871 w 230570"/>
                <a:gd name="connsiteY8" fmla="*/ 22629 h 170781"/>
                <a:gd name="connsiteX9" fmla="*/ 220346 w 230570"/>
                <a:gd name="connsiteY9" fmla="*/ 26344 h 170781"/>
                <a:gd name="connsiteX10" fmla="*/ 164148 w 230570"/>
                <a:gd name="connsiteY10" fmla="*/ 14247 h 170781"/>
                <a:gd name="connsiteX11" fmla="*/ 160529 w 230570"/>
                <a:gd name="connsiteY11" fmla="*/ 14247 h 170781"/>
                <a:gd name="connsiteX12" fmla="*/ 13844 w 230570"/>
                <a:gd name="connsiteY12" fmla="*/ 163504 h 170781"/>
                <a:gd name="connsiteX13" fmla="*/ 7081 w 230570"/>
                <a:gd name="connsiteY13" fmla="*/ 170648 h 170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30570" h="170781">
                  <a:moveTo>
                    <a:pt x="7081" y="170648"/>
                  </a:moveTo>
                  <a:cubicBezTo>
                    <a:pt x="3157" y="170600"/>
                    <a:pt x="-11" y="167428"/>
                    <a:pt x="-63" y="163504"/>
                  </a:cubicBezTo>
                  <a:cubicBezTo>
                    <a:pt x="428" y="74531"/>
                    <a:pt x="71578" y="2074"/>
                    <a:pt x="160529" y="-40"/>
                  </a:cubicBezTo>
                  <a:cubicBezTo>
                    <a:pt x="161254" y="-164"/>
                    <a:pt x="161994" y="-164"/>
                    <a:pt x="162719" y="-40"/>
                  </a:cubicBezTo>
                  <a:lnTo>
                    <a:pt x="163386" y="-40"/>
                  </a:lnTo>
                  <a:lnTo>
                    <a:pt x="165386" y="-40"/>
                  </a:lnTo>
                  <a:cubicBezTo>
                    <a:pt x="186308" y="321"/>
                    <a:pt x="206953" y="4789"/>
                    <a:pt x="226156" y="13104"/>
                  </a:cubicBezTo>
                  <a:cubicBezTo>
                    <a:pt x="229785" y="14647"/>
                    <a:pt x="231480" y="18838"/>
                    <a:pt x="229937" y="22467"/>
                  </a:cubicBezTo>
                  <a:cubicBezTo>
                    <a:pt x="229918" y="22524"/>
                    <a:pt x="229890" y="22581"/>
                    <a:pt x="229871" y="22629"/>
                  </a:cubicBezTo>
                  <a:cubicBezTo>
                    <a:pt x="228223" y="26239"/>
                    <a:pt x="224003" y="27887"/>
                    <a:pt x="220346" y="26344"/>
                  </a:cubicBezTo>
                  <a:cubicBezTo>
                    <a:pt x="202572" y="18705"/>
                    <a:pt x="183488" y="14599"/>
                    <a:pt x="164148" y="14247"/>
                  </a:cubicBezTo>
                  <a:lnTo>
                    <a:pt x="160529" y="14247"/>
                  </a:lnTo>
                  <a:cubicBezTo>
                    <a:pt x="79298" y="16105"/>
                    <a:pt x="14287" y="82256"/>
                    <a:pt x="13844" y="163504"/>
                  </a:cubicBezTo>
                  <a:cubicBezTo>
                    <a:pt x="13849" y="167304"/>
                    <a:pt x="10877" y="170448"/>
                    <a:pt x="7081" y="1706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286" name="Freeform: Shape 285">
              <a:extLst>
                <a:ext uri="{FF2B5EF4-FFF2-40B4-BE49-F238E27FC236}">
                  <a16:creationId xmlns:a16="http://schemas.microsoft.com/office/drawing/2014/main" id="{D253FC7F-4ECD-13E9-6B79-6DEF3C0F21E1}"/>
                </a:ext>
              </a:extLst>
            </p:cNvPr>
            <p:cNvSpPr/>
            <p:nvPr/>
          </p:nvSpPr>
          <p:spPr>
            <a:xfrm>
              <a:off x="1160552" y="3516218"/>
              <a:ext cx="145351" cy="14287"/>
            </a:xfrm>
            <a:custGeom>
              <a:avLst/>
              <a:gdLst>
                <a:gd name="connsiteX0" fmla="*/ 0 w 145351"/>
                <a:gd name="connsiteY0" fmla="*/ 0 h 14287"/>
                <a:gd name="connsiteX1" fmla="*/ 145352 w 145351"/>
                <a:gd name="connsiteY1" fmla="*/ 0 h 14287"/>
                <a:gd name="connsiteX2" fmla="*/ 145352 w 145351"/>
                <a:gd name="connsiteY2" fmla="*/ 14287 h 14287"/>
                <a:gd name="connsiteX3" fmla="*/ 0 w 145351"/>
                <a:gd name="connsiteY3" fmla="*/ 14287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5351" h="14287">
                  <a:moveTo>
                    <a:pt x="0" y="0"/>
                  </a:moveTo>
                  <a:lnTo>
                    <a:pt x="145352" y="0"/>
                  </a:lnTo>
                  <a:lnTo>
                    <a:pt x="145352" y="14287"/>
                  </a:lnTo>
                  <a:lnTo>
                    <a:pt x="0" y="1428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287" name="Freeform: Shape 286">
              <a:extLst>
                <a:ext uri="{FF2B5EF4-FFF2-40B4-BE49-F238E27FC236}">
                  <a16:creationId xmlns:a16="http://schemas.microsoft.com/office/drawing/2014/main" id="{DE992C7C-F24B-BE15-2476-08D3FBD715E0}"/>
                </a:ext>
              </a:extLst>
            </p:cNvPr>
            <p:cNvSpPr/>
            <p:nvPr/>
          </p:nvSpPr>
          <p:spPr>
            <a:xfrm>
              <a:off x="1160552" y="3546127"/>
              <a:ext cx="145351" cy="14287"/>
            </a:xfrm>
            <a:custGeom>
              <a:avLst/>
              <a:gdLst>
                <a:gd name="connsiteX0" fmla="*/ 0 w 145351"/>
                <a:gd name="connsiteY0" fmla="*/ 0 h 14287"/>
                <a:gd name="connsiteX1" fmla="*/ 145352 w 145351"/>
                <a:gd name="connsiteY1" fmla="*/ 0 h 14287"/>
                <a:gd name="connsiteX2" fmla="*/ 145352 w 145351"/>
                <a:gd name="connsiteY2" fmla="*/ 14287 h 14287"/>
                <a:gd name="connsiteX3" fmla="*/ 0 w 145351"/>
                <a:gd name="connsiteY3" fmla="*/ 14287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5351" h="14287">
                  <a:moveTo>
                    <a:pt x="0" y="0"/>
                  </a:moveTo>
                  <a:lnTo>
                    <a:pt x="145352" y="0"/>
                  </a:lnTo>
                  <a:lnTo>
                    <a:pt x="145352" y="14287"/>
                  </a:lnTo>
                  <a:lnTo>
                    <a:pt x="0" y="1428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288" name="Freeform: Shape 287">
              <a:extLst>
                <a:ext uri="{FF2B5EF4-FFF2-40B4-BE49-F238E27FC236}">
                  <a16:creationId xmlns:a16="http://schemas.microsoft.com/office/drawing/2014/main" id="{F4D8D696-03FC-B413-8BD3-DE50FFA3BCB0}"/>
                </a:ext>
              </a:extLst>
            </p:cNvPr>
            <p:cNvSpPr/>
            <p:nvPr/>
          </p:nvSpPr>
          <p:spPr>
            <a:xfrm>
              <a:off x="1190460" y="3576035"/>
              <a:ext cx="85534" cy="14287"/>
            </a:xfrm>
            <a:custGeom>
              <a:avLst/>
              <a:gdLst>
                <a:gd name="connsiteX0" fmla="*/ 0 w 85534"/>
                <a:gd name="connsiteY0" fmla="*/ 0 h 14287"/>
                <a:gd name="connsiteX1" fmla="*/ 85535 w 85534"/>
                <a:gd name="connsiteY1" fmla="*/ 0 h 14287"/>
                <a:gd name="connsiteX2" fmla="*/ 85535 w 85534"/>
                <a:gd name="connsiteY2" fmla="*/ 14287 h 14287"/>
                <a:gd name="connsiteX3" fmla="*/ 0 w 85534"/>
                <a:gd name="connsiteY3" fmla="*/ 14287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534" h="14287">
                  <a:moveTo>
                    <a:pt x="0" y="0"/>
                  </a:moveTo>
                  <a:lnTo>
                    <a:pt x="85535" y="0"/>
                  </a:lnTo>
                  <a:lnTo>
                    <a:pt x="85535" y="14287"/>
                  </a:lnTo>
                  <a:lnTo>
                    <a:pt x="0" y="1428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289" name="Freeform: Shape 288">
              <a:extLst>
                <a:ext uri="{FF2B5EF4-FFF2-40B4-BE49-F238E27FC236}">
                  <a16:creationId xmlns:a16="http://schemas.microsoft.com/office/drawing/2014/main" id="{D46D9823-74C1-1445-E6E1-9ED8781B64CE}"/>
                </a:ext>
              </a:extLst>
            </p:cNvPr>
            <p:cNvSpPr/>
            <p:nvPr/>
          </p:nvSpPr>
          <p:spPr>
            <a:xfrm>
              <a:off x="1030211" y="3102381"/>
              <a:ext cx="58507" cy="55506"/>
            </a:xfrm>
            <a:custGeom>
              <a:avLst/>
              <a:gdLst>
                <a:gd name="connsiteX0" fmla="*/ 51601 w 58507"/>
                <a:gd name="connsiteY0" fmla="*/ 55373 h 55506"/>
                <a:gd name="connsiteX1" fmla="*/ 46743 w 58507"/>
                <a:gd name="connsiteY1" fmla="*/ 53468 h 55506"/>
                <a:gd name="connsiteX2" fmla="*/ 3024 w 58507"/>
                <a:gd name="connsiteY2" fmla="*/ 12892 h 55506"/>
                <a:gd name="connsiteX3" fmla="*/ 1202 w 58507"/>
                <a:gd name="connsiteY3" fmla="*/ 2957 h 55506"/>
                <a:gd name="connsiteX4" fmla="*/ 11139 w 58507"/>
                <a:gd name="connsiteY4" fmla="*/ 1128 h 55506"/>
                <a:gd name="connsiteX5" fmla="*/ 12549 w 58507"/>
                <a:gd name="connsiteY5" fmla="*/ 2414 h 55506"/>
                <a:gd name="connsiteX6" fmla="*/ 56364 w 58507"/>
                <a:gd name="connsiteY6" fmla="*/ 42991 h 55506"/>
                <a:gd name="connsiteX7" fmla="*/ 56397 w 58507"/>
                <a:gd name="connsiteY7" fmla="*/ 52964 h 55506"/>
                <a:gd name="connsiteX8" fmla="*/ 56364 w 58507"/>
                <a:gd name="connsiteY8" fmla="*/ 52992 h 55506"/>
                <a:gd name="connsiteX9" fmla="*/ 51601 w 58507"/>
                <a:gd name="connsiteY9" fmla="*/ 55373 h 55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8507" h="55506">
                  <a:moveTo>
                    <a:pt x="51601" y="55373"/>
                  </a:moveTo>
                  <a:cubicBezTo>
                    <a:pt x="49798" y="55383"/>
                    <a:pt x="48060" y="54697"/>
                    <a:pt x="46743" y="53468"/>
                  </a:cubicBezTo>
                  <a:lnTo>
                    <a:pt x="3024" y="12892"/>
                  </a:lnTo>
                  <a:cubicBezTo>
                    <a:pt x="-223" y="10653"/>
                    <a:pt x="-1039" y="6205"/>
                    <a:pt x="1202" y="2957"/>
                  </a:cubicBezTo>
                  <a:cubicBezTo>
                    <a:pt x="3443" y="-291"/>
                    <a:pt x="7892" y="-1110"/>
                    <a:pt x="11139" y="1128"/>
                  </a:cubicBezTo>
                  <a:cubicBezTo>
                    <a:pt x="11664" y="1500"/>
                    <a:pt x="12138" y="1929"/>
                    <a:pt x="12549" y="2414"/>
                  </a:cubicBezTo>
                  <a:lnTo>
                    <a:pt x="56364" y="42991"/>
                  </a:lnTo>
                  <a:cubicBezTo>
                    <a:pt x="59125" y="45734"/>
                    <a:pt x="59140" y="50201"/>
                    <a:pt x="56397" y="52964"/>
                  </a:cubicBezTo>
                  <a:cubicBezTo>
                    <a:pt x="56386" y="52973"/>
                    <a:pt x="56375" y="52982"/>
                    <a:pt x="56364" y="52992"/>
                  </a:cubicBezTo>
                  <a:cubicBezTo>
                    <a:pt x="55136" y="54364"/>
                    <a:pt x="53434" y="55211"/>
                    <a:pt x="51601" y="553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290" name="Freeform: Shape 289">
              <a:extLst>
                <a:ext uri="{FF2B5EF4-FFF2-40B4-BE49-F238E27FC236}">
                  <a16:creationId xmlns:a16="http://schemas.microsoft.com/office/drawing/2014/main" id="{5FC803F7-F8F0-5D10-31CB-59520985C8E8}"/>
                </a:ext>
              </a:extLst>
            </p:cNvPr>
            <p:cNvSpPr/>
            <p:nvPr/>
          </p:nvSpPr>
          <p:spPr>
            <a:xfrm>
              <a:off x="1378684" y="3423930"/>
              <a:ext cx="58034" cy="54585"/>
            </a:xfrm>
            <a:custGeom>
              <a:avLst/>
              <a:gdLst>
                <a:gd name="connsiteX0" fmla="*/ 50601 w 58034"/>
                <a:gd name="connsiteY0" fmla="*/ 54435 h 54585"/>
                <a:gd name="connsiteX1" fmla="*/ 45743 w 58034"/>
                <a:gd name="connsiteY1" fmla="*/ 52530 h 54585"/>
                <a:gd name="connsiteX2" fmla="*/ 2023 w 58034"/>
                <a:gd name="connsiteY2" fmla="*/ 12049 h 54585"/>
                <a:gd name="connsiteX3" fmla="*/ 2023 w 58034"/>
                <a:gd name="connsiteY3" fmla="*/ 1953 h 54585"/>
                <a:gd name="connsiteX4" fmla="*/ 12120 w 58034"/>
                <a:gd name="connsiteY4" fmla="*/ 1953 h 54585"/>
                <a:gd name="connsiteX5" fmla="*/ 55839 w 58034"/>
                <a:gd name="connsiteY5" fmla="*/ 42434 h 54585"/>
                <a:gd name="connsiteX6" fmla="*/ 55973 w 58034"/>
                <a:gd name="connsiteY6" fmla="*/ 52397 h 54585"/>
                <a:gd name="connsiteX7" fmla="*/ 55839 w 58034"/>
                <a:gd name="connsiteY7" fmla="*/ 52530 h 54585"/>
                <a:gd name="connsiteX8" fmla="*/ 50601 w 58034"/>
                <a:gd name="connsiteY8" fmla="*/ 54435 h 54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8034" h="54585">
                  <a:moveTo>
                    <a:pt x="50601" y="54435"/>
                  </a:moveTo>
                  <a:cubicBezTo>
                    <a:pt x="48800" y="54407"/>
                    <a:pt x="47076" y="53731"/>
                    <a:pt x="45743" y="52530"/>
                  </a:cubicBezTo>
                  <a:lnTo>
                    <a:pt x="2023" y="12049"/>
                  </a:lnTo>
                  <a:cubicBezTo>
                    <a:pt x="-758" y="9258"/>
                    <a:pt x="-758" y="4743"/>
                    <a:pt x="2023" y="1953"/>
                  </a:cubicBezTo>
                  <a:cubicBezTo>
                    <a:pt x="4814" y="-829"/>
                    <a:pt x="9329" y="-829"/>
                    <a:pt x="12120" y="1953"/>
                  </a:cubicBezTo>
                  <a:lnTo>
                    <a:pt x="55839" y="42434"/>
                  </a:lnTo>
                  <a:cubicBezTo>
                    <a:pt x="58630" y="45149"/>
                    <a:pt x="58687" y="49616"/>
                    <a:pt x="55973" y="52397"/>
                  </a:cubicBezTo>
                  <a:cubicBezTo>
                    <a:pt x="55925" y="52445"/>
                    <a:pt x="55887" y="52492"/>
                    <a:pt x="55839" y="52530"/>
                  </a:cubicBezTo>
                  <a:cubicBezTo>
                    <a:pt x="54439" y="53883"/>
                    <a:pt x="52534" y="54569"/>
                    <a:pt x="50601" y="5443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291" name="Freeform: Shape 290">
              <a:extLst>
                <a:ext uri="{FF2B5EF4-FFF2-40B4-BE49-F238E27FC236}">
                  <a16:creationId xmlns:a16="http://schemas.microsoft.com/office/drawing/2014/main" id="{09C24D8A-FC8D-E549-9DD6-ACD319AB8D1B}"/>
                </a:ext>
              </a:extLst>
            </p:cNvPr>
            <p:cNvSpPr/>
            <p:nvPr/>
          </p:nvSpPr>
          <p:spPr>
            <a:xfrm>
              <a:off x="1217130" y="3197226"/>
              <a:ext cx="80010" cy="54387"/>
            </a:xfrm>
            <a:custGeom>
              <a:avLst/>
              <a:gdLst>
                <a:gd name="connsiteX0" fmla="*/ 68580 w 80010"/>
                <a:gd name="connsiteY0" fmla="*/ 54388 h 54387"/>
                <a:gd name="connsiteX1" fmla="*/ 42958 w 80010"/>
                <a:gd name="connsiteY1" fmla="*/ 20002 h 54387"/>
                <a:gd name="connsiteX2" fmla="*/ 8573 w 80010"/>
                <a:gd name="connsiteY2" fmla="*/ 45625 h 54387"/>
                <a:gd name="connsiteX3" fmla="*/ 0 w 80010"/>
                <a:gd name="connsiteY3" fmla="*/ 34195 h 54387"/>
                <a:gd name="connsiteX4" fmla="*/ 45815 w 80010"/>
                <a:gd name="connsiteY4" fmla="*/ 0 h 54387"/>
                <a:gd name="connsiteX5" fmla="*/ 80010 w 80010"/>
                <a:gd name="connsiteY5" fmla="*/ 45815 h 54387"/>
                <a:gd name="connsiteX6" fmla="*/ 68580 w 80010"/>
                <a:gd name="connsiteY6" fmla="*/ 54388 h 54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0010" h="54387">
                  <a:moveTo>
                    <a:pt x="68580" y="54388"/>
                  </a:moveTo>
                  <a:lnTo>
                    <a:pt x="42958" y="20002"/>
                  </a:lnTo>
                  <a:lnTo>
                    <a:pt x="8573" y="45625"/>
                  </a:lnTo>
                  <a:lnTo>
                    <a:pt x="0" y="34195"/>
                  </a:lnTo>
                  <a:lnTo>
                    <a:pt x="45815" y="0"/>
                  </a:lnTo>
                  <a:lnTo>
                    <a:pt x="80010" y="45815"/>
                  </a:lnTo>
                  <a:lnTo>
                    <a:pt x="68580" y="5438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292" name="Freeform: Shape 291">
              <a:extLst>
                <a:ext uri="{FF2B5EF4-FFF2-40B4-BE49-F238E27FC236}">
                  <a16:creationId xmlns:a16="http://schemas.microsoft.com/office/drawing/2014/main" id="{86BFE61C-5397-6AD2-24F1-541499C88336}"/>
                </a:ext>
              </a:extLst>
            </p:cNvPr>
            <p:cNvSpPr/>
            <p:nvPr/>
          </p:nvSpPr>
          <p:spPr>
            <a:xfrm>
              <a:off x="1155980" y="3207227"/>
              <a:ext cx="113157" cy="92868"/>
            </a:xfrm>
            <a:custGeom>
              <a:avLst/>
              <a:gdLst>
                <a:gd name="connsiteX0" fmla="*/ -63 w 113157"/>
                <a:gd name="connsiteY0" fmla="*/ 92735 h 92868"/>
                <a:gd name="connsiteX1" fmla="*/ -63 w 113157"/>
                <a:gd name="connsiteY1" fmla="*/ 78448 h 92868"/>
                <a:gd name="connsiteX2" fmla="*/ 76137 w 113157"/>
                <a:gd name="connsiteY2" fmla="*/ 52540 h 92868"/>
                <a:gd name="connsiteX3" fmla="*/ 98807 w 113157"/>
                <a:gd name="connsiteY3" fmla="*/ -133 h 92868"/>
                <a:gd name="connsiteX4" fmla="*/ 113094 w 113157"/>
                <a:gd name="connsiteY4" fmla="*/ -133 h 92868"/>
                <a:gd name="connsiteX5" fmla="*/ 86234 w 113157"/>
                <a:gd name="connsiteY5" fmla="*/ 62732 h 92868"/>
                <a:gd name="connsiteX6" fmla="*/ -63 w 113157"/>
                <a:gd name="connsiteY6" fmla="*/ 92735 h 92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3157" h="92868">
                  <a:moveTo>
                    <a:pt x="-63" y="92735"/>
                  </a:moveTo>
                  <a:lnTo>
                    <a:pt x="-63" y="78448"/>
                  </a:lnTo>
                  <a:cubicBezTo>
                    <a:pt x="33084" y="78448"/>
                    <a:pt x="58611" y="69780"/>
                    <a:pt x="76137" y="52540"/>
                  </a:cubicBezTo>
                  <a:cubicBezTo>
                    <a:pt x="89837" y="38319"/>
                    <a:pt x="97895" y="19593"/>
                    <a:pt x="98807" y="-133"/>
                  </a:cubicBezTo>
                  <a:lnTo>
                    <a:pt x="113094" y="-133"/>
                  </a:lnTo>
                  <a:cubicBezTo>
                    <a:pt x="112227" y="23422"/>
                    <a:pt x="102658" y="45825"/>
                    <a:pt x="86234" y="62732"/>
                  </a:cubicBezTo>
                  <a:cubicBezTo>
                    <a:pt x="65945" y="82639"/>
                    <a:pt x="37085" y="92735"/>
                    <a:pt x="-63" y="9273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293" name="Freeform: Shape 292">
              <a:extLst>
                <a:ext uri="{FF2B5EF4-FFF2-40B4-BE49-F238E27FC236}">
                  <a16:creationId xmlns:a16="http://schemas.microsoft.com/office/drawing/2014/main" id="{D7111712-6B15-6453-948C-AF0428958E78}"/>
                </a:ext>
              </a:extLst>
            </p:cNvPr>
            <p:cNvSpPr/>
            <p:nvPr/>
          </p:nvSpPr>
          <p:spPr>
            <a:xfrm>
              <a:off x="1290187" y="3266758"/>
              <a:ext cx="14287" cy="111252"/>
            </a:xfrm>
            <a:custGeom>
              <a:avLst/>
              <a:gdLst>
                <a:gd name="connsiteX0" fmla="*/ 0 w 14287"/>
                <a:gd name="connsiteY0" fmla="*/ 0 h 111252"/>
                <a:gd name="connsiteX1" fmla="*/ 14287 w 14287"/>
                <a:gd name="connsiteY1" fmla="*/ 0 h 111252"/>
                <a:gd name="connsiteX2" fmla="*/ 14287 w 14287"/>
                <a:gd name="connsiteY2" fmla="*/ 111252 h 111252"/>
                <a:gd name="connsiteX3" fmla="*/ 0 w 14287"/>
                <a:gd name="connsiteY3" fmla="*/ 111252 h 111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" h="111252">
                  <a:moveTo>
                    <a:pt x="0" y="0"/>
                  </a:moveTo>
                  <a:lnTo>
                    <a:pt x="14287" y="0"/>
                  </a:lnTo>
                  <a:lnTo>
                    <a:pt x="14287" y="111252"/>
                  </a:lnTo>
                  <a:lnTo>
                    <a:pt x="0" y="1112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294" name="Freeform: Shape 293">
              <a:extLst>
                <a:ext uri="{FF2B5EF4-FFF2-40B4-BE49-F238E27FC236}">
                  <a16:creationId xmlns:a16="http://schemas.microsoft.com/office/drawing/2014/main" id="{A77145F8-1D2B-9E1A-0347-A2122E3538AC}"/>
                </a:ext>
              </a:extLst>
            </p:cNvPr>
            <p:cNvSpPr/>
            <p:nvPr/>
          </p:nvSpPr>
          <p:spPr>
            <a:xfrm>
              <a:off x="1225227" y="3304477"/>
              <a:ext cx="14287" cy="73532"/>
            </a:xfrm>
            <a:custGeom>
              <a:avLst/>
              <a:gdLst>
                <a:gd name="connsiteX0" fmla="*/ 0 w 14287"/>
                <a:gd name="connsiteY0" fmla="*/ 0 h 73532"/>
                <a:gd name="connsiteX1" fmla="*/ 14287 w 14287"/>
                <a:gd name="connsiteY1" fmla="*/ 0 h 73532"/>
                <a:gd name="connsiteX2" fmla="*/ 14287 w 14287"/>
                <a:gd name="connsiteY2" fmla="*/ 73533 h 73532"/>
                <a:gd name="connsiteX3" fmla="*/ 0 w 14287"/>
                <a:gd name="connsiteY3" fmla="*/ 73533 h 73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" h="73532">
                  <a:moveTo>
                    <a:pt x="0" y="0"/>
                  </a:moveTo>
                  <a:lnTo>
                    <a:pt x="14287" y="0"/>
                  </a:lnTo>
                  <a:lnTo>
                    <a:pt x="14287" y="73533"/>
                  </a:lnTo>
                  <a:lnTo>
                    <a:pt x="0" y="7353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295" name="Freeform: Shape 294">
              <a:extLst>
                <a:ext uri="{FF2B5EF4-FFF2-40B4-BE49-F238E27FC236}">
                  <a16:creationId xmlns:a16="http://schemas.microsoft.com/office/drawing/2014/main" id="{D3392D36-63F9-1B7F-400B-B591AA9BA35C}"/>
                </a:ext>
              </a:extLst>
            </p:cNvPr>
            <p:cNvSpPr/>
            <p:nvPr/>
          </p:nvSpPr>
          <p:spPr>
            <a:xfrm>
              <a:off x="1257707" y="3283999"/>
              <a:ext cx="14287" cy="94011"/>
            </a:xfrm>
            <a:custGeom>
              <a:avLst/>
              <a:gdLst>
                <a:gd name="connsiteX0" fmla="*/ 0 w 14287"/>
                <a:gd name="connsiteY0" fmla="*/ 0 h 94011"/>
                <a:gd name="connsiteX1" fmla="*/ 14287 w 14287"/>
                <a:gd name="connsiteY1" fmla="*/ 0 h 94011"/>
                <a:gd name="connsiteX2" fmla="*/ 14287 w 14287"/>
                <a:gd name="connsiteY2" fmla="*/ 94012 h 94011"/>
                <a:gd name="connsiteX3" fmla="*/ 0 w 14287"/>
                <a:gd name="connsiteY3" fmla="*/ 94012 h 94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" h="94011">
                  <a:moveTo>
                    <a:pt x="0" y="0"/>
                  </a:moveTo>
                  <a:lnTo>
                    <a:pt x="14287" y="0"/>
                  </a:lnTo>
                  <a:lnTo>
                    <a:pt x="14287" y="94012"/>
                  </a:lnTo>
                  <a:lnTo>
                    <a:pt x="0" y="9401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296" name="Freeform: Shape 295">
              <a:extLst>
                <a:ext uri="{FF2B5EF4-FFF2-40B4-BE49-F238E27FC236}">
                  <a16:creationId xmlns:a16="http://schemas.microsoft.com/office/drawing/2014/main" id="{0DE63D26-E48C-851F-4D26-051C0C550E9E}"/>
                </a:ext>
              </a:extLst>
            </p:cNvPr>
            <p:cNvSpPr/>
            <p:nvPr/>
          </p:nvSpPr>
          <p:spPr>
            <a:xfrm>
              <a:off x="1192937" y="3318193"/>
              <a:ext cx="14287" cy="59817"/>
            </a:xfrm>
            <a:custGeom>
              <a:avLst/>
              <a:gdLst>
                <a:gd name="connsiteX0" fmla="*/ 0 w 14287"/>
                <a:gd name="connsiteY0" fmla="*/ 0 h 59817"/>
                <a:gd name="connsiteX1" fmla="*/ 14287 w 14287"/>
                <a:gd name="connsiteY1" fmla="*/ 0 h 59817"/>
                <a:gd name="connsiteX2" fmla="*/ 14287 w 14287"/>
                <a:gd name="connsiteY2" fmla="*/ 59817 h 59817"/>
                <a:gd name="connsiteX3" fmla="*/ 0 w 14287"/>
                <a:gd name="connsiteY3" fmla="*/ 59817 h 598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" h="59817">
                  <a:moveTo>
                    <a:pt x="0" y="0"/>
                  </a:moveTo>
                  <a:lnTo>
                    <a:pt x="14287" y="0"/>
                  </a:lnTo>
                  <a:lnTo>
                    <a:pt x="14287" y="59817"/>
                  </a:lnTo>
                  <a:lnTo>
                    <a:pt x="0" y="5981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297" name="Freeform: Shape 296">
              <a:extLst>
                <a:ext uri="{FF2B5EF4-FFF2-40B4-BE49-F238E27FC236}">
                  <a16:creationId xmlns:a16="http://schemas.microsoft.com/office/drawing/2014/main" id="{0EF5A3A7-E304-FAD6-69AD-A084646EBE69}"/>
                </a:ext>
              </a:extLst>
            </p:cNvPr>
            <p:cNvSpPr/>
            <p:nvPr/>
          </p:nvSpPr>
          <p:spPr>
            <a:xfrm>
              <a:off x="1160742" y="3334957"/>
              <a:ext cx="14287" cy="42957"/>
            </a:xfrm>
            <a:custGeom>
              <a:avLst/>
              <a:gdLst>
                <a:gd name="connsiteX0" fmla="*/ 0 w 14287"/>
                <a:gd name="connsiteY0" fmla="*/ 0 h 42957"/>
                <a:gd name="connsiteX1" fmla="*/ 14288 w 14287"/>
                <a:gd name="connsiteY1" fmla="*/ 0 h 42957"/>
                <a:gd name="connsiteX2" fmla="*/ 14288 w 14287"/>
                <a:gd name="connsiteY2" fmla="*/ 42958 h 42957"/>
                <a:gd name="connsiteX3" fmla="*/ 0 w 14287"/>
                <a:gd name="connsiteY3" fmla="*/ 42958 h 42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" h="42957">
                  <a:moveTo>
                    <a:pt x="0" y="0"/>
                  </a:moveTo>
                  <a:lnTo>
                    <a:pt x="14288" y="0"/>
                  </a:lnTo>
                  <a:lnTo>
                    <a:pt x="14288" y="42958"/>
                  </a:lnTo>
                  <a:lnTo>
                    <a:pt x="0" y="429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</p:grpSp>
      <p:grpSp>
        <p:nvGrpSpPr>
          <p:cNvPr id="298" name="Group 297">
            <a:extLst>
              <a:ext uri="{FF2B5EF4-FFF2-40B4-BE49-F238E27FC236}">
                <a16:creationId xmlns:a16="http://schemas.microsoft.com/office/drawing/2014/main" id="{2A9D305E-2E4B-4E43-966A-2E5B4B627792}"/>
              </a:ext>
            </a:extLst>
          </p:cNvPr>
          <p:cNvGrpSpPr/>
          <p:nvPr/>
        </p:nvGrpSpPr>
        <p:grpSpPr>
          <a:xfrm>
            <a:off x="15715910" y="2205617"/>
            <a:ext cx="896890" cy="895525"/>
            <a:chOff x="4454154" y="2152422"/>
            <a:chExt cx="555301" cy="554456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299" name="Freeform: Shape 298">
              <a:extLst>
                <a:ext uri="{FF2B5EF4-FFF2-40B4-BE49-F238E27FC236}">
                  <a16:creationId xmlns:a16="http://schemas.microsoft.com/office/drawing/2014/main" id="{9BB8D55D-49DE-0729-4F58-554AA6F2EEA7}"/>
                </a:ext>
              </a:extLst>
            </p:cNvPr>
            <p:cNvSpPr/>
            <p:nvPr/>
          </p:nvSpPr>
          <p:spPr>
            <a:xfrm>
              <a:off x="4454154" y="2224914"/>
              <a:ext cx="481562" cy="481964"/>
            </a:xfrm>
            <a:custGeom>
              <a:avLst/>
              <a:gdLst>
                <a:gd name="connsiteX0" fmla="*/ 240682 w 481562"/>
                <a:gd name="connsiteY0" fmla="*/ 481641 h 481964"/>
                <a:gd name="connsiteX1" fmla="*/ -63 w 481562"/>
                <a:gd name="connsiteY1" fmla="*/ 240611 h 481964"/>
                <a:gd name="connsiteX2" fmla="*/ 240977 w 481562"/>
                <a:gd name="connsiteY2" fmla="*/ -133 h 481964"/>
                <a:gd name="connsiteX3" fmla="*/ 331264 w 481562"/>
                <a:gd name="connsiteY3" fmla="*/ 17488 h 481964"/>
                <a:gd name="connsiteX4" fmla="*/ 335313 w 481562"/>
                <a:gd name="connsiteY4" fmla="*/ 26889 h 481964"/>
                <a:gd name="connsiteX5" fmla="*/ 335265 w 481562"/>
                <a:gd name="connsiteY5" fmla="*/ 27013 h 481964"/>
                <a:gd name="connsiteX6" fmla="*/ 325988 w 481562"/>
                <a:gd name="connsiteY6" fmla="*/ 31023 h 481964"/>
                <a:gd name="connsiteX7" fmla="*/ 325740 w 481562"/>
                <a:gd name="connsiteY7" fmla="*/ 30918 h 481964"/>
                <a:gd name="connsiteX8" fmla="*/ 30570 w 481562"/>
                <a:gd name="connsiteY8" fmla="*/ 155696 h 481964"/>
                <a:gd name="connsiteX9" fmla="*/ 155347 w 481562"/>
                <a:gd name="connsiteY9" fmla="*/ 450866 h 481964"/>
                <a:gd name="connsiteX10" fmla="*/ 450518 w 481562"/>
                <a:gd name="connsiteY10" fmla="*/ 326089 h 481964"/>
                <a:gd name="connsiteX11" fmla="*/ 450518 w 481562"/>
                <a:gd name="connsiteY11" fmla="*/ 155696 h 481964"/>
                <a:gd name="connsiteX12" fmla="*/ 454061 w 481562"/>
                <a:gd name="connsiteY12" fmla="*/ 146237 h 481964"/>
                <a:gd name="connsiteX13" fmla="*/ 463519 w 481562"/>
                <a:gd name="connsiteY13" fmla="*/ 149781 h 481964"/>
                <a:gd name="connsiteX14" fmla="*/ 463757 w 481562"/>
                <a:gd name="connsiteY14" fmla="*/ 150362 h 481964"/>
                <a:gd name="connsiteX15" fmla="*/ 331131 w 481562"/>
                <a:gd name="connsiteY15" fmla="*/ 464153 h 481964"/>
                <a:gd name="connsiteX16" fmla="*/ 240491 w 481562"/>
                <a:gd name="connsiteY16" fmla="*/ 481832 h 481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81562" h="481964">
                  <a:moveTo>
                    <a:pt x="240682" y="481641"/>
                  </a:moveTo>
                  <a:cubicBezTo>
                    <a:pt x="107646" y="481565"/>
                    <a:pt x="-139" y="373647"/>
                    <a:pt x="-63" y="240611"/>
                  </a:cubicBezTo>
                  <a:cubicBezTo>
                    <a:pt x="23" y="107566"/>
                    <a:pt x="107932" y="-210"/>
                    <a:pt x="240977" y="-133"/>
                  </a:cubicBezTo>
                  <a:cubicBezTo>
                    <a:pt x="271924" y="-114"/>
                    <a:pt x="302575" y="5867"/>
                    <a:pt x="331264" y="17488"/>
                  </a:cubicBezTo>
                  <a:cubicBezTo>
                    <a:pt x="334979" y="18964"/>
                    <a:pt x="336789" y="23174"/>
                    <a:pt x="335313" y="26889"/>
                  </a:cubicBezTo>
                  <a:cubicBezTo>
                    <a:pt x="335303" y="26927"/>
                    <a:pt x="335284" y="26975"/>
                    <a:pt x="335265" y="27013"/>
                  </a:cubicBezTo>
                  <a:cubicBezTo>
                    <a:pt x="333808" y="30680"/>
                    <a:pt x="329664" y="32480"/>
                    <a:pt x="325988" y="31023"/>
                  </a:cubicBezTo>
                  <a:cubicBezTo>
                    <a:pt x="325911" y="30994"/>
                    <a:pt x="325826" y="30956"/>
                    <a:pt x="325740" y="30918"/>
                  </a:cubicBezTo>
                  <a:cubicBezTo>
                    <a:pt x="209773" y="-16135"/>
                    <a:pt x="77623" y="39729"/>
                    <a:pt x="30570" y="155696"/>
                  </a:cubicBezTo>
                  <a:cubicBezTo>
                    <a:pt x="-16484" y="271663"/>
                    <a:pt x="39380" y="403812"/>
                    <a:pt x="155347" y="450866"/>
                  </a:cubicBezTo>
                  <a:cubicBezTo>
                    <a:pt x="271314" y="497919"/>
                    <a:pt x="403464" y="442055"/>
                    <a:pt x="450518" y="326089"/>
                  </a:cubicBezTo>
                  <a:cubicBezTo>
                    <a:pt x="472682" y="271453"/>
                    <a:pt x="472682" y="210331"/>
                    <a:pt x="450518" y="155696"/>
                  </a:cubicBezTo>
                  <a:cubicBezTo>
                    <a:pt x="448889" y="152105"/>
                    <a:pt x="450470" y="147866"/>
                    <a:pt x="454061" y="146237"/>
                  </a:cubicBezTo>
                  <a:cubicBezTo>
                    <a:pt x="457652" y="144599"/>
                    <a:pt x="461890" y="146190"/>
                    <a:pt x="463519" y="149781"/>
                  </a:cubicBezTo>
                  <a:cubicBezTo>
                    <a:pt x="463614" y="149971"/>
                    <a:pt x="463691" y="150162"/>
                    <a:pt x="463757" y="150362"/>
                  </a:cubicBezTo>
                  <a:cubicBezTo>
                    <a:pt x="513783" y="273634"/>
                    <a:pt x="454404" y="414128"/>
                    <a:pt x="331131" y="464153"/>
                  </a:cubicBezTo>
                  <a:cubicBezTo>
                    <a:pt x="302337" y="475831"/>
                    <a:pt x="271562" y="481841"/>
                    <a:pt x="240491" y="48183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300" name="Freeform: Shape 299">
              <a:extLst>
                <a:ext uri="{FF2B5EF4-FFF2-40B4-BE49-F238E27FC236}">
                  <a16:creationId xmlns:a16="http://schemas.microsoft.com/office/drawing/2014/main" id="{16B718A6-85D6-E8C3-9E55-473439B6C72E}"/>
                </a:ext>
              </a:extLst>
            </p:cNvPr>
            <p:cNvSpPr/>
            <p:nvPr/>
          </p:nvSpPr>
          <p:spPr>
            <a:xfrm>
              <a:off x="4533960" y="2303308"/>
              <a:ext cx="322586" cy="325372"/>
            </a:xfrm>
            <a:custGeom>
              <a:avLst/>
              <a:gdLst>
                <a:gd name="connsiteX0" fmla="*/ 160304 w 322586"/>
                <a:gd name="connsiteY0" fmla="*/ 325237 h 325372"/>
                <a:gd name="connsiteX1" fmla="*/ 137825 w 322586"/>
                <a:gd name="connsiteY1" fmla="*/ 323713 h 325372"/>
                <a:gd name="connsiteX2" fmla="*/ 2103 w 322586"/>
                <a:gd name="connsiteY2" fmla="*/ 135109 h 325372"/>
                <a:gd name="connsiteX3" fmla="*/ 46004 w 322586"/>
                <a:gd name="connsiteY3" fmla="*/ 47488 h 325372"/>
                <a:gd name="connsiteX4" fmla="*/ 240695 w 322586"/>
                <a:gd name="connsiteY4" fmla="*/ 20437 h 325372"/>
                <a:gd name="connsiteX5" fmla="*/ 243667 w 322586"/>
                <a:gd name="connsiteY5" fmla="*/ 30096 h 325372"/>
                <a:gd name="connsiteX6" fmla="*/ 234008 w 322586"/>
                <a:gd name="connsiteY6" fmla="*/ 33058 h 325372"/>
                <a:gd name="connsiteX7" fmla="*/ 233742 w 322586"/>
                <a:gd name="connsiteY7" fmla="*/ 32915 h 325372"/>
                <a:gd name="connsiteX8" fmla="*/ 55720 w 322586"/>
                <a:gd name="connsiteY8" fmla="*/ 57013 h 325372"/>
                <a:gd name="connsiteX9" fmla="*/ 57691 w 322586"/>
                <a:gd name="connsiteY9" fmla="*/ 265792 h 325372"/>
                <a:gd name="connsiteX10" fmla="*/ 266470 w 322586"/>
                <a:gd name="connsiteY10" fmla="*/ 263830 h 325372"/>
                <a:gd name="connsiteX11" fmla="*/ 289082 w 322586"/>
                <a:gd name="connsiteY11" fmla="*/ 86827 h 325372"/>
                <a:gd name="connsiteX12" fmla="*/ 291016 w 322586"/>
                <a:gd name="connsiteY12" fmla="*/ 76911 h 325372"/>
                <a:gd name="connsiteX13" fmla="*/ 300931 w 322586"/>
                <a:gd name="connsiteY13" fmla="*/ 78845 h 325372"/>
                <a:gd name="connsiteX14" fmla="*/ 301369 w 322586"/>
                <a:gd name="connsiteY14" fmla="*/ 79587 h 325372"/>
                <a:gd name="connsiteX15" fmla="*/ 238504 w 322586"/>
                <a:gd name="connsiteY15" fmla="*/ 303844 h 325372"/>
                <a:gd name="connsiteX16" fmla="*/ 160304 w 322586"/>
                <a:gd name="connsiteY16" fmla="*/ 324952 h 325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22586" h="325372">
                  <a:moveTo>
                    <a:pt x="160304" y="325237"/>
                  </a:moveTo>
                  <a:cubicBezTo>
                    <a:pt x="152779" y="325275"/>
                    <a:pt x="145274" y="324761"/>
                    <a:pt x="137825" y="323713"/>
                  </a:cubicBezTo>
                  <a:cubicBezTo>
                    <a:pt x="48261" y="309112"/>
                    <a:pt x="-12499" y="224663"/>
                    <a:pt x="2103" y="135109"/>
                  </a:cubicBezTo>
                  <a:cubicBezTo>
                    <a:pt x="7485" y="102114"/>
                    <a:pt x="22801" y="71548"/>
                    <a:pt x="46004" y="47488"/>
                  </a:cubicBezTo>
                  <a:cubicBezTo>
                    <a:pt x="97620" y="-3899"/>
                    <a:pt x="177020" y="-14939"/>
                    <a:pt x="240695" y="20437"/>
                  </a:cubicBezTo>
                  <a:cubicBezTo>
                    <a:pt x="244181" y="22285"/>
                    <a:pt x="245505" y="26609"/>
                    <a:pt x="243667" y="30096"/>
                  </a:cubicBezTo>
                  <a:cubicBezTo>
                    <a:pt x="241819" y="33582"/>
                    <a:pt x="237495" y="34906"/>
                    <a:pt x="234008" y="33058"/>
                  </a:cubicBezTo>
                  <a:cubicBezTo>
                    <a:pt x="233913" y="33010"/>
                    <a:pt x="233828" y="32963"/>
                    <a:pt x="233742" y="32915"/>
                  </a:cubicBezTo>
                  <a:cubicBezTo>
                    <a:pt x="175677" y="301"/>
                    <a:pt x="103030" y="10141"/>
                    <a:pt x="55720" y="57013"/>
                  </a:cubicBezTo>
                  <a:cubicBezTo>
                    <a:pt x="-1392" y="115211"/>
                    <a:pt x="-507" y="208689"/>
                    <a:pt x="57691" y="265792"/>
                  </a:cubicBezTo>
                  <a:cubicBezTo>
                    <a:pt x="115889" y="322904"/>
                    <a:pt x="209358" y="322027"/>
                    <a:pt x="266470" y="263830"/>
                  </a:cubicBezTo>
                  <a:cubicBezTo>
                    <a:pt x="312847" y="216567"/>
                    <a:pt x="322086" y="144224"/>
                    <a:pt x="289082" y="86827"/>
                  </a:cubicBezTo>
                  <a:cubicBezTo>
                    <a:pt x="286872" y="83559"/>
                    <a:pt x="287739" y="79111"/>
                    <a:pt x="291016" y="76911"/>
                  </a:cubicBezTo>
                  <a:cubicBezTo>
                    <a:pt x="294283" y="74701"/>
                    <a:pt x="298721" y="75568"/>
                    <a:pt x="300931" y="78845"/>
                  </a:cubicBezTo>
                  <a:cubicBezTo>
                    <a:pt x="301093" y="79083"/>
                    <a:pt x="301236" y="79330"/>
                    <a:pt x="301369" y="79587"/>
                  </a:cubicBezTo>
                  <a:cubicBezTo>
                    <a:pt x="345937" y="158874"/>
                    <a:pt x="317791" y="259276"/>
                    <a:pt x="238504" y="303844"/>
                  </a:cubicBezTo>
                  <a:cubicBezTo>
                    <a:pt x="214597" y="317284"/>
                    <a:pt x="187717" y="324532"/>
                    <a:pt x="160304" y="32495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301" name="Freeform: Shape 300">
              <a:extLst>
                <a:ext uri="{FF2B5EF4-FFF2-40B4-BE49-F238E27FC236}">
                  <a16:creationId xmlns:a16="http://schemas.microsoft.com/office/drawing/2014/main" id="{31FE7DFE-2BAD-374F-C2A7-822392E9785F}"/>
                </a:ext>
              </a:extLst>
            </p:cNvPr>
            <p:cNvSpPr/>
            <p:nvPr/>
          </p:nvSpPr>
          <p:spPr>
            <a:xfrm>
              <a:off x="4611097" y="2382361"/>
              <a:ext cx="167169" cy="166879"/>
            </a:xfrm>
            <a:custGeom>
              <a:avLst/>
              <a:gdLst>
                <a:gd name="connsiteX0" fmla="*/ 83739 w 167169"/>
                <a:gd name="connsiteY0" fmla="*/ 166745 h 166879"/>
                <a:gd name="connsiteX1" fmla="*/ -62 w 167169"/>
                <a:gd name="connsiteY1" fmla="*/ 83668 h 166879"/>
                <a:gd name="connsiteX2" fmla="*/ 83015 w 167169"/>
                <a:gd name="connsiteY2" fmla="*/ -133 h 166879"/>
                <a:gd name="connsiteX3" fmla="*/ 103932 w 167169"/>
                <a:gd name="connsiteY3" fmla="*/ 2439 h 166879"/>
                <a:gd name="connsiteX4" fmla="*/ 109085 w 167169"/>
                <a:gd name="connsiteY4" fmla="*/ 10974 h 166879"/>
                <a:gd name="connsiteX5" fmla="*/ 109075 w 167169"/>
                <a:gd name="connsiteY5" fmla="*/ 11012 h 166879"/>
                <a:gd name="connsiteX6" fmla="*/ 100446 w 167169"/>
                <a:gd name="connsiteY6" fmla="*/ 16260 h 166879"/>
                <a:gd name="connsiteX7" fmla="*/ 100408 w 167169"/>
                <a:gd name="connsiteY7" fmla="*/ 16250 h 166879"/>
                <a:gd name="connsiteX8" fmla="*/ 16778 w 167169"/>
                <a:gd name="connsiteY8" fmla="*/ 66695 h 166879"/>
                <a:gd name="connsiteX9" fmla="*/ 67222 w 167169"/>
                <a:gd name="connsiteY9" fmla="*/ 150315 h 166879"/>
                <a:gd name="connsiteX10" fmla="*/ 150852 w 167169"/>
                <a:gd name="connsiteY10" fmla="*/ 99880 h 166879"/>
                <a:gd name="connsiteX11" fmla="*/ 151462 w 167169"/>
                <a:gd name="connsiteY11" fmla="*/ 69400 h 166879"/>
                <a:gd name="connsiteX12" fmla="*/ 156091 w 167169"/>
                <a:gd name="connsiteY12" fmla="*/ 60418 h 166879"/>
                <a:gd name="connsiteX13" fmla="*/ 165073 w 167169"/>
                <a:gd name="connsiteY13" fmla="*/ 65057 h 166879"/>
                <a:gd name="connsiteX14" fmla="*/ 165368 w 167169"/>
                <a:gd name="connsiteY14" fmla="*/ 66447 h 166879"/>
                <a:gd name="connsiteX15" fmla="*/ 100512 w 167169"/>
                <a:gd name="connsiteY15" fmla="*/ 165021 h 166879"/>
                <a:gd name="connsiteX16" fmla="*/ 83739 w 167169"/>
                <a:gd name="connsiteY16" fmla="*/ 166745 h 166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67169" h="166879">
                  <a:moveTo>
                    <a:pt x="83739" y="166745"/>
                  </a:moveTo>
                  <a:cubicBezTo>
                    <a:pt x="37657" y="166945"/>
                    <a:pt x="138" y="129750"/>
                    <a:pt x="-62" y="83668"/>
                  </a:cubicBezTo>
                  <a:cubicBezTo>
                    <a:pt x="-262" y="37586"/>
                    <a:pt x="36933" y="67"/>
                    <a:pt x="83015" y="-133"/>
                  </a:cubicBezTo>
                  <a:cubicBezTo>
                    <a:pt x="90073" y="-161"/>
                    <a:pt x="97093" y="706"/>
                    <a:pt x="103932" y="2439"/>
                  </a:cubicBezTo>
                  <a:cubicBezTo>
                    <a:pt x="107713" y="3373"/>
                    <a:pt x="110018" y="7192"/>
                    <a:pt x="109085" y="10974"/>
                  </a:cubicBezTo>
                  <a:cubicBezTo>
                    <a:pt x="109085" y="10983"/>
                    <a:pt x="109075" y="11002"/>
                    <a:pt x="109075" y="11012"/>
                  </a:cubicBezTo>
                  <a:cubicBezTo>
                    <a:pt x="108142" y="14841"/>
                    <a:pt x="104275" y="17193"/>
                    <a:pt x="100446" y="16260"/>
                  </a:cubicBezTo>
                  <a:cubicBezTo>
                    <a:pt x="100427" y="16260"/>
                    <a:pt x="100417" y="16250"/>
                    <a:pt x="100408" y="16250"/>
                  </a:cubicBezTo>
                  <a:cubicBezTo>
                    <a:pt x="63384" y="7087"/>
                    <a:pt x="25941" y="29671"/>
                    <a:pt x="16778" y="66695"/>
                  </a:cubicBezTo>
                  <a:cubicBezTo>
                    <a:pt x="7615" y="103709"/>
                    <a:pt x="30199" y="141152"/>
                    <a:pt x="67222" y="150315"/>
                  </a:cubicBezTo>
                  <a:cubicBezTo>
                    <a:pt x="104246" y="159478"/>
                    <a:pt x="141689" y="136894"/>
                    <a:pt x="150852" y="99880"/>
                  </a:cubicBezTo>
                  <a:cubicBezTo>
                    <a:pt x="153319" y="89888"/>
                    <a:pt x="153529" y="79477"/>
                    <a:pt x="151462" y="69400"/>
                  </a:cubicBezTo>
                  <a:cubicBezTo>
                    <a:pt x="150261" y="65637"/>
                    <a:pt x="152338" y="61618"/>
                    <a:pt x="156091" y="60418"/>
                  </a:cubicBezTo>
                  <a:cubicBezTo>
                    <a:pt x="159853" y="59227"/>
                    <a:pt x="163873" y="61294"/>
                    <a:pt x="165073" y="65057"/>
                  </a:cubicBezTo>
                  <a:cubicBezTo>
                    <a:pt x="165216" y="65504"/>
                    <a:pt x="165320" y="65971"/>
                    <a:pt x="165368" y="66447"/>
                  </a:cubicBezTo>
                  <a:cubicBezTo>
                    <a:pt x="174683" y="111577"/>
                    <a:pt x="145642" y="155715"/>
                    <a:pt x="100512" y="165021"/>
                  </a:cubicBezTo>
                  <a:cubicBezTo>
                    <a:pt x="94988" y="166164"/>
                    <a:pt x="89368" y="166736"/>
                    <a:pt x="83739" y="1667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302" name="Freeform: Shape 301">
              <a:extLst>
                <a:ext uri="{FF2B5EF4-FFF2-40B4-BE49-F238E27FC236}">
                  <a16:creationId xmlns:a16="http://schemas.microsoft.com/office/drawing/2014/main" id="{5546793B-BD52-7CBF-A7A2-DA22BFC6C71A}"/>
                </a:ext>
              </a:extLst>
            </p:cNvPr>
            <p:cNvSpPr/>
            <p:nvPr/>
          </p:nvSpPr>
          <p:spPr>
            <a:xfrm>
              <a:off x="4688145" y="2330555"/>
              <a:ext cx="140827" cy="143627"/>
            </a:xfrm>
            <a:custGeom>
              <a:avLst/>
              <a:gdLst>
                <a:gd name="connsiteX0" fmla="*/ 6976 w 140827"/>
                <a:gd name="connsiteY0" fmla="*/ 143494 h 143627"/>
                <a:gd name="connsiteX1" fmla="*/ 2023 w 140827"/>
                <a:gd name="connsiteY1" fmla="*/ 141399 h 143627"/>
                <a:gd name="connsiteX2" fmla="*/ 2023 w 140827"/>
                <a:gd name="connsiteY2" fmla="*/ 131302 h 143627"/>
                <a:gd name="connsiteX3" fmla="*/ 128610 w 140827"/>
                <a:gd name="connsiteY3" fmla="*/ 1953 h 143627"/>
                <a:gd name="connsiteX4" fmla="*/ 138707 w 140827"/>
                <a:gd name="connsiteY4" fmla="*/ 1953 h 143627"/>
                <a:gd name="connsiteX5" fmla="*/ 138707 w 140827"/>
                <a:gd name="connsiteY5" fmla="*/ 12144 h 143627"/>
                <a:gd name="connsiteX6" fmla="*/ 12215 w 140827"/>
                <a:gd name="connsiteY6" fmla="*/ 141303 h 143627"/>
                <a:gd name="connsiteX7" fmla="*/ 6976 w 140827"/>
                <a:gd name="connsiteY7" fmla="*/ 143494 h 1436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0827" h="143627">
                  <a:moveTo>
                    <a:pt x="6976" y="143494"/>
                  </a:moveTo>
                  <a:cubicBezTo>
                    <a:pt x="5109" y="143504"/>
                    <a:pt x="3319" y="142742"/>
                    <a:pt x="2023" y="141399"/>
                  </a:cubicBezTo>
                  <a:cubicBezTo>
                    <a:pt x="-758" y="138608"/>
                    <a:pt x="-758" y="134093"/>
                    <a:pt x="2023" y="131302"/>
                  </a:cubicBezTo>
                  <a:lnTo>
                    <a:pt x="128610" y="1953"/>
                  </a:lnTo>
                  <a:cubicBezTo>
                    <a:pt x="131401" y="-829"/>
                    <a:pt x="135916" y="-829"/>
                    <a:pt x="138707" y="1953"/>
                  </a:cubicBezTo>
                  <a:cubicBezTo>
                    <a:pt x="141450" y="4791"/>
                    <a:pt x="141450" y="9306"/>
                    <a:pt x="138707" y="12144"/>
                  </a:cubicBezTo>
                  <a:lnTo>
                    <a:pt x="12215" y="141303"/>
                  </a:lnTo>
                  <a:cubicBezTo>
                    <a:pt x="10843" y="142713"/>
                    <a:pt x="8948" y="143504"/>
                    <a:pt x="6976" y="14349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303" name="Freeform: Shape 302">
              <a:extLst>
                <a:ext uri="{FF2B5EF4-FFF2-40B4-BE49-F238E27FC236}">
                  <a16:creationId xmlns:a16="http://schemas.microsoft.com/office/drawing/2014/main" id="{597A7242-D605-A7DA-B605-D6C8DC4110D0}"/>
                </a:ext>
              </a:extLst>
            </p:cNvPr>
            <p:cNvSpPr/>
            <p:nvPr/>
          </p:nvSpPr>
          <p:spPr>
            <a:xfrm>
              <a:off x="4815008" y="2152422"/>
              <a:ext cx="194447" cy="196221"/>
            </a:xfrm>
            <a:custGeom>
              <a:avLst/>
              <a:gdLst>
                <a:gd name="connsiteX0" fmla="*/ 77757 w 194447"/>
                <a:gd name="connsiteY0" fmla="*/ 196088 h 196221"/>
                <a:gd name="connsiteX1" fmla="*/ 77757 w 194447"/>
                <a:gd name="connsiteY1" fmla="*/ 196088 h 196221"/>
                <a:gd name="connsiteX2" fmla="*/ 6700 w 194447"/>
                <a:gd name="connsiteY2" fmla="*/ 192183 h 196221"/>
                <a:gd name="connsiteX3" fmla="*/ -63 w 194447"/>
                <a:gd name="connsiteY3" fmla="*/ 185039 h 196221"/>
                <a:gd name="connsiteX4" fmla="*/ -63 w 194447"/>
                <a:gd name="connsiteY4" fmla="*/ 112649 h 196221"/>
                <a:gd name="connsiteX5" fmla="*/ 1937 w 194447"/>
                <a:gd name="connsiteY5" fmla="*/ 107791 h 196221"/>
                <a:gd name="connsiteX6" fmla="*/ 102236 w 194447"/>
                <a:gd name="connsiteY6" fmla="*/ 2064 h 196221"/>
                <a:gd name="connsiteX7" fmla="*/ 110141 w 194447"/>
                <a:gd name="connsiteY7" fmla="*/ 349 h 196221"/>
                <a:gd name="connsiteX8" fmla="*/ 114618 w 194447"/>
                <a:gd name="connsiteY8" fmla="*/ 7017 h 196221"/>
                <a:gd name="connsiteX9" fmla="*/ 114618 w 194447"/>
                <a:gd name="connsiteY9" fmla="*/ 80836 h 196221"/>
                <a:gd name="connsiteX10" fmla="*/ 187675 w 194447"/>
                <a:gd name="connsiteY10" fmla="*/ 85693 h 196221"/>
                <a:gd name="connsiteX11" fmla="*/ 194371 w 194447"/>
                <a:gd name="connsiteY11" fmla="*/ 93256 h 196221"/>
                <a:gd name="connsiteX12" fmla="*/ 191866 w 194447"/>
                <a:gd name="connsiteY12" fmla="*/ 98266 h 196221"/>
                <a:gd name="connsiteX13" fmla="*/ 82519 w 194447"/>
                <a:gd name="connsiteY13" fmla="*/ 194278 h 196221"/>
                <a:gd name="connsiteX14" fmla="*/ 77757 w 194447"/>
                <a:gd name="connsiteY14" fmla="*/ 196088 h 196221"/>
                <a:gd name="connsiteX15" fmla="*/ 13844 w 194447"/>
                <a:gd name="connsiteY15" fmla="*/ 178276 h 196221"/>
                <a:gd name="connsiteX16" fmla="*/ 75185 w 194447"/>
                <a:gd name="connsiteY16" fmla="*/ 181705 h 196221"/>
                <a:gd name="connsiteX17" fmla="*/ 169196 w 194447"/>
                <a:gd name="connsiteY17" fmla="*/ 98742 h 196221"/>
                <a:gd name="connsiteX18" fmla="*/ 106617 w 194447"/>
                <a:gd name="connsiteY18" fmla="*/ 94552 h 196221"/>
                <a:gd name="connsiteX19" fmla="*/ 99950 w 194447"/>
                <a:gd name="connsiteY19" fmla="*/ 87408 h 196221"/>
                <a:gd name="connsiteX20" fmla="*/ 99950 w 194447"/>
                <a:gd name="connsiteY20" fmla="*/ 24828 h 196221"/>
                <a:gd name="connsiteX21" fmla="*/ 14225 w 194447"/>
                <a:gd name="connsiteY21" fmla="*/ 115411 h 1962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94447" h="196221">
                  <a:moveTo>
                    <a:pt x="77757" y="196088"/>
                  </a:moveTo>
                  <a:lnTo>
                    <a:pt x="77757" y="196088"/>
                  </a:lnTo>
                  <a:lnTo>
                    <a:pt x="6700" y="192183"/>
                  </a:lnTo>
                  <a:cubicBezTo>
                    <a:pt x="2928" y="191935"/>
                    <a:pt x="-25" y="188820"/>
                    <a:pt x="-63" y="185039"/>
                  </a:cubicBezTo>
                  <a:lnTo>
                    <a:pt x="-63" y="112649"/>
                  </a:lnTo>
                  <a:cubicBezTo>
                    <a:pt x="-34" y="110830"/>
                    <a:pt x="680" y="109096"/>
                    <a:pt x="1937" y="107791"/>
                  </a:cubicBezTo>
                  <a:lnTo>
                    <a:pt x="102236" y="2064"/>
                  </a:lnTo>
                  <a:cubicBezTo>
                    <a:pt x="104303" y="-22"/>
                    <a:pt x="107398" y="-689"/>
                    <a:pt x="110141" y="349"/>
                  </a:cubicBezTo>
                  <a:cubicBezTo>
                    <a:pt x="112847" y="1464"/>
                    <a:pt x="114609" y="4093"/>
                    <a:pt x="114618" y="7017"/>
                  </a:cubicBezTo>
                  <a:lnTo>
                    <a:pt x="114618" y="80836"/>
                  </a:lnTo>
                  <a:lnTo>
                    <a:pt x="187675" y="85693"/>
                  </a:lnTo>
                  <a:cubicBezTo>
                    <a:pt x="191609" y="85931"/>
                    <a:pt x="194609" y="89322"/>
                    <a:pt x="194371" y="93256"/>
                  </a:cubicBezTo>
                  <a:cubicBezTo>
                    <a:pt x="194247" y="95199"/>
                    <a:pt x="193342" y="97009"/>
                    <a:pt x="191866" y="98266"/>
                  </a:cubicBezTo>
                  <a:lnTo>
                    <a:pt x="82519" y="194278"/>
                  </a:lnTo>
                  <a:cubicBezTo>
                    <a:pt x="81214" y="195459"/>
                    <a:pt x="79519" y="196107"/>
                    <a:pt x="77757" y="196088"/>
                  </a:cubicBezTo>
                  <a:close/>
                  <a:moveTo>
                    <a:pt x="13844" y="178276"/>
                  </a:moveTo>
                  <a:lnTo>
                    <a:pt x="75185" y="181705"/>
                  </a:lnTo>
                  <a:lnTo>
                    <a:pt x="169196" y="98742"/>
                  </a:lnTo>
                  <a:lnTo>
                    <a:pt x="106617" y="94552"/>
                  </a:lnTo>
                  <a:cubicBezTo>
                    <a:pt x="102855" y="94304"/>
                    <a:pt x="99940" y="91170"/>
                    <a:pt x="99950" y="87408"/>
                  </a:cubicBezTo>
                  <a:lnTo>
                    <a:pt x="99950" y="24828"/>
                  </a:lnTo>
                  <a:lnTo>
                    <a:pt x="14225" y="11541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</p:grpSp>
      <p:grpSp>
        <p:nvGrpSpPr>
          <p:cNvPr id="304" name="Group 303">
            <a:extLst>
              <a:ext uri="{FF2B5EF4-FFF2-40B4-BE49-F238E27FC236}">
                <a16:creationId xmlns:a16="http://schemas.microsoft.com/office/drawing/2014/main" id="{DA12DD86-6992-4CF6-2065-6D8D97761DC9}"/>
              </a:ext>
            </a:extLst>
          </p:cNvPr>
          <p:cNvGrpSpPr/>
          <p:nvPr/>
        </p:nvGrpSpPr>
        <p:grpSpPr>
          <a:xfrm>
            <a:off x="14126750" y="4318036"/>
            <a:ext cx="896745" cy="893362"/>
            <a:chOff x="10475625" y="3812013"/>
            <a:chExt cx="896745" cy="893362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305" name="Freeform: Shape 304">
              <a:extLst>
                <a:ext uri="{FF2B5EF4-FFF2-40B4-BE49-F238E27FC236}">
                  <a16:creationId xmlns:a16="http://schemas.microsoft.com/office/drawing/2014/main" id="{400BADF5-871E-79BE-00F1-CAC9F355C626}"/>
                </a:ext>
              </a:extLst>
            </p:cNvPr>
            <p:cNvSpPr/>
            <p:nvPr/>
          </p:nvSpPr>
          <p:spPr>
            <a:xfrm>
              <a:off x="10475625" y="4031393"/>
              <a:ext cx="390142" cy="673982"/>
            </a:xfrm>
            <a:custGeom>
              <a:avLst/>
              <a:gdLst>
                <a:gd name="connsiteX0" fmla="*/ 158814 w 241553"/>
                <a:gd name="connsiteY0" fmla="*/ 417157 h 417290"/>
                <a:gd name="connsiteX1" fmla="*/ 145193 w 241553"/>
                <a:gd name="connsiteY1" fmla="*/ 417157 h 417290"/>
                <a:gd name="connsiteX2" fmla="*/ 120904 w 241553"/>
                <a:gd name="connsiteY2" fmla="*/ 405727 h 417290"/>
                <a:gd name="connsiteX3" fmla="*/ 96616 w 241553"/>
                <a:gd name="connsiteY3" fmla="*/ 417157 h 417290"/>
                <a:gd name="connsiteX4" fmla="*/ 82995 w 241553"/>
                <a:gd name="connsiteY4" fmla="*/ 417157 h 417290"/>
                <a:gd name="connsiteX5" fmla="*/ 51562 w 241553"/>
                <a:gd name="connsiteY5" fmla="*/ 385724 h 417290"/>
                <a:gd name="connsiteX6" fmla="*/ 51562 w 241553"/>
                <a:gd name="connsiteY6" fmla="*/ 246278 h 417290"/>
                <a:gd name="connsiteX7" fmla="*/ 34418 w 241553"/>
                <a:gd name="connsiteY7" fmla="*/ 251422 h 417290"/>
                <a:gd name="connsiteX8" fmla="*/ 31370 w 241553"/>
                <a:gd name="connsiteY8" fmla="*/ 251422 h 417290"/>
                <a:gd name="connsiteX9" fmla="*/ -63 w 241553"/>
                <a:gd name="connsiteY9" fmla="*/ 219989 h 417290"/>
                <a:gd name="connsiteX10" fmla="*/ -63 w 241553"/>
                <a:gd name="connsiteY10" fmla="*/ 75971 h 417290"/>
                <a:gd name="connsiteX11" fmla="*/ -63 w 241553"/>
                <a:gd name="connsiteY11" fmla="*/ 67304 h 417290"/>
                <a:gd name="connsiteX12" fmla="*/ 61469 w 241553"/>
                <a:gd name="connsiteY12" fmla="*/ -133 h 417290"/>
                <a:gd name="connsiteX13" fmla="*/ 179960 w 241553"/>
                <a:gd name="connsiteY13" fmla="*/ -133 h 417290"/>
                <a:gd name="connsiteX14" fmla="*/ 241491 w 241553"/>
                <a:gd name="connsiteY14" fmla="*/ 67208 h 417290"/>
                <a:gd name="connsiteX15" fmla="*/ 241491 w 241553"/>
                <a:gd name="connsiteY15" fmla="*/ 67208 h 417290"/>
                <a:gd name="connsiteX16" fmla="*/ 241491 w 241553"/>
                <a:gd name="connsiteY16" fmla="*/ 75876 h 417290"/>
                <a:gd name="connsiteX17" fmla="*/ 241491 w 241553"/>
                <a:gd name="connsiteY17" fmla="*/ 75876 h 417290"/>
                <a:gd name="connsiteX18" fmla="*/ 241491 w 241553"/>
                <a:gd name="connsiteY18" fmla="*/ 219894 h 417290"/>
                <a:gd name="connsiteX19" fmla="*/ 210059 w 241553"/>
                <a:gd name="connsiteY19" fmla="*/ 251327 h 417290"/>
                <a:gd name="connsiteX20" fmla="*/ 207011 w 241553"/>
                <a:gd name="connsiteY20" fmla="*/ 251327 h 417290"/>
                <a:gd name="connsiteX21" fmla="*/ 189866 w 241553"/>
                <a:gd name="connsiteY21" fmla="*/ 246183 h 417290"/>
                <a:gd name="connsiteX22" fmla="*/ 189866 w 241553"/>
                <a:gd name="connsiteY22" fmla="*/ 385629 h 417290"/>
                <a:gd name="connsiteX23" fmla="*/ 158814 w 241553"/>
                <a:gd name="connsiteY23" fmla="*/ 417157 h 417290"/>
                <a:gd name="connsiteX24" fmla="*/ 113761 w 241553"/>
                <a:gd name="connsiteY24" fmla="*/ 385724 h 417290"/>
                <a:gd name="connsiteX25" fmla="*/ 128048 w 241553"/>
                <a:gd name="connsiteY25" fmla="*/ 385724 h 417290"/>
                <a:gd name="connsiteX26" fmla="*/ 145193 w 241553"/>
                <a:gd name="connsiteY26" fmla="*/ 402869 h 417290"/>
                <a:gd name="connsiteX27" fmla="*/ 158814 w 241553"/>
                <a:gd name="connsiteY27" fmla="*/ 402869 h 417290"/>
                <a:gd name="connsiteX28" fmla="*/ 175959 w 241553"/>
                <a:gd name="connsiteY28" fmla="*/ 385724 h 417290"/>
                <a:gd name="connsiteX29" fmla="*/ 175959 w 241553"/>
                <a:gd name="connsiteY29" fmla="*/ 219989 h 417290"/>
                <a:gd name="connsiteX30" fmla="*/ 190246 w 241553"/>
                <a:gd name="connsiteY30" fmla="*/ 219989 h 417290"/>
                <a:gd name="connsiteX31" fmla="*/ 207392 w 241553"/>
                <a:gd name="connsiteY31" fmla="*/ 237134 h 417290"/>
                <a:gd name="connsiteX32" fmla="*/ 210440 w 241553"/>
                <a:gd name="connsiteY32" fmla="*/ 237134 h 417290"/>
                <a:gd name="connsiteX33" fmla="*/ 227585 w 241553"/>
                <a:gd name="connsiteY33" fmla="*/ 219989 h 417290"/>
                <a:gd name="connsiteX34" fmla="*/ 227585 w 241553"/>
                <a:gd name="connsiteY34" fmla="*/ 79972 h 417290"/>
                <a:gd name="connsiteX35" fmla="*/ 227585 w 241553"/>
                <a:gd name="connsiteY35" fmla="*/ 67685 h 417290"/>
                <a:gd name="connsiteX36" fmla="*/ 179960 w 241553"/>
                <a:gd name="connsiteY36" fmla="*/ 14154 h 417290"/>
                <a:gd name="connsiteX37" fmla="*/ 61659 w 241553"/>
                <a:gd name="connsiteY37" fmla="*/ 14154 h 417290"/>
                <a:gd name="connsiteX38" fmla="*/ 14034 w 241553"/>
                <a:gd name="connsiteY38" fmla="*/ 67685 h 417290"/>
                <a:gd name="connsiteX39" fmla="*/ 14034 w 241553"/>
                <a:gd name="connsiteY39" fmla="*/ 80067 h 417290"/>
                <a:gd name="connsiteX40" fmla="*/ 14034 w 241553"/>
                <a:gd name="connsiteY40" fmla="*/ 219989 h 417290"/>
                <a:gd name="connsiteX41" fmla="*/ 31179 w 241553"/>
                <a:gd name="connsiteY41" fmla="*/ 237134 h 417290"/>
                <a:gd name="connsiteX42" fmla="*/ 34227 w 241553"/>
                <a:gd name="connsiteY42" fmla="*/ 237134 h 417290"/>
                <a:gd name="connsiteX43" fmla="*/ 51372 w 241553"/>
                <a:gd name="connsiteY43" fmla="*/ 219989 h 417290"/>
                <a:gd name="connsiteX44" fmla="*/ 65660 w 241553"/>
                <a:gd name="connsiteY44" fmla="*/ 219989 h 417290"/>
                <a:gd name="connsiteX45" fmla="*/ 65660 w 241553"/>
                <a:gd name="connsiteY45" fmla="*/ 385724 h 417290"/>
                <a:gd name="connsiteX46" fmla="*/ 82804 w 241553"/>
                <a:gd name="connsiteY46" fmla="*/ 402869 h 417290"/>
                <a:gd name="connsiteX47" fmla="*/ 96425 w 241553"/>
                <a:gd name="connsiteY47" fmla="*/ 402869 h 417290"/>
                <a:gd name="connsiteX48" fmla="*/ 113761 w 241553"/>
                <a:gd name="connsiteY48" fmla="*/ 385915 h 417290"/>
                <a:gd name="connsiteX49" fmla="*/ 113761 w 241553"/>
                <a:gd name="connsiteY49" fmla="*/ 385724 h 417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241553" h="417290">
                  <a:moveTo>
                    <a:pt x="158814" y="417157"/>
                  </a:moveTo>
                  <a:lnTo>
                    <a:pt x="145193" y="417157"/>
                  </a:lnTo>
                  <a:cubicBezTo>
                    <a:pt x="135802" y="417157"/>
                    <a:pt x="126896" y="412966"/>
                    <a:pt x="120904" y="405727"/>
                  </a:cubicBezTo>
                  <a:cubicBezTo>
                    <a:pt x="114913" y="412966"/>
                    <a:pt x="106007" y="417157"/>
                    <a:pt x="96616" y="417157"/>
                  </a:cubicBezTo>
                  <a:lnTo>
                    <a:pt x="82995" y="417157"/>
                  </a:lnTo>
                  <a:cubicBezTo>
                    <a:pt x="65631" y="417157"/>
                    <a:pt x="51562" y="403088"/>
                    <a:pt x="51562" y="385724"/>
                  </a:cubicBezTo>
                  <a:lnTo>
                    <a:pt x="51562" y="246278"/>
                  </a:lnTo>
                  <a:cubicBezTo>
                    <a:pt x="46467" y="249622"/>
                    <a:pt x="40514" y="251412"/>
                    <a:pt x="34418" y="251422"/>
                  </a:cubicBezTo>
                  <a:lnTo>
                    <a:pt x="31370" y="251422"/>
                  </a:lnTo>
                  <a:cubicBezTo>
                    <a:pt x="14005" y="251422"/>
                    <a:pt x="-63" y="237354"/>
                    <a:pt x="-63" y="219989"/>
                  </a:cubicBezTo>
                  <a:lnTo>
                    <a:pt x="-63" y="75971"/>
                  </a:lnTo>
                  <a:cubicBezTo>
                    <a:pt x="-63" y="72352"/>
                    <a:pt x="-63" y="67494"/>
                    <a:pt x="-63" y="67304"/>
                  </a:cubicBezTo>
                  <a:cubicBezTo>
                    <a:pt x="985" y="35395"/>
                    <a:pt x="27560" y="-133"/>
                    <a:pt x="61469" y="-133"/>
                  </a:cubicBezTo>
                  <a:lnTo>
                    <a:pt x="179960" y="-133"/>
                  </a:lnTo>
                  <a:cubicBezTo>
                    <a:pt x="213869" y="-133"/>
                    <a:pt x="240443" y="35395"/>
                    <a:pt x="241491" y="67208"/>
                  </a:cubicBezTo>
                  <a:lnTo>
                    <a:pt x="241491" y="67208"/>
                  </a:lnTo>
                  <a:cubicBezTo>
                    <a:pt x="241491" y="67208"/>
                    <a:pt x="241491" y="72257"/>
                    <a:pt x="241491" y="75876"/>
                  </a:cubicBezTo>
                  <a:lnTo>
                    <a:pt x="241491" y="75876"/>
                  </a:lnTo>
                  <a:lnTo>
                    <a:pt x="241491" y="219894"/>
                  </a:lnTo>
                  <a:cubicBezTo>
                    <a:pt x="241491" y="237258"/>
                    <a:pt x="227423" y="251327"/>
                    <a:pt x="210059" y="251327"/>
                  </a:cubicBezTo>
                  <a:lnTo>
                    <a:pt x="207011" y="251327"/>
                  </a:lnTo>
                  <a:cubicBezTo>
                    <a:pt x="200915" y="251317"/>
                    <a:pt x="194962" y="249526"/>
                    <a:pt x="189866" y="246183"/>
                  </a:cubicBezTo>
                  <a:lnTo>
                    <a:pt x="189866" y="385629"/>
                  </a:lnTo>
                  <a:cubicBezTo>
                    <a:pt x="189923" y="402879"/>
                    <a:pt x="176064" y="416947"/>
                    <a:pt x="158814" y="417157"/>
                  </a:cubicBezTo>
                  <a:close/>
                  <a:moveTo>
                    <a:pt x="113761" y="385724"/>
                  </a:moveTo>
                  <a:lnTo>
                    <a:pt x="128048" y="385724"/>
                  </a:lnTo>
                  <a:cubicBezTo>
                    <a:pt x="128048" y="395192"/>
                    <a:pt x="135725" y="402869"/>
                    <a:pt x="145193" y="402869"/>
                  </a:cubicBezTo>
                  <a:lnTo>
                    <a:pt x="158814" y="402869"/>
                  </a:lnTo>
                  <a:cubicBezTo>
                    <a:pt x="168282" y="402869"/>
                    <a:pt x="175959" y="395192"/>
                    <a:pt x="175959" y="385724"/>
                  </a:cubicBezTo>
                  <a:lnTo>
                    <a:pt x="175959" y="219989"/>
                  </a:lnTo>
                  <a:lnTo>
                    <a:pt x="190246" y="219989"/>
                  </a:lnTo>
                  <a:cubicBezTo>
                    <a:pt x="190294" y="229438"/>
                    <a:pt x="197943" y="237087"/>
                    <a:pt x="207392" y="237134"/>
                  </a:cubicBezTo>
                  <a:lnTo>
                    <a:pt x="210440" y="237134"/>
                  </a:lnTo>
                  <a:cubicBezTo>
                    <a:pt x="219907" y="237134"/>
                    <a:pt x="227585" y="229457"/>
                    <a:pt x="227585" y="219989"/>
                  </a:cubicBezTo>
                  <a:lnTo>
                    <a:pt x="227585" y="79972"/>
                  </a:lnTo>
                  <a:cubicBezTo>
                    <a:pt x="227585" y="79400"/>
                    <a:pt x="227585" y="68542"/>
                    <a:pt x="227585" y="67685"/>
                  </a:cubicBezTo>
                  <a:cubicBezTo>
                    <a:pt x="226727" y="42920"/>
                    <a:pt x="205963" y="14154"/>
                    <a:pt x="179960" y="14154"/>
                  </a:cubicBezTo>
                  <a:lnTo>
                    <a:pt x="61659" y="14154"/>
                  </a:lnTo>
                  <a:cubicBezTo>
                    <a:pt x="36037" y="14154"/>
                    <a:pt x="15272" y="42729"/>
                    <a:pt x="14034" y="67685"/>
                  </a:cubicBezTo>
                  <a:cubicBezTo>
                    <a:pt x="14034" y="68256"/>
                    <a:pt x="14034" y="79210"/>
                    <a:pt x="14034" y="80067"/>
                  </a:cubicBezTo>
                  <a:lnTo>
                    <a:pt x="14034" y="219989"/>
                  </a:lnTo>
                  <a:cubicBezTo>
                    <a:pt x="14034" y="229457"/>
                    <a:pt x="21711" y="237134"/>
                    <a:pt x="31179" y="237134"/>
                  </a:cubicBezTo>
                  <a:lnTo>
                    <a:pt x="34227" y="237134"/>
                  </a:lnTo>
                  <a:cubicBezTo>
                    <a:pt x="43676" y="237087"/>
                    <a:pt x="51324" y="229438"/>
                    <a:pt x="51372" y="219989"/>
                  </a:cubicBezTo>
                  <a:lnTo>
                    <a:pt x="65660" y="219989"/>
                  </a:lnTo>
                  <a:lnTo>
                    <a:pt x="65660" y="385724"/>
                  </a:lnTo>
                  <a:cubicBezTo>
                    <a:pt x="65660" y="395192"/>
                    <a:pt x="73337" y="402869"/>
                    <a:pt x="82804" y="402869"/>
                  </a:cubicBezTo>
                  <a:lnTo>
                    <a:pt x="96425" y="402869"/>
                  </a:lnTo>
                  <a:cubicBezTo>
                    <a:pt x="105893" y="402974"/>
                    <a:pt x="113656" y="395383"/>
                    <a:pt x="113761" y="385915"/>
                  </a:cubicBezTo>
                  <a:cubicBezTo>
                    <a:pt x="113761" y="385848"/>
                    <a:pt x="113761" y="385791"/>
                    <a:pt x="113761" y="38572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grpSp>
          <p:nvGrpSpPr>
            <p:cNvPr id="306" name="Group 305">
              <a:extLst>
                <a:ext uri="{FF2B5EF4-FFF2-40B4-BE49-F238E27FC236}">
                  <a16:creationId xmlns:a16="http://schemas.microsoft.com/office/drawing/2014/main" id="{BB95E29E-CF9E-69C8-C334-39D45B12DB3C}"/>
                </a:ext>
              </a:extLst>
            </p:cNvPr>
            <p:cNvGrpSpPr/>
            <p:nvPr/>
          </p:nvGrpSpPr>
          <p:grpSpPr>
            <a:xfrm>
              <a:off x="10559008" y="3812013"/>
              <a:ext cx="813362" cy="842748"/>
              <a:chOff x="4505637" y="1279176"/>
              <a:chExt cx="503586" cy="521780"/>
            </a:xfrm>
            <a:grpFill/>
          </p:grpSpPr>
          <p:sp>
            <p:nvSpPr>
              <p:cNvPr id="307" name="Freeform: Shape 306">
                <a:extLst>
                  <a:ext uri="{FF2B5EF4-FFF2-40B4-BE49-F238E27FC236}">
                    <a16:creationId xmlns:a16="http://schemas.microsoft.com/office/drawing/2014/main" id="{C66DF032-052B-49EA-9D2F-F52566F8B5E0}"/>
                  </a:ext>
                </a:extLst>
              </p:cNvPr>
              <p:cNvSpPr/>
              <p:nvPr/>
            </p:nvSpPr>
            <p:spPr>
              <a:xfrm>
                <a:off x="4661561" y="1331755"/>
                <a:ext cx="347662" cy="57150"/>
              </a:xfrm>
              <a:custGeom>
                <a:avLst/>
                <a:gdLst>
                  <a:gd name="connsiteX0" fmla="*/ 340265 w 347662"/>
                  <a:gd name="connsiteY0" fmla="*/ 57017 h 57150"/>
                  <a:gd name="connsiteX1" fmla="*/ 71089 w 347662"/>
                  <a:gd name="connsiteY1" fmla="*/ 57017 h 57150"/>
                  <a:gd name="connsiteX2" fmla="*/ 63945 w 347662"/>
                  <a:gd name="connsiteY2" fmla="*/ 49873 h 57150"/>
                  <a:gd name="connsiteX3" fmla="*/ 71089 w 347662"/>
                  <a:gd name="connsiteY3" fmla="*/ 42729 h 57150"/>
                  <a:gd name="connsiteX4" fmla="*/ 333121 w 347662"/>
                  <a:gd name="connsiteY4" fmla="*/ 42729 h 57150"/>
                  <a:gd name="connsiteX5" fmla="*/ 333121 w 347662"/>
                  <a:gd name="connsiteY5" fmla="*/ 14154 h 57150"/>
                  <a:gd name="connsiteX6" fmla="*/ 7081 w 347662"/>
                  <a:gd name="connsiteY6" fmla="*/ 14154 h 57150"/>
                  <a:gd name="connsiteX7" fmla="*/ -63 w 347662"/>
                  <a:gd name="connsiteY7" fmla="*/ 7010 h 57150"/>
                  <a:gd name="connsiteX8" fmla="*/ 7081 w 347662"/>
                  <a:gd name="connsiteY8" fmla="*/ -133 h 57150"/>
                  <a:gd name="connsiteX9" fmla="*/ 340456 w 347662"/>
                  <a:gd name="connsiteY9" fmla="*/ -133 h 57150"/>
                  <a:gd name="connsiteX10" fmla="*/ 347600 w 347662"/>
                  <a:gd name="connsiteY10" fmla="*/ 7010 h 57150"/>
                  <a:gd name="connsiteX11" fmla="*/ 347600 w 347662"/>
                  <a:gd name="connsiteY11" fmla="*/ 50064 h 57150"/>
                  <a:gd name="connsiteX12" fmla="*/ 340265 w 347662"/>
                  <a:gd name="connsiteY12" fmla="*/ 57017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47662" h="57150">
                    <a:moveTo>
                      <a:pt x="340265" y="57017"/>
                    </a:moveTo>
                    <a:lnTo>
                      <a:pt x="71089" y="57017"/>
                    </a:lnTo>
                    <a:cubicBezTo>
                      <a:pt x="67146" y="57017"/>
                      <a:pt x="63945" y="53816"/>
                      <a:pt x="63945" y="49873"/>
                    </a:cubicBezTo>
                    <a:cubicBezTo>
                      <a:pt x="63945" y="45930"/>
                      <a:pt x="67146" y="42729"/>
                      <a:pt x="71089" y="42729"/>
                    </a:cubicBezTo>
                    <a:lnTo>
                      <a:pt x="333121" y="42729"/>
                    </a:lnTo>
                    <a:lnTo>
                      <a:pt x="333121" y="14154"/>
                    </a:lnTo>
                    <a:lnTo>
                      <a:pt x="7081" y="14154"/>
                    </a:lnTo>
                    <a:cubicBezTo>
                      <a:pt x="3138" y="14154"/>
                      <a:pt x="-63" y="10954"/>
                      <a:pt x="-63" y="7010"/>
                    </a:cubicBezTo>
                    <a:cubicBezTo>
                      <a:pt x="-63" y="3067"/>
                      <a:pt x="3138" y="-133"/>
                      <a:pt x="7081" y="-133"/>
                    </a:cubicBezTo>
                    <a:lnTo>
                      <a:pt x="340456" y="-133"/>
                    </a:lnTo>
                    <a:cubicBezTo>
                      <a:pt x="344380" y="-86"/>
                      <a:pt x="347552" y="3086"/>
                      <a:pt x="347600" y="7010"/>
                    </a:cubicBezTo>
                    <a:lnTo>
                      <a:pt x="347600" y="50064"/>
                    </a:lnTo>
                    <a:cubicBezTo>
                      <a:pt x="347447" y="53988"/>
                      <a:pt x="344190" y="57074"/>
                      <a:pt x="340265" y="570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7198"/>
              </a:p>
            </p:txBody>
          </p:sp>
          <p:sp>
            <p:nvSpPr>
              <p:cNvPr id="308" name="Freeform: Shape 307">
                <a:extLst>
                  <a:ext uri="{FF2B5EF4-FFF2-40B4-BE49-F238E27FC236}">
                    <a16:creationId xmlns:a16="http://schemas.microsoft.com/office/drawing/2014/main" id="{FD7718C2-9E08-3D78-8B10-B5EF7FE3F3A8}"/>
                  </a:ext>
                </a:extLst>
              </p:cNvPr>
              <p:cNvSpPr/>
              <p:nvPr/>
            </p:nvSpPr>
            <p:spPr>
              <a:xfrm>
                <a:off x="4656417" y="1374616"/>
                <a:ext cx="307752" cy="282513"/>
              </a:xfrm>
              <a:custGeom>
                <a:avLst/>
                <a:gdLst>
                  <a:gd name="connsiteX0" fmla="*/ 300546 w 307752"/>
                  <a:gd name="connsiteY0" fmla="*/ 282379 h 282513"/>
                  <a:gd name="connsiteX1" fmla="*/ 68231 w 307752"/>
                  <a:gd name="connsiteY1" fmla="*/ 282379 h 282513"/>
                  <a:gd name="connsiteX2" fmla="*/ 61087 w 307752"/>
                  <a:gd name="connsiteY2" fmla="*/ 275235 h 282513"/>
                  <a:gd name="connsiteX3" fmla="*/ 68231 w 307752"/>
                  <a:gd name="connsiteY3" fmla="*/ 268092 h 282513"/>
                  <a:gd name="connsiteX4" fmla="*/ 293402 w 307752"/>
                  <a:gd name="connsiteY4" fmla="*/ 268092 h 282513"/>
                  <a:gd name="connsiteX5" fmla="*/ 293402 w 307752"/>
                  <a:gd name="connsiteY5" fmla="*/ 14155 h 282513"/>
                  <a:gd name="connsiteX6" fmla="*/ 7081 w 307752"/>
                  <a:gd name="connsiteY6" fmla="*/ 14155 h 282513"/>
                  <a:gd name="connsiteX7" fmla="*/ -63 w 307752"/>
                  <a:gd name="connsiteY7" fmla="*/ 7011 h 282513"/>
                  <a:gd name="connsiteX8" fmla="*/ 7081 w 307752"/>
                  <a:gd name="connsiteY8" fmla="*/ -133 h 282513"/>
                  <a:gd name="connsiteX9" fmla="*/ 300546 w 307752"/>
                  <a:gd name="connsiteY9" fmla="*/ -133 h 282513"/>
                  <a:gd name="connsiteX10" fmla="*/ 307690 w 307752"/>
                  <a:gd name="connsiteY10" fmla="*/ 6821 h 282513"/>
                  <a:gd name="connsiteX11" fmla="*/ 307690 w 307752"/>
                  <a:gd name="connsiteY11" fmla="*/ 7011 h 282513"/>
                  <a:gd name="connsiteX12" fmla="*/ 307690 w 307752"/>
                  <a:gd name="connsiteY12" fmla="*/ 275712 h 282513"/>
                  <a:gd name="connsiteX13" fmla="*/ 300546 w 307752"/>
                  <a:gd name="connsiteY13" fmla="*/ 282379 h 282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07752" h="282513">
                    <a:moveTo>
                      <a:pt x="300546" y="282379"/>
                    </a:moveTo>
                    <a:lnTo>
                      <a:pt x="68231" y="282379"/>
                    </a:lnTo>
                    <a:cubicBezTo>
                      <a:pt x="64288" y="282379"/>
                      <a:pt x="61087" y="279179"/>
                      <a:pt x="61087" y="275235"/>
                    </a:cubicBezTo>
                    <a:cubicBezTo>
                      <a:pt x="61087" y="271292"/>
                      <a:pt x="64288" y="268092"/>
                      <a:pt x="68231" y="268092"/>
                    </a:cubicBezTo>
                    <a:lnTo>
                      <a:pt x="293402" y="268092"/>
                    </a:lnTo>
                    <a:lnTo>
                      <a:pt x="293402" y="14155"/>
                    </a:lnTo>
                    <a:lnTo>
                      <a:pt x="7081" y="14155"/>
                    </a:lnTo>
                    <a:cubicBezTo>
                      <a:pt x="3138" y="14155"/>
                      <a:pt x="-63" y="10955"/>
                      <a:pt x="-63" y="7011"/>
                    </a:cubicBezTo>
                    <a:cubicBezTo>
                      <a:pt x="-63" y="3068"/>
                      <a:pt x="3138" y="-133"/>
                      <a:pt x="7081" y="-133"/>
                    </a:cubicBezTo>
                    <a:lnTo>
                      <a:pt x="300546" y="-133"/>
                    </a:lnTo>
                    <a:cubicBezTo>
                      <a:pt x="304442" y="-190"/>
                      <a:pt x="307633" y="2925"/>
                      <a:pt x="307690" y="6821"/>
                    </a:cubicBezTo>
                    <a:cubicBezTo>
                      <a:pt x="307690" y="6887"/>
                      <a:pt x="307690" y="6945"/>
                      <a:pt x="307690" y="7011"/>
                    </a:cubicBezTo>
                    <a:lnTo>
                      <a:pt x="307690" y="275712"/>
                    </a:lnTo>
                    <a:cubicBezTo>
                      <a:pt x="307490" y="279493"/>
                      <a:pt x="304328" y="282436"/>
                      <a:pt x="300546" y="28237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7198"/>
              </a:p>
            </p:txBody>
          </p:sp>
          <p:sp>
            <p:nvSpPr>
              <p:cNvPr id="309" name="Freeform: Shape 308">
                <a:extLst>
                  <a:ext uri="{FF2B5EF4-FFF2-40B4-BE49-F238E27FC236}">
                    <a16:creationId xmlns:a16="http://schemas.microsoft.com/office/drawing/2014/main" id="{B9EB7EE6-8F4B-CB8D-3C83-335D4D94A084}"/>
                  </a:ext>
                </a:extLst>
              </p:cNvPr>
              <p:cNvSpPr/>
              <p:nvPr/>
            </p:nvSpPr>
            <p:spPr>
              <a:xfrm>
                <a:off x="4717853" y="1642860"/>
                <a:ext cx="128521" cy="150479"/>
              </a:xfrm>
              <a:custGeom>
                <a:avLst/>
                <a:gdLst>
                  <a:gd name="connsiteX0" fmla="*/ 121000 w 128521"/>
                  <a:gd name="connsiteY0" fmla="*/ 150343 h 150479"/>
                  <a:gd name="connsiteX1" fmla="*/ 115571 w 128521"/>
                  <a:gd name="connsiteY1" fmla="*/ 147771 h 150479"/>
                  <a:gd name="connsiteX2" fmla="*/ 1557 w 128521"/>
                  <a:gd name="connsiteY2" fmla="*/ 11659 h 150479"/>
                  <a:gd name="connsiteX3" fmla="*/ 2414 w 128521"/>
                  <a:gd name="connsiteY3" fmla="*/ 1563 h 150479"/>
                  <a:gd name="connsiteX4" fmla="*/ 12482 w 128521"/>
                  <a:gd name="connsiteY4" fmla="*/ 2391 h 150479"/>
                  <a:gd name="connsiteX5" fmla="*/ 12510 w 128521"/>
                  <a:gd name="connsiteY5" fmla="*/ 2420 h 150479"/>
                  <a:gd name="connsiteX6" fmla="*/ 126810 w 128521"/>
                  <a:gd name="connsiteY6" fmla="*/ 138627 h 150479"/>
                  <a:gd name="connsiteX7" fmla="*/ 125953 w 128521"/>
                  <a:gd name="connsiteY7" fmla="*/ 148629 h 150479"/>
                  <a:gd name="connsiteX8" fmla="*/ 121000 w 128521"/>
                  <a:gd name="connsiteY8" fmla="*/ 150343 h 1504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8521" h="150479">
                    <a:moveTo>
                      <a:pt x="121000" y="150343"/>
                    </a:moveTo>
                    <a:cubicBezTo>
                      <a:pt x="118895" y="150343"/>
                      <a:pt x="116904" y="149400"/>
                      <a:pt x="115571" y="147771"/>
                    </a:cubicBezTo>
                    <a:lnTo>
                      <a:pt x="1557" y="11659"/>
                    </a:lnTo>
                    <a:cubicBezTo>
                      <a:pt x="-901" y="8602"/>
                      <a:pt x="-520" y="4153"/>
                      <a:pt x="2414" y="1563"/>
                    </a:cubicBezTo>
                    <a:cubicBezTo>
                      <a:pt x="5424" y="-990"/>
                      <a:pt x="9929" y="-619"/>
                      <a:pt x="12482" y="2391"/>
                    </a:cubicBezTo>
                    <a:cubicBezTo>
                      <a:pt x="12492" y="2401"/>
                      <a:pt x="12501" y="2410"/>
                      <a:pt x="12510" y="2420"/>
                    </a:cubicBezTo>
                    <a:lnTo>
                      <a:pt x="126810" y="138627"/>
                    </a:lnTo>
                    <a:cubicBezTo>
                      <a:pt x="129306" y="141637"/>
                      <a:pt x="128925" y="146095"/>
                      <a:pt x="125953" y="148629"/>
                    </a:cubicBezTo>
                    <a:cubicBezTo>
                      <a:pt x="124563" y="149781"/>
                      <a:pt x="122801" y="150391"/>
                      <a:pt x="121000" y="15034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7198"/>
              </a:p>
            </p:txBody>
          </p:sp>
          <p:sp>
            <p:nvSpPr>
              <p:cNvPr id="310" name="Freeform: Shape 309">
                <a:extLst>
                  <a:ext uri="{FF2B5EF4-FFF2-40B4-BE49-F238E27FC236}">
                    <a16:creationId xmlns:a16="http://schemas.microsoft.com/office/drawing/2014/main" id="{4D034B2A-5E22-74B3-5F73-EB6274DFE308}"/>
                  </a:ext>
                </a:extLst>
              </p:cNvPr>
              <p:cNvSpPr/>
              <p:nvPr/>
            </p:nvSpPr>
            <p:spPr>
              <a:xfrm>
                <a:off x="4513447" y="1279176"/>
                <a:ext cx="123063" cy="123062"/>
              </a:xfrm>
              <a:custGeom>
                <a:avLst/>
                <a:gdLst>
                  <a:gd name="connsiteX0" fmla="*/ 61469 w 123063"/>
                  <a:gd name="connsiteY0" fmla="*/ 122930 h 123062"/>
                  <a:gd name="connsiteX1" fmla="*/ -63 w 123063"/>
                  <a:gd name="connsiteY1" fmla="*/ 61398 h 123062"/>
                  <a:gd name="connsiteX2" fmla="*/ 61469 w 123063"/>
                  <a:gd name="connsiteY2" fmla="*/ -133 h 123062"/>
                  <a:gd name="connsiteX3" fmla="*/ 123000 w 123063"/>
                  <a:gd name="connsiteY3" fmla="*/ 61398 h 123062"/>
                  <a:gd name="connsiteX4" fmla="*/ 123000 w 123063"/>
                  <a:gd name="connsiteY4" fmla="*/ 61493 h 123062"/>
                  <a:gd name="connsiteX5" fmla="*/ 61469 w 123063"/>
                  <a:gd name="connsiteY5" fmla="*/ 122930 h 123062"/>
                  <a:gd name="connsiteX6" fmla="*/ 61469 w 123063"/>
                  <a:gd name="connsiteY6" fmla="*/ 14250 h 123062"/>
                  <a:gd name="connsiteX7" fmla="*/ 13844 w 123063"/>
                  <a:gd name="connsiteY7" fmla="*/ 61875 h 123062"/>
                  <a:gd name="connsiteX8" fmla="*/ 61469 w 123063"/>
                  <a:gd name="connsiteY8" fmla="*/ 109500 h 123062"/>
                  <a:gd name="connsiteX9" fmla="*/ 109094 w 123063"/>
                  <a:gd name="connsiteY9" fmla="*/ 61875 h 123062"/>
                  <a:gd name="connsiteX10" fmla="*/ 61469 w 123063"/>
                  <a:gd name="connsiteY10" fmla="*/ 14345 h 123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3063" h="123062">
                    <a:moveTo>
                      <a:pt x="61469" y="122930"/>
                    </a:moveTo>
                    <a:cubicBezTo>
                      <a:pt x="27483" y="122930"/>
                      <a:pt x="-63" y="95383"/>
                      <a:pt x="-63" y="61398"/>
                    </a:cubicBezTo>
                    <a:cubicBezTo>
                      <a:pt x="-63" y="27413"/>
                      <a:pt x="27483" y="-133"/>
                      <a:pt x="61469" y="-133"/>
                    </a:cubicBezTo>
                    <a:cubicBezTo>
                      <a:pt x="95454" y="-133"/>
                      <a:pt x="123000" y="27413"/>
                      <a:pt x="123000" y="61398"/>
                    </a:cubicBezTo>
                    <a:cubicBezTo>
                      <a:pt x="123000" y="61427"/>
                      <a:pt x="123000" y="61465"/>
                      <a:pt x="123000" y="61493"/>
                    </a:cubicBezTo>
                    <a:cubicBezTo>
                      <a:pt x="122943" y="95441"/>
                      <a:pt x="95416" y="122930"/>
                      <a:pt x="61469" y="122930"/>
                    </a:cubicBezTo>
                    <a:close/>
                    <a:moveTo>
                      <a:pt x="61469" y="14250"/>
                    </a:moveTo>
                    <a:cubicBezTo>
                      <a:pt x="35170" y="14250"/>
                      <a:pt x="13844" y="35576"/>
                      <a:pt x="13844" y="61875"/>
                    </a:cubicBezTo>
                    <a:cubicBezTo>
                      <a:pt x="13844" y="88173"/>
                      <a:pt x="35170" y="109500"/>
                      <a:pt x="61469" y="109500"/>
                    </a:cubicBezTo>
                    <a:cubicBezTo>
                      <a:pt x="87767" y="109500"/>
                      <a:pt x="109094" y="88173"/>
                      <a:pt x="109094" y="61875"/>
                    </a:cubicBezTo>
                    <a:cubicBezTo>
                      <a:pt x="109037" y="35605"/>
                      <a:pt x="87739" y="14345"/>
                      <a:pt x="61469" y="1434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7198"/>
              </a:p>
            </p:txBody>
          </p:sp>
          <p:sp>
            <p:nvSpPr>
              <p:cNvPr id="311" name="Freeform: Shape 310">
                <a:extLst>
                  <a:ext uri="{FF2B5EF4-FFF2-40B4-BE49-F238E27FC236}">
                    <a16:creationId xmlns:a16="http://schemas.microsoft.com/office/drawing/2014/main" id="{3B816E7F-D056-0826-0E37-1FE7A005B56D}"/>
                  </a:ext>
                </a:extLst>
              </p:cNvPr>
              <p:cNvSpPr/>
              <p:nvPr/>
            </p:nvSpPr>
            <p:spPr>
              <a:xfrm>
                <a:off x="4505637" y="1493775"/>
                <a:ext cx="14287" cy="159639"/>
              </a:xfrm>
              <a:custGeom>
                <a:avLst/>
                <a:gdLst>
                  <a:gd name="connsiteX0" fmla="*/ 0 w 14287"/>
                  <a:gd name="connsiteY0" fmla="*/ 0 h 159639"/>
                  <a:gd name="connsiteX1" fmla="*/ 14287 w 14287"/>
                  <a:gd name="connsiteY1" fmla="*/ 0 h 159639"/>
                  <a:gd name="connsiteX2" fmla="*/ 14287 w 14287"/>
                  <a:gd name="connsiteY2" fmla="*/ 159639 h 159639"/>
                  <a:gd name="connsiteX3" fmla="*/ 0 w 14287"/>
                  <a:gd name="connsiteY3" fmla="*/ 159639 h 159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287" h="159639">
                    <a:moveTo>
                      <a:pt x="0" y="0"/>
                    </a:moveTo>
                    <a:lnTo>
                      <a:pt x="14287" y="0"/>
                    </a:lnTo>
                    <a:lnTo>
                      <a:pt x="14287" y="159639"/>
                    </a:lnTo>
                    <a:lnTo>
                      <a:pt x="0" y="15963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7198"/>
              </a:p>
            </p:txBody>
          </p:sp>
          <p:sp>
            <p:nvSpPr>
              <p:cNvPr id="312" name="Freeform: Shape 311">
                <a:extLst>
                  <a:ext uri="{FF2B5EF4-FFF2-40B4-BE49-F238E27FC236}">
                    <a16:creationId xmlns:a16="http://schemas.microsoft.com/office/drawing/2014/main" id="{DFAA1600-6073-BE90-10DE-EE046F2F800B}"/>
                  </a:ext>
                </a:extLst>
              </p:cNvPr>
              <p:cNvSpPr/>
              <p:nvPr/>
            </p:nvSpPr>
            <p:spPr>
              <a:xfrm>
                <a:off x="4630319" y="1493775"/>
                <a:ext cx="14287" cy="159639"/>
              </a:xfrm>
              <a:custGeom>
                <a:avLst/>
                <a:gdLst>
                  <a:gd name="connsiteX0" fmla="*/ 0 w 14287"/>
                  <a:gd name="connsiteY0" fmla="*/ 0 h 159639"/>
                  <a:gd name="connsiteX1" fmla="*/ 14287 w 14287"/>
                  <a:gd name="connsiteY1" fmla="*/ 0 h 159639"/>
                  <a:gd name="connsiteX2" fmla="*/ 14287 w 14287"/>
                  <a:gd name="connsiteY2" fmla="*/ 159639 h 159639"/>
                  <a:gd name="connsiteX3" fmla="*/ 0 w 14287"/>
                  <a:gd name="connsiteY3" fmla="*/ 159639 h 159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287" h="159639">
                    <a:moveTo>
                      <a:pt x="0" y="0"/>
                    </a:moveTo>
                    <a:lnTo>
                      <a:pt x="14287" y="0"/>
                    </a:lnTo>
                    <a:lnTo>
                      <a:pt x="14287" y="159639"/>
                    </a:lnTo>
                    <a:lnTo>
                      <a:pt x="0" y="15963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7198"/>
              </a:p>
            </p:txBody>
          </p:sp>
          <p:sp>
            <p:nvSpPr>
              <p:cNvPr id="313" name="Freeform: Shape 312">
                <a:extLst>
                  <a:ext uri="{FF2B5EF4-FFF2-40B4-BE49-F238E27FC236}">
                    <a16:creationId xmlns:a16="http://schemas.microsoft.com/office/drawing/2014/main" id="{3373E79E-F19C-EF73-DE19-F9E8E75557D4}"/>
                  </a:ext>
                </a:extLst>
              </p:cNvPr>
              <p:cNvSpPr/>
              <p:nvPr/>
            </p:nvSpPr>
            <p:spPr>
              <a:xfrm>
                <a:off x="4567835" y="1623696"/>
                <a:ext cx="14287" cy="177260"/>
              </a:xfrm>
              <a:custGeom>
                <a:avLst/>
                <a:gdLst>
                  <a:gd name="connsiteX0" fmla="*/ 0 w 14287"/>
                  <a:gd name="connsiteY0" fmla="*/ 0 h 177260"/>
                  <a:gd name="connsiteX1" fmla="*/ 14287 w 14287"/>
                  <a:gd name="connsiteY1" fmla="*/ 0 h 177260"/>
                  <a:gd name="connsiteX2" fmla="*/ 14287 w 14287"/>
                  <a:gd name="connsiteY2" fmla="*/ 177260 h 177260"/>
                  <a:gd name="connsiteX3" fmla="*/ 0 w 14287"/>
                  <a:gd name="connsiteY3" fmla="*/ 177260 h 177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287" h="177260">
                    <a:moveTo>
                      <a:pt x="0" y="0"/>
                    </a:moveTo>
                    <a:lnTo>
                      <a:pt x="14287" y="0"/>
                    </a:lnTo>
                    <a:lnTo>
                      <a:pt x="14287" y="177260"/>
                    </a:lnTo>
                    <a:lnTo>
                      <a:pt x="0" y="17726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7198"/>
              </a:p>
            </p:txBody>
          </p:sp>
          <p:sp>
            <p:nvSpPr>
              <p:cNvPr id="314" name="Freeform: Shape 313">
                <a:extLst>
                  <a:ext uri="{FF2B5EF4-FFF2-40B4-BE49-F238E27FC236}">
                    <a16:creationId xmlns:a16="http://schemas.microsoft.com/office/drawing/2014/main" id="{126B208B-E951-C09A-CBCE-AA86E9C39D69}"/>
                  </a:ext>
                </a:extLst>
              </p:cNvPr>
              <p:cNvSpPr/>
              <p:nvPr/>
            </p:nvSpPr>
            <p:spPr>
              <a:xfrm>
                <a:off x="4867110" y="1487012"/>
                <a:ext cx="50387" cy="120967"/>
              </a:xfrm>
              <a:custGeom>
                <a:avLst/>
                <a:gdLst>
                  <a:gd name="connsiteX0" fmla="*/ 50324 w 50387"/>
                  <a:gd name="connsiteY0" fmla="*/ 120834 h 120967"/>
                  <a:gd name="connsiteX1" fmla="*/ -63 w 50387"/>
                  <a:gd name="connsiteY1" fmla="*/ 120834 h 120967"/>
                  <a:gd name="connsiteX2" fmla="*/ -63 w 50387"/>
                  <a:gd name="connsiteY2" fmla="*/ -133 h 120967"/>
                  <a:gd name="connsiteX3" fmla="*/ 50324 w 50387"/>
                  <a:gd name="connsiteY3" fmla="*/ -133 h 120967"/>
                  <a:gd name="connsiteX4" fmla="*/ 14225 w 50387"/>
                  <a:gd name="connsiteY4" fmla="*/ 106547 h 120967"/>
                  <a:gd name="connsiteX5" fmla="*/ 36037 w 50387"/>
                  <a:gd name="connsiteY5" fmla="*/ 106547 h 120967"/>
                  <a:gd name="connsiteX6" fmla="*/ 36037 w 50387"/>
                  <a:gd name="connsiteY6" fmla="*/ 14154 h 120967"/>
                  <a:gd name="connsiteX7" fmla="*/ 14225 w 50387"/>
                  <a:gd name="connsiteY7" fmla="*/ 14154 h 12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0387" h="120967">
                    <a:moveTo>
                      <a:pt x="50324" y="120834"/>
                    </a:moveTo>
                    <a:lnTo>
                      <a:pt x="-63" y="120834"/>
                    </a:lnTo>
                    <a:lnTo>
                      <a:pt x="-63" y="-133"/>
                    </a:lnTo>
                    <a:lnTo>
                      <a:pt x="50324" y="-133"/>
                    </a:lnTo>
                    <a:close/>
                    <a:moveTo>
                      <a:pt x="14225" y="106547"/>
                    </a:moveTo>
                    <a:lnTo>
                      <a:pt x="36037" y="106547"/>
                    </a:lnTo>
                    <a:lnTo>
                      <a:pt x="36037" y="14154"/>
                    </a:lnTo>
                    <a:lnTo>
                      <a:pt x="14225" y="1415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7198"/>
              </a:p>
            </p:txBody>
          </p:sp>
          <p:sp>
            <p:nvSpPr>
              <p:cNvPr id="315" name="Freeform: Shape 314">
                <a:extLst>
                  <a:ext uri="{FF2B5EF4-FFF2-40B4-BE49-F238E27FC236}">
                    <a16:creationId xmlns:a16="http://schemas.microsoft.com/office/drawing/2014/main" id="{A823AF2F-A0E3-9936-257E-C98B19079D98}"/>
                  </a:ext>
                </a:extLst>
              </p:cNvPr>
              <p:cNvSpPr/>
              <p:nvPr/>
            </p:nvSpPr>
            <p:spPr>
              <a:xfrm>
                <a:off x="4801102" y="1524731"/>
                <a:ext cx="50387" cy="83248"/>
              </a:xfrm>
              <a:custGeom>
                <a:avLst/>
                <a:gdLst>
                  <a:gd name="connsiteX0" fmla="*/ 50324 w 50387"/>
                  <a:gd name="connsiteY0" fmla="*/ 83115 h 83248"/>
                  <a:gd name="connsiteX1" fmla="*/ -63 w 50387"/>
                  <a:gd name="connsiteY1" fmla="*/ 83115 h 83248"/>
                  <a:gd name="connsiteX2" fmla="*/ -63 w 50387"/>
                  <a:gd name="connsiteY2" fmla="*/ -133 h 83248"/>
                  <a:gd name="connsiteX3" fmla="*/ 50324 w 50387"/>
                  <a:gd name="connsiteY3" fmla="*/ -133 h 83248"/>
                  <a:gd name="connsiteX4" fmla="*/ 14225 w 50387"/>
                  <a:gd name="connsiteY4" fmla="*/ 68828 h 83248"/>
                  <a:gd name="connsiteX5" fmla="*/ 36037 w 50387"/>
                  <a:gd name="connsiteY5" fmla="*/ 68828 h 83248"/>
                  <a:gd name="connsiteX6" fmla="*/ 36037 w 50387"/>
                  <a:gd name="connsiteY6" fmla="*/ 14154 h 83248"/>
                  <a:gd name="connsiteX7" fmla="*/ 14225 w 50387"/>
                  <a:gd name="connsiteY7" fmla="*/ 14154 h 83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0387" h="83248">
                    <a:moveTo>
                      <a:pt x="50324" y="83115"/>
                    </a:moveTo>
                    <a:lnTo>
                      <a:pt x="-63" y="83115"/>
                    </a:lnTo>
                    <a:lnTo>
                      <a:pt x="-63" y="-133"/>
                    </a:lnTo>
                    <a:lnTo>
                      <a:pt x="50324" y="-133"/>
                    </a:lnTo>
                    <a:close/>
                    <a:moveTo>
                      <a:pt x="14225" y="68828"/>
                    </a:moveTo>
                    <a:lnTo>
                      <a:pt x="36037" y="68828"/>
                    </a:lnTo>
                    <a:lnTo>
                      <a:pt x="36037" y="14154"/>
                    </a:lnTo>
                    <a:lnTo>
                      <a:pt x="14225" y="1415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7198"/>
              </a:p>
            </p:txBody>
          </p:sp>
          <p:sp>
            <p:nvSpPr>
              <p:cNvPr id="316" name="Freeform: Shape 315">
                <a:extLst>
                  <a:ext uri="{FF2B5EF4-FFF2-40B4-BE49-F238E27FC236}">
                    <a16:creationId xmlns:a16="http://schemas.microsoft.com/office/drawing/2014/main" id="{BFA5E3EF-9852-C220-2B6D-B77FE38F6288}"/>
                  </a:ext>
                </a:extLst>
              </p:cNvPr>
              <p:cNvSpPr/>
              <p:nvPr/>
            </p:nvSpPr>
            <p:spPr>
              <a:xfrm>
                <a:off x="4735665" y="1553401"/>
                <a:ext cx="50482" cy="54578"/>
              </a:xfrm>
              <a:custGeom>
                <a:avLst/>
                <a:gdLst>
                  <a:gd name="connsiteX0" fmla="*/ 50420 w 50482"/>
                  <a:gd name="connsiteY0" fmla="*/ 54445 h 54578"/>
                  <a:gd name="connsiteX1" fmla="*/ -63 w 50482"/>
                  <a:gd name="connsiteY1" fmla="*/ 54445 h 54578"/>
                  <a:gd name="connsiteX2" fmla="*/ -63 w 50482"/>
                  <a:gd name="connsiteY2" fmla="*/ -133 h 54578"/>
                  <a:gd name="connsiteX3" fmla="*/ 50420 w 50482"/>
                  <a:gd name="connsiteY3" fmla="*/ -133 h 54578"/>
                  <a:gd name="connsiteX4" fmla="*/ 14320 w 50482"/>
                  <a:gd name="connsiteY4" fmla="*/ 40157 h 54578"/>
                  <a:gd name="connsiteX5" fmla="*/ 36132 w 50482"/>
                  <a:gd name="connsiteY5" fmla="*/ 40157 h 54578"/>
                  <a:gd name="connsiteX6" fmla="*/ 36132 w 50482"/>
                  <a:gd name="connsiteY6" fmla="*/ 14154 h 54578"/>
                  <a:gd name="connsiteX7" fmla="*/ 14225 w 50482"/>
                  <a:gd name="connsiteY7" fmla="*/ 14154 h 54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0482" h="54578">
                    <a:moveTo>
                      <a:pt x="50420" y="54445"/>
                    </a:moveTo>
                    <a:lnTo>
                      <a:pt x="-63" y="54445"/>
                    </a:lnTo>
                    <a:lnTo>
                      <a:pt x="-63" y="-133"/>
                    </a:lnTo>
                    <a:lnTo>
                      <a:pt x="50420" y="-133"/>
                    </a:lnTo>
                    <a:close/>
                    <a:moveTo>
                      <a:pt x="14320" y="40157"/>
                    </a:moveTo>
                    <a:lnTo>
                      <a:pt x="36132" y="40157"/>
                    </a:lnTo>
                    <a:lnTo>
                      <a:pt x="36132" y="14154"/>
                    </a:lnTo>
                    <a:lnTo>
                      <a:pt x="14225" y="1415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7198"/>
              </a:p>
            </p:txBody>
          </p:sp>
          <p:sp>
            <p:nvSpPr>
              <p:cNvPr id="317" name="Freeform: Shape 316">
                <a:extLst>
                  <a:ext uri="{FF2B5EF4-FFF2-40B4-BE49-F238E27FC236}">
                    <a16:creationId xmlns:a16="http://schemas.microsoft.com/office/drawing/2014/main" id="{87FF5D97-0D94-D34A-648F-8BCABDC89F40}"/>
                  </a:ext>
                </a:extLst>
              </p:cNvPr>
              <p:cNvSpPr/>
              <p:nvPr/>
            </p:nvSpPr>
            <p:spPr>
              <a:xfrm>
                <a:off x="4793958" y="1420432"/>
                <a:ext cx="81057" cy="54959"/>
              </a:xfrm>
              <a:custGeom>
                <a:avLst/>
                <a:gdLst>
                  <a:gd name="connsiteX0" fmla="*/ 69532 w 81057"/>
                  <a:gd name="connsiteY0" fmla="*/ 54959 h 54959"/>
                  <a:gd name="connsiteX1" fmla="*/ 43529 w 81057"/>
                  <a:gd name="connsiteY1" fmla="*/ 20002 h 54959"/>
                  <a:gd name="connsiteX2" fmla="*/ 8572 w 81057"/>
                  <a:gd name="connsiteY2" fmla="*/ 46006 h 54959"/>
                  <a:gd name="connsiteX3" fmla="*/ 0 w 81057"/>
                  <a:gd name="connsiteY3" fmla="*/ 34576 h 54959"/>
                  <a:gd name="connsiteX4" fmla="*/ 46482 w 81057"/>
                  <a:gd name="connsiteY4" fmla="*/ 0 h 54959"/>
                  <a:gd name="connsiteX5" fmla="*/ 81058 w 81057"/>
                  <a:gd name="connsiteY5" fmla="*/ 46482 h 54959"/>
                  <a:gd name="connsiteX6" fmla="*/ 69532 w 81057"/>
                  <a:gd name="connsiteY6" fmla="*/ 54959 h 549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057" h="54959">
                    <a:moveTo>
                      <a:pt x="69532" y="54959"/>
                    </a:moveTo>
                    <a:lnTo>
                      <a:pt x="43529" y="20002"/>
                    </a:lnTo>
                    <a:lnTo>
                      <a:pt x="8572" y="46006"/>
                    </a:lnTo>
                    <a:lnTo>
                      <a:pt x="0" y="34576"/>
                    </a:lnTo>
                    <a:lnTo>
                      <a:pt x="46482" y="0"/>
                    </a:lnTo>
                    <a:lnTo>
                      <a:pt x="81058" y="46482"/>
                    </a:lnTo>
                    <a:lnTo>
                      <a:pt x="69532" y="5495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7198"/>
              </a:p>
            </p:txBody>
          </p:sp>
          <p:sp>
            <p:nvSpPr>
              <p:cNvPr id="318" name="Freeform: Shape 317">
                <a:extLst>
                  <a:ext uri="{FF2B5EF4-FFF2-40B4-BE49-F238E27FC236}">
                    <a16:creationId xmlns:a16="http://schemas.microsoft.com/office/drawing/2014/main" id="{D50ED09F-A27E-C0A2-3F4F-8EE6BAD37506}"/>
                  </a:ext>
                </a:extLst>
              </p:cNvPr>
              <p:cNvSpPr/>
              <p:nvPr/>
            </p:nvSpPr>
            <p:spPr>
              <a:xfrm>
                <a:off x="4731855" y="1430434"/>
                <a:ext cx="114204" cy="94107"/>
              </a:xfrm>
              <a:custGeom>
                <a:avLst/>
                <a:gdLst>
                  <a:gd name="connsiteX0" fmla="*/ -63 w 114204"/>
                  <a:gd name="connsiteY0" fmla="*/ 93974 h 94107"/>
                  <a:gd name="connsiteX1" fmla="*/ -63 w 114204"/>
                  <a:gd name="connsiteY1" fmla="*/ 79686 h 94107"/>
                  <a:gd name="connsiteX2" fmla="*/ 99855 w 114204"/>
                  <a:gd name="connsiteY2" fmla="*/ -133 h 94107"/>
                  <a:gd name="connsiteX3" fmla="*/ 114142 w 114204"/>
                  <a:gd name="connsiteY3" fmla="*/ -133 h 94107"/>
                  <a:gd name="connsiteX4" fmla="*/ 86996 w 114204"/>
                  <a:gd name="connsiteY4" fmla="*/ 63589 h 94107"/>
                  <a:gd name="connsiteX5" fmla="*/ -63 w 114204"/>
                  <a:gd name="connsiteY5" fmla="*/ 93974 h 941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4204" h="94107">
                    <a:moveTo>
                      <a:pt x="-63" y="93974"/>
                    </a:moveTo>
                    <a:lnTo>
                      <a:pt x="-63" y="79686"/>
                    </a:lnTo>
                    <a:cubicBezTo>
                      <a:pt x="98712" y="79686"/>
                      <a:pt x="99855" y="3486"/>
                      <a:pt x="99855" y="-133"/>
                    </a:cubicBezTo>
                    <a:lnTo>
                      <a:pt x="114142" y="-133"/>
                    </a:lnTo>
                    <a:cubicBezTo>
                      <a:pt x="113285" y="23736"/>
                      <a:pt x="103607" y="46434"/>
                      <a:pt x="86996" y="63589"/>
                    </a:cubicBezTo>
                    <a:cubicBezTo>
                      <a:pt x="66898" y="83782"/>
                      <a:pt x="37561" y="93974"/>
                      <a:pt x="-63" y="939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7198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0637470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3000"/>
    </mc:Choice>
    <mc:Fallback>
      <p:transition advTm="3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75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4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5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" fill="hold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4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5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2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1" fill="hold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4" dur="1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5" dur="1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2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1" fill="hold" nodeType="withEffect" p14:presetBounceEnd="6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4" dur="1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75" dur="1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3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" presetClass="entr" presetSubtype="1" fill="hold" nodeType="withEffect" p14:presetBounceEnd="6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94" dur="15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95" dur="15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2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9" grpId="0"/>
          <p:bldP spid="160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75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2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2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3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15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5" dur="150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2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9" grpId="0"/>
          <p:bldP spid="160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DDB7E369-DF5C-5D95-131E-8D740B074A25}"/>
              </a:ext>
            </a:extLst>
          </p:cNvPr>
          <p:cNvGrpSpPr/>
          <p:nvPr/>
        </p:nvGrpSpPr>
        <p:grpSpPr>
          <a:xfrm>
            <a:off x="2398639" y="10206945"/>
            <a:ext cx="8261571" cy="2333034"/>
            <a:chOff x="1789039" y="10206945"/>
            <a:chExt cx="8261571" cy="2333034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20B37A77-A6F4-6C66-A5AA-050F75701D7A}"/>
                </a:ext>
              </a:extLst>
            </p:cNvPr>
            <p:cNvGrpSpPr/>
            <p:nvPr/>
          </p:nvGrpSpPr>
          <p:grpSpPr>
            <a:xfrm>
              <a:off x="1789039" y="10206945"/>
              <a:ext cx="8261571" cy="2333034"/>
              <a:chOff x="5715000" y="5924549"/>
              <a:chExt cx="7791451" cy="2200274"/>
            </a:xfrm>
            <a:solidFill>
              <a:schemeClr val="bg1">
                <a:lumMod val="95000"/>
              </a:schemeClr>
            </a:solidFill>
            <a:effectLst>
              <a:outerShdw blurRad="190500" dist="127000" dir="5400000" algn="t" rotWithShape="0">
                <a:prstClr val="black">
                  <a:alpha val="15000"/>
                </a:prstClr>
              </a:outerShdw>
            </a:effectLst>
          </p:grpSpPr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0A075954-DA18-5179-9E9C-A3E27EA8638A}"/>
                  </a:ext>
                </a:extLst>
              </p:cNvPr>
              <p:cNvSpPr/>
              <p:nvPr/>
            </p:nvSpPr>
            <p:spPr>
              <a:xfrm>
                <a:off x="8362950" y="5924550"/>
                <a:ext cx="5143501" cy="1695451"/>
              </a:xfrm>
              <a:custGeom>
                <a:avLst/>
                <a:gdLst>
                  <a:gd name="connsiteX0" fmla="*/ 0 w 5143501"/>
                  <a:gd name="connsiteY0" fmla="*/ 0 h 1695451"/>
                  <a:gd name="connsiteX1" fmla="*/ 5143501 w 5143501"/>
                  <a:gd name="connsiteY1" fmla="*/ 0 h 1695451"/>
                  <a:gd name="connsiteX2" fmla="*/ 5143501 w 5143501"/>
                  <a:gd name="connsiteY2" fmla="*/ 1268739 h 1695451"/>
                  <a:gd name="connsiteX3" fmla="*/ 4716789 w 5143501"/>
                  <a:gd name="connsiteY3" fmla="*/ 1695451 h 1695451"/>
                  <a:gd name="connsiteX4" fmla="*/ 0 w 5143501"/>
                  <a:gd name="connsiteY4" fmla="*/ 1695451 h 1695451"/>
                  <a:gd name="connsiteX5" fmla="*/ 0 w 5143501"/>
                  <a:gd name="connsiteY5" fmla="*/ 1652587 h 1695451"/>
                  <a:gd name="connsiteX6" fmla="*/ 0 w 5143501"/>
                  <a:gd name="connsiteY6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3501" h="1695451">
                    <a:moveTo>
                      <a:pt x="0" y="0"/>
                    </a:moveTo>
                    <a:lnTo>
                      <a:pt x="5143501" y="0"/>
                    </a:lnTo>
                    <a:lnTo>
                      <a:pt x="5143501" y="1268739"/>
                    </a:lnTo>
                    <a:cubicBezTo>
                      <a:pt x="5143501" y="1504406"/>
                      <a:pt x="4952456" y="1695451"/>
                      <a:pt x="4716789" y="1695451"/>
                    </a:cubicBezTo>
                    <a:lnTo>
                      <a:pt x="0" y="1695451"/>
                    </a:lnTo>
                    <a:lnTo>
                      <a:pt x="0" y="165258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65654157-E8E1-C9ED-FE1D-1CA90F7DFBB0}"/>
                  </a:ext>
                </a:extLst>
              </p:cNvPr>
              <p:cNvSpPr/>
              <p:nvPr/>
            </p:nvSpPr>
            <p:spPr>
              <a:xfrm>
                <a:off x="5715000" y="5924550"/>
                <a:ext cx="1766884" cy="1695451"/>
              </a:xfrm>
              <a:custGeom>
                <a:avLst/>
                <a:gdLst>
                  <a:gd name="connsiteX0" fmla="*/ 0 w 1766884"/>
                  <a:gd name="connsiteY0" fmla="*/ 0 h 1695451"/>
                  <a:gd name="connsiteX1" fmla="*/ 1766884 w 1766884"/>
                  <a:gd name="connsiteY1" fmla="*/ 0 h 1695451"/>
                  <a:gd name="connsiteX2" fmla="*/ 1766884 w 1766884"/>
                  <a:gd name="connsiteY2" fmla="*/ 1695451 h 1695451"/>
                  <a:gd name="connsiteX3" fmla="*/ 426712 w 1766884"/>
                  <a:gd name="connsiteY3" fmla="*/ 1695451 h 1695451"/>
                  <a:gd name="connsiteX4" fmla="*/ 0 w 1766884"/>
                  <a:gd name="connsiteY4" fmla="*/ 1268739 h 1695451"/>
                  <a:gd name="connsiteX5" fmla="*/ 0 w 1766884"/>
                  <a:gd name="connsiteY5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66884" h="1695451">
                    <a:moveTo>
                      <a:pt x="0" y="0"/>
                    </a:moveTo>
                    <a:lnTo>
                      <a:pt x="1766884" y="0"/>
                    </a:lnTo>
                    <a:lnTo>
                      <a:pt x="1766884" y="1695451"/>
                    </a:lnTo>
                    <a:lnTo>
                      <a:pt x="426712" y="1695451"/>
                    </a:lnTo>
                    <a:cubicBezTo>
                      <a:pt x="191045" y="1695451"/>
                      <a:pt x="0" y="1504406"/>
                      <a:pt x="0" y="1268739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F23B167A-D1FB-B097-F933-EF3F536C9115}"/>
                  </a:ext>
                </a:extLst>
              </p:cNvPr>
              <p:cNvSpPr/>
              <p:nvPr/>
            </p:nvSpPr>
            <p:spPr>
              <a:xfrm>
                <a:off x="7481885" y="5924550"/>
                <a:ext cx="438151" cy="2194319"/>
              </a:xfrm>
              <a:custGeom>
                <a:avLst/>
                <a:gdLst>
                  <a:gd name="connsiteX0" fmla="*/ 0 w 438151"/>
                  <a:gd name="connsiteY0" fmla="*/ 0 h 2194319"/>
                  <a:gd name="connsiteX1" fmla="*/ 438151 w 438151"/>
                  <a:gd name="connsiteY1" fmla="*/ 0 h 2194319"/>
                  <a:gd name="connsiteX2" fmla="*/ 438151 w 438151"/>
                  <a:gd name="connsiteY2" fmla="*/ 1652587 h 2194319"/>
                  <a:gd name="connsiteX3" fmla="*/ 438151 w 438151"/>
                  <a:gd name="connsiteY3" fmla="*/ 1695451 h 2194319"/>
                  <a:gd name="connsiteX4" fmla="*/ 438151 w 438151"/>
                  <a:gd name="connsiteY4" fmla="*/ 2194319 h 2194319"/>
                  <a:gd name="connsiteX5" fmla="*/ 39056 w 438151"/>
                  <a:gd name="connsiteY5" fmla="*/ 1695451 h 2194319"/>
                  <a:gd name="connsiteX6" fmla="*/ 0 w 438151"/>
                  <a:gd name="connsiteY6" fmla="*/ 1695451 h 2194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8151" h="2194319">
                    <a:moveTo>
                      <a:pt x="0" y="0"/>
                    </a:moveTo>
                    <a:lnTo>
                      <a:pt x="438151" y="0"/>
                    </a:lnTo>
                    <a:lnTo>
                      <a:pt x="438151" y="1652587"/>
                    </a:lnTo>
                    <a:lnTo>
                      <a:pt x="438151" y="1695451"/>
                    </a:lnTo>
                    <a:lnTo>
                      <a:pt x="438151" y="2194319"/>
                    </a:lnTo>
                    <a:lnTo>
                      <a:pt x="39056" y="1695451"/>
                    </a:lnTo>
                    <a:lnTo>
                      <a:pt x="0" y="169545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CAF9EA9C-C456-BD18-1C7B-40A051435DE8}"/>
                  </a:ext>
                </a:extLst>
              </p:cNvPr>
              <p:cNvSpPr/>
              <p:nvPr/>
            </p:nvSpPr>
            <p:spPr>
              <a:xfrm>
                <a:off x="7920035" y="5924549"/>
                <a:ext cx="442915" cy="2200274"/>
              </a:xfrm>
              <a:custGeom>
                <a:avLst/>
                <a:gdLst>
                  <a:gd name="connsiteX0" fmla="*/ 442915 w 442915"/>
                  <a:gd name="connsiteY0" fmla="*/ 1652587 h 2200274"/>
                  <a:gd name="connsiteX1" fmla="*/ 442915 w 442915"/>
                  <a:gd name="connsiteY1" fmla="*/ 1695451 h 2200274"/>
                  <a:gd name="connsiteX2" fmla="*/ 408624 w 442915"/>
                  <a:gd name="connsiteY2" fmla="*/ 1695451 h 2200274"/>
                  <a:gd name="connsiteX3" fmla="*/ 0 w 442915"/>
                  <a:gd name="connsiteY3" fmla="*/ 0 h 2200274"/>
                  <a:gd name="connsiteX4" fmla="*/ 4763 w 442915"/>
                  <a:gd name="connsiteY4" fmla="*/ 0 h 2200274"/>
                  <a:gd name="connsiteX5" fmla="*/ 442914 w 442915"/>
                  <a:gd name="connsiteY5" fmla="*/ 0 h 2200274"/>
                  <a:gd name="connsiteX6" fmla="*/ 442914 w 442915"/>
                  <a:gd name="connsiteY6" fmla="*/ 1652587 h 2200274"/>
                  <a:gd name="connsiteX7" fmla="*/ 408623 w 442915"/>
                  <a:gd name="connsiteY7" fmla="*/ 1695451 h 2200274"/>
                  <a:gd name="connsiteX8" fmla="*/ 408624 w 442915"/>
                  <a:gd name="connsiteY8" fmla="*/ 1695451 h 2200274"/>
                  <a:gd name="connsiteX9" fmla="*/ 4765 w 442915"/>
                  <a:gd name="connsiteY9" fmla="*/ 2200274 h 2200274"/>
                  <a:gd name="connsiteX10" fmla="*/ 4764 w 442915"/>
                  <a:gd name="connsiteY10" fmla="*/ 2200273 h 2200274"/>
                  <a:gd name="connsiteX11" fmla="*/ 1 w 442915"/>
                  <a:gd name="connsiteY11" fmla="*/ 2194319 h 2200274"/>
                  <a:gd name="connsiteX12" fmla="*/ 1 w 442915"/>
                  <a:gd name="connsiteY12" fmla="*/ 1695451 h 2200274"/>
                  <a:gd name="connsiteX13" fmla="*/ 0 w 442915"/>
                  <a:gd name="connsiteY13" fmla="*/ 1695451 h 2200274"/>
                  <a:gd name="connsiteX14" fmla="*/ 0 w 442915"/>
                  <a:gd name="connsiteY14" fmla="*/ 1652587 h 2200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42915" h="2200274">
                    <a:moveTo>
                      <a:pt x="442915" y="1652587"/>
                    </a:moveTo>
                    <a:lnTo>
                      <a:pt x="442915" y="1695451"/>
                    </a:lnTo>
                    <a:lnTo>
                      <a:pt x="408624" y="1695451"/>
                    </a:lnTo>
                    <a:close/>
                    <a:moveTo>
                      <a:pt x="0" y="0"/>
                    </a:moveTo>
                    <a:lnTo>
                      <a:pt x="4763" y="0"/>
                    </a:lnTo>
                    <a:lnTo>
                      <a:pt x="442914" y="0"/>
                    </a:lnTo>
                    <a:lnTo>
                      <a:pt x="442914" y="1652587"/>
                    </a:lnTo>
                    <a:lnTo>
                      <a:pt x="408623" y="1695451"/>
                    </a:lnTo>
                    <a:lnTo>
                      <a:pt x="408624" y="1695451"/>
                    </a:lnTo>
                    <a:lnTo>
                      <a:pt x="4765" y="2200274"/>
                    </a:lnTo>
                    <a:lnTo>
                      <a:pt x="4764" y="2200273"/>
                    </a:lnTo>
                    <a:lnTo>
                      <a:pt x="1" y="2194319"/>
                    </a:lnTo>
                    <a:lnTo>
                      <a:pt x="1" y="1695451"/>
                    </a:lnTo>
                    <a:lnTo>
                      <a:pt x="0" y="1695451"/>
                    </a:lnTo>
                    <a:lnTo>
                      <a:pt x="0" y="165258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5E08E691-E9EB-3CE0-03ED-9BCFB4C34CE6}"/>
                </a:ext>
              </a:extLst>
            </p:cNvPr>
            <p:cNvGrpSpPr/>
            <p:nvPr/>
          </p:nvGrpSpPr>
          <p:grpSpPr>
            <a:xfrm>
              <a:off x="1789039" y="10206945"/>
              <a:ext cx="8261571" cy="2333034"/>
              <a:chOff x="5715000" y="5924549"/>
              <a:chExt cx="7791451" cy="2200274"/>
            </a:xfrm>
            <a:effectLst>
              <a:outerShdw blurRad="63500" dist="38100" dir="5400000" algn="t" rotWithShape="0">
                <a:prstClr val="black">
                  <a:alpha val="30000"/>
                </a:prstClr>
              </a:outerShdw>
            </a:effectLst>
          </p:grpSpPr>
          <p:sp>
            <p:nvSpPr>
              <p:cNvPr id="5" name="Freeform: Shape 4">
                <a:extLst>
                  <a:ext uri="{FF2B5EF4-FFF2-40B4-BE49-F238E27FC236}">
                    <a16:creationId xmlns:a16="http://schemas.microsoft.com/office/drawing/2014/main" id="{F4ACE870-2DEB-97E6-F6EF-E52F3B37017A}"/>
                  </a:ext>
                </a:extLst>
              </p:cNvPr>
              <p:cNvSpPr/>
              <p:nvPr/>
            </p:nvSpPr>
            <p:spPr>
              <a:xfrm>
                <a:off x="8362950" y="5924550"/>
                <a:ext cx="5143501" cy="1695451"/>
              </a:xfrm>
              <a:custGeom>
                <a:avLst/>
                <a:gdLst>
                  <a:gd name="connsiteX0" fmla="*/ 0 w 5143501"/>
                  <a:gd name="connsiteY0" fmla="*/ 0 h 1695451"/>
                  <a:gd name="connsiteX1" fmla="*/ 5143501 w 5143501"/>
                  <a:gd name="connsiteY1" fmla="*/ 0 h 1695451"/>
                  <a:gd name="connsiteX2" fmla="*/ 5143501 w 5143501"/>
                  <a:gd name="connsiteY2" fmla="*/ 1268739 h 1695451"/>
                  <a:gd name="connsiteX3" fmla="*/ 4716789 w 5143501"/>
                  <a:gd name="connsiteY3" fmla="*/ 1695451 h 1695451"/>
                  <a:gd name="connsiteX4" fmla="*/ 0 w 5143501"/>
                  <a:gd name="connsiteY4" fmla="*/ 1695451 h 1695451"/>
                  <a:gd name="connsiteX5" fmla="*/ 0 w 5143501"/>
                  <a:gd name="connsiteY5" fmla="*/ 1652587 h 1695451"/>
                  <a:gd name="connsiteX6" fmla="*/ 0 w 5143501"/>
                  <a:gd name="connsiteY6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3501" h="1695451">
                    <a:moveTo>
                      <a:pt x="0" y="0"/>
                    </a:moveTo>
                    <a:lnTo>
                      <a:pt x="5143501" y="0"/>
                    </a:lnTo>
                    <a:lnTo>
                      <a:pt x="5143501" y="1268739"/>
                    </a:lnTo>
                    <a:cubicBezTo>
                      <a:pt x="5143501" y="1504406"/>
                      <a:pt x="4952456" y="1695451"/>
                      <a:pt x="4716789" y="1695451"/>
                    </a:cubicBezTo>
                    <a:lnTo>
                      <a:pt x="0" y="1695451"/>
                    </a:lnTo>
                    <a:lnTo>
                      <a:pt x="0" y="165258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90CCB03F-DD47-FF61-1289-0FB9E3A2E910}"/>
                  </a:ext>
                </a:extLst>
              </p:cNvPr>
              <p:cNvSpPr/>
              <p:nvPr/>
            </p:nvSpPr>
            <p:spPr>
              <a:xfrm>
                <a:off x="5715000" y="5924550"/>
                <a:ext cx="1766884" cy="1695451"/>
              </a:xfrm>
              <a:custGeom>
                <a:avLst/>
                <a:gdLst>
                  <a:gd name="connsiteX0" fmla="*/ 0 w 1766884"/>
                  <a:gd name="connsiteY0" fmla="*/ 0 h 1695451"/>
                  <a:gd name="connsiteX1" fmla="*/ 1766884 w 1766884"/>
                  <a:gd name="connsiteY1" fmla="*/ 0 h 1695451"/>
                  <a:gd name="connsiteX2" fmla="*/ 1766884 w 1766884"/>
                  <a:gd name="connsiteY2" fmla="*/ 1695451 h 1695451"/>
                  <a:gd name="connsiteX3" fmla="*/ 426712 w 1766884"/>
                  <a:gd name="connsiteY3" fmla="*/ 1695451 h 1695451"/>
                  <a:gd name="connsiteX4" fmla="*/ 0 w 1766884"/>
                  <a:gd name="connsiteY4" fmla="*/ 1268739 h 1695451"/>
                  <a:gd name="connsiteX5" fmla="*/ 0 w 1766884"/>
                  <a:gd name="connsiteY5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66884" h="1695451">
                    <a:moveTo>
                      <a:pt x="0" y="0"/>
                    </a:moveTo>
                    <a:lnTo>
                      <a:pt x="1766884" y="0"/>
                    </a:lnTo>
                    <a:lnTo>
                      <a:pt x="1766884" y="1695451"/>
                    </a:lnTo>
                    <a:lnTo>
                      <a:pt x="426712" y="1695451"/>
                    </a:lnTo>
                    <a:cubicBezTo>
                      <a:pt x="191045" y="1695451"/>
                      <a:pt x="0" y="1504406"/>
                      <a:pt x="0" y="1268739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9060824B-8C60-7430-098B-FFB14A48CD4F}"/>
                  </a:ext>
                </a:extLst>
              </p:cNvPr>
              <p:cNvSpPr/>
              <p:nvPr/>
            </p:nvSpPr>
            <p:spPr>
              <a:xfrm>
                <a:off x="7481885" y="5924550"/>
                <a:ext cx="438151" cy="2194319"/>
              </a:xfrm>
              <a:custGeom>
                <a:avLst/>
                <a:gdLst>
                  <a:gd name="connsiteX0" fmla="*/ 0 w 438151"/>
                  <a:gd name="connsiteY0" fmla="*/ 0 h 2194319"/>
                  <a:gd name="connsiteX1" fmla="*/ 438151 w 438151"/>
                  <a:gd name="connsiteY1" fmla="*/ 0 h 2194319"/>
                  <a:gd name="connsiteX2" fmla="*/ 438151 w 438151"/>
                  <a:gd name="connsiteY2" fmla="*/ 1652587 h 2194319"/>
                  <a:gd name="connsiteX3" fmla="*/ 438151 w 438151"/>
                  <a:gd name="connsiteY3" fmla="*/ 1695451 h 2194319"/>
                  <a:gd name="connsiteX4" fmla="*/ 438151 w 438151"/>
                  <a:gd name="connsiteY4" fmla="*/ 2194319 h 2194319"/>
                  <a:gd name="connsiteX5" fmla="*/ 39056 w 438151"/>
                  <a:gd name="connsiteY5" fmla="*/ 1695451 h 2194319"/>
                  <a:gd name="connsiteX6" fmla="*/ 0 w 438151"/>
                  <a:gd name="connsiteY6" fmla="*/ 1695451 h 2194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8151" h="2194319">
                    <a:moveTo>
                      <a:pt x="0" y="0"/>
                    </a:moveTo>
                    <a:lnTo>
                      <a:pt x="438151" y="0"/>
                    </a:lnTo>
                    <a:lnTo>
                      <a:pt x="438151" y="1652587"/>
                    </a:lnTo>
                    <a:lnTo>
                      <a:pt x="438151" y="1695451"/>
                    </a:lnTo>
                    <a:lnTo>
                      <a:pt x="438151" y="2194319"/>
                    </a:lnTo>
                    <a:lnTo>
                      <a:pt x="39056" y="1695451"/>
                    </a:lnTo>
                    <a:lnTo>
                      <a:pt x="0" y="169545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585B8F4E-12FF-BD4A-C7A1-8857EFE8177F}"/>
                  </a:ext>
                </a:extLst>
              </p:cNvPr>
              <p:cNvSpPr/>
              <p:nvPr/>
            </p:nvSpPr>
            <p:spPr>
              <a:xfrm>
                <a:off x="7920035" y="5924549"/>
                <a:ext cx="442915" cy="2200274"/>
              </a:xfrm>
              <a:custGeom>
                <a:avLst/>
                <a:gdLst>
                  <a:gd name="connsiteX0" fmla="*/ 442915 w 442915"/>
                  <a:gd name="connsiteY0" fmla="*/ 1652587 h 2200274"/>
                  <a:gd name="connsiteX1" fmla="*/ 442915 w 442915"/>
                  <a:gd name="connsiteY1" fmla="*/ 1695451 h 2200274"/>
                  <a:gd name="connsiteX2" fmla="*/ 408624 w 442915"/>
                  <a:gd name="connsiteY2" fmla="*/ 1695451 h 2200274"/>
                  <a:gd name="connsiteX3" fmla="*/ 0 w 442915"/>
                  <a:gd name="connsiteY3" fmla="*/ 0 h 2200274"/>
                  <a:gd name="connsiteX4" fmla="*/ 4763 w 442915"/>
                  <a:gd name="connsiteY4" fmla="*/ 0 h 2200274"/>
                  <a:gd name="connsiteX5" fmla="*/ 442914 w 442915"/>
                  <a:gd name="connsiteY5" fmla="*/ 0 h 2200274"/>
                  <a:gd name="connsiteX6" fmla="*/ 442914 w 442915"/>
                  <a:gd name="connsiteY6" fmla="*/ 1652587 h 2200274"/>
                  <a:gd name="connsiteX7" fmla="*/ 408623 w 442915"/>
                  <a:gd name="connsiteY7" fmla="*/ 1695451 h 2200274"/>
                  <a:gd name="connsiteX8" fmla="*/ 408624 w 442915"/>
                  <a:gd name="connsiteY8" fmla="*/ 1695451 h 2200274"/>
                  <a:gd name="connsiteX9" fmla="*/ 4765 w 442915"/>
                  <a:gd name="connsiteY9" fmla="*/ 2200274 h 2200274"/>
                  <a:gd name="connsiteX10" fmla="*/ 4764 w 442915"/>
                  <a:gd name="connsiteY10" fmla="*/ 2200273 h 2200274"/>
                  <a:gd name="connsiteX11" fmla="*/ 1 w 442915"/>
                  <a:gd name="connsiteY11" fmla="*/ 2194319 h 2200274"/>
                  <a:gd name="connsiteX12" fmla="*/ 1 w 442915"/>
                  <a:gd name="connsiteY12" fmla="*/ 1695451 h 2200274"/>
                  <a:gd name="connsiteX13" fmla="*/ 0 w 442915"/>
                  <a:gd name="connsiteY13" fmla="*/ 1695451 h 2200274"/>
                  <a:gd name="connsiteX14" fmla="*/ 0 w 442915"/>
                  <a:gd name="connsiteY14" fmla="*/ 1652587 h 2200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42915" h="2200274">
                    <a:moveTo>
                      <a:pt x="442915" y="1652587"/>
                    </a:moveTo>
                    <a:lnTo>
                      <a:pt x="442915" y="1695451"/>
                    </a:lnTo>
                    <a:lnTo>
                      <a:pt x="408624" y="1695451"/>
                    </a:lnTo>
                    <a:close/>
                    <a:moveTo>
                      <a:pt x="0" y="0"/>
                    </a:moveTo>
                    <a:lnTo>
                      <a:pt x="4763" y="0"/>
                    </a:lnTo>
                    <a:lnTo>
                      <a:pt x="442914" y="0"/>
                    </a:lnTo>
                    <a:lnTo>
                      <a:pt x="442914" y="1652587"/>
                    </a:lnTo>
                    <a:lnTo>
                      <a:pt x="408623" y="1695451"/>
                    </a:lnTo>
                    <a:lnTo>
                      <a:pt x="408624" y="1695451"/>
                    </a:lnTo>
                    <a:lnTo>
                      <a:pt x="4765" y="2200274"/>
                    </a:lnTo>
                    <a:lnTo>
                      <a:pt x="4764" y="2200273"/>
                    </a:lnTo>
                    <a:lnTo>
                      <a:pt x="1" y="2194319"/>
                    </a:lnTo>
                    <a:lnTo>
                      <a:pt x="1" y="1695451"/>
                    </a:lnTo>
                    <a:lnTo>
                      <a:pt x="0" y="1695451"/>
                    </a:lnTo>
                    <a:lnTo>
                      <a:pt x="0" y="1652587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6CF93E1C-F71E-2C82-03C6-E8378FD7EA6E}"/>
              </a:ext>
            </a:extLst>
          </p:cNvPr>
          <p:cNvGrpSpPr/>
          <p:nvPr/>
        </p:nvGrpSpPr>
        <p:grpSpPr>
          <a:xfrm>
            <a:off x="5460024" y="10646605"/>
            <a:ext cx="3839596" cy="1028069"/>
            <a:chOff x="5460024" y="10646605"/>
            <a:chExt cx="3839596" cy="1028069"/>
          </a:xfrm>
        </p:grpSpPr>
        <p:sp>
          <p:nvSpPr>
            <p:cNvPr id="14" name="Google Shape;611;p22">
              <a:extLst>
                <a:ext uri="{FF2B5EF4-FFF2-40B4-BE49-F238E27FC236}">
                  <a16:creationId xmlns:a16="http://schemas.microsoft.com/office/drawing/2014/main" id="{45FADF51-EB48-06B7-9C99-23F0D531C57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641466" y="10646605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bg2"/>
                  </a:solidFill>
                  <a:latin typeface="+mj-lt"/>
                </a:rPr>
                <a:t>SELF LEAD</a:t>
              </a:r>
              <a:endParaRPr lang="en-US" altLang="en-US" sz="2000" b="1" dirty="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15" name="Google Shape;626;p22">
              <a:extLst>
                <a:ext uri="{FF2B5EF4-FFF2-40B4-BE49-F238E27FC236}">
                  <a16:creationId xmlns:a16="http://schemas.microsoft.com/office/drawing/2014/main" id="{22F44401-FBB5-7034-51E5-4A753C0B543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60024" y="11000400"/>
              <a:ext cx="3658154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en-US" sz="1600" b="1" dirty="0" err="1">
                  <a:solidFill>
                    <a:schemeClr val="bg2"/>
                  </a:solidFill>
                  <a:latin typeface="+mj-lt"/>
                </a:rPr>
                <a:t>Dẫn</a:t>
              </a:r>
              <a:r>
                <a:rPr lang="en-US" sz="1600" b="1" dirty="0">
                  <a:solidFill>
                    <a:schemeClr val="bg2"/>
                  </a:solidFill>
                  <a:latin typeface="+mj-lt"/>
                </a:rPr>
                <a:t> </a:t>
              </a:r>
              <a:r>
                <a:rPr lang="en-US" sz="1600" b="1" dirty="0" err="1">
                  <a:solidFill>
                    <a:schemeClr val="bg2"/>
                  </a:solidFill>
                  <a:latin typeface="+mj-lt"/>
                </a:rPr>
                <a:t>Dắt</a:t>
              </a:r>
              <a:r>
                <a:rPr lang="en-US" sz="1600" b="1" dirty="0">
                  <a:solidFill>
                    <a:schemeClr val="bg2"/>
                  </a:solidFill>
                  <a:latin typeface="+mj-lt"/>
                </a:rPr>
                <a:t> </a:t>
              </a:r>
              <a:r>
                <a:rPr lang="en-US" sz="1600" b="1" dirty="0" err="1">
                  <a:solidFill>
                    <a:schemeClr val="bg2"/>
                  </a:solidFill>
                  <a:latin typeface="+mj-lt"/>
                </a:rPr>
                <a:t>Bản</a:t>
              </a:r>
              <a:r>
                <a:rPr lang="en-US" sz="1600" b="1" dirty="0">
                  <a:solidFill>
                    <a:schemeClr val="bg2"/>
                  </a:solidFill>
                  <a:latin typeface="+mj-lt"/>
                </a:rPr>
                <a:t> Thân:</a:t>
              </a:r>
              <a:r>
                <a:rPr lang="en-US" sz="1600" dirty="0">
                  <a:solidFill>
                    <a:schemeClr val="bg2"/>
                  </a:solidFill>
                  <a:latin typeface="+mj-lt"/>
                </a:rPr>
                <a:t> Quản </a:t>
              </a:r>
              <a:r>
                <a:rPr lang="en-US" sz="1600" dirty="0" err="1">
                  <a:solidFill>
                    <a:schemeClr val="bg2"/>
                  </a:solidFill>
                  <a:latin typeface="+mj-lt"/>
                </a:rPr>
                <a:t>trị</a:t>
              </a:r>
              <a:r>
                <a:rPr lang="en-US" sz="1600" dirty="0">
                  <a:solidFill>
                    <a:schemeClr val="bg2"/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bg2"/>
                  </a:solidFill>
                  <a:latin typeface="+mj-lt"/>
                </a:rPr>
                <a:t>cảm</a:t>
              </a:r>
              <a:r>
                <a:rPr lang="en-US" sz="1600" dirty="0">
                  <a:solidFill>
                    <a:schemeClr val="bg2"/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bg2"/>
                  </a:solidFill>
                  <a:latin typeface="+mj-lt"/>
                </a:rPr>
                <a:t>xúc</a:t>
              </a:r>
              <a:r>
                <a:rPr lang="en-US" sz="1600" dirty="0">
                  <a:solidFill>
                    <a:schemeClr val="bg2"/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bg2"/>
                  </a:solidFill>
                  <a:latin typeface="+mj-lt"/>
                </a:rPr>
                <a:t>và</a:t>
              </a:r>
              <a:r>
                <a:rPr lang="en-US" sz="1600" dirty="0">
                  <a:solidFill>
                    <a:schemeClr val="bg2"/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bg2"/>
                  </a:solidFill>
                  <a:latin typeface="+mj-lt"/>
                </a:rPr>
                <a:t>hành</a:t>
              </a:r>
              <a:r>
                <a:rPr lang="en-US" sz="1600" dirty="0">
                  <a:solidFill>
                    <a:schemeClr val="bg2"/>
                  </a:solidFill>
                  <a:latin typeface="+mj-lt"/>
                </a:rPr>
                <a:t> vi </a:t>
              </a:r>
              <a:r>
                <a:rPr lang="en-US" sz="1600" dirty="0" err="1">
                  <a:solidFill>
                    <a:schemeClr val="bg2"/>
                  </a:solidFill>
                  <a:latin typeface="+mj-lt"/>
                </a:rPr>
                <a:t>cá</a:t>
              </a:r>
              <a:r>
                <a:rPr lang="en-US" sz="1600" dirty="0">
                  <a:solidFill>
                    <a:schemeClr val="bg2"/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bg2"/>
                  </a:solidFill>
                  <a:latin typeface="+mj-lt"/>
                </a:rPr>
                <a:t>nhân</a:t>
              </a:r>
              <a:r>
                <a:rPr lang="en-US" sz="1600" dirty="0">
                  <a:solidFill>
                    <a:schemeClr val="bg2"/>
                  </a:solidFill>
                  <a:latin typeface="+mj-lt"/>
                </a:rPr>
                <a:t>.</a:t>
              </a:r>
              <a:endParaRPr lang="en-US" altLang="en-US" sz="1600" dirty="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B71D613-D126-CE8B-1BE2-B10CBF744920}"/>
              </a:ext>
            </a:extLst>
          </p:cNvPr>
          <p:cNvGrpSpPr/>
          <p:nvPr/>
        </p:nvGrpSpPr>
        <p:grpSpPr>
          <a:xfrm>
            <a:off x="2600868" y="10549576"/>
            <a:ext cx="1671266" cy="997533"/>
            <a:chOff x="2093792" y="4580405"/>
            <a:chExt cx="2009551" cy="940769"/>
          </a:xfrm>
        </p:grpSpPr>
        <p:sp>
          <p:nvSpPr>
            <p:cNvPr id="17" name="Google Shape;611;p22">
              <a:extLst>
                <a:ext uri="{FF2B5EF4-FFF2-40B4-BE49-F238E27FC236}">
                  <a16:creationId xmlns:a16="http://schemas.microsoft.com/office/drawing/2014/main" id="{5961386C-22D3-570E-293A-354D34495CA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3792" y="4580405"/>
              <a:ext cx="2009551" cy="385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2400" dirty="0">
                  <a:solidFill>
                    <a:schemeClr val="bg1">
                      <a:lumMod val="65000"/>
                    </a:schemeClr>
                  </a:solidFill>
                  <a:latin typeface="+mn-lt"/>
                  <a:cs typeface="Open Sans" panose="020B0606030504020204" pitchFamily="34" charset="0"/>
                  <a:sym typeface="Open Sans" panose="020B0606030504020204" pitchFamily="34" charset="0"/>
                </a:rPr>
                <a:t>STEP</a:t>
              </a:r>
              <a:endParaRPr lang="en-US" altLang="en-US" sz="2000" dirty="0">
                <a:solidFill>
                  <a:schemeClr val="bg1">
                    <a:lumMod val="65000"/>
                  </a:schemeClr>
                </a:solidFill>
                <a:latin typeface="+mn-lt"/>
              </a:endParaRPr>
            </a:p>
          </p:txBody>
        </p:sp>
        <p:sp>
          <p:nvSpPr>
            <p:cNvPr id="18" name="Google Shape;611;p22">
              <a:extLst>
                <a:ext uri="{FF2B5EF4-FFF2-40B4-BE49-F238E27FC236}">
                  <a16:creationId xmlns:a16="http://schemas.microsoft.com/office/drawing/2014/main" id="{60BA8377-41F3-95C8-5144-89F1D65103E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3792" y="4828152"/>
              <a:ext cx="2009551" cy="6930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bg1">
                      <a:lumMod val="65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01</a:t>
              </a:r>
              <a:endParaRPr lang="en-US" altLang="en-US" sz="6000" b="1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D1D6B21-39CF-D334-E026-A6AA4FD2CFDD}"/>
              </a:ext>
            </a:extLst>
          </p:cNvPr>
          <p:cNvGrpSpPr/>
          <p:nvPr/>
        </p:nvGrpSpPr>
        <p:grpSpPr>
          <a:xfrm>
            <a:off x="4002380" y="8096699"/>
            <a:ext cx="8261571" cy="2333034"/>
            <a:chOff x="3392780" y="8096699"/>
            <a:chExt cx="8261571" cy="2333034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9E994BD3-5E10-C4B8-E9A4-44A47C015B23}"/>
                </a:ext>
              </a:extLst>
            </p:cNvPr>
            <p:cNvGrpSpPr/>
            <p:nvPr/>
          </p:nvGrpSpPr>
          <p:grpSpPr>
            <a:xfrm>
              <a:off x="3392780" y="8096699"/>
              <a:ext cx="8261571" cy="2333034"/>
              <a:chOff x="5715000" y="5924549"/>
              <a:chExt cx="7791451" cy="2200274"/>
            </a:xfrm>
            <a:solidFill>
              <a:schemeClr val="bg1">
                <a:lumMod val="95000"/>
              </a:schemeClr>
            </a:solidFill>
            <a:effectLst>
              <a:outerShdw blurRad="190500" dist="127000" dir="5400000" algn="t" rotWithShape="0">
                <a:prstClr val="black">
                  <a:alpha val="15000"/>
                </a:prstClr>
              </a:outerShdw>
            </a:effectLst>
          </p:grpSpPr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1BE71A46-E0F7-8EC5-9114-48FA944E59ED}"/>
                  </a:ext>
                </a:extLst>
              </p:cNvPr>
              <p:cNvSpPr/>
              <p:nvPr/>
            </p:nvSpPr>
            <p:spPr>
              <a:xfrm>
                <a:off x="8362950" y="5924550"/>
                <a:ext cx="5143501" cy="1695451"/>
              </a:xfrm>
              <a:custGeom>
                <a:avLst/>
                <a:gdLst>
                  <a:gd name="connsiteX0" fmla="*/ 0 w 5143501"/>
                  <a:gd name="connsiteY0" fmla="*/ 0 h 1695451"/>
                  <a:gd name="connsiteX1" fmla="*/ 5143501 w 5143501"/>
                  <a:gd name="connsiteY1" fmla="*/ 0 h 1695451"/>
                  <a:gd name="connsiteX2" fmla="*/ 5143501 w 5143501"/>
                  <a:gd name="connsiteY2" fmla="*/ 1268739 h 1695451"/>
                  <a:gd name="connsiteX3" fmla="*/ 4716789 w 5143501"/>
                  <a:gd name="connsiteY3" fmla="*/ 1695451 h 1695451"/>
                  <a:gd name="connsiteX4" fmla="*/ 0 w 5143501"/>
                  <a:gd name="connsiteY4" fmla="*/ 1695451 h 1695451"/>
                  <a:gd name="connsiteX5" fmla="*/ 0 w 5143501"/>
                  <a:gd name="connsiteY5" fmla="*/ 1652587 h 1695451"/>
                  <a:gd name="connsiteX6" fmla="*/ 0 w 5143501"/>
                  <a:gd name="connsiteY6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3501" h="1695451">
                    <a:moveTo>
                      <a:pt x="0" y="0"/>
                    </a:moveTo>
                    <a:lnTo>
                      <a:pt x="5143501" y="0"/>
                    </a:lnTo>
                    <a:lnTo>
                      <a:pt x="5143501" y="1268739"/>
                    </a:lnTo>
                    <a:cubicBezTo>
                      <a:pt x="5143501" y="1504406"/>
                      <a:pt x="4952456" y="1695451"/>
                      <a:pt x="4716789" y="1695451"/>
                    </a:cubicBezTo>
                    <a:lnTo>
                      <a:pt x="0" y="1695451"/>
                    </a:lnTo>
                    <a:lnTo>
                      <a:pt x="0" y="165258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C4F4E40D-055F-C809-5C1E-17C428C8DFD9}"/>
                  </a:ext>
                </a:extLst>
              </p:cNvPr>
              <p:cNvSpPr/>
              <p:nvPr/>
            </p:nvSpPr>
            <p:spPr>
              <a:xfrm>
                <a:off x="5715000" y="5924550"/>
                <a:ext cx="1766884" cy="1695451"/>
              </a:xfrm>
              <a:custGeom>
                <a:avLst/>
                <a:gdLst>
                  <a:gd name="connsiteX0" fmla="*/ 0 w 1766884"/>
                  <a:gd name="connsiteY0" fmla="*/ 0 h 1695451"/>
                  <a:gd name="connsiteX1" fmla="*/ 1766884 w 1766884"/>
                  <a:gd name="connsiteY1" fmla="*/ 0 h 1695451"/>
                  <a:gd name="connsiteX2" fmla="*/ 1766884 w 1766884"/>
                  <a:gd name="connsiteY2" fmla="*/ 1695451 h 1695451"/>
                  <a:gd name="connsiteX3" fmla="*/ 426712 w 1766884"/>
                  <a:gd name="connsiteY3" fmla="*/ 1695451 h 1695451"/>
                  <a:gd name="connsiteX4" fmla="*/ 0 w 1766884"/>
                  <a:gd name="connsiteY4" fmla="*/ 1268739 h 1695451"/>
                  <a:gd name="connsiteX5" fmla="*/ 0 w 1766884"/>
                  <a:gd name="connsiteY5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66884" h="1695451">
                    <a:moveTo>
                      <a:pt x="0" y="0"/>
                    </a:moveTo>
                    <a:lnTo>
                      <a:pt x="1766884" y="0"/>
                    </a:lnTo>
                    <a:lnTo>
                      <a:pt x="1766884" y="1695451"/>
                    </a:lnTo>
                    <a:lnTo>
                      <a:pt x="426712" y="1695451"/>
                    </a:lnTo>
                    <a:cubicBezTo>
                      <a:pt x="191045" y="1695451"/>
                      <a:pt x="0" y="1504406"/>
                      <a:pt x="0" y="1268739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CD08A78B-C5B0-7AD5-E5AD-30E9E9EB9B31}"/>
                  </a:ext>
                </a:extLst>
              </p:cNvPr>
              <p:cNvSpPr/>
              <p:nvPr/>
            </p:nvSpPr>
            <p:spPr>
              <a:xfrm>
                <a:off x="7481885" y="5924550"/>
                <a:ext cx="438151" cy="2194319"/>
              </a:xfrm>
              <a:custGeom>
                <a:avLst/>
                <a:gdLst>
                  <a:gd name="connsiteX0" fmla="*/ 0 w 438151"/>
                  <a:gd name="connsiteY0" fmla="*/ 0 h 2194319"/>
                  <a:gd name="connsiteX1" fmla="*/ 438151 w 438151"/>
                  <a:gd name="connsiteY1" fmla="*/ 0 h 2194319"/>
                  <a:gd name="connsiteX2" fmla="*/ 438151 w 438151"/>
                  <a:gd name="connsiteY2" fmla="*/ 1652587 h 2194319"/>
                  <a:gd name="connsiteX3" fmla="*/ 438151 w 438151"/>
                  <a:gd name="connsiteY3" fmla="*/ 1695451 h 2194319"/>
                  <a:gd name="connsiteX4" fmla="*/ 438151 w 438151"/>
                  <a:gd name="connsiteY4" fmla="*/ 2194319 h 2194319"/>
                  <a:gd name="connsiteX5" fmla="*/ 39056 w 438151"/>
                  <a:gd name="connsiteY5" fmla="*/ 1695451 h 2194319"/>
                  <a:gd name="connsiteX6" fmla="*/ 0 w 438151"/>
                  <a:gd name="connsiteY6" fmla="*/ 1695451 h 2194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8151" h="2194319">
                    <a:moveTo>
                      <a:pt x="0" y="0"/>
                    </a:moveTo>
                    <a:lnTo>
                      <a:pt x="438151" y="0"/>
                    </a:lnTo>
                    <a:lnTo>
                      <a:pt x="438151" y="1652587"/>
                    </a:lnTo>
                    <a:lnTo>
                      <a:pt x="438151" y="1695451"/>
                    </a:lnTo>
                    <a:lnTo>
                      <a:pt x="438151" y="2194319"/>
                    </a:lnTo>
                    <a:lnTo>
                      <a:pt x="39056" y="1695451"/>
                    </a:lnTo>
                    <a:lnTo>
                      <a:pt x="0" y="169545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735809A4-1041-C55E-7791-77168928F529}"/>
                  </a:ext>
                </a:extLst>
              </p:cNvPr>
              <p:cNvSpPr/>
              <p:nvPr/>
            </p:nvSpPr>
            <p:spPr>
              <a:xfrm>
                <a:off x="7920035" y="5924549"/>
                <a:ext cx="442915" cy="2200274"/>
              </a:xfrm>
              <a:custGeom>
                <a:avLst/>
                <a:gdLst>
                  <a:gd name="connsiteX0" fmla="*/ 442915 w 442915"/>
                  <a:gd name="connsiteY0" fmla="*/ 1652587 h 2200274"/>
                  <a:gd name="connsiteX1" fmla="*/ 442915 w 442915"/>
                  <a:gd name="connsiteY1" fmla="*/ 1695451 h 2200274"/>
                  <a:gd name="connsiteX2" fmla="*/ 408624 w 442915"/>
                  <a:gd name="connsiteY2" fmla="*/ 1695451 h 2200274"/>
                  <a:gd name="connsiteX3" fmla="*/ 0 w 442915"/>
                  <a:gd name="connsiteY3" fmla="*/ 0 h 2200274"/>
                  <a:gd name="connsiteX4" fmla="*/ 4763 w 442915"/>
                  <a:gd name="connsiteY4" fmla="*/ 0 h 2200274"/>
                  <a:gd name="connsiteX5" fmla="*/ 442914 w 442915"/>
                  <a:gd name="connsiteY5" fmla="*/ 0 h 2200274"/>
                  <a:gd name="connsiteX6" fmla="*/ 442914 w 442915"/>
                  <a:gd name="connsiteY6" fmla="*/ 1652587 h 2200274"/>
                  <a:gd name="connsiteX7" fmla="*/ 408623 w 442915"/>
                  <a:gd name="connsiteY7" fmla="*/ 1695451 h 2200274"/>
                  <a:gd name="connsiteX8" fmla="*/ 408624 w 442915"/>
                  <a:gd name="connsiteY8" fmla="*/ 1695451 h 2200274"/>
                  <a:gd name="connsiteX9" fmla="*/ 4765 w 442915"/>
                  <a:gd name="connsiteY9" fmla="*/ 2200274 h 2200274"/>
                  <a:gd name="connsiteX10" fmla="*/ 4764 w 442915"/>
                  <a:gd name="connsiteY10" fmla="*/ 2200273 h 2200274"/>
                  <a:gd name="connsiteX11" fmla="*/ 1 w 442915"/>
                  <a:gd name="connsiteY11" fmla="*/ 2194319 h 2200274"/>
                  <a:gd name="connsiteX12" fmla="*/ 1 w 442915"/>
                  <a:gd name="connsiteY12" fmla="*/ 1695451 h 2200274"/>
                  <a:gd name="connsiteX13" fmla="*/ 0 w 442915"/>
                  <a:gd name="connsiteY13" fmla="*/ 1695451 h 2200274"/>
                  <a:gd name="connsiteX14" fmla="*/ 0 w 442915"/>
                  <a:gd name="connsiteY14" fmla="*/ 1652587 h 2200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42915" h="2200274">
                    <a:moveTo>
                      <a:pt x="442915" y="1652587"/>
                    </a:moveTo>
                    <a:lnTo>
                      <a:pt x="442915" y="1695451"/>
                    </a:lnTo>
                    <a:lnTo>
                      <a:pt x="408624" y="1695451"/>
                    </a:lnTo>
                    <a:close/>
                    <a:moveTo>
                      <a:pt x="0" y="0"/>
                    </a:moveTo>
                    <a:lnTo>
                      <a:pt x="4763" y="0"/>
                    </a:lnTo>
                    <a:lnTo>
                      <a:pt x="442914" y="0"/>
                    </a:lnTo>
                    <a:lnTo>
                      <a:pt x="442914" y="1652587"/>
                    </a:lnTo>
                    <a:lnTo>
                      <a:pt x="408623" y="1695451"/>
                    </a:lnTo>
                    <a:lnTo>
                      <a:pt x="408624" y="1695451"/>
                    </a:lnTo>
                    <a:lnTo>
                      <a:pt x="4765" y="2200274"/>
                    </a:lnTo>
                    <a:lnTo>
                      <a:pt x="4764" y="2200273"/>
                    </a:lnTo>
                    <a:lnTo>
                      <a:pt x="1" y="2194319"/>
                    </a:lnTo>
                    <a:lnTo>
                      <a:pt x="1" y="1695451"/>
                    </a:lnTo>
                    <a:lnTo>
                      <a:pt x="0" y="1695451"/>
                    </a:lnTo>
                    <a:lnTo>
                      <a:pt x="0" y="165258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6075F8AE-9FA8-4DE2-CBF5-0B40EBF8AFBB}"/>
                </a:ext>
              </a:extLst>
            </p:cNvPr>
            <p:cNvGrpSpPr/>
            <p:nvPr/>
          </p:nvGrpSpPr>
          <p:grpSpPr>
            <a:xfrm>
              <a:off x="3392780" y="8096699"/>
              <a:ext cx="8261571" cy="2333034"/>
              <a:chOff x="5715000" y="5924549"/>
              <a:chExt cx="7791451" cy="2200274"/>
            </a:xfrm>
            <a:effectLst>
              <a:outerShdw blurRad="63500" dist="38100" dir="5400000" algn="t" rotWithShape="0">
                <a:prstClr val="black">
                  <a:alpha val="30000"/>
                </a:prstClr>
              </a:outerShdw>
            </a:effectLst>
          </p:grpSpPr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C89E685F-76F6-FF7C-C328-3BB18BDBBB52}"/>
                  </a:ext>
                </a:extLst>
              </p:cNvPr>
              <p:cNvSpPr/>
              <p:nvPr/>
            </p:nvSpPr>
            <p:spPr>
              <a:xfrm>
                <a:off x="8362950" y="5924550"/>
                <a:ext cx="5143501" cy="1695451"/>
              </a:xfrm>
              <a:custGeom>
                <a:avLst/>
                <a:gdLst>
                  <a:gd name="connsiteX0" fmla="*/ 0 w 5143501"/>
                  <a:gd name="connsiteY0" fmla="*/ 0 h 1695451"/>
                  <a:gd name="connsiteX1" fmla="*/ 5143501 w 5143501"/>
                  <a:gd name="connsiteY1" fmla="*/ 0 h 1695451"/>
                  <a:gd name="connsiteX2" fmla="*/ 5143501 w 5143501"/>
                  <a:gd name="connsiteY2" fmla="*/ 1268739 h 1695451"/>
                  <a:gd name="connsiteX3" fmla="*/ 4716789 w 5143501"/>
                  <a:gd name="connsiteY3" fmla="*/ 1695451 h 1695451"/>
                  <a:gd name="connsiteX4" fmla="*/ 0 w 5143501"/>
                  <a:gd name="connsiteY4" fmla="*/ 1695451 h 1695451"/>
                  <a:gd name="connsiteX5" fmla="*/ 0 w 5143501"/>
                  <a:gd name="connsiteY5" fmla="*/ 1652587 h 1695451"/>
                  <a:gd name="connsiteX6" fmla="*/ 0 w 5143501"/>
                  <a:gd name="connsiteY6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3501" h="1695451">
                    <a:moveTo>
                      <a:pt x="0" y="0"/>
                    </a:moveTo>
                    <a:lnTo>
                      <a:pt x="5143501" y="0"/>
                    </a:lnTo>
                    <a:lnTo>
                      <a:pt x="5143501" y="1268739"/>
                    </a:lnTo>
                    <a:cubicBezTo>
                      <a:pt x="5143501" y="1504406"/>
                      <a:pt x="4952456" y="1695451"/>
                      <a:pt x="4716789" y="1695451"/>
                    </a:cubicBezTo>
                    <a:lnTo>
                      <a:pt x="0" y="1695451"/>
                    </a:lnTo>
                    <a:lnTo>
                      <a:pt x="0" y="165258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80C00E5D-1C66-5928-A003-7F9C375B5ACF}"/>
                  </a:ext>
                </a:extLst>
              </p:cNvPr>
              <p:cNvSpPr/>
              <p:nvPr/>
            </p:nvSpPr>
            <p:spPr>
              <a:xfrm>
                <a:off x="5715000" y="5924550"/>
                <a:ext cx="1766884" cy="1695451"/>
              </a:xfrm>
              <a:custGeom>
                <a:avLst/>
                <a:gdLst>
                  <a:gd name="connsiteX0" fmla="*/ 0 w 1766884"/>
                  <a:gd name="connsiteY0" fmla="*/ 0 h 1695451"/>
                  <a:gd name="connsiteX1" fmla="*/ 1766884 w 1766884"/>
                  <a:gd name="connsiteY1" fmla="*/ 0 h 1695451"/>
                  <a:gd name="connsiteX2" fmla="*/ 1766884 w 1766884"/>
                  <a:gd name="connsiteY2" fmla="*/ 1695451 h 1695451"/>
                  <a:gd name="connsiteX3" fmla="*/ 426712 w 1766884"/>
                  <a:gd name="connsiteY3" fmla="*/ 1695451 h 1695451"/>
                  <a:gd name="connsiteX4" fmla="*/ 0 w 1766884"/>
                  <a:gd name="connsiteY4" fmla="*/ 1268739 h 1695451"/>
                  <a:gd name="connsiteX5" fmla="*/ 0 w 1766884"/>
                  <a:gd name="connsiteY5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66884" h="1695451">
                    <a:moveTo>
                      <a:pt x="0" y="0"/>
                    </a:moveTo>
                    <a:lnTo>
                      <a:pt x="1766884" y="0"/>
                    </a:lnTo>
                    <a:lnTo>
                      <a:pt x="1766884" y="1695451"/>
                    </a:lnTo>
                    <a:lnTo>
                      <a:pt x="426712" y="1695451"/>
                    </a:lnTo>
                    <a:cubicBezTo>
                      <a:pt x="191045" y="1695451"/>
                      <a:pt x="0" y="1504406"/>
                      <a:pt x="0" y="1268739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A730B590-1CE6-FE96-ADD1-331AE825D50D}"/>
                  </a:ext>
                </a:extLst>
              </p:cNvPr>
              <p:cNvSpPr/>
              <p:nvPr/>
            </p:nvSpPr>
            <p:spPr>
              <a:xfrm>
                <a:off x="7481885" y="5924550"/>
                <a:ext cx="438151" cy="2194319"/>
              </a:xfrm>
              <a:custGeom>
                <a:avLst/>
                <a:gdLst>
                  <a:gd name="connsiteX0" fmla="*/ 0 w 438151"/>
                  <a:gd name="connsiteY0" fmla="*/ 0 h 2194319"/>
                  <a:gd name="connsiteX1" fmla="*/ 438151 w 438151"/>
                  <a:gd name="connsiteY1" fmla="*/ 0 h 2194319"/>
                  <a:gd name="connsiteX2" fmla="*/ 438151 w 438151"/>
                  <a:gd name="connsiteY2" fmla="*/ 1652587 h 2194319"/>
                  <a:gd name="connsiteX3" fmla="*/ 438151 w 438151"/>
                  <a:gd name="connsiteY3" fmla="*/ 1695451 h 2194319"/>
                  <a:gd name="connsiteX4" fmla="*/ 438151 w 438151"/>
                  <a:gd name="connsiteY4" fmla="*/ 2194319 h 2194319"/>
                  <a:gd name="connsiteX5" fmla="*/ 39056 w 438151"/>
                  <a:gd name="connsiteY5" fmla="*/ 1695451 h 2194319"/>
                  <a:gd name="connsiteX6" fmla="*/ 0 w 438151"/>
                  <a:gd name="connsiteY6" fmla="*/ 1695451 h 2194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8151" h="2194319">
                    <a:moveTo>
                      <a:pt x="0" y="0"/>
                    </a:moveTo>
                    <a:lnTo>
                      <a:pt x="438151" y="0"/>
                    </a:lnTo>
                    <a:lnTo>
                      <a:pt x="438151" y="1652587"/>
                    </a:lnTo>
                    <a:lnTo>
                      <a:pt x="438151" y="1695451"/>
                    </a:lnTo>
                    <a:lnTo>
                      <a:pt x="438151" y="2194319"/>
                    </a:lnTo>
                    <a:lnTo>
                      <a:pt x="39056" y="1695451"/>
                    </a:lnTo>
                    <a:lnTo>
                      <a:pt x="0" y="169545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3D4FD1EC-B205-6609-A5C6-98C3BF7F444D}"/>
                  </a:ext>
                </a:extLst>
              </p:cNvPr>
              <p:cNvSpPr/>
              <p:nvPr/>
            </p:nvSpPr>
            <p:spPr>
              <a:xfrm>
                <a:off x="7920035" y="5924549"/>
                <a:ext cx="442915" cy="2200274"/>
              </a:xfrm>
              <a:custGeom>
                <a:avLst/>
                <a:gdLst>
                  <a:gd name="connsiteX0" fmla="*/ 442915 w 442915"/>
                  <a:gd name="connsiteY0" fmla="*/ 1652587 h 2200274"/>
                  <a:gd name="connsiteX1" fmla="*/ 442915 w 442915"/>
                  <a:gd name="connsiteY1" fmla="*/ 1695451 h 2200274"/>
                  <a:gd name="connsiteX2" fmla="*/ 408624 w 442915"/>
                  <a:gd name="connsiteY2" fmla="*/ 1695451 h 2200274"/>
                  <a:gd name="connsiteX3" fmla="*/ 0 w 442915"/>
                  <a:gd name="connsiteY3" fmla="*/ 0 h 2200274"/>
                  <a:gd name="connsiteX4" fmla="*/ 4763 w 442915"/>
                  <a:gd name="connsiteY4" fmla="*/ 0 h 2200274"/>
                  <a:gd name="connsiteX5" fmla="*/ 442914 w 442915"/>
                  <a:gd name="connsiteY5" fmla="*/ 0 h 2200274"/>
                  <a:gd name="connsiteX6" fmla="*/ 442914 w 442915"/>
                  <a:gd name="connsiteY6" fmla="*/ 1652587 h 2200274"/>
                  <a:gd name="connsiteX7" fmla="*/ 408623 w 442915"/>
                  <a:gd name="connsiteY7" fmla="*/ 1695451 h 2200274"/>
                  <a:gd name="connsiteX8" fmla="*/ 408624 w 442915"/>
                  <a:gd name="connsiteY8" fmla="*/ 1695451 h 2200274"/>
                  <a:gd name="connsiteX9" fmla="*/ 4765 w 442915"/>
                  <a:gd name="connsiteY9" fmla="*/ 2200274 h 2200274"/>
                  <a:gd name="connsiteX10" fmla="*/ 4764 w 442915"/>
                  <a:gd name="connsiteY10" fmla="*/ 2200273 h 2200274"/>
                  <a:gd name="connsiteX11" fmla="*/ 1 w 442915"/>
                  <a:gd name="connsiteY11" fmla="*/ 2194319 h 2200274"/>
                  <a:gd name="connsiteX12" fmla="*/ 1 w 442915"/>
                  <a:gd name="connsiteY12" fmla="*/ 1695451 h 2200274"/>
                  <a:gd name="connsiteX13" fmla="*/ 0 w 442915"/>
                  <a:gd name="connsiteY13" fmla="*/ 1695451 h 2200274"/>
                  <a:gd name="connsiteX14" fmla="*/ 0 w 442915"/>
                  <a:gd name="connsiteY14" fmla="*/ 1652587 h 2200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42915" h="2200274">
                    <a:moveTo>
                      <a:pt x="442915" y="1652587"/>
                    </a:moveTo>
                    <a:lnTo>
                      <a:pt x="442915" y="1695451"/>
                    </a:lnTo>
                    <a:lnTo>
                      <a:pt x="408624" y="1695451"/>
                    </a:lnTo>
                    <a:close/>
                    <a:moveTo>
                      <a:pt x="0" y="0"/>
                    </a:moveTo>
                    <a:lnTo>
                      <a:pt x="4763" y="0"/>
                    </a:lnTo>
                    <a:lnTo>
                      <a:pt x="442914" y="0"/>
                    </a:lnTo>
                    <a:lnTo>
                      <a:pt x="442914" y="1652587"/>
                    </a:lnTo>
                    <a:lnTo>
                      <a:pt x="408623" y="1695451"/>
                    </a:lnTo>
                    <a:lnTo>
                      <a:pt x="408624" y="1695451"/>
                    </a:lnTo>
                    <a:lnTo>
                      <a:pt x="4765" y="2200274"/>
                    </a:lnTo>
                    <a:lnTo>
                      <a:pt x="4764" y="2200273"/>
                    </a:lnTo>
                    <a:lnTo>
                      <a:pt x="1" y="2194319"/>
                    </a:lnTo>
                    <a:lnTo>
                      <a:pt x="1" y="1695451"/>
                    </a:lnTo>
                    <a:lnTo>
                      <a:pt x="0" y="1695451"/>
                    </a:lnTo>
                    <a:lnTo>
                      <a:pt x="0" y="1652587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F99C1FE4-787D-9091-7E33-D3C2FD6111CB}"/>
              </a:ext>
            </a:extLst>
          </p:cNvPr>
          <p:cNvGrpSpPr/>
          <p:nvPr/>
        </p:nvGrpSpPr>
        <p:grpSpPr>
          <a:xfrm>
            <a:off x="7063765" y="8536359"/>
            <a:ext cx="3839596" cy="1028069"/>
            <a:chOff x="7063765" y="8536359"/>
            <a:chExt cx="3839596" cy="1028069"/>
          </a:xfrm>
        </p:grpSpPr>
        <p:sp>
          <p:nvSpPr>
            <p:cNvPr id="31" name="Google Shape;611;p22">
              <a:extLst>
                <a:ext uri="{FF2B5EF4-FFF2-40B4-BE49-F238E27FC236}">
                  <a16:creationId xmlns:a16="http://schemas.microsoft.com/office/drawing/2014/main" id="{E5F1C91A-5C1D-7350-77D7-40A762AAF32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245207" y="8536359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bg2"/>
                  </a:solidFill>
                  <a:latin typeface="+mj-lt"/>
                </a:rPr>
                <a:t>TEAM LEAD</a:t>
              </a:r>
              <a:endParaRPr lang="en-US" altLang="en-US" sz="2000" b="1" dirty="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32" name="Google Shape;626;p22">
              <a:extLst>
                <a:ext uri="{FF2B5EF4-FFF2-40B4-BE49-F238E27FC236}">
                  <a16:creationId xmlns:a16="http://schemas.microsoft.com/office/drawing/2014/main" id="{3576D6E1-EB50-1993-0B88-DDF83A32E54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063765" y="8890154"/>
              <a:ext cx="3658154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en-US" sz="1600" b="1" dirty="0" err="1">
                  <a:solidFill>
                    <a:schemeClr val="bg2"/>
                  </a:solidFill>
                  <a:latin typeface="+mj-lt"/>
                </a:rPr>
                <a:t>Dẫn</a:t>
              </a:r>
              <a:r>
                <a:rPr lang="en-US" sz="1600" b="1" dirty="0">
                  <a:solidFill>
                    <a:schemeClr val="bg2"/>
                  </a:solidFill>
                  <a:latin typeface="+mj-lt"/>
                </a:rPr>
                <a:t> </a:t>
              </a:r>
              <a:r>
                <a:rPr lang="en-US" sz="1600" b="1" dirty="0" err="1">
                  <a:solidFill>
                    <a:schemeClr val="bg2"/>
                  </a:solidFill>
                  <a:latin typeface="+mj-lt"/>
                </a:rPr>
                <a:t>Dắt</a:t>
              </a:r>
              <a:r>
                <a:rPr lang="en-US" sz="1600" b="1" dirty="0">
                  <a:solidFill>
                    <a:schemeClr val="bg2"/>
                  </a:solidFill>
                  <a:latin typeface="+mj-lt"/>
                </a:rPr>
                <a:t> </a:t>
              </a:r>
              <a:r>
                <a:rPr lang="en-US" sz="1600" b="1" dirty="0" err="1">
                  <a:solidFill>
                    <a:schemeClr val="bg2"/>
                  </a:solidFill>
                  <a:latin typeface="+mj-lt"/>
                </a:rPr>
                <a:t>Nhóm</a:t>
              </a:r>
              <a:r>
                <a:rPr lang="en-US" sz="1600" b="1" dirty="0">
                  <a:solidFill>
                    <a:schemeClr val="bg2"/>
                  </a:solidFill>
                  <a:latin typeface="+mj-lt"/>
                </a:rPr>
                <a:t>:</a:t>
              </a:r>
              <a:r>
                <a:rPr lang="en-US" sz="1600" dirty="0">
                  <a:solidFill>
                    <a:schemeClr val="bg2"/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bg2"/>
                  </a:solidFill>
                  <a:latin typeface="+mj-lt"/>
                </a:rPr>
                <a:t>Gắn</a:t>
              </a:r>
              <a:r>
                <a:rPr lang="en-US" sz="1600" dirty="0">
                  <a:solidFill>
                    <a:schemeClr val="bg2"/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bg2"/>
                  </a:solidFill>
                  <a:latin typeface="+mj-lt"/>
                </a:rPr>
                <a:t>kết</a:t>
              </a:r>
              <a:r>
                <a:rPr lang="en-US" sz="1600" dirty="0">
                  <a:solidFill>
                    <a:schemeClr val="bg2"/>
                  </a:solidFill>
                  <a:latin typeface="+mj-lt"/>
                </a:rPr>
                <a:t>, </a:t>
              </a:r>
              <a:r>
                <a:rPr lang="en-US" sz="1600" dirty="0" err="1">
                  <a:solidFill>
                    <a:schemeClr val="bg2"/>
                  </a:solidFill>
                  <a:latin typeface="+mj-lt"/>
                </a:rPr>
                <a:t>truyền</a:t>
              </a:r>
              <a:r>
                <a:rPr lang="en-US" sz="1600" dirty="0">
                  <a:solidFill>
                    <a:schemeClr val="bg2"/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bg2"/>
                  </a:solidFill>
                  <a:latin typeface="+mj-lt"/>
                </a:rPr>
                <a:t>cảm</a:t>
              </a:r>
              <a:r>
                <a:rPr lang="en-US" sz="1600" dirty="0">
                  <a:solidFill>
                    <a:schemeClr val="bg2"/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bg2"/>
                  </a:solidFill>
                  <a:latin typeface="+mj-lt"/>
                </a:rPr>
                <a:t>hứng</a:t>
              </a:r>
              <a:r>
                <a:rPr lang="en-US" sz="1600" dirty="0">
                  <a:solidFill>
                    <a:schemeClr val="bg2"/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bg2"/>
                  </a:solidFill>
                  <a:latin typeface="+mj-lt"/>
                </a:rPr>
                <a:t>cho</a:t>
              </a:r>
              <a:r>
                <a:rPr lang="en-US" sz="1600" dirty="0">
                  <a:solidFill>
                    <a:schemeClr val="bg2"/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bg2"/>
                  </a:solidFill>
                  <a:latin typeface="+mj-lt"/>
                </a:rPr>
                <a:t>tập</a:t>
              </a:r>
              <a:r>
                <a:rPr lang="en-US" sz="1600" dirty="0">
                  <a:solidFill>
                    <a:schemeClr val="bg2"/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bg2"/>
                  </a:solidFill>
                  <a:latin typeface="+mj-lt"/>
                </a:rPr>
                <a:t>thể</a:t>
              </a:r>
              <a:r>
                <a:rPr lang="en-US" sz="1600" dirty="0">
                  <a:solidFill>
                    <a:schemeClr val="bg2"/>
                  </a:solidFill>
                  <a:latin typeface="+mj-lt"/>
                </a:rPr>
                <a:t>.</a:t>
              </a:r>
              <a:endParaRPr lang="en-US" altLang="en-US" sz="1600" dirty="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D3B4434F-6677-76A8-7BEF-39C3B8A83D06}"/>
              </a:ext>
            </a:extLst>
          </p:cNvPr>
          <p:cNvGrpSpPr/>
          <p:nvPr/>
        </p:nvGrpSpPr>
        <p:grpSpPr>
          <a:xfrm>
            <a:off x="4204609" y="8439330"/>
            <a:ext cx="1671266" cy="997533"/>
            <a:chOff x="2093792" y="4580405"/>
            <a:chExt cx="2009551" cy="940769"/>
          </a:xfrm>
        </p:grpSpPr>
        <p:sp>
          <p:nvSpPr>
            <p:cNvPr id="34" name="Google Shape;611;p22">
              <a:extLst>
                <a:ext uri="{FF2B5EF4-FFF2-40B4-BE49-F238E27FC236}">
                  <a16:creationId xmlns:a16="http://schemas.microsoft.com/office/drawing/2014/main" id="{2B1513E6-3EBF-6098-70B4-3043314FF90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3792" y="4580405"/>
              <a:ext cx="2009551" cy="385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2400" dirty="0">
                  <a:solidFill>
                    <a:schemeClr val="bg1">
                      <a:lumMod val="65000"/>
                    </a:schemeClr>
                  </a:solidFill>
                  <a:latin typeface="+mn-lt"/>
                  <a:cs typeface="Open Sans" panose="020B0606030504020204" pitchFamily="34" charset="0"/>
                  <a:sym typeface="Open Sans" panose="020B0606030504020204" pitchFamily="34" charset="0"/>
                </a:rPr>
                <a:t>STEP</a:t>
              </a:r>
              <a:endParaRPr lang="en-US" altLang="en-US" sz="2000" dirty="0">
                <a:solidFill>
                  <a:schemeClr val="bg1">
                    <a:lumMod val="65000"/>
                  </a:schemeClr>
                </a:solidFill>
                <a:latin typeface="+mn-lt"/>
              </a:endParaRPr>
            </a:p>
          </p:txBody>
        </p:sp>
        <p:sp>
          <p:nvSpPr>
            <p:cNvPr id="35" name="Google Shape;611;p22">
              <a:extLst>
                <a:ext uri="{FF2B5EF4-FFF2-40B4-BE49-F238E27FC236}">
                  <a16:creationId xmlns:a16="http://schemas.microsoft.com/office/drawing/2014/main" id="{1DF9ABC3-E741-9CF9-6F95-6B6EB3F1E01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3792" y="4828152"/>
              <a:ext cx="2009551" cy="6930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bg1">
                      <a:lumMod val="65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02</a:t>
              </a:r>
              <a:endParaRPr lang="en-US" altLang="en-US" sz="6000" b="1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12C0283A-9C9C-A892-6A5A-912E2D6D1C18}"/>
              </a:ext>
            </a:extLst>
          </p:cNvPr>
          <p:cNvGrpSpPr/>
          <p:nvPr/>
        </p:nvGrpSpPr>
        <p:grpSpPr>
          <a:xfrm>
            <a:off x="5606121" y="5986452"/>
            <a:ext cx="8261571" cy="2333034"/>
            <a:chOff x="4996521" y="5986452"/>
            <a:chExt cx="8261571" cy="2333034"/>
          </a:xfrm>
        </p:grpSpPr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A012B03B-17D7-E521-BEBA-87E20C01E2D7}"/>
                </a:ext>
              </a:extLst>
            </p:cNvPr>
            <p:cNvGrpSpPr/>
            <p:nvPr/>
          </p:nvGrpSpPr>
          <p:grpSpPr>
            <a:xfrm>
              <a:off x="4996521" y="5986452"/>
              <a:ext cx="8261571" cy="2333034"/>
              <a:chOff x="5715000" y="5924549"/>
              <a:chExt cx="7791451" cy="2200274"/>
            </a:xfrm>
            <a:solidFill>
              <a:schemeClr val="bg1">
                <a:lumMod val="95000"/>
              </a:schemeClr>
            </a:solidFill>
            <a:effectLst>
              <a:outerShdw blurRad="190500" dist="127000" dir="5400000" algn="t" rotWithShape="0">
                <a:prstClr val="black">
                  <a:alpha val="15000"/>
                </a:prstClr>
              </a:outerShdw>
            </a:effectLst>
          </p:grpSpPr>
          <p:sp>
            <p:nvSpPr>
              <p:cNvPr id="43" name="Freeform: Shape 42">
                <a:extLst>
                  <a:ext uri="{FF2B5EF4-FFF2-40B4-BE49-F238E27FC236}">
                    <a16:creationId xmlns:a16="http://schemas.microsoft.com/office/drawing/2014/main" id="{CFB8633E-13F1-8B02-7925-7FBE702A4E32}"/>
                  </a:ext>
                </a:extLst>
              </p:cNvPr>
              <p:cNvSpPr/>
              <p:nvPr/>
            </p:nvSpPr>
            <p:spPr>
              <a:xfrm>
                <a:off x="8362950" y="5924550"/>
                <a:ext cx="5143501" cy="1695451"/>
              </a:xfrm>
              <a:custGeom>
                <a:avLst/>
                <a:gdLst>
                  <a:gd name="connsiteX0" fmla="*/ 0 w 5143501"/>
                  <a:gd name="connsiteY0" fmla="*/ 0 h 1695451"/>
                  <a:gd name="connsiteX1" fmla="*/ 5143501 w 5143501"/>
                  <a:gd name="connsiteY1" fmla="*/ 0 h 1695451"/>
                  <a:gd name="connsiteX2" fmla="*/ 5143501 w 5143501"/>
                  <a:gd name="connsiteY2" fmla="*/ 1268739 h 1695451"/>
                  <a:gd name="connsiteX3" fmla="*/ 4716789 w 5143501"/>
                  <a:gd name="connsiteY3" fmla="*/ 1695451 h 1695451"/>
                  <a:gd name="connsiteX4" fmla="*/ 0 w 5143501"/>
                  <a:gd name="connsiteY4" fmla="*/ 1695451 h 1695451"/>
                  <a:gd name="connsiteX5" fmla="*/ 0 w 5143501"/>
                  <a:gd name="connsiteY5" fmla="*/ 1652587 h 1695451"/>
                  <a:gd name="connsiteX6" fmla="*/ 0 w 5143501"/>
                  <a:gd name="connsiteY6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3501" h="1695451">
                    <a:moveTo>
                      <a:pt x="0" y="0"/>
                    </a:moveTo>
                    <a:lnTo>
                      <a:pt x="5143501" y="0"/>
                    </a:lnTo>
                    <a:lnTo>
                      <a:pt x="5143501" y="1268739"/>
                    </a:lnTo>
                    <a:cubicBezTo>
                      <a:pt x="5143501" y="1504406"/>
                      <a:pt x="4952456" y="1695451"/>
                      <a:pt x="4716789" y="1695451"/>
                    </a:cubicBezTo>
                    <a:lnTo>
                      <a:pt x="0" y="1695451"/>
                    </a:lnTo>
                    <a:lnTo>
                      <a:pt x="0" y="165258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4" name="Freeform: Shape 43">
                <a:extLst>
                  <a:ext uri="{FF2B5EF4-FFF2-40B4-BE49-F238E27FC236}">
                    <a16:creationId xmlns:a16="http://schemas.microsoft.com/office/drawing/2014/main" id="{CC9DE9E4-C19F-0604-CFD8-491A1D5B7258}"/>
                  </a:ext>
                </a:extLst>
              </p:cNvPr>
              <p:cNvSpPr/>
              <p:nvPr/>
            </p:nvSpPr>
            <p:spPr>
              <a:xfrm>
                <a:off x="5715000" y="5924550"/>
                <a:ext cx="1766884" cy="1695451"/>
              </a:xfrm>
              <a:custGeom>
                <a:avLst/>
                <a:gdLst>
                  <a:gd name="connsiteX0" fmla="*/ 0 w 1766884"/>
                  <a:gd name="connsiteY0" fmla="*/ 0 h 1695451"/>
                  <a:gd name="connsiteX1" fmla="*/ 1766884 w 1766884"/>
                  <a:gd name="connsiteY1" fmla="*/ 0 h 1695451"/>
                  <a:gd name="connsiteX2" fmla="*/ 1766884 w 1766884"/>
                  <a:gd name="connsiteY2" fmla="*/ 1695451 h 1695451"/>
                  <a:gd name="connsiteX3" fmla="*/ 426712 w 1766884"/>
                  <a:gd name="connsiteY3" fmla="*/ 1695451 h 1695451"/>
                  <a:gd name="connsiteX4" fmla="*/ 0 w 1766884"/>
                  <a:gd name="connsiteY4" fmla="*/ 1268739 h 1695451"/>
                  <a:gd name="connsiteX5" fmla="*/ 0 w 1766884"/>
                  <a:gd name="connsiteY5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66884" h="1695451">
                    <a:moveTo>
                      <a:pt x="0" y="0"/>
                    </a:moveTo>
                    <a:lnTo>
                      <a:pt x="1766884" y="0"/>
                    </a:lnTo>
                    <a:lnTo>
                      <a:pt x="1766884" y="1695451"/>
                    </a:lnTo>
                    <a:lnTo>
                      <a:pt x="426712" y="1695451"/>
                    </a:lnTo>
                    <a:cubicBezTo>
                      <a:pt x="191045" y="1695451"/>
                      <a:pt x="0" y="1504406"/>
                      <a:pt x="0" y="1268739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id="{233B9832-C503-6287-CDC0-672B2851F6AD}"/>
                  </a:ext>
                </a:extLst>
              </p:cNvPr>
              <p:cNvSpPr/>
              <p:nvPr/>
            </p:nvSpPr>
            <p:spPr>
              <a:xfrm>
                <a:off x="7481885" y="5924550"/>
                <a:ext cx="438151" cy="2194319"/>
              </a:xfrm>
              <a:custGeom>
                <a:avLst/>
                <a:gdLst>
                  <a:gd name="connsiteX0" fmla="*/ 0 w 438151"/>
                  <a:gd name="connsiteY0" fmla="*/ 0 h 2194319"/>
                  <a:gd name="connsiteX1" fmla="*/ 438151 w 438151"/>
                  <a:gd name="connsiteY1" fmla="*/ 0 h 2194319"/>
                  <a:gd name="connsiteX2" fmla="*/ 438151 w 438151"/>
                  <a:gd name="connsiteY2" fmla="*/ 1652587 h 2194319"/>
                  <a:gd name="connsiteX3" fmla="*/ 438151 w 438151"/>
                  <a:gd name="connsiteY3" fmla="*/ 1695451 h 2194319"/>
                  <a:gd name="connsiteX4" fmla="*/ 438151 w 438151"/>
                  <a:gd name="connsiteY4" fmla="*/ 2194319 h 2194319"/>
                  <a:gd name="connsiteX5" fmla="*/ 39056 w 438151"/>
                  <a:gd name="connsiteY5" fmla="*/ 1695451 h 2194319"/>
                  <a:gd name="connsiteX6" fmla="*/ 0 w 438151"/>
                  <a:gd name="connsiteY6" fmla="*/ 1695451 h 2194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8151" h="2194319">
                    <a:moveTo>
                      <a:pt x="0" y="0"/>
                    </a:moveTo>
                    <a:lnTo>
                      <a:pt x="438151" y="0"/>
                    </a:lnTo>
                    <a:lnTo>
                      <a:pt x="438151" y="1652587"/>
                    </a:lnTo>
                    <a:lnTo>
                      <a:pt x="438151" y="1695451"/>
                    </a:lnTo>
                    <a:lnTo>
                      <a:pt x="438151" y="2194319"/>
                    </a:lnTo>
                    <a:lnTo>
                      <a:pt x="39056" y="1695451"/>
                    </a:lnTo>
                    <a:lnTo>
                      <a:pt x="0" y="169545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5C9FE940-FED6-E516-90E4-924934BCBE67}"/>
                  </a:ext>
                </a:extLst>
              </p:cNvPr>
              <p:cNvSpPr/>
              <p:nvPr/>
            </p:nvSpPr>
            <p:spPr>
              <a:xfrm>
                <a:off x="7920035" y="5924549"/>
                <a:ext cx="442915" cy="2200274"/>
              </a:xfrm>
              <a:custGeom>
                <a:avLst/>
                <a:gdLst>
                  <a:gd name="connsiteX0" fmla="*/ 442915 w 442915"/>
                  <a:gd name="connsiteY0" fmla="*/ 1652587 h 2200274"/>
                  <a:gd name="connsiteX1" fmla="*/ 442915 w 442915"/>
                  <a:gd name="connsiteY1" fmla="*/ 1695451 h 2200274"/>
                  <a:gd name="connsiteX2" fmla="*/ 408624 w 442915"/>
                  <a:gd name="connsiteY2" fmla="*/ 1695451 h 2200274"/>
                  <a:gd name="connsiteX3" fmla="*/ 0 w 442915"/>
                  <a:gd name="connsiteY3" fmla="*/ 0 h 2200274"/>
                  <a:gd name="connsiteX4" fmla="*/ 4763 w 442915"/>
                  <a:gd name="connsiteY4" fmla="*/ 0 h 2200274"/>
                  <a:gd name="connsiteX5" fmla="*/ 442914 w 442915"/>
                  <a:gd name="connsiteY5" fmla="*/ 0 h 2200274"/>
                  <a:gd name="connsiteX6" fmla="*/ 442914 w 442915"/>
                  <a:gd name="connsiteY6" fmla="*/ 1652587 h 2200274"/>
                  <a:gd name="connsiteX7" fmla="*/ 408623 w 442915"/>
                  <a:gd name="connsiteY7" fmla="*/ 1695451 h 2200274"/>
                  <a:gd name="connsiteX8" fmla="*/ 408624 w 442915"/>
                  <a:gd name="connsiteY8" fmla="*/ 1695451 h 2200274"/>
                  <a:gd name="connsiteX9" fmla="*/ 4765 w 442915"/>
                  <a:gd name="connsiteY9" fmla="*/ 2200274 h 2200274"/>
                  <a:gd name="connsiteX10" fmla="*/ 4764 w 442915"/>
                  <a:gd name="connsiteY10" fmla="*/ 2200273 h 2200274"/>
                  <a:gd name="connsiteX11" fmla="*/ 1 w 442915"/>
                  <a:gd name="connsiteY11" fmla="*/ 2194319 h 2200274"/>
                  <a:gd name="connsiteX12" fmla="*/ 1 w 442915"/>
                  <a:gd name="connsiteY12" fmla="*/ 1695451 h 2200274"/>
                  <a:gd name="connsiteX13" fmla="*/ 0 w 442915"/>
                  <a:gd name="connsiteY13" fmla="*/ 1695451 h 2200274"/>
                  <a:gd name="connsiteX14" fmla="*/ 0 w 442915"/>
                  <a:gd name="connsiteY14" fmla="*/ 1652587 h 2200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42915" h="2200274">
                    <a:moveTo>
                      <a:pt x="442915" y="1652587"/>
                    </a:moveTo>
                    <a:lnTo>
                      <a:pt x="442915" y="1695451"/>
                    </a:lnTo>
                    <a:lnTo>
                      <a:pt x="408624" y="1695451"/>
                    </a:lnTo>
                    <a:close/>
                    <a:moveTo>
                      <a:pt x="0" y="0"/>
                    </a:moveTo>
                    <a:lnTo>
                      <a:pt x="4763" y="0"/>
                    </a:lnTo>
                    <a:lnTo>
                      <a:pt x="442914" y="0"/>
                    </a:lnTo>
                    <a:lnTo>
                      <a:pt x="442914" y="1652587"/>
                    </a:lnTo>
                    <a:lnTo>
                      <a:pt x="408623" y="1695451"/>
                    </a:lnTo>
                    <a:lnTo>
                      <a:pt x="408624" y="1695451"/>
                    </a:lnTo>
                    <a:lnTo>
                      <a:pt x="4765" y="2200274"/>
                    </a:lnTo>
                    <a:lnTo>
                      <a:pt x="4764" y="2200273"/>
                    </a:lnTo>
                    <a:lnTo>
                      <a:pt x="1" y="2194319"/>
                    </a:lnTo>
                    <a:lnTo>
                      <a:pt x="1" y="1695451"/>
                    </a:lnTo>
                    <a:lnTo>
                      <a:pt x="0" y="1695451"/>
                    </a:lnTo>
                    <a:lnTo>
                      <a:pt x="0" y="165258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0574BD40-0E1C-5553-25E6-F7723FD0CEAF}"/>
                </a:ext>
              </a:extLst>
            </p:cNvPr>
            <p:cNvGrpSpPr/>
            <p:nvPr/>
          </p:nvGrpSpPr>
          <p:grpSpPr>
            <a:xfrm>
              <a:off x="4996521" y="5986452"/>
              <a:ext cx="8261571" cy="2333034"/>
              <a:chOff x="5715000" y="5924549"/>
              <a:chExt cx="7791451" cy="2200274"/>
            </a:xfrm>
            <a:effectLst>
              <a:outerShdw blurRad="63500" dist="38100" dir="5400000" algn="t" rotWithShape="0">
                <a:prstClr val="black">
                  <a:alpha val="30000"/>
                </a:prstClr>
              </a:outerShdw>
            </a:effectLst>
          </p:grpSpPr>
          <p:sp>
            <p:nvSpPr>
              <p:cNvPr id="39" name="Freeform: Shape 38">
                <a:extLst>
                  <a:ext uri="{FF2B5EF4-FFF2-40B4-BE49-F238E27FC236}">
                    <a16:creationId xmlns:a16="http://schemas.microsoft.com/office/drawing/2014/main" id="{3569C4DE-DD56-DCEC-FA47-5C85521D45DA}"/>
                  </a:ext>
                </a:extLst>
              </p:cNvPr>
              <p:cNvSpPr/>
              <p:nvPr/>
            </p:nvSpPr>
            <p:spPr>
              <a:xfrm>
                <a:off x="8362950" y="5924550"/>
                <a:ext cx="5143501" cy="1695451"/>
              </a:xfrm>
              <a:custGeom>
                <a:avLst/>
                <a:gdLst>
                  <a:gd name="connsiteX0" fmla="*/ 0 w 5143501"/>
                  <a:gd name="connsiteY0" fmla="*/ 0 h 1695451"/>
                  <a:gd name="connsiteX1" fmla="*/ 5143501 w 5143501"/>
                  <a:gd name="connsiteY1" fmla="*/ 0 h 1695451"/>
                  <a:gd name="connsiteX2" fmla="*/ 5143501 w 5143501"/>
                  <a:gd name="connsiteY2" fmla="*/ 1268739 h 1695451"/>
                  <a:gd name="connsiteX3" fmla="*/ 4716789 w 5143501"/>
                  <a:gd name="connsiteY3" fmla="*/ 1695451 h 1695451"/>
                  <a:gd name="connsiteX4" fmla="*/ 0 w 5143501"/>
                  <a:gd name="connsiteY4" fmla="*/ 1695451 h 1695451"/>
                  <a:gd name="connsiteX5" fmla="*/ 0 w 5143501"/>
                  <a:gd name="connsiteY5" fmla="*/ 1652587 h 1695451"/>
                  <a:gd name="connsiteX6" fmla="*/ 0 w 5143501"/>
                  <a:gd name="connsiteY6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3501" h="1695451">
                    <a:moveTo>
                      <a:pt x="0" y="0"/>
                    </a:moveTo>
                    <a:lnTo>
                      <a:pt x="5143501" y="0"/>
                    </a:lnTo>
                    <a:lnTo>
                      <a:pt x="5143501" y="1268739"/>
                    </a:lnTo>
                    <a:cubicBezTo>
                      <a:pt x="5143501" y="1504406"/>
                      <a:pt x="4952456" y="1695451"/>
                      <a:pt x="4716789" y="1695451"/>
                    </a:cubicBezTo>
                    <a:lnTo>
                      <a:pt x="0" y="1695451"/>
                    </a:lnTo>
                    <a:lnTo>
                      <a:pt x="0" y="165258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0" name="Freeform: Shape 39">
                <a:extLst>
                  <a:ext uri="{FF2B5EF4-FFF2-40B4-BE49-F238E27FC236}">
                    <a16:creationId xmlns:a16="http://schemas.microsoft.com/office/drawing/2014/main" id="{EAAFE0D2-F088-79A0-0F75-CFD7281EF54E}"/>
                  </a:ext>
                </a:extLst>
              </p:cNvPr>
              <p:cNvSpPr/>
              <p:nvPr/>
            </p:nvSpPr>
            <p:spPr>
              <a:xfrm>
                <a:off x="5715000" y="5924550"/>
                <a:ext cx="1766884" cy="1695451"/>
              </a:xfrm>
              <a:custGeom>
                <a:avLst/>
                <a:gdLst>
                  <a:gd name="connsiteX0" fmla="*/ 0 w 1766884"/>
                  <a:gd name="connsiteY0" fmla="*/ 0 h 1695451"/>
                  <a:gd name="connsiteX1" fmla="*/ 1766884 w 1766884"/>
                  <a:gd name="connsiteY1" fmla="*/ 0 h 1695451"/>
                  <a:gd name="connsiteX2" fmla="*/ 1766884 w 1766884"/>
                  <a:gd name="connsiteY2" fmla="*/ 1695451 h 1695451"/>
                  <a:gd name="connsiteX3" fmla="*/ 426712 w 1766884"/>
                  <a:gd name="connsiteY3" fmla="*/ 1695451 h 1695451"/>
                  <a:gd name="connsiteX4" fmla="*/ 0 w 1766884"/>
                  <a:gd name="connsiteY4" fmla="*/ 1268739 h 1695451"/>
                  <a:gd name="connsiteX5" fmla="*/ 0 w 1766884"/>
                  <a:gd name="connsiteY5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66884" h="1695451">
                    <a:moveTo>
                      <a:pt x="0" y="0"/>
                    </a:moveTo>
                    <a:lnTo>
                      <a:pt x="1766884" y="0"/>
                    </a:lnTo>
                    <a:lnTo>
                      <a:pt x="1766884" y="1695451"/>
                    </a:lnTo>
                    <a:lnTo>
                      <a:pt x="426712" y="1695451"/>
                    </a:lnTo>
                    <a:cubicBezTo>
                      <a:pt x="191045" y="1695451"/>
                      <a:pt x="0" y="1504406"/>
                      <a:pt x="0" y="1268739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1" name="Freeform: Shape 40">
                <a:extLst>
                  <a:ext uri="{FF2B5EF4-FFF2-40B4-BE49-F238E27FC236}">
                    <a16:creationId xmlns:a16="http://schemas.microsoft.com/office/drawing/2014/main" id="{F1F5AE48-A4E0-3904-8B1E-13228F486DA0}"/>
                  </a:ext>
                </a:extLst>
              </p:cNvPr>
              <p:cNvSpPr/>
              <p:nvPr/>
            </p:nvSpPr>
            <p:spPr>
              <a:xfrm>
                <a:off x="7481885" y="5924550"/>
                <a:ext cx="438151" cy="2194319"/>
              </a:xfrm>
              <a:custGeom>
                <a:avLst/>
                <a:gdLst>
                  <a:gd name="connsiteX0" fmla="*/ 0 w 438151"/>
                  <a:gd name="connsiteY0" fmla="*/ 0 h 2194319"/>
                  <a:gd name="connsiteX1" fmla="*/ 438151 w 438151"/>
                  <a:gd name="connsiteY1" fmla="*/ 0 h 2194319"/>
                  <a:gd name="connsiteX2" fmla="*/ 438151 w 438151"/>
                  <a:gd name="connsiteY2" fmla="*/ 1652587 h 2194319"/>
                  <a:gd name="connsiteX3" fmla="*/ 438151 w 438151"/>
                  <a:gd name="connsiteY3" fmla="*/ 1695451 h 2194319"/>
                  <a:gd name="connsiteX4" fmla="*/ 438151 w 438151"/>
                  <a:gd name="connsiteY4" fmla="*/ 2194319 h 2194319"/>
                  <a:gd name="connsiteX5" fmla="*/ 39056 w 438151"/>
                  <a:gd name="connsiteY5" fmla="*/ 1695451 h 2194319"/>
                  <a:gd name="connsiteX6" fmla="*/ 0 w 438151"/>
                  <a:gd name="connsiteY6" fmla="*/ 1695451 h 2194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8151" h="2194319">
                    <a:moveTo>
                      <a:pt x="0" y="0"/>
                    </a:moveTo>
                    <a:lnTo>
                      <a:pt x="438151" y="0"/>
                    </a:lnTo>
                    <a:lnTo>
                      <a:pt x="438151" y="1652587"/>
                    </a:lnTo>
                    <a:lnTo>
                      <a:pt x="438151" y="1695451"/>
                    </a:lnTo>
                    <a:lnTo>
                      <a:pt x="438151" y="2194319"/>
                    </a:lnTo>
                    <a:lnTo>
                      <a:pt x="39056" y="1695451"/>
                    </a:lnTo>
                    <a:lnTo>
                      <a:pt x="0" y="169545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2" name="Freeform: Shape 41">
                <a:extLst>
                  <a:ext uri="{FF2B5EF4-FFF2-40B4-BE49-F238E27FC236}">
                    <a16:creationId xmlns:a16="http://schemas.microsoft.com/office/drawing/2014/main" id="{B073ECBD-7B42-385E-C9F5-8972CB86D06C}"/>
                  </a:ext>
                </a:extLst>
              </p:cNvPr>
              <p:cNvSpPr/>
              <p:nvPr/>
            </p:nvSpPr>
            <p:spPr>
              <a:xfrm>
                <a:off x="7920035" y="5924549"/>
                <a:ext cx="442915" cy="2200274"/>
              </a:xfrm>
              <a:custGeom>
                <a:avLst/>
                <a:gdLst>
                  <a:gd name="connsiteX0" fmla="*/ 442915 w 442915"/>
                  <a:gd name="connsiteY0" fmla="*/ 1652587 h 2200274"/>
                  <a:gd name="connsiteX1" fmla="*/ 442915 w 442915"/>
                  <a:gd name="connsiteY1" fmla="*/ 1695451 h 2200274"/>
                  <a:gd name="connsiteX2" fmla="*/ 408624 w 442915"/>
                  <a:gd name="connsiteY2" fmla="*/ 1695451 h 2200274"/>
                  <a:gd name="connsiteX3" fmla="*/ 0 w 442915"/>
                  <a:gd name="connsiteY3" fmla="*/ 0 h 2200274"/>
                  <a:gd name="connsiteX4" fmla="*/ 4763 w 442915"/>
                  <a:gd name="connsiteY4" fmla="*/ 0 h 2200274"/>
                  <a:gd name="connsiteX5" fmla="*/ 442914 w 442915"/>
                  <a:gd name="connsiteY5" fmla="*/ 0 h 2200274"/>
                  <a:gd name="connsiteX6" fmla="*/ 442914 w 442915"/>
                  <a:gd name="connsiteY6" fmla="*/ 1652587 h 2200274"/>
                  <a:gd name="connsiteX7" fmla="*/ 408623 w 442915"/>
                  <a:gd name="connsiteY7" fmla="*/ 1695451 h 2200274"/>
                  <a:gd name="connsiteX8" fmla="*/ 408624 w 442915"/>
                  <a:gd name="connsiteY8" fmla="*/ 1695451 h 2200274"/>
                  <a:gd name="connsiteX9" fmla="*/ 4765 w 442915"/>
                  <a:gd name="connsiteY9" fmla="*/ 2200274 h 2200274"/>
                  <a:gd name="connsiteX10" fmla="*/ 4764 w 442915"/>
                  <a:gd name="connsiteY10" fmla="*/ 2200273 h 2200274"/>
                  <a:gd name="connsiteX11" fmla="*/ 1 w 442915"/>
                  <a:gd name="connsiteY11" fmla="*/ 2194319 h 2200274"/>
                  <a:gd name="connsiteX12" fmla="*/ 1 w 442915"/>
                  <a:gd name="connsiteY12" fmla="*/ 1695451 h 2200274"/>
                  <a:gd name="connsiteX13" fmla="*/ 0 w 442915"/>
                  <a:gd name="connsiteY13" fmla="*/ 1695451 h 2200274"/>
                  <a:gd name="connsiteX14" fmla="*/ 0 w 442915"/>
                  <a:gd name="connsiteY14" fmla="*/ 1652587 h 2200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42915" h="2200274">
                    <a:moveTo>
                      <a:pt x="442915" y="1652587"/>
                    </a:moveTo>
                    <a:lnTo>
                      <a:pt x="442915" y="1695451"/>
                    </a:lnTo>
                    <a:lnTo>
                      <a:pt x="408624" y="1695451"/>
                    </a:lnTo>
                    <a:close/>
                    <a:moveTo>
                      <a:pt x="0" y="0"/>
                    </a:moveTo>
                    <a:lnTo>
                      <a:pt x="4763" y="0"/>
                    </a:lnTo>
                    <a:lnTo>
                      <a:pt x="442914" y="0"/>
                    </a:lnTo>
                    <a:lnTo>
                      <a:pt x="442914" y="1652587"/>
                    </a:lnTo>
                    <a:lnTo>
                      <a:pt x="408623" y="1695451"/>
                    </a:lnTo>
                    <a:lnTo>
                      <a:pt x="408624" y="1695451"/>
                    </a:lnTo>
                    <a:lnTo>
                      <a:pt x="4765" y="2200274"/>
                    </a:lnTo>
                    <a:lnTo>
                      <a:pt x="4764" y="2200273"/>
                    </a:lnTo>
                    <a:lnTo>
                      <a:pt x="1" y="2194319"/>
                    </a:lnTo>
                    <a:lnTo>
                      <a:pt x="1" y="1695451"/>
                    </a:lnTo>
                    <a:lnTo>
                      <a:pt x="0" y="1695451"/>
                    </a:lnTo>
                    <a:lnTo>
                      <a:pt x="0" y="1652587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1224FC85-6BB8-FABA-07D3-79F2AB46B3D1}"/>
              </a:ext>
            </a:extLst>
          </p:cNvPr>
          <p:cNvGrpSpPr/>
          <p:nvPr/>
        </p:nvGrpSpPr>
        <p:grpSpPr>
          <a:xfrm>
            <a:off x="8667506" y="6426112"/>
            <a:ext cx="3839596" cy="1028069"/>
            <a:chOff x="8667506" y="6426112"/>
            <a:chExt cx="3839596" cy="1028069"/>
          </a:xfrm>
        </p:grpSpPr>
        <p:sp>
          <p:nvSpPr>
            <p:cNvPr id="48" name="Google Shape;611;p22">
              <a:extLst>
                <a:ext uri="{FF2B5EF4-FFF2-40B4-BE49-F238E27FC236}">
                  <a16:creationId xmlns:a16="http://schemas.microsoft.com/office/drawing/2014/main" id="{4104731F-905B-EBAE-4B6F-E18DEAAF8DF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848948" y="6426112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bg2"/>
                  </a:solidFill>
                  <a:latin typeface="+mj-lt"/>
                </a:rPr>
                <a:t>STRATEGIC THINK</a:t>
              </a:r>
              <a:endParaRPr lang="en-US" altLang="en-US" sz="2000" b="1" dirty="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49" name="Google Shape;626;p22">
              <a:extLst>
                <a:ext uri="{FF2B5EF4-FFF2-40B4-BE49-F238E27FC236}">
                  <a16:creationId xmlns:a16="http://schemas.microsoft.com/office/drawing/2014/main" id="{CB4D1357-CCC1-187D-81B3-F68CC45BF6C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667506" y="6779907"/>
              <a:ext cx="3658154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vi-VN" sz="1600" b="1" dirty="0">
                  <a:solidFill>
                    <a:schemeClr val="bg2"/>
                  </a:solidFill>
                  <a:latin typeface="+mj-lt"/>
                </a:rPr>
                <a:t>Tư Duy Chiến Lược:</a:t>
              </a:r>
              <a:r>
                <a:rPr lang="vi-VN" sz="1600" dirty="0">
                  <a:solidFill>
                    <a:schemeClr val="bg2"/>
                  </a:solidFill>
                  <a:latin typeface="+mj-lt"/>
                </a:rPr>
                <a:t> Nhìn xa, hành động có trọng tâm.</a:t>
              </a:r>
              <a:endParaRPr lang="en-US" altLang="en-US" sz="1600" dirty="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D6FAFD3F-43F6-5EA5-D459-442E3A4518C9}"/>
              </a:ext>
            </a:extLst>
          </p:cNvPr>
          <p:cNvGrpSpPr/>
          <p:nvPr/>
        </p:nvGrpSpPr>
        <p:grpSpPr>
          <a:xfrm>
            <a:off x="5808350" y="6329083"/>
            <a:ext cx="1671266" cy="997533"/>
            <a:chOff x="2093792" y="4580405"/>
            <a:chExt cx="2009551" cy="940769"/>
          </a:xfrm>
        </p:grpSpPr>
        <p:sp>
          <p:nvSpPr>
            <p:cNvPr id="51" name="Google Shape;611;p22">
              <a:extLst>
                <a:ext uri="{FF2B5EF4-FFF2-40B4-BE49-F238E27FC236}">
                  <a16:creationId xmlns:a16="http://schemas.microsoft.com/office/drawing/2014/main" id="{A8CBF435-88C4-88A6-6EAA-0A0F3C63462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3792" y="4580405"/>
              <a:ext cx="2009551" cy="385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2400" dirty="0">
                  <a:solidFill>
                    <a:schemeClr val="bg1">
                      <a:lumMod val="65000"/>
                    </a:schemeClr>
                  </a:solidFill>
                  <a:latin typeface="+mn-lt"/>
                  <a:cs typeface="Open Sans" panose="020B0606030504020204" pitchFamily="34" charset="0"/>
                  <a:sym typeface="Open Sans" panose="020B0606030504020204" pitchFamily="34" charset="0"/>
                </a:rPr>
                <a:t>STEP</a:t>
              </a:r>
              <a:endParaRPr lang="en-US" altLang="en-US" sz="2000" dirty="0">
                <a:solidFill>
                  <a:schemeClr val="bg1">
                    <a:lumMod val="65000"/>
                  </a:schemeClr>
                </a:solidFill>
                <a:latin typeface="+mn-lt"/>
              </a:endParaRPr>
            </a:p>
          </p:txBody>
        </p:sp>
        <p:sp>
          <p:nvSpPr>
            <p:cNvPr id="52" name="Google Shape;611;p22">
              <a:extLst>
                <a:ext uri="{FF2B5EF4-FFF2-40B4-BE49-F238E27FC236}">
                  <a16:creationId xmlns:a16="http://schemas.microsoft.com/office/drawing/2014/main" id="{3CD0190B-E67C-4662-A2BD-FC87C975D9B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3792" y="4828152"/>
              <a:ext cx="2009551" cy="6930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bg1">
                      <a:lumMod val="65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03</a:t>
              </a:r>
              <a:endParaRPr lang="en-US" altLang="en-US" sz="6000" b="1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2AB0FAF6-82FB-B5E9-D4C9-979DFE1C95F0}"/>
              </a:ext>
            </a:extLst>
          </p:cNvPr>
          <p:cNvGrpSpPr/>
          <p:nvPr/>
        </p:nvGrpSpPr>
        <p:grpSpPr>
          <a:xfrm>
            <a:off x="7209862" y="3876204"/>
            <a:ext cx="8261571" cy="2333034"/>
            <a:chOff x="6600262" y="3876204"/>
            <a:chExt cx="8261571" cy="2333034"/>
          </a:xfrm>
        </p:grpSpPr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AD013341-7BB6-3217-64CE-863F2C45C50D}"/>
                </a:ext>
              </a:extLst>
            </p:cNvPr>
            <p:cNvGrpSpPr/>
            <p:nvPr/>
          </p:nvGrpSpPr>
          <p:grpSpPr>
            <a:xfrm>
              <a:off x="6600262" y="3876204"/>
              <a:ext cx="8261571" cy="2333034"/>
              <a:chOff x="5715000" y="5924549"/>
              <a:chExt cx="7791451" cy="2200274"/>
            </a:xfrm>
            <a:solidFill>
              <a:schemeClr val="bg1">
                <a:lumMod val="95000"/>
              </a:schemeClr>
            </a:solidFill>
            <a:effectLst>
              <a:outerShdw blurRad="190500" dist="127000" dir="5400000" algn="t" rotWithShape="0">
                <a:prstClr val="black">
                  <a:alpha val="15000"/>
                </a:prstClr>
              </a:outerShdw>
            </a:effectLst>
          </p:grpSpPr>
          <p:sp>
            <p:nvSpPr>
              <p:cNvPr id="60" name="Freeform: Shape 59">
                <a:extLst>
                  <a:ext uri="{FF2B5EF4-FFF2-40B4-BE49-F238E27FC236}">
                    <a16:creationId xmlns:a16="http://schemas.microsoft.com/office/drawing/2014/main" id="{067A1E0E-0608-D7F0-CBDD-7A1F86E12EAA}"/>
                  </a:ext>
                </a:extLst>
              </p:cNvPr>
              <p:cNvSpPr/>
              <p:nvPr/>
            </p:nvSpPr>
            <p:spPr>
              <a:xfrm>
                <a:off x="8362950" y="5924550"/>
                <a:ext cx="5143501" cy="1695451"/>
              </a:xfrm>
              <a:custGeom>
                <a:avLst/>
                <a:gdLst>
                  <a:gd name="connsiteX0" fmla="*/ 0 w 5143501"/>
                  <a:gd name="connsiteY0" fmla="*/ 0 h 1695451"/>
                  <a:gd name="connsiteX1" fmla="*/ 5143501 w 5143501"/>
                  <a:gd name="connsiteY1" fmla="*/ 0 h 1695451"/>
                  <a:gd name="connsiteX2" fmla="*/ 5143501 w 5143501"/>
                  <a:gd name="connsiteY2" fmla="*/ 1268739 h 1695451"/>
                  <a:gd name="connsiteX3" fmla="*/ 4716789 w 5143501"/>
                  <a:gd name="connsiteY3" fmla="*/ 1695451 h 1695451"/>
                  <a:gd name="connsiteX4" fmla="*/ 0 w 5143501"/>
                  <a:gd name="connsiteY4" fmla="*/ 1695451 h 1695451"/>
                  <a:gd name="connsiteX5" fmla="*/ 0 w 5143501"/>
                  <a:gd name="connsiteY5" fmla="*/ 1652587 h 1695451"/>
                  <a:gd name="connsiteX6" fmla="*/ 0 w 5143501"/>
                  <a:gd name="connsiteY6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3501" h="1695451">
                    <a:moveTo>
                      <a:pt x="0" y="0"/>
                    </a:moveTo>
                    <a:lnTo>
                      <a:pt x="5143501" y="0"/>
                    </a:lnTo>
                    <a:lnTo>
                      <a:pt x="5143501" y="1268739"/>
                    </a:lnTo>
                    <a:cubicBezTo>
                      <a:pt x="5143501" y="1504406"/>
                      <a:pt x="4952456" y="1695451"/>
                      <a:pt x="4716789" y="1695451"/>
                    </a:cubicBezTo>
                    <a:lnTo>
                      <a:pt x="0" y="1695451"/>
                    </a:lnTo>
                    <a:lnTo>
                      <a:pt x="0" y="165258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61" name="Freeform: Shape 60">
                <a:extLst>
                  <a:ext uri="{FF2B5EF4-FFF2-40B4-BE49-F238E27FC236}">
                    <a16:creationId xmlns:a16="http://schemas.microsoft.com/office/drawing/2014/main" id="{C70AD76A-062F-D3D0-2A8E-24F30F34C7D7}"/>
                  </a:ext>
                </a:extLst>
              </p:cNvPr>
              <p:cNvSpPr/>
              <p:nvPr/>
            </p:nvSpPr>
            <p:spPr>
              <a:xfrm>
                <a:off x="5715000" y="5924550"/>
                <a:ext cx="1766884" cy="1695451"/>
              </a:xfrm>
              <a:custGeom>
                <a:avLst/>
                <a:gdLst>
                  <a:gd name="connsiteX0" fmla="*/ 0 w 1766884"/>
                  <a:gd name="connsiteY0" fmla="*/ 0 h 1695451"/>
                  <a:gd name="connsiteX1" fmla="*/ 1766884 w 1766884"/>
                  <a:gd name="connsiteY1" fmla="*/ 0 h 1695451"/>
                  <a:gd name="connsiteX2" fmla="*/ 1766884 w 1766884"/>
                  <a:gd name="connsiteY2" fmla="*/ 1695451 h 1695451"/>
                  <a:gd name="connsiteX3" fmla="*/ 426712 w 1766884"/>
                  <a:gd name="connsiteY3" fmla="*/ 1695451 h 1695451"/>
                  <a:gd name="connsiteX4" fmla="*/ 0 w 1766884"/>
                  <a:gd name="connsiteY4" fmla="*/ 1268739 h 1695451"/>
                  <a:gd name="connsiteX5" fmla="*/ 0 w 1766884"/>
                  <a:gd name="connsiteY5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66884" h="1695451">
                    <a:moveTo>
                      <a:pt x="0" y="0"/>
                    </a:moveTo>
                    <a:lnTo>
                      <a:pt x="1766884" y="0"/>
                    </a:lnTo>
                    <a:lnTo>
                      <a:pt x="1766884" y="1695451"/>
                    </a:lnTo>
                    <a:lnTo>
                      <a:pt x="426712" y="1695451"/>
                    </a:lnTo>
                    <a:cubicBezTo>
                      <a:pt x="191045" y="1695451"/>
                      <a:pt x="0" y="1504406"/>
                      <a:pt x="0" y="1268739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62" name="Freeform: Shape 61">
                <a:extLst>
                  <a:ext uri="{FF2B5EF4-FFF2-40B4-BE49-F238E27FC236}">
                    <a16:creationId xmlns:a16="http://schemas.microsoft.com/office/drawing/2014/main" id="{590CA3AB-8CD5-8D14-14CB-5D9286C29401}"/>
                  </a:ext>
                </a:extLst>
              </p:cNvPr>
              <p:cNvSpPr/>
              <p:nvPr/>
            </p:nvSpPr>
            <p:spPr>
              <a:xfrm>
                <a:off x="7481885" y="5924550"/>
                <a:ext cx="438151" cy="2194319"/>
              </a:xfrm>
              <a:custGeom>
                <a:avLst/>
                <a:gdLst>
                  <a:gd name="connsiteX0" fmla="*/ 0 w 438151"/>
                  <a:gd name="connsiteY0" fmla="*/ 0 h 2194319"/>
                  <a:gd name="connsiteX1" fmla="*/ 438151 w 438151"/>
                  <a:gd name="connsiteY1" fmla="*/ 0 h 2194319"/>
                  <a:gd name="connsiteX2" fmla="*/ 438151 w 438151"/>
                  <a:gd name="connsiteY2" fmla="*/ 1652587 h 2194319"/>
                  <a:gd name="connsiteX3" fmla="*/ 438151 w 438151"/>
                  <a:gd name="connsiteY3" fmla="*/ 1695451 h 2194319"/>
                  <a:gd name="connsiteX4" fmla="*/ 438151 w 438151"/>
                  <a:gd name="connsiteY4" fmla="*/ 2194319 h 2194319"/>
                  <a:gd name="connsiteX5" fmla="*/ 39056 w 438151"/>
                  <a:gd name="connsiteY5" fmla="*/ 1695451 h 2194319"/>
                  <a:gd name="connsiteX6" fmla="*/ 0 w 438151"/>
                  <a:gd name="connsiteY6" fmla="*/ 1695451 h 2194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8151" h="2194319">
                    <a:moveTo>
                      <a:pt x="0" y="0"/>
                    </a:moveTo>
                    <a:lnTo>
                      <a:pt x="438151" y="0"/>
                    </a:lnTo>
                    <a:lnTo>
                      <a:pt x="438151" y="1652587"/>
                    </a:lnTo>
                    <a:lnTo>
                      <a:pt x="438151" y="1695451"/>
                    </a:lnTo>
                    <a:lnTo>
                      <a:pt x="438151" y="2194319"/>
                    </a:lnTo>
                    <a:lnTo>
                      <a:pt x="39056" y="1695451"/>
                    </a:lnTo>
                    <a:lnTo>
                      <a:pt x="0" y="169545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63" name="Freeform: Shape 62">
                <a:extLst>
                  <a:ext uri="{FF2B5EF4-FFF2-40B4-BE49-F238E27FC236}">
                    <a16:creationId xmlns:a16="http://schemas.microsoft.com/office/drawing/2014/main" id="{81F57604-B5AA-6E4C-6976-DBBEEA874DC6}"/>
                  </a:ext>
                </a:extLst>
              </p:cNvPr>
              <p:cNvSpPr/>
              <p:nvPr/>
            </p:nvSpPr>
            <p:spPr>
              <a:xfrm>
                <a:off x="7920035" y="5924549"/>
                <a:ext cx="442915" cy="2200274"/>
              </a:xfrm>
              <a:custGeom>
                <a:avLst/>
                <a:gdLst>
                  <a:gd name="connsiteX0" fmla="*/ 442915 w 442915"/>
                  <a:gd name="connsiteY0" fmla="*/ 1652587 h 2200274"/>
                  <a:gd name="connsiteX1" fmla="*/ 442915 w 442915"/>
                  <a:gd name="connsiteY1" fmla="*/ 1695451 h 2200274"/>
                  <a:gd name="connsiteX2" fmla="*/ 408624 w 442915"/>
                  <a:gd name="connsiteY2" fmla="*/ 1695451 h 2200274"/>
                  <a:gd name="connsiteX3" fmla="*/ 0 w 442915"/>
                  <a:gd name="connsiteY3" fmla="*/ 0 h 2200274"/>
                  <a:gd name="connsiteX4" fmla="*/ 4763 w 442915"/>
                  <a:gd name="connsiteY4" fmla="*/ 0 h 2200274"/>
                  <a:gd name="connsiteX5" fmla="*/ 442914 w 442915"/>
                  <a:gd name="connsiteY5" fmla="*/ 0 h 2200274"/>
                  <a:gd name="connsiteX6" fmla="*/ 442914 w 442915"/>
                  <a:gd name="connsiteY6" fmla="*/ 1652587 h 2200274"/>
                  <a:gd name="connsiteX7" fmla="*/ 408623 w 442915"/>
                  <a:gd name="connsiteY7" fmla="*/ 1695451 h 2200274"/>
                  <a:gd name="connsiteX8" fmla="*/ 408624 w 442915"/>
                  <a:gd name="connsiteY8" fmla="*/ 1695451 h 2200274"/>
                  <a:gd name="connsiteX9" fmla="*/ 4765 w 442915"/>
                  <a:gd name="connsiteY9" fmla="*/ 2200274 h 2200274"/>
                  <a:gd name="connsiteX10" fmla="*/ 4764 w 442915"/>
                  <a:gd name="connsiteY10" fmla="*/ 2200273 h 2200274"/>
                  <a:gd name="connsiteX11" fmla="*/ 1 w 442915"/>
                  <a:gd name="connsiteY11" fmla="*/ 2194319 h 2200274"/>
                  <a:gd name="connsiteX12" fmla="*/ 1 w 442915"/>
                  <a:gd name="connsiteY12" fmla="*/ 1695451 h 2200274"/>
                  <a:gd name="connsiteX13" fmla="*/ 0 w 442915"/>
                  <a:gd name="connsiteY13" fmla="*/ 1695451 h 2200274"/>
                  <a:gd name="connsiteX14" fmla="*/ 0 w 442915"/>
                  <a:gd name="connsiteY14" fmla="*/ 1652587 h 2200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42915" h="2200274">
                    <a:moveTo>
                      <a:pt x="442915" y="1652587"/>
                    </a:moveTo>
                    <a:lnTo>
                      <a:pt x="442915" y="1695451"/>
                    </a:lnTo>
                    <a:lnTo>
                      <a:pt x="408624" y="1695451"/>
                    </a:lnTo>
                    <a:close/>
                    <a:moveTo>
                      <a:pt x="0" y="0"/>
                    </a:moveTo>
                    <a:lnTo>
                      <a:pt x="4763" y="0"/>
                    </a:lnTo>
                    <a:lnTo>
                      <a:pt x="442914" y="0"/>
                    </a:lnTo>
                    <a:lnTo>
                      <a:pt x="442914" y="1652587"/>
                    </a:lnTo>
                    <a:lnTo>
                      <a:pt x="408623" y="1695451"/>
                    </a:lnTo>
                    <a:lnTo>
                      <a:pt x="408624" y="1695451"/>
                    </a:lnTo>
                    <a:lnTo>
                      <a:pt x="4765" y="2200274"/>
                    </a:lnTo>
                    <a:lnTo>
                      <a:pt x="4764" y="2200273"/>
                    </a:lnTo>
                    <a:lnTo>
                      <a:pt x="1" y="2194319"/>
                    </a:lnTo>
                    <a:lnTo>
                      <a:pt x="1" y="1695451"/>
                    </a:lnTo>
                    <a:lnTo>
                      <a:pt x="0" y="1695451"/>
                    </a:lnTo>
                    <a:lnTo>
                      <a:pt x="0" y="165258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04B8E946-04B2-DDF8-E93C-126D30644F2B}"/>
                </a:ext>
              </a:extLst>
            </p:cNvPr>
            <p:cNvGrpSpPr/>
            <p:nvPr/>
          </p:nvGrpSpPr>
          <p:grpSpPr>
            <a:xfrm>
              <a:off x="6600262" y="3876204"/>
              <a:ext cx="8261571" cy="2333034"/>
              <a:chOff x="5715000" y="5924549"/>
              <a:chExt cx="7791451" cy="2200274"/>
            </a:xfrm>
            <a:effectLst>
              <a:outerShdw blurRad="63500" dist="38100" dir="5400000" algn="t" rotWithShape="0">
                <a:prstClr val="black">
                  <a:alpha val="30000"/>
                </a:prstClr>
              </a:outerShdw>
            </a:effectLst>
          </p:grpSpPr>
          <p:sp>
            <p:nvSpPr>
              <p:cNvPr id="56" name="Freeform: Shape 55">
                <a:extLst>
                  <a:ext uri="{FF2B5EF4-FFF2-40B4-BE49-F238E27FC236}">
                    <a16:creationId xmlns:a16="http://schemas.microsoft.com/office/drawing/2014/main" id="{FA39FB3F-C9BC-4F57-A6B9-169BA1196B9F}"/>
                  </a:ext>
                </a:extLst>
              </p:cNvPr>
              <p:cNvSpPr/>
              <p:nvPr/>
            </p:nvSpPr>
            <p:spPr>
              <a:xfrm>
                <a:off x="8362950" y="5924550"/>
                <a:ext cx="5143501" cy="1695451"/>
              </a:xfrm>
              <a:custGeom>
                <a:avLst/>
                <a:gdLst>
                  <a:gd name="connsiteX0" fmla="*/ 0 w 5143501"/>
                  <a:gd name="connsiteY0" fmla="*/ 0 h 1695451"/>
                  <a:gd name="connsiteX1" fmla="*/ 5143501 w 5143501"/>
                  <a:gd name="connsiteY1" fmla="*/ 0 h 1695451"/>
                  <a:gd name="connsiteX2" fmla="*/ 5143501 w 5143501"/>
                  <a:gd name="connsiteY2" fmla="*/ 1268739 h 1695451"/>
                  <a:gd name="connsiteX3" fmla="*/ 4716789 w 5143501"/>
                  <a:gd name="connsiteY3" fmla="*/ 1695451 h 1695451"/>
                  <a:gd name="connsiteX4" fmla="*/ 0 w 5143501"/>
                  <a:gd name="connsiteY4" fmla="*/ 1695451 h 1695451"/>
                  <a:gd name="connsiteX5" fmla="*/ 0 w 5143501"/>
                  <a:gd name="connsiteY5" fmla="*/ 1652587 h 1695451"/>
                  <a:gd name="connsiteX6" fmla="*/ 0 w 5143501"/>
                  <a:gd name="connsiteY6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3501" h="1695451">
                    <a:moveTo>
                      <a:pt x="0" y="0"/>
                    </a:moveTo>
                    <a:lnTo>
                      <a:pt x="5143501" y="0"/>
                    </a:lnTo>
                    <a:lnTo>
                      <a:pt x="5143501" y="1268739"/>
                    </a:lnTo>
                    <a:cubicBezTo>
                      <a:pt x="5143501" y="1504406"/>
                      <a:pt x="4952456" y="1695451"/>
                      <a:pt x="4716789" y="1695451"/>
                    </a:cubicBezTo>
                    <a:lnTo>
                      <a:pt x="0" y="1695451"/>
                    </a:lnTo>
                    <a:lnTo>
                      <a:pt x="0" y="165258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7" name="Freeform: Shape 56">
                <a:extLst>
                  <a:ext uri="{FF2B5EF4-FFF2-40B4-BE49-F238E27FC236}">
                    <a16:creationId xmlns:a16="http://schemas.microsoft.com/office/drawing/2014/main" id="{C7412E74-9B39-5BA2-2D78-841D4614990F}"/>
                  </a:ext>
                </a:extLst>
              </p:cNvPr>
              <p:cNvSpPr/>
              <p:nvPr/>
            </p:nvSpPr>
            <p:spPr>
              <a:xfrm>
                <a:off x="5715000" y="5924550"/>
                <a:ext cx="1766884" cy="1695451"/>
              </a:xfrm>
              <a:custGeom>
                <a:avLst/>
                <a:gdLst>
                  <a:gd name="connsiteX0" fmla="*/ 0 w 1766884"/>
                  <a:gd name="connsiteY0" fmla="*/ 0 h 1695451"/>
                  <a:gd name="connsiteX1" fmla="*/ 1766884 w 1766884"/>
                  <a:gd name="connsiteY1" fmla="*/ 0 h 1695451"/>
                  <a:gd name="connsiteX2" fmla="*/ 1766884 w 1766884"/>
                  <a:gd name="connsiteY2" fmla="*/ 1695451 h 1695451"/>
                  <a:gd name="connsiteX3" fmla="*/ 426712 w 1766884"/>
                  <a:gd name="connsiteY3" fmla="*/ 1695451 h 1695451"/>
                  <a:gd name="connsiteX4" fmla="*/ 0 w 1766884"/>
                  <a:gd name="connsiteY4" fmla="*/ 1268739 h 1695451"/>
                  <a:gd name="connsiteX5" fmla="*/ 0 w 1766884"/>
                  <a:gd name="connsiteY5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66884" h="1695451">
                    <a:moveTo>
                      <a:pt x="0" y="0"/>
                    </a:moveTo>
                    <a:lnTo>
                      <a:pt x="1766884" y="0"/>
                    </a:lnTo>
                    <a:lnTo>
                      <a:pt x="1766884" y="1695451"/>
                    </a:lnTo>
                    <a:lnTo>
                      <a:pt x="426712" y="1695451"/>
                    </a:lnTo>
                    <a:cubicBezTo>
                      <a:pt x="191045" y="1695451"/>
                      <a:pt x="0" y="1504406"/>
                      <a:pt x="0" y="1268739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8" name="Freeform: Shape 57">
                <a:extLst>
                  <a:ext uri="{FF2B5EF4-FFF2-40B4-BE49-F238E27FC236}">
                    <a16:creationId xmlns:a16="http://schemas.microsoft.com/office/drawing/2014/main" id="{FEAE6DF9-0C75-DE6D-8B38-A3F67A2A3E9C}"/>
                  </a:ext>
                </a:extLst>
              </p:cNvPr>
              <p:cNvSpPr/>
              <p:nvPr/>
            </p:nvSpPr>
            <p:spPr>
              <a:xfrm>
                <a:off x="7481885" y="5924550"/>
                <a:ext cx="438151" cy="2194319"/>
              </a:xfrm>
              <a:custGeom>
                <a:avLst/>
                <a:gdLst>
                  <a:gd name="connsiteX0" fmla="*/ 0 w 438151"/>
                  <a:gd name="connsiteY0" fmla="*/ 0 h 2194319"/>
                  <a:gd name="connsiteX1" fmla="*/ 438151 w 438151"/>
                  <a:gd name="connsiteY1" fmla="*/ 0 h 2194319"/>
                  <a:gd name="connsiteX2" fmla="*/ 438151 w 438151"/>
                  <a:gd name="connsiteY2" fmla="*/ 1652587 h 2194319"/>
                  <a:gd name="connsiteX3" fmla="*/ 438151 w 438151"/>
                  <a:gd name="connsiteY3" fmla="*/ 1695451 h 2194319"/>
                  <a:gd name="connsiteX4" fmla="*/ 438151 w 438151"/>
                  <a:gd name="connsiteY4" fmla="*/ 2194319 h 2194319"/>
                  <a:gd name="connsiteX5" fmla="*/ 39056 w 438151"/>
                  <a:gd name="connsiteY5" fmla="*/ 1695451 h 2194319"/>
                  <a:gd name="connsiteX6" fmla="*/ 0 w 438151"/>
                  <a:gd name="connsiteY6" fmla="*/ 1695451 h 2194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8151" h="2194319">
                    <a:moveTo>
                      <a:pt x="0" y="0"/>
                    </a:moveTo>
                    <a:lnTo>
                      <a:pt x="438151" y="0"/>
                    </a:lnTo>
                    <a:lnTo>
                      <a:pt x="438151" y="1652587"/>
                    </a:lnTo>
                    <a:lnTo>
                      <a:pt x="438151" y="1695451"/>
                    </a:lnTo>
                    <a:lnTo>
                      <a:pt x="438151" y="2194319"/>
                    </a:lnTo>
                    <a:lnTo>
                      <a:pt x="39056" y="1695451"/>
                    </a:lnTo>
                    <a:lnTo>
                      <a:pt x="0" y="169545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9" name="Freeform: Shape 58">
                <a:extLst>
                  <a:ext uri="{FF2B5EF4-FFF2-40B4-BE49-F238E27FC236}">
                    <a16:creationId xmlns:a16="http://schemas.microsoft.com/office/drawing/2014/main" id="{56445646-B3CB-84DD-68C9-1B624D8905FD}"/>
                  </a:ext>
                </a:extLst>
              </p:cNvPr>
              <p:cNvSpPr/>
              <p:nvPr/>
            </p:nvSpPr>
            <p:spPr>
              <a:xfrm>
                <a:off x="7920035" y="5924549"/>
                <a:ext cx="442915" cy="2200274"/>
              </a:xfrm>
              <a:custGeom>
                <a:avLst/>
                <a:gdLst>
                  <a:gd name="connsiteX0" fmla="*/ 442915 w 442915"/>
                  <a:gd name="connsiteY0" fmla="*/ 1652587 h 2200274"/>
                  <a:gd name="connsiteX1" fmla="*/ 442915 w 442915"/>
                  <a:gd name="connsiteY1" fmla="*/ 1695451 h 2200274"/>
                  <a:gd name="connsiteX2" fmla="*/ 408624 w 442915"/>
                  <a:gd name="connsiteY2" fmla="*/ 1695451 h 2200274"/>
                  <a:gd name="connsiteX3" fmla="*/ 0 w 442915"/>
                  <a:gd name="connsiteY3" fmla="*/ 0 h 2200274"/>
                  <a:gd name="connsiteX4" fmla="*/ 4763 w 442915"/>
                  <a:gd name="connsiteY4" fmla="*/ 0 h 2200274"/>
                  <a:gd name="connsiteX5" fmla="*/ 442914 w 442915"/>
                  <a:gd name="connsiteY5" fmla="*/ 0 h 2200274"/>
                  <a:gd name="connsiteX6" fmla="*/ 442914 w 442915"/>
                  <a:gd name="connsiteY6" fmla="*/ 1652587 h 2200274"/>
                  <a:gd name="connsiteX7" fmla="*/ 408623 w 442915"/>
                  <a:gd name="connsiteY7" fmla="*/ 1695451 h 2200274"/>
                  <a:gd name="connsiteX8" fmla="*/ 408624 w 442915"/>
                  <a:gd name="connsiteY8" fmla="*/ 1695451 h 2200274"/>
                  <a:gd name="connsiteX9" fmla="*/ 4765 w 442915"/>
                  <a:gd name="connsiteY9" fmla="*/ 2200274 h 2200274"/>
                  <a:gd name="connsiteX10" fmla="*/ 4764 w 442915"/>
                  <a:gd name="connsiteY10" fmla="*/ 2200273 h 2200274"/>
                  <a:gd name="connsiteX11" fmla="*/ 1 w 442915"/>
                  <a:gd name="connsiteY11" fmla="*/ 2194319 h 2200274"/>
                  <a:gd name="connsiteX12" fmla="*/ 1 w 442915"/>
                  <a:gd name="connsiteY12" fmla="*/ 1695451 h 2200274"/>
                  <a:gd name="connsiteX13" fmla="*/ 0 w 442915"/>
                  <a:gd name="connsiteY13" fmla="*/ 1695451 h 2200274"/>
                  <a:gd name="connsiteX14" fmla="*/ 0 w 442915"/>
                  <a:gd name="connsiteY14" fmla="*/ 1652587 h 2200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42915" h="2200274">
                    <a:moveTo>
                      <a:pt x="442915" y="1652587"/>
                    </a:moveTo>
                    <a:lnTo>
                      <a:pt x="442915" y="1695451"/>
                    </a:lnTo>
                    <a:lnTo>
                      <a:pt x="408624" y="1695451"/>
                    </a:lnTo>
                    <a:close/>
                    <a:moveTo>
                      <a:pt x="0" y="0"/>
                    </a:moveTo>
                    <a:lnTo>
                      <a:pt x="4763" y="0"/>
                    </a:lnTo>
                    <a:lnTo>
                      <a:pt x="442914" y="0"/>
                    </a:lnTo>
                    <a:lnTo>
                      <a:pt x="442914" y="1652587"/>
                    </a:lnTo>
                    <a:lnTo>
                      <a:pt x="408623" y="1695451"/>
                    </a:lnTo>
                    <a:lnTo>
                      <a:pt x="408624" y="1695451"/>
                    </a:lnTo>
                    <a:lnTo>
                      <a:pt x="4765" y="2200274"/>
                    </a:lnTo>
                    <a:lnTo>
                      <a:pt x="4764" y="2200273"/>
                    </a:lnTo>
                    <a:lnTo>
                      <a:pt x="1" y="2194319"/>
                    </a:lnTo>
                    <a:lnTo>
                      <a:pt x="1" y="1695451"/>
                    </a:lnTo>
                    <a:lnTo>
                      <a:pt x="0" y="1695451"/>
                    </a:lnTo>
                    <a:lnTo>
                      <a:pt x="0" y="165258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448" name="Group 447">
            <a:extLst>
              <a:ext uri="{FF2B5EF4-FFF2-40B4-BE49-F238E27FC236}">
                <a16:creationId xmlns:a16="http://schemas.microsoft.com/office/drawing/2014/main" id="{FCD8663E-243D-8B1E-B639-0859158325A9}"/>
              </a:ext>
            </a:extLst>
          </p:cNvPr>
          <p:cNvGrpSpPr/>
          <p:nvPr/>
        </p:nvGrpSpPr>
        <p:grpSpPr>
          <a:xfrm>
            <a:off x="10271247" y="4315864"/>
            <a:ext cx="3839596" cy="1028069"/>
            <a:chOff x="10271247" y="4315864"/>
            <a:chExt cx="3839596" cy="1028069"/>
          </a:xfrm>
        </p:grpSpPr>
        <p:sp>
          <p:nvSpPr>
            <p:cNvPr id="449" name="Google Shape;611;p22">
              <a:extLst>
                <a:ext uri="{FF2B5EF4-FFF2-40B4-BE49-F238E27FC236}">
                  <a16:creationId xmlns:a16="http://schemas.microsoft.com/office/drawing/2014/main" id="{87DC0EA9-AEED-5F6F-550C-B0F2031612F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452689" y="4315864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altLang="en-US" sz="2000" b="1" dirty="0">
                  <a:solidFill>
                    <a:schemeClr val="bg2"/>
                  </a:solidFill>
                  <a:latin typeface="+mj-lt"/>
                </a:rPr>
                <a:t>INFLUENCE</a:t>
              </a:r>
            </a:p>
          </p:txBody>
        </p:sp>
        <p:sp>
          <p:nvSpPr>
            <p:cNvPr id="450" name="Google Shape;626;p22">
              <a:extLst>
                <a:ext uri="{FF2B5EF4-FFF2-40B4-BE49-F238E27FC236}">
                  <a16:creationId xmlns:a16="http://schemas.microsoft.com/office/drawing/2014/main" id="{B77D9489-BDB9-5CB9-BDFC-87087F557F8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271247" y="4669659"/>
              <a:ext cx="3658154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vi-VN" sz="1600" b="1" dirty="0">
                  <a:solidFill>
                    <a:schemeClr val="bg2"/>
                  </a:solidFill>
                  <a:latin typeface="+mj-lt"/>
                </a:rPr>
                <a:t>Ảnh Hưởng:</a:t>
              </a:r>
              <a:r>
                <a:rPr lang="vi-VN" sz="1600" dirty="0">
                  <a:solidFill>
                    <a:schemeClr val="bg2"/>
                  </a:solidFill>
                  <a:latin typeface="+mj-lt"/>
                </a:rPr>
                <a:t> Tạo tác động tích cực đến người khác.</a:t>
              </a:r>
              <a:endParaRPr lang="en-US" altLang="en-US" sz="1600" dirty="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451" name="Group 450">
            <a:extLst>
              <a:ext uri="{FF2B5EF4-FFF2-40B4-BE49-F238E27FC236}">
                <a16:creationId xmlns:a16="http://schemas.microsoft.com/office/drawing/2014/main" id="{2FEBD734-CB9F-1241-E571-A4B9717A2AE5}"/>
              </a:ext>
            </a:extLst>
          </p:cNvPr>
          <p:cNvGrpSpPr/>
          <p:nvPr/>
        </p:nvGrpSpPr>
        <p:grpSpPr>
          <a:xfrm>
            <a:off x="7412091" y="4218835"/>
            <a:ext cx="1671266" cy="997533"/>
            <a:chOff x="2093792" y="4580405"/>
            <a:chExt cx="2009551" cy="940769"/>
          </a:xfrm>
        </p:grpSpPr>
        <p:sp>
          <p:nvSpPr>
            <p:cNvPr id="452" name="Google Shape;611;p22">
              <a:extLst>
                <a:ext uri="{FF2B5EF4-FFF2-40B4-BE49-F238E27FC236}">
                  <a16:creationId xmlns:a16="http://schemas.microsoft.com/office/drawing/2014/main" id="{BCB21E84-B1A6-986B-A476-B1E7AFC2CF5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3792" y="4580405"/>
              <a:ext cx="2009551" cy="385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2400" dirty="0">
                  <a:solidFill>
                    <a:schemeClr val="bg1">
                      <a:lumMod val="65000"/>
                    </a:schemeClr>
                  </a:solidFill>
                  <a:latin typeface="+mn-lt"/>
                  <a:cs typeface="Open Sans" panose="020B0606030504020204" pitchFamily="34" charset="0"/>
                  <a:sym typeface="Open Sans" panose="020B0606030504020204" pitchFamily="34" charset="0"/>
                </a:rPr>
                <a:t>STEP</a:t>
              </a:r>
              <a:endParaRPr lang="en-US" altLang="en-US" sz="2000" dirty="0">
                <a:solidFill>
                  <a:schemeClr val="bg1">
                    <a:lumMod val="65000"/>
                  </a:schemeClr>
                </a:solidFill>
                <a:latin typeface="+mn-lt"/>
              </a:endParaRPr>
            </a:p>
          </p:txBody>
        </p:sp>
        <p:sp>
          <p:nvSpPr>
            <p:cNvPr id="453" name="Google Shape;611;p22">
              <a:extLst>
                <a:ext uri="{FF2B5EF4-FFF2-40B4-BE49-F238E27FC236}">
                  <a16:creationId xmlns:a16="http://schemas.microsoft.com/office/drawing/2014/main" id="{F402322B-AF60-4C11-85EF-94E0EB6ACF3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3792" y="4828152"/>
              <a:ext cx="2009551" cy="6930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bg1">
                      <a:lumMod val="65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04</a:t>
              </a:r>
              <a:endParaRPr lang="en-US" altLang="en-US" sz="6000" b="1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</p:grpSp>
      <p:grpSp>
        <p:nvGrpSpPr>
          <p:cNvPr id="454" name="Group 453">
            <a:extLst>
              <a:ext uri="{FF2B5EF4-FFF2-40B4-BE49-F238E27FC236}">
                <a16:creationId xmlns:a16="http://schemas.microsoft.com/office/drawing/2014/main" id="{1D71813B-D71E-55C5-B7C9-C2AFF7A24524}"/>
              </a:ext>
            </a:extLst>
          </p:cNvPr>
          <p:cNvGrpSpPr/>
          <p:nvPr/>
        </p:nvGrpSpPr>
        <p:grpSpPr>
          <a:xfrm>
            <a:off x="8813600" y="1765957"/>
            <a:ext cx="8261571" cy="2333034"/>
            <a:chOff x="8204000" y="1765957"/>
            <a:chExt cx="8261571" cy="2333034"/>
          </a:xfrm>
        </p:grpSpPr>
        <p:grpSp>
          <p:nvGrpSpPr>
            <p:cNvPr id="455" name="Group 454">
              <a:extLst>
                <a:ext uri="{FF2B5EF4-FFF2-40B4-BE49-F238E27FC236}">
                  <a16:creationId xmlns:a16="http://schemas.microsoft.com/office/drawing/2014/main" id="{E3D4272C-3695-C4DD-E0A7-190E73AF74CC}"/>
                </a:ext>
              </a:extLst>
            </p:cNvPr>
            <p:cNvGrpSpPr/>
            <p:nvPr/>
          </p:nvGrpSpPr>
          <p:grpSpPr>
            <a:xfrm>
              <a:off x="8204000" y="1765957"/>
              <a:ext cx="8261571" cy="2333034"/>
              <a:chOff x="5715000" y="5924549"/>
              <a:chExt cx="7791451" cy="2200274"/>
            </a:xfrm>
            <a:solidFill>
              <a:schemeClr val="bg1">
                <a:lumMod val="95000"/>
              </a:schemeClr>
            </a:solidFill>
            <a:effectLst>
              <a:outerShdw blurRad="190500" dist="127000" dir="5400000" algn="t" rotWithShape="0">
                <a:prstClr val="black">
                  <a:alpha val="15000"/>
                </a:prstClr>
              </a:outerShdw>
            </a:effectLst>
          </p:grpSpPr>
          <p:sp>
            <p:nvSpPr>
              <p:cNvPr id="571" name="Freeform: Shape 570">
                <a:extLst>
                  <a:ext uri="{FF2B5EF4-FFF2-40B4-BE49-F238E27FC236}">
                    <a16:creationId xmlns:a16="http://schemas.microsoft.com/office/drawing/2014/main" id="{D201FD6E-BC85-5533-BE97-0F489B287A2B}"/>
                  </a:ext>
                </a:extLst>
              </p:cNvPr>
              <p:cNvSpPr/>
              <p:nvPr/>
            </p:nvSpPr>
            <p:spPr>
              <a:xfrm>
                <a:off x="8362950" y="5924550"/>
                <a:ext cx="5143501" cy="1695451"/>
              </a:xfrm>
              <a:custGeom>
                <a:avLst/>
                <a:gdLst>
                  <a:gd name="connsiteX0" fmla="*/ 0 w 5143501"/>
                  <a:gd name="connsiteY0" fmla="*/ 0 h 1695451"/>
                  <a:gd name="connsiteX1" fmla="*/ 5143501 w 5143501"/>
                  <a:gd name="connsiteY1" fmla="*/ 0 h 1695451"/>
                  <a:gd name="connsiteX2" fmla="*/ 5143501 w 5143501"/>
                  <a:gd name="connsiteY2" fmla="*/ 1268739 h 1695451"/>
                  <a:gd name="connsiteX3" fmla="*/ 4716789 w 5143501"/>
                  <a:gd name="connsiteY3" fmla="*/ 1695451 h 1695451"/>
                  <a:gd name="connsiteX4" fmla="*/ 0 w 5143501"/>
                  <a:gd name="connsiteY4" fmla="*/ 1695451 h 1695451"/>
                  <a:gd name="connsiteX5" fmla="*/ 0 w 5143501"/>
                  <a:gd name="connsiteY5" fmla="*/ 1652587 h 1695451"/>
                  <a:gd name="connsiteX6" fmla="*/ 0 w 5143501"/>
                  <a:gd name="connsiteY6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3501" h="1695451">
                    <a:moveTo>
                      <a:pt x="0" y="0"/>
                    </a:moveTo>
                    <a:lnTo>
                      <a:pt x="5143501" y="0"/>
                    </a:lnTo>
                    <a:lnTo>
                      <a:pt x="5143501" y="1268739"/>
                    </a:lnTo>
                    <a:cubicBezTo>
                      <a:pt x="5143501" y="1504406"/>
                      <a:pt x="4952456" y="1695451"/>
                      <a:pt x="4716789" y="1695451"/>
                    </a:cubicBezTo>
                    <a:lnTo>
                      <a:pt x="0" y="1695451"/>
                    </a:lnTo>
                    <a:lnTo>
                      <a:pt x="0" y="1652587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72" name="Freeform: Shape 571">
                <a:extLst>
                  <a:ext uri="{FF2B5EF4-FFF2-40B4-BE49-F238E27FC236}">
                    <a16:creationId xmlns:a16="http://schemas.microsoft.com/office/drawing/2014/main" id="{772590C7-5075-4D04-76C0-62B8959D52BE}"/>
                  </a:ext>
                </a:extLst>
              </p:cNvPr>
              <p:cNvSpPr/>
              <p:nvPr/>
            </p:nvSpPr>
            <p:spPr>
              <a:xfrm>
                <a:off x="5715000" y="5924550"/>
                <a:ext cx="1766884" cy="1695451"/>
              </a:xfrm>
              <a:custGeom>
                <a:avLst/>
                <a:gdLst>
                  <a:gd name="connsiteX0" fmla="*/ 0 w 1766884"/>
                  <a:gd name="connsiteY0" fmla="*/ 0 h 1695451"/>
                  <a:gd name="connsiteX1" fmla="*/ 1766884 w 1766884"/>
                  <a:gd name="connsiteY1" fmla="*/ 0 h 1695451"/>
                  <a:gd name="connsiteX2" fmla="*/ 1766884 w 1766884"/>
                  <a:gd name="connsiteY2" fmla="*/ 1695451 h 1695451"/>
                  <a:gd name="connsiteX3" fmla="*/ 426712 w 1766884"/>
                  <a:gd name="connsiteY3" fmla="*/ 1695451 h 1695451"/>
                  <a:gd name="connsiteX4" fmla="*/ 0 w 1766884"/>
                  <a:gd name="connsiteY4" fmla="*/ 1268739 h 1695451"/>
                  <a:gd name="connsiteX5" fmla="*/ 0 w 1766884"/>
                  <a:gd name="connsiteY5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66884" h="1695451">
                    <a:moveTo>
                      <a:pt x="0" y="0"/>
                    </a:moveTo>
                    <a:lnTo>
                      <a:pt x="1766884" y="0"/>
                    </a:lnTo>
                    <a:lnTo>
                      <a:pt x="1766884" y="1695451"/>
                    </a:lnTo>
                    <a:lnTo>
                      <a:pt x="426712" y="1695451"/>
                    </a:lnTo>
                    <a:cubicBezTo>
                      <a:pt x="191045" y="1695451"/>
                      <a:pt x="0" y="1504406"/>
                      <a:pt x="0" y="1268739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73" name="Freeform: Shape 572">
                <a:extLst>
                  <a:ext uri="{FF2B5EF4-FFF2-40B4-BE49-F238E27FC236}">
                    <a16:creationId xmlns:a16="http://schemas.microsoft.com/office/drawing/2014/main" id="{3BCD9E3D-EAEE-BA39-06E3-890EF9632D65}"/>
                  </a:ext>
                </a:extLst>
              </p:cNvPr>
              <p:cNvSpPr/>
              <p:nvPr/>
            </p:nvSpPr>
            <p:spPr>
              <a:xfrm>
                <a:off x="7481885" y="5924550"/>
                <a:ext cx="438151" cy="2194319"/>
              </a:xfrm>
              <a:custGeom>
                <a:avLst/>
                <a:gdLst>
                  <a:gd name="connsiteX0" fmla="*/ 0 w 438151"/>
                  <a:gd name="connsiteY0" fmla="*/ 0 h 2194319"/>
                  <a:gd name="connsiteX1" fmla="*/ 438151 w 438151"/>
                  <a:gd name="connsiteY1" fmla="*/ 0 h 2194319"/>
                  <a:gd name="connsiteX2" fmla="*/ 438151 w 438151"/>
                  <a:gd name="connsiteY2" fmla="*/ 1652587 h 2194319"/>
                  <a:gd name="connsiteX3" fmla="*/ 438151 w 438151"/>
                  <a:gd name="connsiteY3" fmla="*/ 1695451 h 2194319"/>
                  <a:gd name="connsiteX4" fmla="*/ 438151 w 438151"/>
                  <a:gd name="connsiteY4" fmla="*/ 2194319 h 2194319"/>
                  <a:gd name="connsiteX5" fmla="*/ 39056 w 438151"/>
                  <a:gd name="connsiteY5" fmla="*/ 1695451 h 2194319"/>
                  <a:gd name="connsiteX6" fmla="*/ 0 w 438151"/>
                  <a:gd name="connsiteY6" fmla="*/ 1695451 h 2194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8151" h="2194319">
                    <a:moveTo>
                      <a:pt x="0" y="0"/>
                    </a:moveTo>
                    <a:lnTo>
                      <a:pt x="438151" y="0"/>
                    </a:lnTo>
                    <a:lnTo>
                      <a:pt x="438151" y="1652587"/>
                    </a:lnTo>
                    <a:lnTo>
                      <a:pt x="438151" y="1695451"/>
                    </a:lnTo>
                    <a:lnTo>
                      <a:pt x="438151" y="2194319"/>
                    </a:lnTo>
                    <a:lnTo>
                      <a:pt x="39056" y="1695451"/>
                    </a:lnTo>
                    <a:lnTo>
                      <a:pt x="0" y="1695451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74" name="Freeform: Shape 573">
                <a:extLst>
                  <a:ext uri="{FF2B5EF4-FFF2-40B4-BE49-F238E27FC236}">
                    <a16:creationId xmlns:a16="http://schemas.microsoft.com/office/drawing/2014/main" id="{7B150216-8608-C5D6-A2C5-F2704508C8DD}"/>
                  </a:ext>
                </a:extLst>
              </p:cNvPr>
              <p:cNvSpPr/>
              <p:nvPr/>
            </p:nvSpPr>
            <p:spPr>
              <a:xfrm>
                <a:off x="7920035" y="5924549"/>
                <a:ext cx="442915" cy="2200274"/>
              </a:xfrm>
              <a:custGeom>
                <a:avLst/>
                <a:gdLst>
                  <a:gd name="connsiteX0" fmla="*/ 442915 w 442915"/>
                  <a:gd name="connsiteY0" fmla="*/ 1652587 h 2200274"/>
                  <a:gd name="connsiteX1" fmla="*/ 442915 w 442915"/>
                  <a:gd name="connsiteY1" fmla="*/ 1695451 h 2200274"/>
                  <a:gd name="connsiteX2" fmla="*/ 408624 w 442915"/>
                  <a:gd name="connsiteY2" fmla="*/ 1695451 h 2200274"/>
                  <a:gd name="connsiteX3" fmla="*/ 0 w 442915"/>
                  <a:gd name="connsiteY3" fmla="*/ 0 h 2200274"/>
                  <a:gd name="connsiteX4" fmla="*/ 4763 w 442915"/>
                  <a:gd name="connsiteY4" fmla="*/ 0 h 2200274"/>
                  <a:gd name="connsiteX5" fmla="*/ 442914 w 442915"/>
                  <a:gd name="connsiteY5" fmla="*/ 0 h 2200274"/>
                  <a:gd name="connsiteX6" fmla="*/ 442914 w 442915"/>
                  <a:gd name="connsiteY6" fmla="*/ 1652587 h 2200274"/>
                  <a:gd name="connsiteX7" fmla="*/ 408623 w 442915"/>
                  <a:gd name="connsiteY7" fmla="*/ 1695451 h 2200274"/>
                  <a:gd name="connsiteX8" fmla="*/ 408624 w 442915"/>
                  <a:gd name="connsiteY8" fmla="*/ 1695451 h 2200274"/>
                  <a:gd name="connsiteX9" fmla="*/ 4765 w 442915"/>
                  <a:gd name="connsiteY9" fmla="*/ 2200274 h 2200274"/>
                  <a:gd name="connsiteX10" fmla="*/ 4764 w 442915"/>
                  <a:gd name="connsiteY10" fmla="*/ 2200273 h 2200274"/>
                  <a:gd name="connsiteX11" fmla="*/ 1 w 442915"/>
                  <a:gd name="connsiteY11" fmla="*/ 2194319 h 2200274"/>
                  <a:gd name="connsiteX12" fmla="*/ 1 w 442915"/>
                  <a:gd name="connsiteY12" fmla="*/ 1695451 h 2200274"/>
                  <a:gd name="connsiteX13" fmla="*/ 0 w 442915"/>
                  <a:gd name="connsiteY13" fmla="*/ 1695451 h 2200274"/>
                  <a:gd name="connsiteX14" fmla="*/ 0 w 442915"/>
                  <a:gd name="connsiteY14" fmla="*/ 1652587 h 2200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42915" h="2200274">
                    <a:moveTo>
                      <a:pt x="442915" y="1652587"/>
                    </a:moveTo>
                    <a:lnTo>
                      <a:pt x="442915" y="1695451"/>
                    </a:lnTo>
                    <a:lnTo>
                      <a:pt x="408624" y="1695451"/>
                    </a:lnTo>
                    <a:close/>
                    <a:moveTo>
                      <a:pt x="0" y="0"/>
                    </a:moveTo>
                    <a:lnTo>
                      <a:pt x="4763" y="0"/>
                    </a:lnTo>
                    <a:lnTo>
                      <a:pt x="442914" y="0"/>
                    </a:lnTo>
                    <a:lnTo>
                      <a:pt x="442914" y="1652587"/>
                    </a:lnTo>
                    <a:lnTo>
                      <a:pt x="408623" y="1695451"/>
                    </a:lnTo>
                    <a:lnTo>
                      <a:pt x="408624" y="1695451"/>
                    </a:lnTo>
                    <a:lnTo>
                      <a:pt x="4765" y="2200274"/>
                    </a:lnTo>
                    <a:lnTo>
                      <a:pt x="4764" y="2200273"/>
                    </a:lnTo>
                    <a:lnTo>
                      <a:pt x="1" y="2194319"/>
                    </a:lnTo>
                    <a:lnTo>
                      <a:pt x="1" y="1695451"/>
                    </a:lnTo>
                    <a:lnTo>
                      <a:pt x="0" y="1695451"/>
                    </a:lnTo>
                    <a:lnTo>
                      <a:pt x="0" y="1652587"/>
                    </a:ln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56" name="Group 455">
              <a:extLst>
                <a:ext uri="{FF2B5EF4-FFF2-40B4-BE49-F238E27FC236}">
                  <a16:creationId xmlns:a16="http://schemas.microsoft.com/office/drawing/2014/main" id="{C264D216-11F9-5195-FD5F-F38F2E5D5A9A}"/>
                </a:ext>
              </a:extLst>
            </p:cNvPr>
            <p:cNvGrpSpPr/>
            <p:nvPr/>
          </p:nvGrpSpPr>
          <p:grpSpPr>
            <a:xfrm>
              <a:off x="8204000" y="1765957"/>
              <a:ext cx="8261571" cy="2333034"/>
              <a:chOff x="5715000" y="5924549"/>
              <a:chExt cx="7791451" cy="2200274"/>
            </a:xfrm>
            <a:effectLst>
              <a:outerShdw blurRad="63500" dist="38100" dir="5400000" algn="t" rotWithShape="0">
                <a:prstClr val="black">
                  <a:alpha val="30000"/>
                </a:prstClr>
              </a:outerShdw>
            </a:effectLst>
          </p:grpSpPr>
          <p:sp>
            <p:nvSpPr>
              <p:cNvPr id="567" name="Freeform: Shape 566">
                <a:extLst>
                  <a:ext uri="{FF2B5EF4-FFF2-40B4-BE49-F238E27FC236}">
                    <a16:creationId xmlns:a16="http://schemas.microsoft.com/office/drawing/2014/main" id="{4BF00C50-8A8D-4C50-B963-B092857C67F7}"/>
                  </a:ext>
                </a:extLst>
              </p:cNvPr>
              <p:cNvSpPr/>
              <p:nvPr/>
            </p:nvSpPr>
            <p:spPr>
              <a:xfrm>
                <a:off x="8362950" y="5924550"/>
                <a:ext cx="5143501" cy="1695451"/>
              </a:xfrm>
              <a:custGeom>
                <a:avLst/>
                <a:gdLst>
                  <a:gd name="connsiteX0" fmla="*/ 0 w 5143501"/>
                  <a:gd name="connsiteY0" fmla="*/ 0 h 1695451"/>
                  <a:gd name="connsiteX1" fmla="*/ 5143501 w 5143501"/>
                  <a:gd name="connsiteY1" fmla="*/ 0 h 1695451"/>
                  <a:gd name="connsiteX2" fmla="*/ 5143501 w 5143501"/>
                  <a:gd name="connsiteY2" fmla="*/ 1268739 h 1695451"/>
                  <a:gd name="connsiteX3" fmla="*/ 4716789 w 5143501"/>
                  <a:gd name="connsiteY3" fmla="*/ 1695451 h 1695451"/>
                  <a:gd name="connsiteX4" fmla="*/ 0 w 5143501"/>
                  <a:gd name="connsiteY4" fmla="*/ 1695451 h 1695451"/>
                  <a:gd name="connsiteX5" fmla="*/ 0 w 5143501"/>
                  <a:gd name="connsiteY5" fmla="*/ 1652587 h 1695451"/>
                  <a:gd name="connsiteX6" fmla="*/ 0 w 5143501"/>
                  <a:gd name="connsiteY6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143501" h="1695451">
                    <a:moveTo>
                      <a:pt x="0" y="0"/>
                    </a:moveTo>
                    <a:lnTo>
                      <a:pt x="5143501" y="0"/>
                    </a:lnTo>
                    <a:lnTo>
                      <a:pt x="5143501" y="1268739"/>
                    </a:lnTo>
                    <a:cubicBezTo>
                      <a:pt x="5143501" y="1504406"/>
                      <a:pt x="4952456" y="1695451"/>
                      <a:pt x="4716789" y="1695451"/>
                    </a:cubicBezTo>
                    <a:lnTo>
                      <a:pt x="0" y="1695451"/>
                    </a:lnTo>
                    <a:lnTo>
                      <a:pt x="0" y="165258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68" name="Freeform: Shape 567">
                <a:extLst>
                  <a:ext uri="{FF2B5EF4-FFF2-40B4-BE49-F238E27FC236}">
                    <a16:creationId xmlns:a16="http://schemas.microsoft.com/office/drawing/2014/main" id="{4501153E-5E65-DFEC-C5C6-F01F295FB384}"/>
                  </a:ext>
                </a:extLst>
              </p:cNvPr>
              <p:cNvSpPr/>
              <p:nvPr/>
            </p:nvSpPr>
            <p:spPr>
              <a:xfrm>
                <a:off x="5715000" y="5924550"/>
                <a:ext cx="1766884" cy="1695451"/>
              </a:xfrm>
              <a:custGeom>
                <a:avLst/>
                <a:gdLst>
                  <a:gd name="connsiteX0" fmla="*/ 0 w 1766884"/>
                  <a:gd name="connsiteY0" fmla="*/ 0 h 1695451"/>
                  <a:gd name="connsiteX1" fmla="*/ 1766884 w 1766884"/>
                  <a:gd name="connsiteY1" fmla="*/ 0 h 1695451"/>
                  <a:gd name="connsiteX2" fmla="*/ 1766884 w 1766884"/>
                  <a:gd name="connsiteY2" fmla="*/ 1695451 h 1695451"/>
                  <a:gd name="connsiteX3" fmla="*/ 426712 w 1766884"/>
                  <a:gd name="connsiteY3" fmla="*/ 1695451 h 1695451"/>
                  <a:gd name="connsiteX4" fmla="*/ 0 w 1766884"/>
                  <a:gd name="connsiteY4" fmla="*/ 1268739 h 1695451"/>
                  <a:gd name="connsiteX5" fmla="*/ 0 w 1766884"/>
                  <a:gd name="connsiteY5" fmla="*/ 0 h 16954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66884" h="1695451">
                    <a:moveTo>
                      <a:pt x="0" y="0"/>
                    </a:moveTo>
                    <a:lnTo>
                      <a:pt x="1766884" y="0"/>
                    </a:lnTo>
                    <a:lnTo>
                      <a:pt x="1766884" y="1695451"/>
                    </a:lnTo>
                    <a:lnTo>
                      <a:pt x="426712" y="1695451"/>
                    </a:lnTo>
                    <a:cubicBezTo>
                      <a:pt x="191045" y="1695451"/>
                      <a:pt x="0" y="1504406"/>
                      <a:pt x="0" y="1268739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69" name="Freeform: Shape 568">
                <a:extLst>
                  <a:ext uri="{FF2B5EF4-FFF2-40B4-BE49-F238E27FC236}">
                    <a16:creationId xmlns:a16="http://schemas.microsoft.com/office/drawing/2014/main" id="{E1A0FE9D-32FA-CAB1-A88B-C5EDB68D0E41}"/>
                  </a:ext>
                </a:extLst>
              </p:cNvPr>
              <p:cNvSpPr/>
              <p:nvPr/>
            </p:nvSpPr>
            <p:spPr>
              <a:xfrm>
                <a:off x="7481885" y="5924550"/>
                <a:ext cx="438151" cy="2194319"/>
              </a:xfrm>
              <a:custGeom>
                <a:avLst/>
                <a:gdLst>
                  <a:gd name="connsiteX0" fmla="*/ 0 w 438151"/>
                  <a:gd name="connsiteY0" fmla="*/ 0 h 2194319"/>
                  <a:gd name="connsiteX1" fmla="*/ 438151 w 438151"/>
                  <a:gd name="connsiteY1" fmla="*/ 0 h 2194319"/>
                  <a:gd name="connsiteX2" fmla="*/ 438151 w 438151"/>
                  <a:gd name="connsiteY2" fmla="*/ 1652587 h 2194319"/>
                  <a:gd name="connsiteX3" fmla="*/ 438151 w 438151"/>
                  <a:gd name="connsiteY3" fmla="*/ 1695451 h 2194319"/>
                  <a:gd name="connsiteX4" fmla="*/ 438151 w 438151"/>
                  <a:gd name="connsiteY4" fmla="*/ 2194319 h 2194319"/>
                  <a:gd name="connsiteX5" fmla="*/ 39056 w 438151"/>
                  <a:gd name="connsiteY5" fmla="*/ 1695451 h 2194319"/>
                  <a:gd name="connsiteX6" fmla="*/ 0 w 438151"/>
                  <a:gd name="connsiteY6" fmla="*/ 1695451 h 2194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8151" h="2194319">
                    <a:moveTo>
                      <a:pt x="0" y="0"/>
                    </a:moveTo>
                    <a:lnTo>
                      <a:pt x="438151" y="0"/>
                    </a:lnTo>
                    <a:lnTo>
                      <a:pt x="438151" y="1652587"/>
                    </a:lnTo>
                    <a:lnTo>
                      <a:pt x="438151" y="1695451"/>
                    </a:lnTo>
                    <a:lnTo>
                      <a:pt x="438151" y="2194319"/>
                    </a:lnTo>
                    <a:lnTo>
                      <a:pt x="39056" y="1695451"/>
                    </a:lnTo>
                    <a:lnTo>
                      <a:pt x="0" y="169545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70" name="Freeform: Shape 569">
                <a:extLst>
                  <a:ext uri="{FF2B5EF4-FFF2-40B4-BE49-F238E27FC236}">
                    <a16:creationId xmlns:a16="http://schemas.microsoft.com/office/drawing/2014/main" id="{A86109A9-8EF1-226C-F1A8-990AAB1BAEFA}"/>
                  </a:ext>
                </a:extLst>
              </p:cNvPr>
              <p:cNvSpPr/>
              <p:nvPr/>
            </p:nvSpPr>
            <p:spPr>
              <a:xfrm>
                <a:off x="7920035" y="5924549"/>
                <a:ext cx="442915" cy="2200274"/>
              </a:xfrm>
              <a:custGeom>
                <a:avLst/>
                <a:gdLst>
                  <a:gd name="connsiteX0" fmla="*/ 442915 w 442915"/>
                  <a:gd name="connsiteY0" fmla="*/ 1652587 h 2200274"/>
                  <a:gd name="connsiteX1" fmla="*/ 442915 w 442915"/>
                  <a:gd name="connsiteY1" fmla="*/ 1695451 h 2200274"/>
                  <a:gd name="connsiteX2" fmla="*/ 408624 w 442915"/>
                  <a:gd name="connsiteY2" fmla="*/ 1695451 h 2200274"/>
                  <a:gd name="connsiteX3" fmla="*/ 0 w 442915"/>
                  <a:gd name="connsiteY3" fmla="*/ 0 h 2200274"/>
                  <a:gd name="connsiteX4" fmla="*/ 4763 w 442915"/>
                  <a:gd name="connsiteY4" fmla="*/ 0 h 2200274"/>
                  <a:gd name="connsiteX5" fmla="*/ 442914 w 442915"/>
                  <a:gd name="connsiteY5" fmla="*/ 0 h 2200274"/>
                  <a:gd name="connsiteX6" fmla="*/ 442914 w 442915"/>
                  <a:gd name="connsiteY6" fmla="*/ 1652587 h 2200274"/>
                  <a:gd name="connsiteX7" fmla="*/ 408623 w 442915"/>
                  <a:gd name="connsiteY7" fmla="*/ 1695451 h 2200274"/>
                  <a:gd name="connsiteX8" fmla="*/ 408624 w 442915"/>
                  <a:gd name="connsiteY8" fmla="*/ 1695451 h 2200274"/>
                  <a:gd name="connsiteX9" fmla="*/ 4765 w 442915"/>
                  <a:gd name="connsiteY9" fmla="*/ 2200274 h 2200274"/>
                  <a:gd name="connsiteX10" fmla="*/ 4764 w 442915"/>
                  <a:gd name="connsiteY10" fmla="*/ 2200273 h 2200274"/>
                  <a:gd name="connsiteX11" fmla="*/ 1 w 442915"/>
                  <a:gd name="connsiteY11" fmla="*/ 2194319 h 2200274"/>
                  <a:gd name="connsiteX12" fmla="*/ 1 w 442915"/>
                  <a:gd name="connsiteY12" fmla="*/ 1695451 h 2200274"/>
                  <a:gd name="connsiteX13" fmla="*/ 0 w 442915"/>
                  <a:gd name="connsiteY13" fmla="*/ 1695451 h 2200274"/>
                  <a:gd name="connsiteX14" fmla="*/ 0 w 442915"/>
                  <a:gd name="connsiteY14" fmla="*/ 1652587 h 22002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42915" h="2200274">
                    <a:moveTo>
                      <a:pt x="442915" y="1652587"/>
                    </a:moveTo>
                    <a:lnTo>
                      <a:pt x="442915" y="1695451"/>
                    </a:lnTo>
                    <a:lnTo>
                      <a:pt x="408624" y="1695451"/>
                    </a:lnTo>
                    <a:close/>
                    <a:moveTo>
                      <a:pt x="0" y="0"/>
                    </a:moveTo>
                    <a:lnTo>
                      <a:pt x="4763" y="0"/>
                    </a:lnTo>
                    <a:lnTo>
                      <a:pt x="442914" y="0"/>
                    </a:lnTo>
                    <a:lnTo>
                      <a:pt x="442914" y="1652587"/>
                    </a:lnTo>
                    <a:lnTo>
                      <a:pt x="408623" y="1695451"/>
                    </a:lnTo>
                    <a:lnTo>
                      <a:pt x="408624" y="1695451"/>
                    </a:lnTo>
                    <a:lnTo>
                      <a:pt x="4765" y="2200274"/>
                    </a:lnTo>
                    <a:lnTo>
                      <a:pt x="4764" y="2200273"/>
                    </a:lnTo>
                    <a:lnTo>
                      <a:pt x="1" y="2194319"/>
                    </a:lnTo>
                    <a:lnTo>
                      <a:pt x="1" y="1695451"/>
                    </a:lnTo>
                    <a:lnTo>
                      <a:pt x="0" y="1695451"/>
                    </a:lnTo>
                    <a:lnTo>
                      <a:pt x="0" y="1652587"/>
                    </a:lnTo>
                    <a:close/>
                  </a:path>
                </a:pathLst>
              </a:cu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575" name="Group 574">
            <a:extLst>
              <a:ext uri="{FF2B5EF4-FFF2-40B4-BE49-F238E27FC236}">
                <a16:creationId xmlns:a16="http://schemas.microsoft.com/office/drawing/2014/main" id="{401BC8FF-A0D0-7B08-CCCB-94F761E3C152}"/>
              </a:ext>
            </a:extLst>
          </p:cNvPr>
          <p:cNvGrpSpPr/>
          <p:nvPr/>
        </p:nvGrpSpPr>
        <p:grpSpPr>
          <a:xfrm>
            <a:off x="11874985" y="2205617"/>
            <a:ext cx="3839596" cy="1028069"/>
            <a:chOff x="11874985" y="2205617"/>
            <a:chExt cx="3839596" cy="1028069"/>
          </a:xfrm>
        </p:grpSpPr>
        <p:sp>
          <p:nvSpPr>
            <p:cNvPr id="576" name="Google Shape;611;p22">
              <a:extLst>
                <a:ext uri="{FF2B5EF4-FFF2-40B4-BE49-F238E27FC236}">
                  <a16:creationId xmlns:a16="http://schemas.microsoft.com/office/drawing/2014/main" id="{28CC1358-B641-076F-39E4-DFA9D484EB1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056427" y="2205617"/>
              <a:ext cx="3658154" cy="480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2000"/>
              </a:pPr>
              <a:r>
                <a:rPr lang="en-US" sz="2000" b="1" dirty="0">
                  <a:solidFill>
                    <a:schemeClr val="bg2"/>
                  </a:solidFill>
                  <a:latin typeface="+mj-lt"/>
                </a:rPr>
                <a:t>LEGACY</a:t>
              </a:r>
              <a:endParaRPr lang="en-US" altLang="en-US" sz="2000" b="1" dirty="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577" name="Google Shape;626;p22">
              <a:extLst>
                <a:ext uri="{FF2B5EF4-FFF2-40B4-BE49-F238E27FC236}">
                  <a16:creationId xmlns:a16="http://schemas.microsoft.com/office/drawing/2014/main" id="{3EF02275-5D08-4E12-7174-41DE2F0D88A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874985" y="2559412"/>
              <a:ext cx="3658154" cy="674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82802" tIns="91376" rIns="182802" bIns="91376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>
                <a:buSzPts val="1400"/>
              </a:pPr>
              <a:r>
                <a:rPr lang="en-US" sz="1600" b="1" dirty="0" err="1">
                  <a:solidFill>
                    <a:schemeClr val="bg2"/>
                  </a:solidFill>
                  <a:latin typeface="+mj-lt"/>
                </a:rPr>
                <a:t>Dấu</a:t>
              </a:r>
              <a:r>
                <a:rPr lang="en-US" sz="1600" b="1" dirty="0">
                  <a:solidFill>
                    <a:schemeClr val="bg2"/>
                  </a:solidFill>
                  <a:latin typeface="+mj-lt"/>
                </a:rPr>
                <a:t> </a:t>
              </a:r>
              <a:r>
                <a:rPr lang="en-US" sz="1600" b="1" dirty="0" err="1">
                  <a:solidFill>
                    <a:schemeClr val="bg2"/>
                  </a:solidFill>
                  <a:latin typeface="+mj-lt"/>
                </a:rPr>
                <a:t>Ấn</a:t>
              </a:r>
              <a:r>
                <a:rPr lang="en-US" sz="1600" b="1" dirty="0">
                  <a:solidFill>
                    <a:schemeClr val="bg2"/>
                  </a:solidFill>
                  <a:latin typeface="+mj-lt"/>
                </a:rPr>
                <a:t>:</a:t>
              </a:r>
              <a:r>
                <a:rPr lang="en-US" sz="1600" dirty="0">
                  <a:solidFill>
                    <a:schemeClr val="bg2"/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bg2"/>
                  </a:solidFill>
                  <a:latin typeface="+mj-lt"/>
                </a:rPr>
                <a:t>Để</a:t>
              </a:r>
              <a:r>
                <a:rPr lang="en-US" sz="1600" dirty="0">
                  <a:solidFill>
                    <a:schemeClr val="bg2"/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bg2"/>
                  </a:solidFill>
                  <a:latin typeface="+mj-lt"/>
                </a:rPr>
                <a:t>lại</a:t>
              </a:r>
              <a:r>
                <a:rPr lang="en-US" sz="1600" dirty="0">
                  <a:solidFill>
                    <a:schemeClr val="bg2"/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bg2"/>
                  </a:solidFill>
                  <a:latin typeface="+mj-lt"/>
                </a:rPr>
                <a:t>giá</a:t>
              </a:r>
              <a:r>
                <a:rPr lang="en-US" sz="1600" dirty="0">
                  <a:solidFill>
                    <a:schemeClr val="bg2"/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bg2"/>
                  </a:solidFill>
                  <a:latin typeface="+mj-lt"/>
                </a:rPr>
                <a:t>trị</a:t>
              </a:r>
              <a:r>
                <a:rPr lang="en-US" sz="1600" dirty="0">
                  <a:solidFill>
                    <a:schemeClr val="bg2"/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bg2"/>
                  </a:solidFill>
                  <a:latin typeface="+mj-lt"/>
                </a:rPr>
                <a:t>bền</a:t>
              </a:r>
              <a:r>
                <a:rPr lang="en-US" sz="1600" dirty="0">
                  <a:solidFill>
                    <a:schemeClr val="bg2"/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bg2"/>
                  </a:solidFill>
                  <a:latin typeface="+mj-lt"/>
                </a:rPr>
                <a:t>vững</a:t>
              </a:r>
              <a:r>
                <a:rPr lang="en-US" sz="1600" dirty="0">
                  <a:solidFill>
                    <a:schemeClr val="bg2"/>
                  </a:solidFill>
                  <a:latin typeface="+mj-lt"/>
                </a:rPr>
                <a:t> qua </a:t>
              </a:r>
              <a:r>
                <a:rPr lang="en-US" sz="1600" dirty="0" err="1">
                  <a:solidFill>
                    <a:schemeClr val="bg2"/>
                  </a:solidFill>
                  <a:latin typeface="+mj-lt"/>
                </a:rPr>
                <a:t>hành</a:t>
              </a:r>
              <a:r>
                <a:rPr lang="en-US" sz="1600" dirty="0">
                  <a:solidFill>
                    <a:schemeClr val="bg2"/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bg2"/>
                  </a:solidFill>
                  <a:latin typeface="+mj-lt"/>
                </a:rPr>
                <a:t>động</a:t>
              </a:r>
              <a:r>
                <a:rPr lang="en-US" sz="1600" dirty="0">
                  <a:solidFill>
                    <a:schemeClr val="bg2"/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bg2"/>
                  </a:solidFill>
                  <a:latin typeface="+mj-lt"/>
                </a:rPr>
                <a:t>lãnh</a:t>
              </a:r>
              <a:r>
                <a:rPr lang="en-US" sz="1600" dirty="0">
                  <a:solidFill>
                    <a:schemeClr val="bg2"/>
                  </a:solidFill>
                  <a:latin typeface="+mj-lt"/>
                </a:rPr>
                <a:t> </a:t>
              </a:r>
              <a:r>
                <a:rPr lang="en-US" sz="1600" dirty="0" err="1">
                  <a:solidFill>
                    <a:schemeClr val="bg2"/>
                  </a:solidFill>
                  <a:latin typeface="+mj-lt"/>
                </a:rPr>
                <a:t>đạo</a:t>
              </a:r>
              <a:r>
                <a:rPr lang="en-US" sz="1600" dirty="0">
                  <a:solidFill>
                    <a:schemeClr val="bg2"/>
                  </a:solidFill>
                  <a:latin typeface="+mj-lt"/>
                </a:rPr>
                <a:t>.</a:t>
              </a:r>
              <a:endParaRPr lang="en-US" altLang="en-US" sz="1600" dirty="0">
                <a:solidFill>
                  <a:schemeClr val="bg2"/>
                </a:solidFill>
                <a:latin typeface="+mj-lt"/>
              </a:endParaRPr>
            </a:p>
          </p:txBody>
        </p:sp>
      </p:grpSp>
      <p:grpSp>
        <p:nvGrpSpPr>
          <p:cNvPr id="578" name="Group 577">
            <a:extLst>
              <a:ext uri="{FF2B5EF4-FFF2-40B4-BE49-F238E27FC236}">
                <a16:creationId xmlns:a16="http://schemas.microsoft.com/office/drawing/2014/main" id="{930E271B-2EC4-D818-9430-15ACB66215D0}"/>
              </a:ext>
            </a:extLst>
          </p:cNvPr>
          <p:cNvGrpSpPr/>
          <p:nvPr/>
        </p:nvGrpSpPr>
        <p:grpSpPr>
          <a:xfrm>
            <a:off x="9015829" y="2108588"/>
            <a:ext cx="1671266" cy="997533"/>
            <a:chOff x="2093792" y="4580405"/>
            <a:chExt cx="2009551" cy="940769"/>
          </a:xfrm>
        </p:grpSpPr>
        <p:sp>
          <p:nvSpPr>
            <p:cNvPr id="579" name="Google Shape;611;p22">
              <a:extLst>
                <a:ext uri="{FF2B5EF4-FFF2-40B4-BE49-F238E27FC236}">
                  <a16:creationId xmlns:a16="http://schemas.microsoft.com/office/drawing/2014/main" id="{A9D9450C-B17C-428A-BCFA-6A281B736E5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3792" y="4580405"/>
              <a:ext cx="2009551" cy="385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2400" dirty="0">
                  <a:solidFill>
                    <a:schemeClr val="bg1">
                      <a:lumMod val="65000"/>
                    </a:schemeClr>
                  </a:solidFill>
                  <a:latin typeface="+mn-lt"/>
                  <a:cs typeface="Open Sans" panose="020B0606030504020204" pitchFamily="34" charset="0"/>
                  <a:sym typeface="Open Sans" panose="020B0606030504020204" pitchFamily="34" charset="0"/>
                </a:rPr>
                <a:t>STEP</a:t>
              </a:r>
              <a:endParaRPr lang="en-US" altLang="en-US" sz="2000" dirty="0">
                <a:solidFill>
                  <a:schemeClr val="bg1">
                    <a:lumMod val="65000"/>
                  </a:schemeClr>
                </a:solidFill>
                <a:latin typeface="+mn-lt"/>
              </a:endParaRPr>
            </a:p>
          </p:txBody>
        </p:sp>
        <p:sp>
          <p:nvSpPr>
            <p:cNvPr id="580" name="Google Shape;611;p22">
              <a:extLst>
                <a:ext uri="{FF2B5EF4-FFF2-40B4-BE49-F238E27FC236}">
                  <a16:creationId xmlns:a16="http://schemas.microsoft.com/office/drawing/2014/main" id="{387922E3-0EDC-F910-D3C8-83EE8EFA2C2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93792" y="4828152"/>
              <a:ext cx="2009551" cy="6930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1pPr>
              <a:lvl2pPr marL="742950" indent="-28575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2pPr>
              <a:lvl3pPr marL="11430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3pPr>
              <a:lvl4pPr marL="16002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4pPr>
              <a:lvl5pPr marL="2057400" indent="-228600"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Font typeface="Arial" panose="020B0604020202020204" pitchFamily="34" charset="0"/>
                <a:defRPr sz="140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defRPr>
              </a:lvl9pPr>
            </a:lstStyle>
            <a:p>
              <a:pPr algn="ctr" eaLnBrk="1" hangingPunct="1">
                <a:buSzPts val="2000"/>
                <a:buFont typeface="Open Sans" panose="020B0606030504020204" pitchFamily="34" charset="0"/>
                <a:buNone/>
              </a:pPr>
              <a:r>
                <a:rPr lang="en-US" altLang="en-US" sz="6000" b="1" dirty="0">
                  <a:solidFill>
                    <a:schemeClr val="bg1">
                      <a:lumMod val="65000"/>
                    </a:schemeClr>
                  </a:solidFill>
                  <a:latin typeface="+mj-lt"/>
                  <a:cs typeface="Open Sans" panose="020B0606030504020204" pitchFamily="34" charset="0"/>
                  <a:sym typeface="Open Sans" panose="020B0606030504020204" pitchFamily="34" charset="0"/>
                </a:rPr>
                <a:t>05</a:t>
              </a:r>
              <a:endParaRPr lang="en-US" altLang="en-US" sz="6000" b="1" dirty="0">
                <a:solidFill>
                  <a:schemeClr val="bg1">
                    <a:lumMod val="65000"/>
                  </a:schemeClr>
                </a:solidFill>
                <a:latin typeface="+mj-lt"/>
              </a:endParaRPr>
            </a:p>
          </p:txBody>
        </p:sp>
      </p:grpSp>
      <p:sp>
        <p:nvSpPr>
          <p:cNvPr id="581" name="!!SubTitle">
            <a:extLst>
              <a:ext uri="{FF2B5EF4-FFF2-40B4-BE49-F238E27FC236}">
                <a16:creationId xmlns:a16="http://schemas.microsoft.com/office/drawing/2014/main" id="{C692ADEE-E31F-F869-2BBC-C1E06BA26DFE}"/>
              </a:ext>
            </a:extLst>
          </p:cNvPr>
          <p:cNvSpPr txBox="1"/>
          <p:nvPr/>
        </p:nvSpPr>
        <p:spPr>
          <a:xfrm>
            <a:off x="17537929" y="8890154"/>
            <a:ext cx="5024389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75000"/>
                    <a:lumOff val="25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582" name="!!MainTitle1">
            <a:extLst>
              <a:ext uri="{FF2B5EF4-FFF2-40B4-BE49-F238E27FC236}">
                <a16:creationId xmlns:a16="http://schemas.microsoft.com/office/drawing/2014/main" id="{F3DBD667-151B-E5ED-8960-5FDDABD47A68}"/>
              </a:ext>
            </a:extLst>
          </p:cNvPr>
          <p:cNvSpPr txBox="1"/>
          <p:nvPr/>
        </p:nvSpPr>
        <p:spPr>
          <a:xfrm>
            <a:off x="16937060" y="9207908"/>
            <a:ext cx="5625258" cy="2400657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Leadership</a:t>
            </a:r>
          </a:p>
          <a:p>
            <a:pPr lvl="0" algn="r">
              <a:defRPr/>
            </a:pP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Ascent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583" name="Group 582">
            <a:extLst>
              <a:ext uri="{FF2B5EF4-FFF2-40B4-BE49-F238E27FC236}">
                <a16:creationId xmlns:a16="http://schemas.microsoft.com/office/drawing/2014/main" id="{0F1841D8-F3C9-53DA-6B4E-E5A7C040A369}"/>
              </a:ext>
            </a:extLst>
          </p:cNvPr>
          <p:cNvGrpSpPr/>
          <p:nvPr/>
        </p:nvGrpSpPr>
        <p:grpSpPr>
          <a:xfrm>
            <a:off x="9500652" y="10638342"/>
            <a:ext cx="770595" cy="886497"/>
            <a:chOff x="998817" y="1278569"/>
            <a:chExt cx="477107" cy="548866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584" name="Freeform: Shape 583">
              <a:extLst>
                <a:ext uri="{FF2B5EF4-FFF2-40B4-BE49-F238E27FC236}">
                  <a16:creationId xmlns:a16="http://schemas.microsoft.com/office/drawing/2014/main" id="{21541291-E2B8-1EB7-4EA6-5793CD288212}"/>
                </a:ext>
              </a:extLst>
            </p:cNvPr>
            <p:cNvSpPr/>
            <p:nvPr/>
          </p:nvSpPr>
          <p:spPr>
            <a:xfrm>
              <a:off x="998817" y="1278569"/>
              <a:ext cx="477107" cy="548866"/>
            </a:xfrm>
            <a:custGeom>
              <a:avLst/>
              <a:gdLst>
                <a:gd name="connsiteX0" fmla="*/ 448184 w 477107"/>
                <a:gd name="connsiteY0" fmla="*/ 357091 h 548866"/>
                <a:gd name="connsiteX1" fmla="*/ 423323 w 477107"/>
                <a:gd name="connsiteY1" fmla="*/ 328992 h 548866"/>
                <a:gd name="connsiteX2" fmla="*/ 323882 w 477107"/>
                <a:gd name="connsiteY2" fmla="*/ 293178 h 548866"/>
                <a:gd name="connsiteX3" fmla="*/ 318167 w 477107"/>
                <a:gd name="connsiteY3" fmla="*/ 293178 h 548866"/>
                <a:gd name="connsiteX4" fmla="*/ 318167 w 477107"/>
                <a:gd name="connsiteY4" fmla="*/ 293178 h 548866"/>
                <a:gd name="connsiteX5" fmla="*/ 294450 w 477107"/>
                <a:gd name="connsiteY5" fmla="*/ 265365 h 548866"/>
                <a:gd name="connsiteX6" fmla="*/ 297022 w 477107"/>
                <a:gd name="connsiteY6" fmla="*/ 263079 h 548866"/>
                <a:gd name="connsiteX7" fmla="*/ 299879 w 477107"/>
                <a:gd name="connsiteY7" fmla="*/ 259936 h 548866"/>
                <a:gd name="connsiteX8" fmla="*/ 302070 w 477107"/>
                <a:gd name="connsiteY8" fmla="*/ 257554 h 548866"/>
                <a:gd name="connsiteX9" fmla="*/ 304547 w 477107"/>
                <a:gd name="connsiteY9" fmla="*/ 254506 h 548866"/>
                <a:gd name="connsiteX10" fmla="*/ 306928 w 477107"/>
                <a:gd name="connsiteY10" fmla="*/ 251458 h 548866"/>
                <a:gd name="connsiteX11" fmla="*/ 308357 w 477107"/>
                <a:gd name="connsiteY11" fmla="*/ 249458 h 548866"/>
                <a:gd name="connsiteX12" fmla="*/ 311500 w 477107"/>
                <a:gd name="connsiteY12" fmla="*/ 244886 h 548866"/>
                <a:gd name="connsiteX13" fmla="*/ 312071 w 477107"/>
                <a:gd name="connsiteY13" fmla="*/ 243838 h 548866"/>
                <a:gd name="connsiteX14" fmla="*/ 327121 w 477107"/>
                <a:gd name="connsiteY14" fmla="*/ 212501 h 548866"/>
                <a:gd name="connsiteX15" fmla="*/ 327121 w 477107"/>
                <a:gd name="connsiteY15" fmla="*/ 212501 h 548866"/>
                <a:gd name="connsiteX16" fmla="*/ 332455 w 477107"/>
                <a:gd name="connsiteY16" fmla="*/ 210691 h 548866"/>
                <a:gd name="connsiteX17" fmla="*/ 333884 w 477107"/>
                <a:gd name="connsiteY17" fmla="*/ 210025 h 548866"/>
                <a:gd name="connsiteX18" fmla="*/ 338646 w 477107"/>
                <a:gd name="connsiteY18" fmla="*/ 206691 h 548866"/>
                <a:gd name="connsiteX19" fmla="*/ 339694 w 477107"/>
                <a:gd name="connsiteY19" fmla="*/ 205738 h 548866"/>
                <a:gd name="connsiteX20" fmla="*/ 343123 w 477107"/>
                <a:gd name="connsiteY20" fmla="*/ 202119 h 548866"/>
                <a:gd name="connsiteX21" fmla="*/ 344361 w 477107"/>
                <a:gd name="connsiteY21" fmla="*/ 200500 h 548866"/>
                <a:gd name="connsiteX22" fmla="*/ 347028 w 477107"/>
                <a:gd name="connsiteY22" fmla="*/ 196594 h 548866"/>
                <a:gd name="connsiteX23" fmla="*/ 348171 w 477107"/>
                <a:gd name="connsiteY23" fmla="*/ 194594 h 548866"/>
                <a:gd name="connsiteX24" fmla="*/ 350362 w 477107"/>
                <a:gd name="connsiteY24" fmla="*/ 190403 h 548866"/>
                <a:gd name="connsiteX25" fmla="*/ 351791 w 477107"/>
                <a:gd name="connsiteY25" fmla="*/ 187355 h 548866"/>
                <a:gd name="connsiteX26" fmla="*/ 353886 w 477107"/>
                <a:gd name="connsiteY26" fmla="*/ 182116 h 548866"/>
                <a:gd name="connsiteX27" fmla="*/ 356363 w 477107"/>
                <a:gd name="connsiteY27" fmla="*/ 174973 h 548866"/>
                <a:gd name="connsiteX28" fmla="*/ 356363 w 477107"/>
                <a:gd name="connsiteY28" fmla="*/ 174973 h 548866"/>
                <a:gd name="connsiteX29" fmla="*/ 359030 w 477107"/>
                <a:gd name="connsiteY29" fmla="*/ 163924 h 548866"/>
                <a:gd name="connsiteX30" fmla="*/ 359030 w 477107"/>
                <a:gd name="connsiteY30" fmla="*/ 162971 h 548866"/>
                <a:gd name="connsiteX31" fmla="*/ 359792 w 477107"/>
                <a:gd name="connsiteY31" fmla="*/ 155351 h 548866"/>
                <a:gd name="connsiteX32" fmla="*/ 356267 w 477107"/>
                <a:gd name="connsiteY32" fmla="*/ 136301 h 548866"/>
                <a:gd name="connsiteX33" fmla="*/ 346742 w 477107"/>
                <a:gd name="connsiteY33" fmla="*/ 126776 h 548866"/>
                <a:gd name="connsiteX34" fmla="*/ 343218 w 477107"/>
                <a:gd name="connsiteY34" fmla="*/ 124490 h 548866"/>
                <a:gd name="connsiteX35" fmla="*/ 339599 w 477107"/>
                <a:gd name="connsiteY35" fmla="*/ 61530 h 548866"/>
                <a:gd name="connsiteX36" fmla="*/ 319596 w 477107"/>
                <a:gd name="connsiteY36" fmla="*/ 41051 h 548866"/>
                <a:gd name="connsiteX37" fmla="*/ 252921 w 477107"/>
                <a:gd name="connsiteY37" fmla="*/ 4475 h 548866"/>
                <a:gd name="connsiteX38" fmla="*/ 174435 w 477107"/>
                <a:gd name="connsiteY38" fmla="*/ 12190 h 548866"/>
                <a:gd name="connsiteX39" fmla="*/ 158243 w 477107"/>
                <a:gd name="connsiteY39" fmla="*/ 38479 h 548866"/>
                <a:gd name="connsiteX40" fmla="*/ 145098 w 477107"/>
                <a:gd name="connsiteY40" fmla="*/ 43051 h 548866"/>
                <a:gd name="connsiteX41" fmla="*/ 133859 w 477107"/>
                <a:gd name="connsiteY41" fmla="*/ 64292 h 548866"/>
                <a:gd name="connsiteX42" fmla="*/ 133859 w 477107"/>
                <a:gd name="connsiteY42" fmla="*/ 124204 h 548866"/>
                <a:gd name="connsiteX43" fmla="*/ 122048 w 477107"/>
                <a:gd name="connsiteY43" fmla="*/ 134587 h 548866"/>
                <a:gd name="connsiteX44" fmla="*/ 121095 w 477107"/>
                <a:gd name="connsiteY44" fmla="*/ 136968 h 548866"/>
                <a:gd name="connsiteX45" fmla="*/ 121095 w 477107"/>
                <a:gd name="connsiteY45" fmla="*/ 136968 h 548866"/>
                <a:gd name="connsiteX46" fmla="*/ 118809 w 477107"/>
                <a:gd name="connsiteY46" fmla="*/ 143159 h 548866"/>
                <a:gd name="connsiteX47" fmla="*/ 121190 w 477107"/>
                <a:gd name="connsiteY47" fmla="*/ 174877 h 548866"/>
                <a:gd name="connsiteX48" fmla="*/ 121190 w 477107"/>
                <a:gd name="connsiteY48" fmla="*/ 174877 h 548866"/>
                <a:gd name="connsiteX49" fmla="*/ 121190 w 477107"/>
                <a:gd name="connsiteY49" fmla="*/ 174877 h 548866"/>
                <a:gd name="connsiteX50" fmla="*/ 121190 w 477107"/>
                <a:gd name="connsiteY50" fmla="*/ 175735 h 548866"/>
                <a:gd name="connsiteX51" fmla="*/ 133382 w 477107"/>
                <a:gd name="connsiteY51" fmla="*/ 201166 h 548866"/>
                <a:gd name="connsiteX52" fmla="*/ 133382 w 477107"/>
                <a:gd name="connsiteY52" fmla="*/ 201738 h 548866"/>
                <a:gd name="connsiteX53" fmla="*/ 136335 w 477107"/>
                <a:gd name="connsiteY53" fmla="*/ 205072 h 548866"/>
                <a:gd name="connsiteX54" fmla="*/ 137478 w 477107"/>
                <a:gd name="connsiteY54" fmla="*/ 206215 h 548866"/>
                <a:gd name="connsiteX55" fmla="*/ 139955 w 477107"/>
                <a:gd name="connsiteY55" fmla="*/ 208120 h 548866"/>
                <a:gd name="connsiteX56" fmla="*/ 141764 w 477107"/>
                <a:gd name="connsiteY56" fmla="*/ 209358 h 548866"/>
                <a:gd name="connsiteX57" fmla="*/ 143955 w 477107"/>
                <a:gd name="connsiteY57" fmla="*/ 210501 h 548866"/>
                <a:gd name="connsiteX58" fmla="*/ 145955 w 477107"/>
                <a:gd name="connsiteY58" fmla="*/ 211453 h 548866"/>
                <a:gd name="connsiteX59" fmla="*/ 149099 w 477107"/>
                <a:gd name="connsiteY59" fmla="*/ 212311 h 548866"/>
                <a:gd name="connsiteX60" fmla="*/ 149956 w 477107"/>
                <a:gd name="connsiteY60" fmla="*/ 212311 h 548866"/>
                <a:gd name="connsiteX61" fmla="*/ 157195 w 477107"/>
                <a:gd name="connsiteY61" fmla="*/ 229360 h 548866"/>
                <a:gd name="connsiteX62" fmla="*/ 184246 w 477107"/>
                <a:gd name="connsiteY62" fmla="*/ 266222 h 548866"/>
                <a:gd name="connsiteX63" fmla="*/ 183579 w 477107"/>
                <a:gd name="connsiteY63" fmla="*/ 266222 h 548866"/>
                <a:gd name="connsiteX64" fmla="*/ 158052 w 477107"/>
                <a:gd name="connsiteY64" fmla="*/ 292130 h 548866"/>
                <a:gd name="connsiteX65" fmla="*/ 152813 w 477107"/>
                <a:gd name="connsiteY65" fmla="*/ 292130 h 548866"/>
                <a:gd name="connsiteX66" fmla="*/ 54325 w 477107"/>
                <a:gd name="connsiteY66" fmla="*/ 329278 h 548866"/>
                <a:gd name="connsiteX67" fmla="*/ 28988 w 477107"/>
                <a:gd name="connsiteY67" fmla="*/ 357853 h 548866"/>
                <a:gd name="connsiteX68" fmla="*/ -63 w 477107"/>
                <a:gd name="connsiteY68" fmla="*/ 546829 h 548866"/>
                <a:gd name="connsiteX69" fmla="*/ 14129 w 477107"/>
                <a:gd name="connsiteY69" fmla="*/ 548734 h 548866"/>
                <a:gd name="connsiteX70" fmla="*/ 42704 w 477107"/>
                <a:gd name="connsiteY70" fmla="*/ 360901 h 548866"/>
                <a:gd name="connsiteX71" fmla="*/ 58992 w 477107"/>
                <a:gd name="connsiteY71" fmla="*/ 342613 h 548866"/>
                <a:gd name="connsiteX72" fmla="*/ 150908 w 477107"/>
                <a:gd name="connsiteY72" fmla="*/ 309466 h 548866"/>
                <a:gd name="connsiteX73" fmla="*/ 195581 w 477107"/>
                <a:gd name="connsiteY73" fmla="*/ 461866 h 548866"/>
                <a:gd name="connsiteX74" fmla="*/ 202724 w 477107"/>
                <a:gd name="connsiteY74" fmla="*/ 467009 h 548866"/>
                <a:gd name="connsiteX75" fmla="*/ 209392 w 477107"/>
                <a:gd name="connsiteY75" fmla="*/ 461389 h 548866"/>
                <a:gd name="connsiteX76" fmla="*/ 231776 w 477107"/>
                <a:gd name="connsiteY76" fmla="*/ 360424 h 548866"/>
                <a:gd name="connsiteX77" fmla="*/ 231014 w 477107"/>
                <a:gd name="connsiteY77" fmla="*/ 355281 h 548866"/>
                <a:gd name="connsiteX78" fmla="*/ 213488 w 477107"/>
                <a:gd name="connsiteY78" fmla="*/ 324515 h 548866"/>
                <a:gd name="connsiteX79" fmla="*/ 227585 w 477107"/>
                <a:gd name="connsiteY79" fmla="*/ 313180 h 548866"/>
                <a:gd name="connsiteX80" fmla="*/ 248825 w 477107"/>
                <a:gd name="connsiteY80" fmla="*/ 313180 h 548866"/>
                <a:gd name="connsiteX81" fmla="*/ 263684 w 477107"/>
                <a:gd name="connsiteY81" fmla="*/ 324610 h 548866"/>
                <a:gd name="connsiteX82" fmla="*/ 246063 w 477107"/>
                <a:gd name="connsiteY82" fmla="*/ 355281 h 548866"/>
                <a:gd name="connsiteX83" fmla="*/ 245301 w 477107"/>
                <a:gd name="connsiteY83" fmla="*/ 360424 h 548866"/>
                <a:gd name="connsiteX84" fmla="*/ 267590 w 477107"/>
                <a:gd name="connsiteY84" fmla="*/ 461389 h 548866"/>
                <a:gd name="connsiteX85" fmla="*/ 274352 w 477107"/>
                <a:gd name="connsiteY85" fmla="*/ 467009 h 548866"/>
                <a:gd name="connsiteX86" fmla="*/ 281401 w 477107"/>
                <a:gd name="connsiteY86" fmla="*/ 461866 h 548866"/>
                <a:gd name="connsiteX87" fmla="*/ 326168 w 477107"/>
                <a:gd name="connsiteY87" fmla="*/ 309466 h 548866"/>
                <a:gd name="connsiteX88" fmla="*/ 418466 w 477107"/>
                <a:gd name="connsiteY88" fmla="*/ 342708 h 548866"/>
                <a:gd name="connsiteX89" fmla="*/ 434277 w 477107"/>
                <a:gd name="connsiteY89" fmla="*/ 360520 h 548866"/>
                <a:gd name="connsiteX90" fmla="*/ 462852 w 477107"/>
                <a:gd name="connsiteY90" fmla="*/ 548734 h 548866"/>
                <a:gd name="connsiteX91" fmla="*/ 477044 w 477107"/>
                <a:gd name="connsiteY91" fmla="*/ 546829 h 548866"/>
                <a:gd name="connsiteX92" fmla="*/ 448184 w 477107"/>
                <a:gd name="connsiteY92" fmla="*/ 357091 h 548866"/>
                <a:gd name="connsiteX93" fmla="*/ 162434 w 477107"/>
                <a:gd name="connsiteY93" fmla="*/ 204024 h 548866"/>
                <a:gd name="connsiteX94" fmla="*/ 155671 w 477107"/>
                <a:gd name="connsiteY94" fmla="*/ 199166 h 548866"/>
                <a:gd name="connsiteX95" fmla="*/ 155099 w 477107"/>
                <a:gd name="connsiteY95" fmla="*/ 199166 h 548866"/>
                <a:gd name="connsiteX96" fmla="*/ 151480 w 477107"/>
                <a:gd name="connsiteY96" fmla="*/ 198595 h 548866"/>
                <a:gd name="connsiteX97" fmla="*/ 151480 w 477107"/>
                <a:gd name="connsiteY97" fmla="*/ 198595 h 548866"/>
                <a:gd name="connsiteX98" fmla="*/ 135097 w 477107"/>
                <a:gd name="connsiteY98" fmla="*/ 171544 h 548866"/>
                <a:gd name="connsiteX99" fmla="*/ 135097 w 477107"/>
                <a:gd name="connsiteY99" fmla="*/ 171544 h 548866"/>
                <a:gd name="connsiteX100" fmla="*/ 133573 w 477107"/>
                <a:gd name="connsiteY100" fmla="*/ 165352 h 548866"/>
                <a:gd name="connsiteX101" fmla="*/ 132144 w 477107"/>
                <a:gd name="connsiteY101" fmla="*/ 152875 h 548866"/>
                <a:gd name="connsiteX102" fmla="*/ 132144 w 477107"/>
                <a:gd name="connsiteY102" fmla="*/ 151541 h 548866"/>
                <a:gd name="connsiteX103" fmla="*/ 132144 w 477107"/>
                <a:gd name="connsiteY103" fmla="*/ 148588 h 548866"/>
                <a:gd name="connsiteX104" fmla="*/ 133573 w 477107"/>
                <a:gd name="connsiteY104" fmla="*/ 144302 h 548866"/>
                <a:gd name="connsiteX105" fmla="*/ 143098 w 477107"/>
                <a:gd name="connsiteY105" fmla="*/ 137349 h 548866"/>
                <a:gd name="connsiteX106" fmla="*/ 143860 w 477107"/>
                <a:gd name="connsiteY106" fmla="*/ 137349 h 548866"/>
                <a:gd name="connsiteX107" fmla="*/ 157766 w 477107"/>
                <a:gd name="connsiteY107" fmla="*/ 146874 h 548866"/>
                <a:gd name="connsiteX108" fmla="*/ 166053 w 477107"/>
                <a:gd name="connsiteY108" fmla="*/ 151160 h 548866"/>
                <a:gd name="connsiteX109" fmla="*/ 171482 w 477107"/>
                <a:gd name="connsiteY109" fmla="*/ 143445 h 548866"/>
                <a:gd name="connsiteX110" fmla="*/ 178245 w 477107"/>
                <a:gd name="connsiteY110" fmla="*/ 93153 h 548866"/>
                <a:gd name="connsiteX111" fmla="*/ 182912 w 477107"/>
                <a:gd name="connsiteY111" fmla="*/ 91438 h 548866"/>
                <a:gd name="connsiteX112" fmla="*/ 285116 w 477107"/>
                <a:gd name="connsiteY112" fmla="*/ 102678 h 548866"/>
                <a:gd name="connsiteX113" fmla="*/ 304166 w 477107"/>
                <a:gd name="connsiteY113" fmla="*/ 88867 h 548866"/>
                <a:gd name="connsiteX114" fmla="*/ 304166 w 477107"/>
                <a:gd name="connsiteY114" fmla="*/ 149350 h 548866"/>
                <a:gd name="connsiteX115" fmla="*/ 309309 w 477107"/>
                <a:gd name="connsiteY115" fmla="*/ 157637 h 548866"/>
                <a:gd name="connsiteX116" fmla="*/ 317977 w 477107"/>
                <a:gd name="connsiteY116" fmla="*/ 153160 h 548866"/>
                <a:gd name="connsiteX117" fmla="*/ 333693 w 477107"/>
                <a:gd name="connsiteY117" fmla="*/ 137063 h 548866"/>
                <a:gd name="connsiteX118" fmla="*/ 333693 w 477107"/>
                <a:gd name="connsiteY118" fmla="*/ 137063 h 548866"/>
                <a:gd name="connsiteX119" fmla="*/ 338837 w 477107"/>
                <a:gd name="connsiteY119" fmla="*/ 139349 h 548866"/>
                <a:gd name="connsiteX120" fmla="*/ 345123 w 477107"/>
                <a:gd name="connsiteY120" fmla="*/ 157732 h 548866"/>
                <a:gd name="connsiteX121" fmla="*/ 344647 w 477107"/>
                <a:gd name="connsiteY121" fmla="*/ 161638 h 548866"/>
                <a:gd name="connsiteX122" fmla="*/ 344647 w 477107"/>
                <a:gd name="connsiteY122" fmla="*/ 163257 h 548866"/>
                <a:gd name="connsiteX123" fmla="*/ 342551 w 477107"/>
                <a:gd name="connsiteY123" fmla="*/ 171544 h 548866"/>
                <a:gd name="connsiteX124" fmla="*/ 325692 w 477107"/>
                <a:gd name="connsiteY124" fmla="*/ 198880 h 548866"/>
                <a:gd name="connsiteX125" fmla="*/ 325692 w 477107"/>
                <a:gd name="connsiteY125" fmla="*/ 198880 h 548866"/>
                <a:gd name="connsiteX126" fmla="*/ 322263 w 477107"/>
                <a:gd name="connsiteY126" fmla="*/ 198880 h 548866"/>
                <a:gd name="connsiteX127" fmla="*/ 315024 w 477107"/>
                <a:gd name="connsiteY127" fmla="*/ 203643 h 548866"/>
                <a:gd name="connsiteX128" fmla="*/ 238824 w 477107"/>
                <a:gd name="connsiteY128" fmla="*/ 272604 h 548866"/>
                <a:gd name="connsiteX129" fmla="*/ 162529 w 477107"/>
                <a:gd name="connsiteY129" fmla="*/ 204024 h 548866"/>
                <a:gd name="connsiteX130" fmla="*/ 148718 w 477107"/>
                <a:gd name="connsiteY130" fmla="*/ 65911 h 548866"/>
                <a:gd name="connsiteX131" fmla="*/ 153861 w 477107"/>
                <a:gd name="connsiteY131" fmla="*/ 54767 h 548866"/>
                <a:gd name="connsiteX132" fmla="*/ 163386 w 477107"/>
                <a:gd name="connsiteY132" fmla="*/ 52862 h 548866"/>
                <a:gd name="connsiteX133" fmla="*/ 172577 w 477107"/>
                <a:gd name="connsiteY133" fmla="*/ 48052 h 548866"/>
                <a:gd name="connsiteX134" fmla="*/ 172911 w 477107"/>
                <a:gd name="connsiteY134" fmla="*/ 46004 h 548866"/>
                <a:gd name="connsiteX135" fmla="*/ 172911 w 477107"/>
                <a:gd name="connsiteY135" fmla="*/ 46004 h 548866"/>
                <a:gd name="connsiteX136" fmla="*/ 185103 w 477107"/>
                <a:gd name="connsiteY136" fmla="*/ 24287 h 548866"/>
                <a:gd name="connsiteX137" fmla="*/ 251778 w 477107"/>
                <a:gd name="connsiteY137" fmla="*/ 19429 h 548866"/>
                <a:gd name="connsiteX138" fmla="*/ 310166 w 477107"/>
                <a:gd name="connsiteY138" fmla="*/ 51719 h 548866"/>
                <a:gd name="connsiteX139" fmla="*/ 315596 w 477107"/>
                <a:gd name="connsiteY139" fmla="*/ 55434 h 548866"/>
                <a:gd name="connsiteX140" fmla="*/ 327502 w 477107"/>
                <a:gd name="connsiteY140" fmla="*/ 67245 h 548866"/>
                <a:gd name="connsiteX141" fmla="*/ 330455 w 477107"/>
                <a:gd name="connsiteY141" fmla="*/ 123347 h 548866"/>
                <a:gd name="connsiteX142" fmla="*/ 322644 w 477107"/>
                <a:gd name="connsiteY142" fmla="*/ 126395 h 548866"/>
                <a:gd name="connsiteX143" fmla="*/ 311309 w 477107"/>
                <a:gd name="connsiteY143" fmla="*/ 69245 h 548866"/>
                <a:gd name="connsiteX144" fmla="*/ 304737 w 477107"/>
                <a:gd name="connsiteY144" fmla="*/ 66959 h 548866"/>
                <a:gd name="connsiteX145" fmla="*/ 299403 w 477107"/>
                <a:gd name="connsiteY145" fmla="*/ 71341 h 548866"/>
                <a:gd name="connsiteX146" fmla="*/ 280925 w 477107"/>
                <a:gd name="connsiteY146" fmla="*/ 89629 h 548866"/>
                <a:gd name="connsiteX147" fmla="*/ 188723 w 477107"/>
                <a:gd name="connsiteY147" fmla="*/ 78103 h 548866"/>
                <a:gd name="connsiteX148" fmla="*/ 186818 w 477107"/>
                <a:gd name="connsiteY148" fmla="*/ 77532 h 548866"/>
                <a:gd name="connsiteX149" fmla="*/ 169387 w 477107"/>
                <a:gd name="connsiteY149" fmla="*/ 83152 h 548866"/>
                <a:gd name="connsiteX150" fmla="*/ 157576 w 477107"/>
                <a:gd name="connsiteY150" fmla="*/ 125919 h 548866"/>
                <a:gd name="connsiteX151" fmla="*/ 149003 w 477107"/>
                <a:gd name="connsiteY151" fmla="*/ 123157 h 548866"/>
                <a:gd name="connsiteX152" fmla="*/ 148718 w 477107"/>
                <a:gd name="connsiteY152" fmla="*/ 65911 h 548866"/>
                <a:gd name="connsiteX153" fmla="*/ 276067 w 477107"/>
                <a:gd name="connsiteY153" fmla="*/ 431100 h 548866"/>
                <a:gd name="connsiteX154" fmla="*/ 260351 w 477107"/>
                <a:gd name="connsiteY154" fmla="*/ 360043 h 548866"/>
                <a:gd name="connsiteX155" fmla="*/ 279401 w 477107"/>
                <a:gd name="connsiteY155" fmla="*/ 326325 h 548866"/>
                <a:gd name="connsiteX156" fmla="*/ 277591 w 477107"/>
                <a:gd name="connsiteY156" fmla="*/ 316800 h 548866"/>
                <a:gd name="connsiteX157" fmla="*/ 255588 w 477107"/>
                <a:gd name="connsiteY157" fmla="*/ 300703 h 548866"/>
                <a:gd name="connsiteX158" fmla="*/ 251207 w 477107"/>
                <a:gd name="connsiteY158" fmla="*/ 299274 h 548866"/>
                <a:gd name="connsiteX159" fmla="*/ 224918 w 477107"/>
                <a:gd name="connsiteY159" fmla="*/ 299274 h 548866"/>
                <a:gd name="connsiteX160" fmla="*/ 220441 w 477107"/>
                <a:gd name="connsiteY160" fmla="*/ 300798 h 548866"/>
                <a:gd name="connsiteX161" fmla="*/ 199581 w 477107"/>
                <a:gd name="connsiteY161" fmla="*/ 317562 h 548866"/>
                <a:gd name="connsiteX162" fmla="*/ 197867 w 477107"/>
                <a:gd name="connsiteY162" fmla="*/ 327087 h 548866"/>
                <a:gd name="connsiteX163" fmla="*/ 216917 w 477107"/>
                <a:gd name="connsiteY163" fmla="*/ 360805 h 548866"/>
                <a:gd name="connsiteX164" fmla="*/ 201200 w 477107"/>
                <a:gd name="connsiteY164" fmla="*/ 431862 h 548866"/>
                <a:gd name="connsiteX165" fmla="*/ 164624 w 477107"/>
                <a:gd name="connsiteY165" fmla="*/ 306894 h 548866"/>
                <a:gd name="connsiteX166" fmla="*/ 196628 w 477107"/>
                <a:gd name="connsiteY166" fmla="*/ 278319 h 548866"/>
                <a:gd name="connsiteX167" fmla="*/ 196628 w 477107"/>
                <a:gd name="connsiteY167" fmla="*/ 277081 h 548866"/>
                <a:gd name="connsiteX168" fmla="*/ 237776 w 477107"/>
                <a:gd name="connsiteY168" fmla="*/ 287939 h 548866"/>
                <a:gd name="connsiteX169" fmla="*/ 256826 w 477107"/>
                <a:gd name="connsiteY169" fmla="*/ 285844 h 548866"/>
                <a:gd name="connsiteX170" fmla="*/ 260446 w 477107"/>
                <a:gd name="connsiteY170" fmla="*/ 284986 h 548866"/>
                <a:gd name="connsiteX171" fmla="*/ 269971 w 477107"/>
                <a:gd name="connsiteY171" fmla="*/ 281938 h 548866"/>
                <a:gd name="connsiteX172" fmla="*/ 281591 w 477107"/>
                <a:gd name="connsiteY172" fmla="*/ 275938 h 548866"/>
                <a:gd name="connsiteX173" fmla="*/ 311500 w 477107"/>
                <a:gd name="connsiteY173" fmla="*/ 307751 h 5488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</a:cxnLst>
              <a:rect l="l" t="t" r="r" b="b"/>
              <a:pathLst>
                <a:path w="477107" h="548866">
                  <a:moveTo>
                    <a:pt x="448184" y="357091"/>
                  </a:moveTo>
                  <a:cubicBezTo>
                    <a:pt x="445279" y="344070"/>
                    <a:pt x="435896" y="333459"/>
                    <a:pt x="423323" y="328992"/>
                  </a:cubicBezTo>
                  <a:lnTo>
                    <a:pt x="323882" y="293178"/>
                  </a:lnTo>
                  <a:cubicBezTo>
                    <a:pt x="322063" y="292368"/>
                    <a:pt x="319987" y="292368"/>
                    <a:pt x="318167" y="293178"/>
                  </a:cubicBezTo>
                  <a:lnTo>
                    <a:pt x="318167" y="293178"/>
                  </a:lnTo>
                  <a:cubicBezTo>
                    <a:pt x="305928" y="288711"/>
                    <a:pt x="296936" y="278157"/>
                    <a:pt x="294450" y="265365"/>
                  </a:cubicBezTo>
                  <a:lnTo>
                    <a:pt x="297022" y="263079"/>
                  </a:lnTo>
                  <a:lnTo>
                    <a:pt x="299879" y="259936"/>
                  </a:lnTo>
                  <a:cubicBezTo>
                    <a:pt x="300661" y="259193"/>
                    <a:pt x="301394" y="258393"/>
                    <a:pt x="302070" y="257554"/>
                  </a:cubicBezTo>
                  <a:cubicBezTo>
                    <a:pt x="302927" y="256602"/>
                    <a:pt x="303785" y="255459"/>
                    <a:pt x="304547" y="254506"/>
                  </a:cubicBezTo>
                  <a:lnTo>
                    <a:pt x="306928" y="251458"/>
                  </a:lnTo>
                  <a:cubicBezTo>
                    <a:pt x="307404" y="250887"/>
                    <a:pt x="307880" y="250125"/>
                    <a:pt x="308357" y="249458"/>
                  </a:cubicBezTo>
                  <a:cubicBezTo>
                    <a:pt x="308833" y="248791"/>
                    <a:pt x="310547" y="246410"/>
                    <a:pt x="311500" y="244886"/>
                  </a:cubicBezTo>
                  <a:lnTo>
                    <a:pt x="312071" y="243838"/>
                  </a:lnTo>
                  <a:cubicBezTo>
                    <a:pt x="318215" y="233970"/>
                    <a:pt x="323263" y="223464"/>
                    <a:pt x="327121" y="212501"/>
                  </a:cubicBezTo>
                  <a:lnTo>
                    <a:pt x="327121" y="212501"/>
                  </a:lnTo>
                  <a:cubicBezTo>
                    <a:pt x="328959" y="212101"/>
                    <a:pt x="330750" y="211491"/>
                    <a:pt x="332455" y="210691"/>
                  </a:cubicBezTo>
                  <a:lnTo>
                    <a:pt x="333884" y="210025"/>
                  </a:lnTo>
                  <a:cubicBezTo>
                    <a:pt x="335589" y="209091"/>
                    <a:pt x="337179" y="207967"/>
                    <a:pt x="338646" y="206691"/>
                  </a:cubicBezTo>
                  <a:lnTo>
                    <a:pt x="339694" y="205738"/>
                  </a:lnTo>
                  <a:cubicBezTo>
                    <a:pt x="340904" y="204605"/>
                    <a:pt x="342056" y="203395"/>
                    <a:pt x="343123" y="202119"/>
                  </a:cubicBezTo>
                  <a:lnTo>
                    <a:pt x="344361" y="200500"/>
                  </a:lnTo>
                  <a:cubicBezTo>
                    <a:pt x="345218" y="199261"/>
                    <a:pt x="346171" y="198023"/>
                    <a:pt x="347028" y="196594"/>
                  </a:cubicBezTo>
                  <a:lnTo>
                    <a:pt x="348171" y="194594"/>
                  </a:lnTo>
                  <a:cubicBezTo>
                    <a:pt x="348981" y="193242"/>
                    <a:pt x="349705" y="191841"/>
                    <a:pt x="350362" y="190403"/>
                  </a:cubicBezTo>
                  <a:cubicBezTo>
                    <a:pt x="350933" y="189355"/>
                    <a:pt x="351314" y="188403"/>
                    <a:pt x="351791" y="187355"/>
                  </a:cubicBezTo>
                  <a:cubicBezTo>
                    <a:pt x="352267" y="186307"/>
                    <a:pt x="353219" y="184021"/>
                    <a:pt x="353886" y="182116"/>
                  </a:cubicBezTo>
                  <a:cubicBezTo>
                    <a:pt x="354553" y="180211"/>
                    <a:pt x="355791" y="176782"/>
                    <a:pt x="356363" y="174973"/>
                  </a:cubicBezTo>
                  <a:lnTo>
                    <a:pt x="356363" y="174973"/>
                  </a:lnTo>
                  <a:cubicBezTo>
                    <a:pt x="357506" y="171353"/>
                    <a:pt x="358392" y="167667"/>
                    <a:pt x="359030" y="163924"/>
                  </a:cubicBezTo>
                  <a:cubicBezTo>
                    <a:pt x="359077" y="163609"/>
                    <a:pt x="359077" y="163285"/>
                    <a:pt x="359030" y="162971"/>
                  </a:cubicBezTo>
                  <a:cubicBezTo>
                    <a:pt x="359458" y="160447"/>
                    <a:pt x="359715" y="157904"/>
                    <a:pt x="359792" y="155351"/>
                  </a:cubicBezTo>
                  <a:cubicBezTo>
                    <a:pt x="360344" y="148798"/>
                    <a:pt x="359125" y="142226"/>
                    <a:pt x="356267" y="136301"/>
                  </a:cubicBezTo>
                  <a:cubicBezTo>
                    <a:pt x="353962" y="132358"/>
                    <a:pt x="350686" y="129081"/>
                    <a:pt x="346742" y="126776"/>
                  </a:cubicBezTo>
                  <a:lnTo>
                    <a:pt x="343218" y="124490"/>
                  </a:lnTo>
                  <a:cubicBezTo>
                    <a:pt x="344456" y="112108"/>
                    <a:pt x="346552" y="80580"/>
                    <a:pt x="339599" y="61530"/>
                  </a:cubicBezTo>
                  <a:cubicBezTo>
                    <a:pt x="336922" y="51700"/>
                    <a:pt x="329359" y="43956"/>
                    <a:pt x="319596" y="41051"/>
                  </a:cubicBezTo>
                  <a:cubicBezTo>
                    <a:pt x="304166" y="16286"/>
                    <a:pt x="271971" y="8761"/>
                    <a:pt x="252921" y="4475"/>
                  </a:cubicBezTo>
                  <a:cubicBezTo>
                    <a:pt x="217869" y="-3621"/>
                    <a:pt x="191390" y="-1049"/>
                    <a:pt x="174435" y="12190"/>
                  </a:cubicBezTo>
                  <a:cubicBezTo>
                    <a:pt x="166194" y="18848"/>
                    <a:pt x="160480" y="28126"/>
                    <a:pt x="158243" y="38479"/>
                  </a:cubicBezTo>
                  <a:cubicBezTo>
                    <a:pt x="153518" y="38736"/>
                    <a:pt x="148962" y="40318"/>
                    <a:pt x="145098" y="43051"/>
                  </a:cubicBezTo>
                  <a:cubicBezTo>
                    <a:pt x="138412" y="48138"/>
                    <a:pt x="134302" y="55900"/>
                    <a:pt x="133859" y="64292"/>
                  </a:cubicBezTo>
                  <a:cubicBezTo>
                    <a:pt x="132436" y="84237"/>
                    <a:pt x="132436" y="104259"/>
                    <a:pt x="133859" y="124204"/>
                  </a:cubicBezTo>
                  <a:cubicBezTo>
                    <a:pt x="128961" y="126386"/>
                    <a:pt x="124842" y="130005"/>
                    <a:pt x="122048" y="134587"/>
                  </a:cubicBezTo>
                  <a:cubicBezTo>
                    <a:pt x="122048" y="135253"/>
                    <a:pt x="121476" y="136206"/>
                    <a:pt x="121095" y="136968"/>
                  </a:cubicBezTo>
                  <a:lnTo>
                    <a:pt x="121095" y="136968"/>
                  </a:lnTo>
                  <a:cubicBezTo>
                    <a:pt x="120065" y="138920"/>
                    <a:pt x="119296" y="141006"/>
                    <a:pt x="118809" y="143159"/>
                  </a:cubicBezTo>
                  <a:cubicBezTo>
                    <a:pt x="116637" y="153751"/>
                    <a:pt x="117461" y="164733"/>
                    <a:pt x="121190" y="174877"/>
                  </a:cubicBezTo>
                  <a:lnTo>
                    <a:pt x="121190" y="174877"/>
                  </a:lnTo>
                  <a:lnTo>
                    <a:pt x="121190" y="174877"/>
                  </a:lnTo>
                  <a:lnTo>
                    <a:pt x="121190" y="175735"/>
                  </a:lnTo>
                  <a:cubicBezTo>
                    <a:pt x="123636" y="184898"/>
                    <a:pt x="127771" y="193518"/>
                    <a:pt x="133382" y="201166"/>
                  </a:cubicBezTo>
                  <a:lnTo>
                    <a:pt x="133382" y="201738"/>
                  </a:lnTo>
                  <a:cubicBezTo>
                    <a:pt x="134292" y="202909"/>
                    <a:pt x="135278" y="204024"/>
                    <a:pt x="136335" y="205072"/>
                  </a:cubicBezTo>
                  <a:lnTo>
                    <a:pt x="137478" y="206215"/>
                  </a:lnTo>
                  <a:lnTo>
                    <a:pt x="139955" y="208120"/>
                  </a:lnTo>
                  <a:lnTo>
                    <a:pt x="141764" y="209358"/>
                  </a:lnTo>
                  <a:cubicBezTo>
                    <a:pt x="142454" y="209815"/>
                    <a:pt x="143187" y="210196"/>
                    <a:pt x="143955" y="210501"/>
                  </a:cubicBezTo>
                  <a:lnTo>
                    <a:pt x="145955" y="211453"/>
                  </a:lnTo>
                  <a:cubicBezTo>
                    <a:pt x="146976" y="211825"/>
                    <a:pt x="148028" y="212111"/>
                    <a:pt x="149099" y="212311"/>
                  </a:cubicBezTo>
                  <a:lnTo>
                    <a:pt x="149956" y="212311"/>
                  </a:lnTo>
                  <a:cubicBezTo>
                    <a:pt x="152242" y="218311"/>
                    <a:pt x="154623" y="224026"/>
                    <a:pt x="157195" y="229360"/>
                  </a:cubicBezTo>
                  <a:cubicBezTo>
                    <a:pt x="163680" y="243314"/>
                    <a:pt x="172875" y="255849"/>
                    <a:pt x="184246" y="266222"/>
                  </a:cubicBezTo>
                  <a:lnTo>
                    <a:pt x="183579" y="266222"/>
                  </a:lnTo>
                  <a:cubicBezTo>
                    <a:pt x="183579" y="266222"/>
                    <a:pt x="187389" y="278128"/>
                    <a:pt x="158052" y="292130"/>
                  </a:cubicBezTo>
                  <a:cubicBezTo>
                    <a:pt x="156369" y="291463"/>
                    <a:pt x="154496" y="291463"/>
                    <a:pt x="152813" y="292130"/>
                  </a:cubicBezTo>
                  <a:lnTo>
                    <a:pt x="54325" y="329278"/>
                  </a:lnTo>
                  <a:cubicBezTo>
                    <a:pt x="41512" y="333792"/>
                    <a:pt x="31934" y="344594"/>
                    <a:pt x="28988" y="357853"/>
                  </a:cubicBezTo>
                  <a:cubicBezTo>
                    <a:pt x="18511" y="405478"/>
                    <a:pt x="413" y="541114"/>
                    <a:pt x="-63" y="546829"/>
                  </a:cubicBezTo>
                  <a:lnTo>
                    <a:pt x="14129" y="548734"/>
                  </a:lnTo>
                  <a:cubicBezTo>
                    <a:pt x="14129" y="547305"/>
                    <a:pt x="32608" y="407573"/>
                    <a:pt x="42704" y="360901"/>
                  </a:cubicBezTo>
                  <a:cubicBezTo>
                    <a:pt x="44615" y="352404"/>
                    <a:pt x="50771" y="345489"/>
                    <a:pt x="58992" y="342613"/>
                  </a:cubicBezTo>
                  <a:lnTo>
                    <a:pt x="150908" y="309466"/>
                  </a:lnTo>
                  <a:lnTo>
                    <a:pt x="195581" y="461866"/>
                  </a:lnTo>
                  <a:cubicBezTo>
                    <a:pt x="196467" y="465037"/>
                    <a:pt x="199434" y="467171"/>
                    <a:pt x="202724" y="467009"/>
                  </a:cubicBezTo>
                  <a:cubicBezTo>
                    <a:pt x="205952" y="466838"/>
                    <a:pt x="208674" y="464542"/>
                    <a:pt x="209392" y="461389"/>
                  </a:cubicBezTo>
                  <a:lnTo>
                    <a:pt x="231776" y="360424"/>
                  </a:lnTo>
                  <a:cubicBezTo>
                    <a:pt x="232159" y="358672"/>
                    <a:pt x="231887" y="356843"/>
                    <a:pt x="231014" y="355281"/>
                  </a:cubicBezTo>
                  <a:lnTo>
                    <a:pt x="213488" y="324515"/>
                  </a:lnTo>
                  <a:lnTo>
                    <a:pt x="227585" y="313180"/>
                  </a:lnTo>
                  <a:lnTo>
                    <a:pt x="248825" y="313180"/>
                  </a:lnTo>
                  <a:lnTo>
                    <a:pt x="263684" y="324610"/>
                  </a:lnTo>
                  <a:lnTo>
                    <a:pt x="246063" y="355281"/>
                  </a:lnTo>
                  <a:cubicBezTo>
                    <a:pt x="245190" y="356843"/>
                    <a:pt x="244918" y="358672"/>
                    <a:pt x="245301" y="360424"/>
                  </a:cubicBezTo>
                  <a:lnTo>
                    <a:pt x="267590" y="461389"/>
                  </a:lnTo>
                  <a:cubicBezTo>
                    <a:pt x="268371" y="464542"/>
                    <a:pt x="271114" y="466819"/>
                    <a:pt x="274352" y="467009"/>
                  </a:cubicBezTo>
                  <a:cubicBezTo>
                    <a:pt x="277619" y="467161"/>
                    <a:pt x="280553" y="465028"/>
                    <a:pt x="281401" y="461866"/>
                  </a:cubicBezTo>
                  <a:lnTo>
                    <a:pt x="326168" y="309466"/>
                  </a:lnTo>
                  <a:lnTo>
                    <a:pt x="418466" y="342708"/>
                  </a:lnTo>
                  <a:cubicBezTo>
                    <a:pt x="426400" y="345603"/>
                    <a:pt x="432344" y="352300"/>
                    <a:pt x="434277" y="360520"/>
                  </a:cubicBezTo>
                  <a:cubicBezTo>
                    <a:pt x="444564" y="407002"/>
                    <a:pt x="462852" y="547305"/>
                    <a:pt x="462852" y="548734"/>
                  </a:cubicBezTo>
                  <a:lnTo>
                    <a:pt x="477044" y="546829"/>
                  </a:lnTo>
                  <a:cubicBezTo>
                    <a:pt x="476568" y="540733"/>
                    <a:pt x="458661" y="404144"/>
                    <a:pt x="448184" y="357091"/>
                  </a:cubicBezTo>
                  <a:close/>
                  <a:moveTo>
                    <a:pt x="162434" y="204024"/>
                  </a:moveTo>
                  <a:cubicBezTo>
                    <a:pt x="161430" y="201138"/>
                    <a:pt x="158724" y="199195"/>
                    <a:pt x="155671" y="199166"/>
                  </a:cubicBezTo>
                  <a:lnTo>
                    <a:pt x="155099" y="199166"/>
                  </a:lnTo>
                  <a:cubicBezTo>
                    <a:pt x="153867" y="199214"/>
                    <a:pt x="152638" y="199014"/>
                    <a:pt x="151480" y="198595"/>
                  </a:cubicBezTo>
                  <a:lnTo>
                    <a:pt x="151480" y="198595"/>
                  </a:lnTo>
                  <a:cubicBezTo>
                    <a:pt x="143193" y="194880"/>
                    <a:pt x="137383" y="178973"/>
                    <a:pt x="135097" y="171544"/>
                  </a:cubicBezTo>
                  <a:lnTo>
                    <a:pt x="135097" y="171544"/>
                  </a:lnTo>
                  <a:cubicBezTo>
                    <a:pt x="134477" y="169505"/>
                    <a:pt x="133968" y="167438"/>
                    <a:pt x="133573" y="165352"/>
                  </a:cubicBezTo>
                  <a:cubicBezTo>
                    <a:pt x="132579" y="161266"/>
                    <a:pt x="132098" y="157075"/>
                    <a:pt x="132144" y="152875"/>
                  </a:cubicBezTo>
                  <a:cubicBezTo>
                    <a:pt x="132093" y="152436"/>
                    <a:pt x="132093" y="151989"/>
                    <a:pt x="132144" y="151541"/>
                  </a:cubicBezTo>
                  <a:cubicBezTo>
                    <a:pt x="132040" y="150560"/>
                    <a:pt x="132040" y="149569"/>
                    <a:pt x="132144" y="148588"/>
                  </a:cubicBezTo>
                  <a:cubicBezTo>
                    <a:pt x="132433" y="147102"/>
                    <a:pt x="132913" y="145664"/>
                    <a:pt x="133573" y="144302"/>
                  </a:cubicBezTo>
                  <a:cubicBezTo>
                    <a:pt x="135669" y="140787"/>
                    <a:pt x="139109" y="138273"/>
                    <a:pt x="143098" y="137349"/>
                  </a:cubicBezTo>
                  <a:cubicBezTo>
                    <a:pt x="143098" y="137349"/>
                    <a:pt x="143098" y="137349"/>
                    <a:pt x="143860" y="137349"/>
                  </a:cubicBezTo>
                  <a:cubicBezTo>
                    <a:pt x="149878" y="137777"/>
                    <a:pt x="155196" y="141416"/>
                    <a:pt x="157766" y="146874"/>
                  </a:cubicBezTo>
                  <a:cubicBezTo>
                    <a:pt x="159052" y="150188"/>
                    <a:pt x="162605" y="152027"/>
                    <a:pt x="166053" y="151160"/>
                  </a:cubicBezTo>
                  <a:cubicBezTo>
                    <a:pt x="169545" y="150322"/>
                    <a:pt x="171870" y="147017"/>
                    <a:pt x="171482" y="143445"/>
                  </a:cubicBezTo>
                  <a:cubicBezTo>
                    <a:pt x="169863" y="128110"/>
                    <a:pt x="170244" y="100963"/>
                    <a:pt x="178245" y="93153"/>
                  </a:cubicBezTo>
                  <a:cubicBezTo>
                    <a:pt x="179480" y="91934"/>
                    <a:pt x="181182" y="91305"/>
                    <a:pt x="182912" y="91438"/>
                  </a:cubicBezTo>
                  <a:cubicBezTo>
                    <a:pt x="191675" y="95058"/>
                    <a:pt x="248540" y="117632"/>
                    <a:pt x="285116" y="102678"/>
                  </a:cubicBezTo>
                  <a:cubicBezTo>
                    <a:pt x="292545" y="99792"/>
                    <a:pt x="299108" y="95029"/>
                    <a:pt x="304166" y="88867"/>
                  </a:cubicBezTo>
                  <a:cubicBezTo>
                    <a:pt x="309166" y="108717"/>
                    <a:pt x="309166" y="129500"/>
                    <a:pt x="304166" y="149350"/>
                  </a:cubicBezTo>
                  <a:cubicBezTo>
                    <a:pt x="303480" y="153027"/>
                    <a:pt x="305709" y="156618"/>
                    <a:pt x="309309" y="157637"/>
                  </a:cubicBezTo>
                  <a:cubicBezTo>
                    <a:pt x="312929" y="158656"/>
                    <a:pt x="316720" y="156704"/>
                    <a:pt x="317977" y="153160"/>
                  </a:cubicBezTo>
                  <a:cubicBezTo>
                    <a:pt x="319815" y="145293"/>
                    <a:pt x="325864" y="139082"/>
                    <a:pt x="333693" y="137063"/>
                  </a:cubicBezTo>
                  <a:lnTo>
                    <a:pt x="333693" y="137063"/>
                  </a:lnTo>
                  <a:cubicBezTo>
                    <a:pt x="335512" y="137558"/>
                    <a:pt x="337246" y="138330"/>
                    <a:pt x="338837" y="139349"/>
                  </a:cubicBezTo>
                  <a:cubicBezTo>
                    <a:pt x="343933" y="143997"/>
                    <a:pt x="346304" y="150931"/>
                    <a:pt x="345123" y="157732"/>
                  </a:cubicBezTo>
                  <a:cubicBezTo>
                    <a:pt x="345056" y="159047"/>
                    <a:pt x="344895" y="160352"/>
                    <a:pt x="344647" y="161638"/>
                  </a:cubicBezTo>
                  <a:lnTo>
                    <a:pt x="344647" y="163257"/>
                  </a:lnTo>
                  <a:cubicBezTo>
                    <a:pt x="344142" y="166067"/>
                    <a:pt x="343437" y="168829"/>
                    <a:pt x="342551" y="171544"/>
                  </a:cubicBezTo>
                  <a:cubicBezTo>
                    <a:pt x="339503" y="181069"/>
                    <a:pt x="333026" y="195832"/>
                    <a:pt x="325692" y="198880"/>
                  </a:cubicBezTo>
                  <a:lnTo>
                    <a:pt x="325692" y="198880"/>
                  </a:lnTo>
                  <a:cubicBezTo>
                    <a:pt x="324559" y="199119"/>
                    <a:pt x="323397" y="199119"/>
                    <a:pt x="322263" y="198880"/>
                  </a:cubicBezTo>
                  <a:cubicBezTo>
                    <a:pt x="319044" y="198623"/>
                    <a:pt x="316062" y="200585"/>
                    <a:pt x="315024" y="203643"/>
                  </a:cubicBezTo>
                  <a:cubicBezTo>
                    <a:pt x="299498" y="249458"/>
                    <a:pt x="273876" y="272604"/>
                    <a:pt x="238824" y="272604"/>
                  </a:cubicBezTo>
                  <a:cubicBezTo>
                    <a:pt x="203772" y="272604"/>
                    <a:pt x="177959" y="249839"/>
                    <a:pt x="162529" y="204024"/>
                  </a:cubicBezTo>
                  <a:close/>
                  <a:moveTo>
                    <a:pt x="148718" y="65911"/>
                  </a:moveTo>
                  <a:cubicBezTo>
                    <a:pt x="148818" y="61644"/>
                    <a:pt x="150680" y="57615"/>
                    <a:pt x="153861" y="54767"/>
                  </a:cubicBezTo>
                  <a:cubicBezTo>
                    <a:pt x="156691" y="52976"/>
                    <a:pt x="160085" y="52300"/>
                    <a:pt x="163386" y="52862"/>
                  </a:cubicBezTo>
                  <a:cubicBezTo>
                    <a:pt x="167251" y="54072"/>
                    <a:pt x="171366" y="51919"/>
                    <a:pt x="172577" y="48052"/>
                  </a:cubicBezTo>
                  <a:cubicBezTo>
                    <a:pt x="172785" y="47395"/>
                    <a:pt x="172898" y="46699"/>
                    <a:pt x="172911" y="46004"/>
                  </a:cubicBezTo>
                  <a:lnTo>
                    <a:pt x="172911" y="46004"/>
                  </a:lnTo>
                  <a:cubicBezTo>
                    <a:pt x="173907" y="37422"/>
                    <a:pt x="178298" y="29602"/>
                    <a:pt x="185103" y="24287"/>
                  </a:cubicBezTo>
                  <a:cubicBezTo>
                    <a:pt x="198248" y="14000"/>
                    <a:pt x="221298" y="12286"/>
                    <a:pt x="251778" y="19429"/>
                  </a:cubicBezTo>
                  <a:cubicBezTo>
                    <a:pt x="268161" y="23144"/>
                    <a:pt x="298546" y="30288"/>
                    <a:pt x="310166" y="51719"/>
                  </a:cubicBezTo>
                  <a:cubicBezTo>
                    <a:pt x="311252" y="53776"/>
                    <a:pt x="313281" y="55167"/>
                    <a:pt x="315596" y="55434"/>
                  </a:cubicBezTo>
                  <a:cubicBezTo>
                    <a:pt x="317596" y="55434"/>
                    <a:pt x="323597" y="56386"/>
                    <a:pt x="327502" y="67245"/>
                  </a:cubicBezTo>
                  <a:cubicBezTo>
                    <a:pt x="333312" y="83247"/>
                    <a:pt x="331502" y="111536"/>
                    <a:pt x="330455" y="123347"/>
                  </a:cubicBezTo>
                  <a:cubicBezTo>
                    <a:pt x="327731" y="124023"/>
                    <a:pt x="325111" y="125052"/>
                    <a:pt x="322644" y="126395"/>
                  </a:cubicBezTo>
                  <a:cubicBezTo>
                    <a:pt x="325597" y="86485"/>
                    <a:pt x="313119" y="70960"/>
                    <a:pt x="311309" y="69245"/>
                  </a:cubicBezTo>
                  <a:cubicBezTo>
                    <a:pt x="309671" y="67378"/>
                    <a:pt x="307176" y="66511"/>
                    <a:pt x="304737" y="66959"/>
                  </a:cubicBezTo>
                  <a:cubicBezTo>
                    <a:pt x="302327" y="67407"/>
                    <a:pt x="300308" y="69064"/>
                    <a:pt x="299403" y="71341"/>
                  </a:cubicBezTo>
                  <a:cubicBezTo>
                    <a:pt x="296069" y="79751"/>
                    <a:pt x="289364" y="86380"/>
                    <a:pt x="280925" y="89629"/>
                  </a:cubicBezTo>
                  <a:cubicBezTo>
                    <a:pt x="247587" y="103249"/>
                    <a:pt x="189294" y="78294"/>
                    <a:pt x="188723" y="78103"/>
                  </a:cubicBezTo>
                  <a:cubicBezTo>
                    <a:pt x="188117" y="77827"/>
                    <a:pt x="187476" y="77637"/>
                    <a:pt x="186818" y="77532"/>
                  </a:cubicBezTo>
                  <a:cubicBezTo>
                    <a:pt x="180445" y="76541"/>
                    <a:pt x="173981" y="78627"/>
                    <a:pt x="169387" y="83152"/>
                  </a:cubicBezTo>
                  <a:cubicBezTo>
                    <a:pt x="159862" y="92677"/>
                    <a:pt x="157766" y="111727"/>
                    <a:pt x="157576" y="125919"/>
                  </a:cubicBezTo>
                  <a:cubicBezTo>
                    <a:pt x="154856" y="124614"/>
                    <a:pt x="151972" y="123690"/>
                    <a:pt x="149003" y="123157"/>
                  </a:cubicBezTo>
                  <a:cubicBezTo>
                    <a:pt x="147550" y="104107"/>
                    <a:pt x="147455" y="84980"/>
                    <a:pt x="148718" y="65911"/>
                  </a:cubicBezTo>
                  <a:close/>
                  <a:moveTo>
                    <a:pt x="276067" y="431100"/>
                  </a:moveTo>
                  <a:lnTo>
                    <a:pt x="260351" y="360043"/>
                  </a:lnTo>
                  <a:lnTo>
                    <a:pt x="279401" y="326325"/>
                  </a:lnTo>
                  <a:cubicBezTo>
                    <a:pt x="281325" y="323153"/>
                    <a:pt x="280544" y="319038"/>
                    <a:pt x="277591" y="316800"/>
                  </a:cubicBezTo>
                  <a:lnTo>
                    <a:pt x="255588" y="300703"/>
                  </a:lnTo>
                  <a:cubicBezTo>
                    <a:pt x="254325" y="299760"/>
                    <a:pt x="252785" y="299255"/>
                    <a:pt x="251207" y="299274"/>
                  </a:cubicBezTo>
                  <a:lnTo>
                    <a:pt x="224918" y="299274"/>
                  </a:lnTo>
                  <a:cubicBezTo>
                    <a:pt x="223302" y="299302"/>
                    <a:pt x="221737" y="299836"/>
                    <a:pt x="220441" y="300798"/>
                  </a:cubicBezTo>
                  <a:lnTo>
                    <a:pt x="199581" y="317562"/>
                  </a:lnTo>
                  <a:cubicBezTo>
                    <a:pt x="196576" y="319781"/>
                    <a:pt x="195824" y="323963"/>
                    <a:pt x="197867" y="327087"/>
                  </a:cubicBezTo>
                  <a:lnTo>
                    <a:pt x="216917" y="360805"/>
                  </a:lnTo>
                  <a:lnTo>
                    <a:pt x="201200" y="431862"/>
                  </a:lnTo>
                  <a:lnTo>
                    <a:pt x="164624" y="306894"/>
                  </a:lnTo>
                  <a:cubicBezTo>
                    <a:pt x="181865" y="298607"/>
                    <a:pt x="193199" y="288987"/>
                    <a:pt x="196628" y="278319"/>
                  </a:cubicBezTo>
                  <a:cubicBezTo>
                    <a:pt x="196669" y="277909"/>
                    <a:pt x="196669" y="277490"/>
                    <a:pt x="196628" y="277081"/>
                  </a:cubicBezTo>
                  <a:cubicBezTo>
                    <a:pt x="209117" y="284339"/>
                    <a:pt x="223333" y="288091"/>
                    <a:pt x="237776" y="287939"/>
                  </a:cubicBezTo>
                  <a:cubicBezTo>
                    <a:pt x="244184" y="287939"/>
                    <a:pt x="250572" y="287234"/>
                    <a:pt x="256826" y="285844"/>
                  </a:cubicBezTo>
                  <a:lnTo>
                    <a:pt x="260446" y="284986"/>
                  </a:lnTo>
                  <a:cubicBezTo>
                    <a:pt x="263694" y="284224"/>
                    <a:pt x="266885" y="283205"/>
                    <a:pt x="269971" y="281938"/>
                  </a:cubicBezTo>
                  <a:cubicBezTo>
                    <a:pt x="274019" y="280300"/>
                    <a:pt x="277915" y="278290"/>
                    <a:pt x="281591" y="275938"/>
                  </a:cubicBezTo>
                  <a:cubicBezTo>
                    <a:pt x="286068" y="290616"/>
                    <a:pt x="297127" y="302379"/>
                    <a:pt x="311500" y="3077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585" name="Freeform: Shape 584">
              <a:extLst>
                <a:ext uri="{FF2B5EF4-FFF2-40B4-BE49-F238E27FC236}">
                  <a16:creationId xmlns:a16="http://schemas.microsoft.com/office/drawing/2014/main" id="{240ACFCF-F365-3247-12C3-D8883F10D680}"/>
                </a:ext>
              </a:extLst>
            </p:cNvPr>
            <p:cNvSpPr/>
            <p:nvPr/>
          </p:nvSpPr>
          <p:spPr>
            <a:xfrm>
              <a:off x="1324572" y="1695324"/>
              <a:ext cx="90392" cy="14287"/>
            </a:xfrm>
            <a:custGeom>
              <a:avLst/>
              <a:gdLst>
                <a:gd name="connsiteX0" fmla="*/ 0 w 90392"/>
                <a:gd name="connsiteY0" fmla="*/ 0 h 14287"/>
                <a:gd name="connsiteX1" fmla="*/ 90392 w 90392"/>
                <a:gd name="connsiteY1" fmla="*/ 0 h 14287"/>
                <a:gd name="connsiteX2" fmla="*/ 90392 w 90392"/>
                <a:gd name="connsiteY2" fmla="*/ 14287 h 14287"/>
                <a:gd name="connsiteX3" fmla="*/ 0 w 90392"/>
                <a:gd name="connsiteY3" fmla="*/ 14287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0392" h="14287">
                  <a:moveTo>
                    <a:pt x="0" y="0"/>
                  </a:moveTo>
                  <a:lnTo>
                    <a:pt x="90392" y="0"/>
                  </a:lnTo>
                  <a:lnTo>
                    <a:pt x="90392" y="14287"/>
                  </a:lnTo>
                  <a:lnTo>
                    <a:pt x="0" y="1428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</p:grpSp>
      <p:grpSp>
        <p:nvGrpSpPr>
          <p:cNvPr id="586" name="Group 585">
            <a:extLst>
              <a:ext uri="{FF2B5EF4-FFF2-40B4-BE49-F238E27FC236}">
                <a16:creationId xmlns:a16="http://schemas.microsoft.com/office/drawing/2014/main" id="{28664003-D759-F90E-6F9B-45C2BEFAC1D6}"/>
              </a:ext>
            </a:extLst>
          </p:cNvPr>
          <p:cNvGrpSpPr/>
          <p:nvPr/>
        </p:nvGrpSpPr>
        <p:grpSpPr>
          <a:xfrm>
            <a:off x="10963661" y="8528086"/>
            <a:ext cx="895515" cy="893363"/>
            <a:chOff x="3582474" y="1277176"/>
            <a:chExt cx="554450" cy="553117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587" name="Freeform: Shape 586">
              <a:extLst>
                <a:ext uri="{FF2B5EF4-FFF2-40B4-BE49-F238E27FC236}">
                  <a16:creationId xmlns:a16="http://schemas.microsoft.com/office/drawing/2014/main" id="{2ED16778-1F0E-E866-F577-6A72D5B45297}"/>
                </a:ext>
              </a:extLst>
            </p:cNvPr>
            <p:cNvSpPr/>
            <p:nvPr/>
          </p:nvSpPr>
          <p:spPr>
            <a:xfrm>
              <a:off x="4012242" y="1452436"/>
              <a:ext cx="124682" cy="204216"/>
            </a:xfrm>
            <a:custGeom>
              <a:avLst/>
              <a:gdLst>
                <a:gd name="connsiteX0" fmla="*/ 102236 w 124682"/>
                <a:gd name="connsiteY0" fmla="*/ 204083 h 204216"/>
                <a:gd name="connsiteX1" fmla="*/ 95187 w 124682"/>
                <a:gd name="connsiteY1" fmla="*/ 198368 h 204216"/>
                <a:gd name="connsiteX2" fmla="*/ 100807 w 124682"/>
                <a:gd name="connsiteY2" fmla="*/ 189986 h 204216"/>
                <a:gd name="connsiteX3" fmla="*/ 110332 w 124682"/>
                <a:gd name="connsiteY3" fmla="*/ 177889 h 204216"/>
                <a:gd name="connsiteX4" fmla="*/ 110332 w 124682"/>
                <a:gd name="connsiteY4" fmla="*/ 55778 h 204216"/>
                <a:gd name="connsiteX5" fmla="*/ 73756 w 124682"/>
                <a:gd name="connsiteY5" fmla="*/ 14154 h 204216"/>
                <a:gd name="connsiteX6" fmla="*/ 7081 w 124682"/>
                <a:gd name="connsiteY6" fmla="*/ 14154 h 204216"/>
                <a:gd name="connsiteX7" fmla="*/ -63 w 124682"/>
                <a:gd name="connsiteY7" fmla="*/ 7010 h 204216"/>
                <a:gd name="connsiteX8" fmla="*/ 7081 w 124682"/>
                <a:gd name="connsiteY8" fmla="*/ -133 h 204216"/>
                <a:gd name="connsiteX9" fmla="*/ 73756 w 124682"/>
                <a:gd name="connsiteY9" fmla="*/ -133 h 204216"/>
                <a:gd name="connsiteX10" fmla="*/ 124619 w 124682"/>
                <a:gd name="connsiteY10" fmla="*/ 55302 h 204216"/>
                <a:gd name="connsiteX11" fmla="*/ 124619 w 124682"/>
                <a:gd name="connsiteY11" fmla="*/ 177889 h 204216"/>
                <a:gd name="connsiteX12" fmla="*/ 103378 w 124682"/>
                <a:gd name="connsiteY12" fmla="*/ 203988 h 20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24682" h="204216">
                  <a:moveTo>
                    <a:pt x="102236" y="204083"/>
                  </a:moveTo>
                  <a:cubicBezTo>
                    <a:pt x="98835" y="204073"/>
                    <a:pt x="95902" y="201692"/>
                    <a:pt x="95187" y="198368"/>
                  </a:cubicBezTo>
                  <a:cubicBezTo>
                    <a:pt x="94425" y="194501"/>
                    <a:pt x="96940" y="190748"/>
                    <a:pt x="100807" y="189986"/>
                  </a:cubicBezTo>
                  <a:cubicBezTo>
                    <a:pt x="106408" y="188662"/>
                    <a:pt x="110351" y="183642"/>
                    <a:pt x="110332" y="177889"/>
                  </a:cubicBezTo>
                  <a:lnTo>
                    <a:pt x="110332" y="55778"/>
                  </a:lnTo>
                  <a:cubicBezTo>
                    <a:pt x="109665" y="36728"/>
                    <a:pt x="93568" y="14154"/>
                    <a:pt x="73756" y="14154"/>
                  </a:cubicBezTo>
                  <a:lnTo>
                    <a:pt x="7081" y="14154"/>
                  </a:lnTo>
                  <a:cubicBezTo>
                    <a:pt x="3138" y="14154"/>
                    <a:pt x="-63" y="10954"/>
                    <a:pt x="-63" y="7010"/>
                  </a:cubicBezTo>
                  <a:cubicBezTo>
                    <a:pt x="-63" y="3067"/>
                    <a:pt x="3138" y="-133"/>
                    <a:pt x="7081" y="-133"/>
                  </a:cubicBezTo>
                  <a:lnTo>
                    <a:pt x="73756" y="-133"/>
                  </a:lnTo>
                  <a:cubicBezTo>
                    <a:pt x="101759" y="-133"/>
                    <a:pt x="123667" y="29109"/>
                    <a:pt x="124619" y="55302"/>
                  </a:cubicBezTo>
                  <a:lnTo>
                    <a:pt x="124619" y="177889"/>
                  </a:lnTo>
                  <a:cubicBezTo>
                    <a:pt x="124581" y="190510"/>
                    <a:pt x="115723" y="201387"/>
                    <a:pt x="103378" y="2039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588" name="Freeform: Shape 587">
              <a:extLst>
                <a:ext uri="{FF2B5EF4-FFF2-40B4-BE49-F238E27FC236}">
                  <a16:creationId xmlns:a16="http://schemas.microsoft.com/office/drawing/2014/main" id="{0CD94B97-6D6C-68F2-1C29-9067D0572CBA}"/>
                </a:ext>
              </a:extLst>
            </p:cNvPr>
            <p:cNvSpPr/>
            <p:nvPr/>
          </p:nvSpPr>
          <p:spPr>
            <a:xfrm>
              <a:off x="3987953" y="1333469"/>
              <a:ext cx="101536" cy="101536"/>
            </a:xfrm>
            <a:custGeom>
              <a:avLst/>
              <a:gdLst>
                <a:gd name="connsiteX0" fmla="*/ 50705 w 101536"/>
                <a:gd name="connsiteY0" fmla="*/ 101403 h 101536"/>
                <a:gd name="connsiteX1" fmla="*/ -63 w 101536"/>
                <a:gd name="connsiteY1" fmla="*/ 50635 h 101536"/>
                <a:gd name="connsiteX2" fmla="*/ 50705 w 101536"/>
                <a:gd name="connsiteY2" fmla="*/ -133 h 101536"/>
                <a:gd name="connsiteX3" fmla="*/ 101473 w 101536"/>
                <a:gd name="connsiteY3" fmla="*/ 50635 h 101536"/>
                <a:gd name="connsiteX4" fmla="*/ 50705 w 101536"/>
                <a:gd name="connsiteY4" fmla="*/ 101403 h 101536"/>
                <a:gd name="connsiteX5" fmla="*/ 50705 w 101536"/>
                <a:gd name="connsiteY5" fmla="*/ 14154 h 101536"/>
                <a:gd name="connsiteX6" fmla="*/ 14225 w 101536"/>
                <a:gd name="connsiteY6" fmla="*/ 50635 h 101536"/>
                <a:gd name="connsiteX7" fmla="*/ 50705 w 101536"/>
                <a:gd name="connsiteY7" fmla="*/ 87116 h 101536"/>
                <a:gd name="connsiteX8" fmla="*/ 87186 w 101536"/>
                <a:gd name="connsiteY8" fmla="*/ 50635 h 101536"/>
                <a:gd name="connsiteX9" fmla="*/ 50705 w 101536"/>
                <a:gd name="connsiteY9" fmla="*/ 14154 h 1015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1536" h="101536">
                  <a:moveTo>
                    <a:pt x="50705" y="101403"/>
                  </a:moveTo>
                  <a:cubicBezTo>
                    <a:pt x="22664" y="101403"/>
                    <a:pt x="-63" y="78677"/>
                    <a:pt x="-63" y="50635"/>
                  </a:cubicBezTo>
                  <a:cubicBezTo>
                    <a:pt x="-63" y="22593"/>
                    <a:pt x="22664" y="-133"/>
                    <a:pt x="50705" y="-133"/>
                  </a:cubicBezTo>
                  <a:cubicBezTo>
                    <a:pt x="78747" y="-133"/>
                    <a:pt x="101473" y="22593"/>
                    <a:pt x="101473" y="50635"/>
                  </a:cubicBezTo>
                  <a:cubicBezTo>
                    <a:pt x="101473" y="78677"/>
                    <a:pt x="78747" y="101403"/>
                    <a:pt x="50705" y="101403"/>
                  </a:cubicBezTo>
                  <a:close/>
                  <a:moveTo>
                    <a:pt x="50705" y="14154"/>
                  </a:moveTo>
                  <a:cubicBezTo>
                    <a:pt x="30560" y="14154"/>
                    <a:pt x="14225" y="30490"/>
                    <a:pt x="14225" y="50635"/>
                  </a:cubicBezTo>
                  <a:cubicBezTo>
                    <a:pt x="14225" y="70780"/>
                    <a:pt x="30560" y="87116"/>
                    <a:pt x="50705" y="87116"/>
                  </a:cubicBezTo>
                  <a:cubicBezTo>
                    <a:pt x="70851" y="87116"/>
                    <a:pt x="87186" y="70780"/>
                    <a:pt x="87186" y="50635"/>
                  </a:cubicBezTo>
                  <a:cubicBezTo>
                    <a:pt x="87129" y="30509"/>
                    <a:pt x="70832" y="14202"/>
                    <a:pt x="50705" y="1415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589" name="Freeform: Shape 588">
              <a:extLst>
                <a:ext uri="{FF2B5EF4-FFF2-40B4-BE49-F238E27FC236}">
                  <a16:creationId xmlns:a16="http://schemas.microsoft.com/office/drawing/2014/main" id="{DE42C6E0-181E-5AB7-F4C1-409B85DD66E3}"/>
                </a:ext>
              </a:extLst>
            </p:cNvPr>
            <p:cNvSpPr/>
            <p:nvPr/>
          </p:nvSpPr>
          <p:spPr>
            <a:xfrm>
              <a:off x="4081679" y="1526064"/>
              <a:ext cx="14287" cy="77628"/>
            </a:xfrm>
            <a:custGeom>
              <a:avLst/>
              <a:gdLst>
                <a:gd name="connsiteX0" fmla="*/ 7081 w 14287"/>
                <a:gd name="connsiteY0" fmla="*/ 77496 h 77628"/>
                <a:gd name="connsiteX1" fmla="*/ -63 w 14287"/>
                <a:gd name="connsiteY1" fmla="*/ 70352 h 77628"/>
                <a:gd name="connsiteX2" fmla="*/ -63 w 14287"/>
                <a:gd name="connsiteY2" fmla="*/ 7010 h 77628"/>
                <a:gd name="connsiteX3" fmla="*/ 7081 w 14287"/>
                <a:gd name="connsiteY3" fmla="*/ -133 h 77628"/>
                <a:gd name="connsiteX4" fmla="*/ 14225 w 14287"/>
                <a:gd name="connsiteY4" fmla="*/ 7010 h 77628"/>
                <a:gd name="connsiteX5" fmla="*/ 14225 w 14287"/>
                <a:gd name="connsiteY5" fmla="*/ 70352 h 77628"/>
                <a:gd name="connsiteX6" fmla="*/ 7081 w 14287"/>
                <a:gd name="connsiteY6" fmla="*/ 77496 h 77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287" h="77628">
                  <a:moveTo>
                    <a:pt x="7081" y="77496"/>
                  </a:moveTo>
                  <a:cubicBezTo>
                    <a:pt x="3156" y="77448"/>
                    <a:pt x="-15" y="74276"/>
                    <a:pt x="-63" y="70352"/>
                  </a:cubicBezTo>
                  <a:lnTo>
                    <a:pt x="-63" y="7010"/>
                  </a:lnTo>
                  <a:cubicBezTo>
                    <a:pt x="-63" y="3067"/>
                    <a:pt x="3138" y="-133"/>
                    <a:pt x="7081" y="-133"/>
                  </a:cubicBezTo>
                  <a:cubicBezTo>
                    <a:pt x="11024" y="-133"/>
                    <a:pt x="14225" y="3067"/>
                    <a:pt x="14225" y="7010"/>
                  </a:cubicBezTo>
                  <a:lnTo>
                    <a:pt x="14225" y="70352"/>
                  </a:lnTo>
                  <a:cubicBezTo>
                    <a:pt x="14177" y="74276"/>
                    <a:pt x="11005" y="77448"/>
                    <a:pt x="7081" y="7749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590" name="Freeform: Shape 589">
              <a:extLst>
                <a:ext uri="{FF2B5EF4-FFF2-40B4-BE49-F238E27FC236}">
                  <a16:creationId xmlns:a16="http://schemas.microsoft.com/office/drawing/2014/main" id="{42B052F4-36D6-DDEF-B50C-B05087ADDC52}"/>
                </a:ext>
              </a:extLst>
            </p:cNvPr>
            <p:cNvSpPr/>
            <p:nvPr/>
          </p:nvSpPr>
          <p:spPr>
            <a:xfrm>
              <a:off x="3582474" y="1452436"/>
              <a:ext cx="124967" cy="204318"/>
            </a:xfrm>
            <a:custGeom>
              <a:avLst/>
              <a:gdLst>
                <a:gd name="connsiteX0" fmla="*/ 22987 w 124967"/>
                <a:gd name="connsiteY0" fmla="*/ 204178 h 204318"/>
                <a:gd name="connsiteX1" fmla="*/ 21654 w 124967"/>
                <a:gd name="connsiteY1" fmla="*/ 204178 h 204318"/>
                <a:gd name="connsiteX2" fmla="*/ -63 w 124967"/>
                <a:gd name="connsiteY2" fmla="*/ 177984 h 204318"/>
                <a:gd name="connsiteX3" fmla="*/ -63 w 124967"/>
                <a:gd name="connsiteY3" fmla="*/ 62351 h 204318"/>
                <a:gd name="connsiteX4" fmla="*/ -63 w 124967"/>
                <a:gd name="connsiteY4" fmla="*/ 55302 h 204318"/>
                <a:gd name="connsiteX5" fmla="*/ 50705 w 124967"/>
                <a:gd name="connsiteY5" fmla="*/ -133 h 204318"/>
                <a:gd name="connsiteX6" fmla="*/ 117761 w 124967"/>
                <a:gd name="connsiteY6" fmla="*/ -133 h 204318"/>
                <a:gd name="connsiteX7" fmla="*/ 124905 w 124967"/>
                <a:gd name="connsiteY7" fmla="*/ 7010 h 204318"/>
                <a:gd name="connsiteX8" fmla="*/ 117761 w 124967"/>
                <a:gd name="connsiteY8" fmla="*/ 14154 h 204318"/>
                <a:gd name="connsiteX9" fmla="*/ 51086 w 124967"/>
                <a:gd name="connsiteY9" fmla="*/ 14154 h 204318"/>
                <a:gd name="connsiteX10" fmla="*/ 14606 w 124967"/>
                <a:gd name="connsiteY10" fmla="*/ 55778 h 204318"/>
                <a:gd name="connsiteX11" fmla="*/ 14606 w 124967"/>
                <a:gd name="connsiteY11" fmla="*/ 177889 h 204318"/>
                <a:gd name="connsiteX12" fmla="*/ 24702 w 124967"/>
                <a:gd name="connsiteY12" fmla="*/ 189986 h 204318"/>
                <a:gd name="connsiteX13" fmla="*/ 30417 w 124967"/>
                <a:gd name="connsiteY13" fmla="*/ 198368 h 204318"/>
                <a:gd name="connsiteX14" fmla="*/ 22987 w 124967"/>
                <a:gd name="connsiteY14" fmla="*/ 204178 h 204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24967" h="204318">
                  <a:moveTo>
                    <a:pt x="22987" y="204178"/>
                  </a:moveTo>
                  <a:lnTo>
                    <a:pt x="21654" y="204178"/>
                  </a:lnTo>
                  <a:cubicBezTo>
                    <a:pt x="9081" y="201768"/>
                    <a:pt x="-15" y="190786"/>
                    <a:pt x="-63" y="177984"/>
                  </a:cubicBezTo>
                  <a:lnTo>
                    <a:pt x="-63" y="62351"/>
                  </a:lnTo>
                  <a:cubicBezTo>
                    <a:pt x="-63" y="62351"/>
                    <a:pt x="-63" y="55493"/>
                    <a:pt x="-63" y="55302"/>
                  </a:cubicBezTo>
                  <a:cubicBezTo>
                    <a:pt x="890" y="29109"/>
                    <a:pt x="22797" y="-133"/>
                    <a:pt x="50705" y="-133"/>
                  </a:cubicBezTo>
                  <a:lnTo>
                    <a:pt x="117761" y="-133"/>
                  </a:lnTo>
                  <a:cubicBezTo>
                    <a:pt x="121705" y="-133"/>
                    <a:pt x="124905" y="3067"/>
                    <a:pt x="124905" y="7010"/>
                  </a:cubicBezTo>
                  <a:cubicBezTo>
                    <a:pt x="124905" y="10954"/>
                    <a:pt x="121705" y="14154"/>
                    <a:pt x="117761" y="14154"/>
                  </a:cubicBezTo>
                  <a:lnTo>
                    <a:pt x="51086" y="14154"/>
                  </a:lnTo>
                  <a:cubicBezTo>
                    <a:pt x="31370" y="14154"/>
                    <a:pt x="15272" y="36538"/>
                    <a:pt x="14606" y="55778"/>
                  </a:cubicBezTo>
                  <a:lnTo>
                    <a:pt x="14606" y="177889"/>
                  </a:lnTo>
                  <a:cubicBezTo>
                    <a:pt x="14606" y="183833"/>
                    <a:pt x="18854" y="188928"/>
                    <a:pt x="24702" y="189986"/>
                  </a:cubicBezTo>
                  <a:cubicBezTo>
                    <a:pt x="28541" y="190795"/>
                    <a:pt x="31065" y="194491"/>
                    <a:pt x="30417" y="198368"/>
                  </a:cubicBezTo>
                  <a:cubicBezTo>
                    <a:pt x="29712" y="201873"/>
                    <a:pt x="26559" y="204340"/>
                    <a:pt x="22987" y="2041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591" name="Freeform: Shape 590">
              <a:extLst>
                <a:ext uri="{FF2B5EF4-FFF2-40B4-BE49-F238E27FC236}">
                  <a16:creationId xmlns:a16="http://schemas.microsoft.com/office/drawing/2014/main" id="{5A147FDB-6C9A-DC2E-E88A-0CA30606FB9C}"/>
                </a:ext>
              </a:extLst>
            </p:cNvPr>
            <p:cNvSpPr/>
            <p:nvPr/>
          </p:nvSpPr>
          <p:spPr>
            <a:xfrm>
              <a:off x="3630480" y="1333469"/>
              <a:ext cx="101536" cy="101536"/>
            </a:xfrm>
            <a:custGeom>
              <a:avLst/>
              <a:gdLst>
                <a:gd name="connsiteX0" fmla="*/ 50705 w 101536"/>
                <a:gd name="connsiteY0" fmla="*/ 101403 h 101536"/>
                <a:gd name="connsiteX1" fmla="*/ -63 w 101536"/>
                <a:gd name="connsiteY1" fmla="*/ 50635 h 101536"/>
                <a:gd name="connsiteX2" fmla="*/ 50705 w 101536"/>
                <a:gd name="connsiteY2" fmla="*/ -133 h 101536"/>
                <a:gd name="connsiteX3" fmla="*/ 101473 w 101536"/>
                <a:gd name="connsiteY3" fmla="*/ 50635 h 101536"/>
                <a:gd name="connsiteX4" fmla="*/ 50705 w 101536"/>
                <a:gd name="connsiteY4" fmla="*/ 101403 h 101536"/>
                <a:gd name="connsiteX5" fmla="*/ 50705 w 101536"/>
                <a:gd name="connsiteY5" fmla="*/ 14154 h 101536"/>
                <a:gd name="connsiteX6" fmla="*/ 14225 w 101536"/>
                <a:gd name="connsiteY6" fmla="*/ 50635 h 101536"/>
                <a:gd name="connsiteX7" fmla="*/ 50705 w 101536"/>
                <a:gd name="connsiteY7" fmla="*/ 87116 h 101536"/>
                <a:gd name="connsiteX8" fmla="*/ 87186 w 101536"/>
                <a:gd name="connsiteY8" fmla="*/ 50635 h 101536"/>
                <a:gd name="connsiteX9" fmla="*/ 50705 w 101536"/>
                <a:gd name="connsiteY9" fmla="*/ 14154 h 1015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1536" h="101536">
                  <a:moveTo>
                    <a:pt x="50705" y="101403"/>
                  </a:moveTo>
                  <a:cubicBezTo>
                    <a:pt x="22664" y="101403"/>
                    <a:pt x="-63" y="78677"/>
                    <a:pt x="-63" y="50635"/>
                  </a:cubicBezTo>
                  <a:cubicBezTo>
                    <a:pt x="-63" y="22593"/>
                    <a:pt x="22664" y="-133"/>
                    <a:pt x="50705" y="-133"/>
                  </a:cubicBezTo>
                  <a:cubicBezTo>
                    <a:pt x="78747" y="-133"/>
                    <a:pt x="101473" y="22593"/>
                    <a:pt x="101473" y="50635"/>
                  </a:cubicBezTo>
                  <a:cubicBezTo>
                    <a:pt x="101473" y="78677"/>
                    <a:pt x="78747" y="101403"/>
                    <a:pt x="50705" y="101403"/>
                  </a:cubicBezTo>
                  <a:close/>
                  <a:moveTo>
                    <a:pt x="50705" y="14154"/>
                  </a:moveTo>
                  <a:cubicBezTo>
                    <a:pt x="30560" y="14154"/>
                    <a:pt x="14225" y="30490"/>
                    <a:pt x="14225" y="50635"/>
                  </a:cubicBezTo>
                  <a:cubicBezTo>
                    <a:pt x="14225" y="70780"/>
                    <a:pt x="30560" y="87116"/>
                    <a:pt x="50705" y="87116"/>
                  </a:cubicBezTo>
                  <a:cubicBezTo>
                    <a:pt x="70851" y="87116"/>
                    <a:pt x="87186" y="70780"/>
                    <a:pt x="87186" y="50635"/>
                  </a:cubicBezTo>
                  <a:cubicBezTo>
                    <a:pt x="87129" y="30509"/>
                    <a:pt x="70832" y="14202"/>
                    <a:pt x="50705" y="1415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592" name="Freeform: Shape 591">
              <a:extLst>
                <a:ext uri="{FF2B5EF4-FFF2-40B4-BE49-F238E27FC236}">
                  <a16:creationId xmlns:a16="http://schemas.microsoft.com/office/drawing/2014/main" id="{ECA7650A-1AB1-A6BB-A940-9B3383F26279}"/>
                </a:ext>
              </a:extLst>
            </p:cNvPr>
            <p:cNvSpPr/>
            <p:nvPr/>
          </p:nvSpPr>
          <p:spPr>
            <a:xfrm>
              <a:off x="3623717" y="1526064"/>
              <a:ext cx="14287" cy="77628"/>
            </a:xfrm>
            <a:custGeom>
              <a:avLst/>
              <a:gdLst>
                <a:gd name="connsiteX0" fmla="*/ 7081 w 14287"/>
                <a:gd name="connsiteY0" fmla="*/ 77496 h 77628"/>
                <a:gd name="connsiteX1" fmla="*/ -63 w 14287"/>
                <a:gd name="connsiteY1" fmla="*/ 70352 h 77628"/>
                <a:gd name="connsiteX2" fmla="*/ -63 w 14287"/>
                <a:gd name="connsiteY2" fmla="*/ 7010 h 77628"/>
                <a:gd name="connsiteX3" fmla="*/ 7081 w 14287"/>
                <a:gd name="connsiteY3" fmla="*/ -133 h 77628"/>
                <a:gd name="connsiteX4" fmla="*/ 14225 w 14287"/>
                <a:gd name="connsiteY4" fmla="*/ 7010 h 77628"/>
                <a:gd name="connsiteX5" fmla="*/ 14225 w 14287"/>
                <a:gd name="connsiteY5" fmla="*/ 70352 h 77628"/>
                <a:gd name="connsiteX6" fmla="*/ 7081 w 14287"/>
                <a:gd name="connsiteY6" fmla="*/ 77496 h 77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287" h="77628">
                  <a:moveTo>
                    <a:pt x="7081" y="77496"/>
                  </a:moveTo>
                  <a:cubicBezTo>
                    <a:pt x="3138" y="77496"/>
                    <a:pt x="-63" y="74295"/>
                    <a:pt x="-63" y="70352"/>
                  </a:cubicBezTo>
                  <a:lnTo>
                    <a:pt x="-63" y="7010"/>
                  </a:lnTo>
                  <a:cubicBezTo>
                    <a:pt x="-63" y="3067"/>
                    <a:pt x="3138" y="-133"/>
                    <a:pt x="7081" y="-133"/>
                  </a:cubicBezTo>
                  <a:cubicBezTo>
                    <a:pt x="11024" y="-133"/>
                    <a:pt x="14225" y="3067"/>
                    <a:pt x="14225" y="7010"/>
                  </a:cubicBezTo>
                  <a:lnTo>
                    <a:pt x="14225" y="70352"/>
                  </a:lnTo>
                  <a:cubicBezTo>
                    <a:pt x="14177" y="74276"/>
                    <a:pt x="11005" y="77448"/>
                    <a:pt x="7081" y="7749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593" name="Freeform: Shape 592">
              <a:extLst>
                <a:ext uri="{FF2B5EF4-FFF2-40B4-BE49-F238E27FC236}">
                  <a16:creationId xmlns:a16="http://schemas.microsoft.com/office/drawing/2014/main" id="{E28BBF96-3FF9-F3AA-1E79-26D29D6276B1}"/>
                </a:ext>
              </a:extLst>
            </p:cNvPr>
            <p:cNvSpPr/>
            <p:nvPr/>
          </p:nvSpPr>
          <p:spPr>
            <a:xfrm>
              <a:off x="3731218" y="1421671"/>
              <a:ext cx="256293" cy="167270"/>
            </a:xfrm>
            <a:custGeom>
              <a:avLst/>
              <a:gdLst>
                <a:gd name="connsiteX0" fmla="*/ 7117 w 256293"/>
                <a:gd name="connsiteY0" fmla="*/ 167126 h 167270"/>
                <a:gd name="connsiteX1" fmla="*/ -27 w 256293"/>
                <a:gd name="connsiteY1" fmla="*/ 159982 h 167270"/>
                <a:gd name="connsiteX2" fmla="*/ -27 w 256293"/>
                <a:gd name="connsiteY2" fmla="*/ 80448 h 167270"/>
                <a:gd name="connsiteX3" fmla="*/ -27 w 256293"/>
                <a:gd name="connsiteY3" fmla="*/ 79400 h 167270"/>
                <a:gd name="connsiteX4" fmla="*/ -27 w 256293"/>
                <a:gd name="connsiteY4" fmla="*/ 71018 h 167270"/>
                <a:gd name="connsiteX5" fmla="*/ 65029 w 256293"/>
                <a:gd name="connsiteY5" fmla="*/ -133 h 167270"/>
                <a:gd name="connsiteX6" fmla="*/ 191140 w 256293"/>
                <a:gd name="connsiteY6" fmla="*/ -133 h 167270"/>
                <a:gd name="connsiteX7" fmla="*/ 256195 w 256293"/>
                <a:gd name="connsiteY7" fmla="*/ 71114 h 167270"/>
                <a:gd name="connsiteX8" fmla="*/ 256195 w 256293"/>
                <a:gd name="connsiteY8" fmla="*/ 79400 h 167270"/>
                <a:gd name="connsiteX9" fmla="*/ 256195 w 256293"/>
                <a:gd name="connsiteY9" fmla="*/ 80448 h 167270"/>
                <a:gd name="connsiteX10" fmla="*/ 256195 w 256293"/>
                <a:gd name="connsiteY10" fmla="*/ 159029 h 167270"/>
                <a:gd name="connsiteX11" fmla="*/ 249052 w 256293"/>
                <a:gd name="connsiteY11" fmla="*/ 166173 h 167270"/>
                <a:gd name="connsiteX12" fmla="*/ 241908 w 256293"/>
                <a:gd name="connsiteY12" fmla="*/ 159029 h 167270"/>
                <a:gd name="connsiteX13" fmla="*/ 241908 w 256293"/>
                <a:gd name="connsiteY13" fmla="*/ 84735 h 167270"/>
                <a:gd name="connsiteX14" fmla="*/ 241908 w 256293"/>
                <a:gd name="connsiteY14" fmla="*/ 71590 h 167270"/>
                <a:gd name="connsiteX15" fmla="*/ 191140 w 256293"/>
                <a:gd name="connsiteY15" fmla="*/ 14440 h 167270"/>
                <a:gd name="connsiteX16" fmla="*/ 65505 w 256293"/>
                <a:gd name="connsiteY16" fmla="*/ 14440 h 167270"/>
                <a:gd name="connsiteX17" fmla="*/ 14737 w 256293"/>
                <a:gd name="connsiteY17" fmla="*/ 71590 h 167270"/>
                <a:gd name="connsiteX18" fmla="*/ 14737 w 256293"/>
                <a:gd name="connsiteY18" fmla="*/ 84735 h 167270"/>
                <a:gd name="connsiteX19" fmla="*/ 14737 w 256293"/>
                <a:gd name="connsiteY19" fmla="*/ 160363 h 167270"/>
                <a:gd name="connsiteX20" fmla="*/ 7117 w 256293"/>
                <a:gd name="connsiteY20" fmla="*/ 167126 h 167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56293" h="167270">
                  <a:moveTo>
                    <a:pt x="7117" y="167126"/>
                  </a:moveTo>
                  <a:cubicBezTo>
                    <a:pt x="3192" y="167078"/>
                    <a:pt x="21" y="163906"/>
                    <a:pt x="-27" y="159982"/>
                  </a:cubicBezTo>
                  <a:lnTo>
                    <a:pt x="-27" y="80448"/>
                  </a:lnTo>
                  <a:cubicBezTo>
                    <a:pt x="-75" y="80096"/>
                    <a:pt x="-75" y="79743"/>
                    <a:pt x="-27" y="79400"/>
                  </a:cubicBezTo>
                  <a:cubicBezTo>
                    <a:pt x="-27" y="75590"/>
                    <a:pt x="-27" y="71209"/>
                    <a:pt x="-27" y="71018"/>
                  </a:cubicBezTo>
                  <a:cubicBezTo>
                    <a:pt x="1116" y="37490"/>
                    <a:pt x="29215" y="-133"/>
                    <a:pt x="65029" y="-133"/>
                  </a:cubicBezTo>
                  <a:lnTo>
                    <a:pt x="191140" y="-133"/>
                  </a:lnTo>
                  <a:cubicBezTo>
                    <a:pt x="226954" y="-133"/>
                    <a:pt x="255052" y="37490"/>
                    <a:pt x="256195" y="71114"/>
                  </a:cubicBezTo>
                  <a:cubicBezTo>
                    <a:pt x="256195" y="71114"/>
                    <a:pt x="256195" y="75686"/>
                    <a:pt x="256195" y="79400"/>
                  </a:cubicBezTo>
                  <a:cubicBezTo>
                    <a:pt x="256243" y="79743"/>
                    <a:pt x="256243" y="80096"/>
                    <a:pt x="256195" y="80448"/>
                  </a:cubicBezTo>
                  <a:lnTo>
                    <a:pt x="256195" y="159029"/>
                  </a:lnTo>
                  <a:cubicBezTo>
                    <a:pt x="256195" y="162973"/>
                    <a:pt x="252995" y="166173"/>
                    <a:pt x="249052" y="166173"/>
                  </a:cubicBezTo>
                  <a:cubicBezTo>
                    <a:pt x="245108" y="166173"/>
                    <a:pt x="241908" y="162973"/>
                    <a:pt x="241908" y="159029"/>
                  </a:cubicBezTo>
                  <a:lnTo>
                    <a:pt x="241908" y="84735"/>
                  </a:lnTo>
                  <a:cubicBezTo>
                    <a:pt x="241908" y="84068"/>
                    <a:pt x="241908" y="72447"/>
                    <a:pt x="241908" y="71590"/>
                  </a:cubicBezTo>
                  <a:cubicBezTo>
                    <a:pt x="240955" y="45015"/>
                    <a:pt x="218572" y="14440"/>
                    <a:pt x="191140" y="14440"/>
                  </a:cubicBezTo>
                  <a:lnTo>
                    <a:pt x="65505" y="14440"/>
                  </a:lnTo>
                  <a:cubicBezTo>
                    <a:pt x="37978" y="14440"/>
                    <a:pt x="15689" y="45301"/>
                    <a:pt x="14737" y="71590"/>
                  </a:cubicBezTo>
                  <a:cubicBezTo>
                    <a:pt x="14737" y="72447"/>
                    <a:pt x="14737" y="83972"/>
                    <a:pt x="14737" y="84735"/>
                  </a:cubicBezTo>
                  <a:lnTo>
                    <a:pt x="14737" y="160363"/>
                  </a:lnTo>
                  <a:cubicBezTo>
                    <a:pt x="14480" y="164325"/>
                    <a:pt x="11079" y="167345"/>
                    <a:pt x="7117" y="16712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594" name="Freeform: Shape 593">
              <a:extLst>
                <a:ext uri="{FF2B5EF4-FFF2-40B4-BE49-F238E27FC236}">
                  <a16:creationId xmlns:a16="http://schemas.microsoft.com/office/drawing/2014/main" id="{BA0A8266-3F71-B929-E240-A14DBC6D8549}"/>
                </a:ext>
              </a:extLst>
            </p:cNvPr>
            <p:cNvSpPr/>
            <p:nvPr/>
          </p:nvSpPr>
          <p:spPr>
            <a:xfrm>
              <a:off x="3794690" y="1277176"/>
              <a:ext cx="130111" cy="130111"/>
            </a:xfrm>
            <a:custGeom>
              <a:avLst/>
              <a:gdLst>
                <a:gd name="connsiteX0" fmla="*/ 65088 w 130111"/>
                <a:gd name="connsiteY0" fmla="*/ 129978 h 130111"/>
                <a:gd name="connsiteX1" fmla="*/ -63 w 130111"/>
                <a:gd name="connsiteY1" fmla="*/ 65018 h 130111"/>
                <a:gd name="connsiteX2" fmla="*/ 64898 w 130111"/>
                <a:gd name="connsiteY2" fmla="*/ -133 h 130111"/>
                <a:gd name="connsiteX3" fmla="*/ 130049 w 130111"/>
                <a:gd name="connsiteY3" fmla="*/ 64827 h 130111"/>
                <a:gd name="connsiteX4" fmla="*/ 130049 w 130111"/>
                <a:gd name="connsiteY4" fmla="*/ 64923 h 130111"/>
                <a:gd name="connsiteX5" fmla="*/ 65088 w 130111"/>
                <a:gd name="connsiteY5" fmla="*/ 129978 h 130111"/>
                <a:gd name="connsiteX6" fmla="*/ 65088 w 130111"/>
                <a:gd name="connsiteY6" fmla="*/ 14250 h 130111"/>
                <a:gd name="connsiteX7" fmla="*/ 14225 w 130111"/>
                <a:gd name="connsiteY7" fmla="*/ 64923 h 130111"/>
                <a:gd name="connsiteX8" fmla="*/ 64898 w 130111"/>
                <a:gd name="connsiteY8" fmla="*/ 115786 h 130111"/>
                <a:gd name="connsiteX9" fmla="*/ 115761 w 130111"/>
                <a:gd name="connsiteY9" fmla="*/ 65113 h 130111"/>
                <a:gd name="connsiteX10" fmla="*/ 115761 w 130111"/>
                <a:gd name="connsiteY10" fmla="*/ 64923 h 130111"/>
                <a:gd name="connsiteX11" fmla="*/ 65088 w 130111"/>
                <a:gd name="connsiteY11" fmla="*/ 14250 h 1301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0111" h="130111">
                  <a:moveTo>
                    <a:pt x="65088" y="129978"/>
                  </a:moveTo>
                  <a:cubicBezTo>
                    <a:pt x="29160" y="130035"/>
                    <a:pt x="-6" y="100946"/>
                    <a:pt x="-63" y="65018"/>
                  </a:cubicBezTo>
                  <a:cubicBezTo>
                    <a:pt x="-120" y="29089"/>
                    <a:pt x="28969" y="-76"/>
                    <a:pt x="64898" y="-133"/>
                  </a:cubicBezTo>
                  <a:cubicBezTo>
                    <a:pt x="100826" y="-190"/>
                    <a:pt x="129991" y="28899"/>
                    <a:pt x="130049" y="64827"/>
                  </a:cubicBezTo>
                  <a:cubicBezTo>
                    <a:pt x="130049" y="64856"/>
                    <a:pt x="130049" y="64894"/>
                    <a:pt x="130049" y="64923"/>
                  </a:cubicBezTo>
                  <a:cubicBezTo>
                    <a:pt x="129944" y="100775"/>
                    <a:pt x="100940" y="129826"/>
                    <a:pt x="65088" y="129978"/>
                  </a:cubicBezTo>
                  <a:close/>
                  <a:moveTo>
                    <a:pt x="65088" y="14250"/>
                  </a:moveTo>
                  <a:cubicBezTo>
                    <a:pt x="37047" y="14192"/>
                    <a:pt x="14282" y="36881"/>
                    <a:pt x="14225" y="64923"/>
                  </a:cubicBezTo>
                  <a:cubicBezTo>
                    <a:pt x="14167" y="92964"/>
                    <a:pt x="36856" y="115729"/>
                    <a:pt x="64898" y="115786"/>
                  </a:cubicBezTo>
                  <a:cubicBezTo>
                    <a:pt x="92939" y="115843"/>
                    <a:pt x="115704" y="93155"/>
                    <a:pt x="115761" y="65113"/>
                  </a:cubicBezTo>
                  <a:cubicBezTo>
                    <a:pt x="115761" y="65046"/>
                    <a:pt x="115761" y="64989"/>
                    <a:pt x="115761" y="64923"/>
                  </a:cubicBezTo>
                  <a:cubicBezTo>
                    <a:pt x="115714" y="36957"/>
                    <a:pt x="93054" y="14307"/>
                    <a:pt x="65088" y="142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595" name="Freeform: Shape 594">
              <a:extLst>
                <a:ext uri="{FF2B5EF4-FFF2-40B4-BE49-F238E27FC236}">
                  <a16:creationId xmlns:a16="http://schemas.microsoft.com/office/drawing/2014/main" id="{AE176C17-7265-4A42-AD7D-7609B6343659}"/>
                </a:ext>
              </a:extLst>
            </p:cNvPr>
            <p:cNvSpPr/>
            <p:nvPr/>
          </p:nvSpPr>
          <p:spPr>
            <a:xfrm>
              <a:off x="3786499" y="1498442"/>
              <a:ext cx="14287" cy="42863"/>
            </a:xfrm>
            <a:custGeom>
              <a:avLst/>
              <a:gdLst>
                <a:gd name="connsiteX0" fmla="*/ 7081 w 14287"/>
                <a:gd name="connsiteY0" fmla="*/ 42729 h 42863"/>
                <a:gd name="connsiteX1" fmla="*/ -63 w 14287"/>
                <a:gd name="connsiteY1" fmla="*/ 35776 h 42863"/>
                <a:gd name="connsiteX2" fmla="*/ -63 w 14287"/>
                <a:gd name="connsiteY2" fmla="*/ 35585 h 42863"/>
                <a:gd name="connsiteX3" fmla="*/ -63 w 14287"/>
                <a:gd name="connsiteY3" fmla="*/ 7010 h 42863"/>
                <a:gd name="connsiteX4" fmla="*/ 7081 w 14287"/>
                <a:gd name="connsiteY4" fmla="*/ -133 h 42863"/>
                <a:gd name="connsiteX5" fmla="*/ 14225 w 14287"/>
                <a:gd name="connsiteY5" fmla="*/ 7010 h 42863"/>
                <a:gd name="connsiteX6" fmla="*/ 14225 w 14287"/>
                <a:gd name="connsiteY6" fmla="*/ 35585 h 42863"/>
                <a:gd name="connsiteX7" fmla="*/ 7081 w 14287"/>
                <a:gd name="connsiteY7" fmla="*/ 42729 h 42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287" h="42863">
                  <a:moveTo>
                    <a:pt x="7081" y="42729"/>
                  </a:moveTo>
                  <a:cubicBezTo>
                    <a:pt x="3185" y="42786"/>
                    <a:pt x="-6" y="39672"/>
                    <a:pt x="-63" y="35776"/>
                  </a:cubicBezTo>
                  <a:cubicBezTo>
                    <a:pt x="-63" y="35709"/>
                    <a:pt x="-63" y="35652"/>
                    <a:pt x="-63" y="35585"/>
                  </a:cubicBezTo>
                  <a:lnTo>
                    <a:pt x="-63" y="7010"/>
                  </a:lnTo>
                  <a:cubicBezTo>
                    <a:pt x="-63" y="3067"/>
                    <a:pt x="3138" y="-133"/>
                    <a:pt x="7081" y="-133"/>
                  </a:cubicBezTo>
                  <a:cubicBezTo>
                    <a:pt x="11024" y="-133"/>
                    <a:pt x="14225" y="3067"/>
                    <a:pt x="14225" y="7010"/>
                  </a:cubicBezTo>
                  <a:lnTo>
                    <a:pt x="14225" y="35585"/>
                  </a:lnTo>
                  <a:cubicBezTo>
                    <a:pt x="14225" y="39529"/>
                    <a:pt x="11024" y="42729"/>
                    <a:pt x="7081" y="4272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596" name="Freeform: Shape 595">
              <a:extLst>
                <a:ext uri="{FF2B5EF4-FFF2-40B4-BE49-F238E27FC236}">
                  <a16:creationId xmlns:a16="http://schemas.microsoft.com/office/drawing/2014/main" id="{29962DB5-80C1-88F9-0F5F-783D7F9654BA}"/>
                </a:ext>
              </a:extLst>
            </p:cNvPr>
            <p:cNvSpPr/>
            <p:nvPr/>
          </p:nvSpPr>
          <p:spPr>
            <a:xfrm>
              <a:off x="3919373" y="1497966"/>
              <a:ext cx="14287" cy="40491"/>
            </a:xfrm>
            <a:custGeom>
              <a:avLst/>
              <a:gdLst>
                <a:gd name="connsiteX0" fmla="*/ 6795 w 14287"/>
                <a:gd name="connsiteY0" fmla="*/ 40348 h 40491"/>
                <a:gd name="connsiteX1" fmla="*/ -63 w 14287"/>
                <a:gd name="connsiteY1" fmla="*/ 33681 h 40491"/>
                <a:gd name="connsiteX2" fmla="*/ -63 w 14287"/>
                <a:gd name="connsiteY2" fmla="*/ 7010 h 40491"/>
                <a:gd name="connsiteX3" fmla="*/ 7081 w 14287"/>
                <a:gd name="connsiteY3" fmla="*/ -133 h 40491"/>
                <a:gd name="connsiteX4" fmla="*/ 14225 w 14287"/>
                <a:gd name="connsiteY4" fmla="*/ 7010 h 40491"/>
                <a:gd name="connsiteX5" fmla="*/ 14225 w 14287"/>
                <a:gd name="connsiteY5" fmla="*/ 33681 h 40491"/>
                <a:gd name="connsiteX6" fmla="*/ 6814 w 14287"/>
                <a:gd name="connsiteY6" fmla="*/ 40348 h 40491"/>
                <a:gd name="connsiteX7" fmla="*/ 6795 w 14287"/>
                <a:gd name="connsiteY7" fmla="*/ 40348 h 404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287" h="40491">
                  <a:moveTo>
                    <a:pt x="6795" y="40348"/>
                  </a:moveTo>
                  <a:cubicBezTo>
                    <a:pt x="3138" y="40205"/>
                    <a:pt x="175" y="37329"/>
                    <a:pt x="-63" y="33681"/>
                  </a:cubicBezTo>
                  <a:lnTo>
                    <a:pt x="-63" y="7010"/>
                  </a:lnTo>
                  <a:cubicBezTo>
                    <a:pt x="-63" y="3067"/>
                    <a:pt x="3138" y="-133"/>
                    <a:pt x="7081" y="-133"/>
                  </a:cubicBezTo>
                  <a:cubicBezTo>
                    <a:pt x="11024" y="-133"/>
                    <a:pt x="14225" y="3067"/>
                    <a:pt x="14225" y="7010"/>
                  </a:cubicBezTo>
                  <a:lnTo>
                    <a:pt x="14225" y="33681"/>
                  </a:lnTo>
                  <a:cubicBezTo>
                    <a:pt x="14025" y="37567"/>
                    <a:pt x="10700" y="40558"/>
                    <a:pt x="6814" y="40348"/>
                  </a:cubicBezTo>
                  <a:cubicBezTo>
                    <a:pt x="6805" y="40348"/>
                    <a:pt x="6805" y="40348"/>
                    <a:pt x="6795" y="403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597" name="Freeform: Shape 596">
              <a:extLst>
                <a:ext uri="{FF2B5EF4-FFF2-40B4-BE49-F238E27FC236}">
                  <a16:creationId xmlns:a16="http://schemas.microsoft.com/office/drawing/2014/main" id="{AE0911F3-C3FF-1B1B-DB0F-96DB8DCB7079}"/>
                </a:ext>
              </a:extLst>
            </p:cNvPr>
            <p:cNvSpPr/>
            <p:nvPr/>
          </p:nvSpPr>
          <p:spPr>
            <a:xfrm>
              <a:off x="3583331" y="1535772"/>
              <a:ext cx="552926" cy="294521"/>
            </a:xfrm>
            <a:custGeom>
              <a:avLst/>
              <a:gdLst>
                <a:gd name="connsiteX0" fmla="*/ 122619 w 552926"/>
                <a:gd name="connsiteY0" fmla="*/ 294388 h 294521"/>
                <a:gd name="connsiteX1" fmla="*/ 276686 w 552926"/>
                <a:gd name="connsiteY1" fmla="*/ 145998 h 294521"/>
                <a:gd name="connsiteX2" fmla="*/ 425038 w 552926"/>
                <a:gd name="connsiteY2" fmla="*/ 292673 h 294521"/>
                <a:gd name="connsiteX3" fmla="*/ 410750 w 552926"/>
                <a:gd name="connsiteY3" fmla="*/ 292673 h 294521"/>
                <a:gd name="connsiteX4" fmla="*/ 274067 w 552926"/>
                <a:gd name="connsiteY4" fmla="*/ 156656 h 294521"/>
                <a:gd name="connsiteX5" fmla="*/ 273495 w 552926"/>
                <a:gd name="connsiteY5" fmla="*/ 156656 h 294521"/>
                <a:gd name="connsiteX6" fmla="*/ 136907 w 552926"/>
                <a:gd name="connsiteY6" fmla="*/ 293626 h 294521"/>
                <a:gd name="connsiteX7" fmla="*/ 136907 w 552926"/>
                <a:gd name="connsiteY7" fmla="*/ 294197 h 294521"/>
                <a:gd name="connsiteX8" fmla="*/ 551816 w 552926"/>
                <a:gd name="connsiteY8" fmla="*/ 291911 h 294521"/>
                <a:gd name="connsiteX9" fmla="*/ 537528 w 552926"/>
                <a:gd name="connsiteY9" fmla="*/ 291435 h 294521"/>
                <a:gd name="connsiteX10" fmla="*/ 537528 w 552926"/>
                <a:gd name="connsiteY10" fmla="*/ 255240 h 294521"/>
                <a:gd name="connsiteX11" fmla="*/ 526670 w 552926"/>
                <a:gd name="connsiteY11" fmla="*/ 241905 h 294521"/>
                <a:gd name="connsiteX12" fmla="*/ 496857 w 552926"/>
                <a:gd name="connsiteY12" fmla="*/ 232380 h 294521"/>
                <a:gd name="connsiteX13" fmla="*/ 471234 w 552926"/>
                <a:gd name="connsiteY13" fmla="*/ 207996 h 294521"/>
                <a:gd name="connsiteX14" fmla="*/ 461709 w 552926"/>
                <a:gd name="connsiteY14" fmla="*/ 186660 h 294521"/>
                <a:gd name="connsiteX15" fmla="*/ 462281 w 552926"/>
                <a:gd name="connsiteY15" fmla="*/ 157609 h 294521"/>
                <a:gd name="connsiteX16" fmla="*/ 467043 w 552926"/>
                <a:gd name="connsiteY16" fmla="*/ 149036 h 294521"/>
                <a:gd name="connsiteX17" fmla="*/ 479140 w 552926"/>
                <a:gd name="connsiteY17" fmla="*/ 126748 h 294521"/>
                <a:gd name="connsiteX18" fmla="*/ 477711 w 552926"/>
                <a:gd name="connsiteY18" fmla="*/ 108746 h 294521"/>
                <a:gd name="connsiteX19" fmla="*/ 446564 w 552926"/>
                <a:gd name="connsiteY19" fmla="*/ 77123 h 294521"/>
                <a:gd name="connsiteX20" fmla="*/ 426467 w 552926"/>
                <a:gd name="connsiteY20" fmla="*/ 75122 h 294521"/>
                <a:gd name="connsiteX21" fmla="*/ 417418 w 552926"/>
                <a:gd name="connsiteY21" fmla="*/ 79980 h 294521"/>
                <a:gd name="connsiteX22" fmla="*/ 398368 w 552926"/>
                <a:gd name="connsiteY22" fmla="*/ 90077 h 294521"/>
                <a:gd name="connsiteX23" fmla="*/ 366935 w 552926"/>
                <a:gd name="connsiteY23" fmla="*/ 91220 h 294521"/>
                <a:gd name="connsiteX24" fmla="*/ 345218 w 552926"/>
                <a:gd name="connsiteY24" fmla="*/ 81695 h 294521"/>
                <a:gd name="connsiteX25" fmla="*/ 323025 w 552926"/>
                <a:gd name="connsiteY25" fmla="*/ 57311 h 294521"/>
                <a:gd name="connsiteX26" fmla="*/ 320549 w 552926"/>
                <a:gd name="connsiteY26" fmla="*/ 48262 h 294521"/>
                <a:gd name="connsiteX27" fmla="*/ 313881 w 552926"/>
                <a:gd name="connsiteY27" fmla="*/ 25592 h 294521"/>
                <a:gd name="connsiteX28" fmla="*/ 301403 w 552926"/>
                <a:gd name="connsiteY28" fmla="*/ 14639 h 294521"/>
                <a:gd name="connsiteX29" fmla="*/ 255493 w 552926"/>
                <a:gd name="connsiteY29" fmla="*/ 13877 h 294521"/>
                <a:gd name="connsiteX30" fmla="*/ 240253 w 552926"/>
                <a:gd name="connsiteY30" fmla="*/ 26164 h 294521"/>
                <a:gd name="connsiteX31" fmla="*/ 230728 w 552926"/>
                <a:gd name="connsiteY31" fmla="*/ 56453 h 294521"/>
                <a:gd name="connsiteX32" fmla="*/ 207868 w 552926"/>
                <a:gd name="connsiteY32" fmla="*/ 80933 h 294521"/>
                <a:gd name="connsiteX33" fmla="*/ 186913 w 552926"/>
                <a:gd name="connsiteY33" fmla="*/ 89410 h 294521"/>
                <a:gd name="connsiteX34" fmla="*/ 154052 w 552926"/>
                <a:gd name="connsiteY34" fmla="*/ 87695 h 294521"/>
                <a:gd name="connsiteX35" fmla="*/ 148908 w 552926"/>
                <a:gd name="connsiteY35" fmla="*/ 84838 h 294521"/>
                <a:gd name="connsiteX36" fmla="*/ 126429 w 552926"/>
                <a:gd name="connsiteY36" fmla="*/ 72741 h 294521"/>
                <a:gd name="connsiteX37" fmla="*/ 108332 w 552926"/>
                <a:gd name="connsiteY37" fmla="*/ 74360 h 294521"/>
                <a:gd name="connsiteX38" fmla="*/ 76137 w 552926"/>
                <a:gd name="connsiteY38" fmla="*/ 106364 h 294521"/>
                <a:gd name="connsiteX39" fmla="*/ 74423 w 552926"/>
                <a:gd name="connsiteY39" fmla="*/ 124843 h 294521"/>
                <a:gd name="connsiteX40" fmla="*/ 88805 w 552926"/>
                <a:gd name="connsiteY40" fmla="*/ 151894 h 294521"/>
                <a:gd name="connsiteX41" fmla="*/ 89567 w 552926"/>
                <a:gd name="connsiteY41" fmla="*/ 187803 h 294521"/>
                <a:gd name="connsiteX42" fmla="*/ 81852 w 552926"/>
                <a:gd name="connsiteY42" fmla="*/ 205901 h 294521"/>
                <a:gd name="connsiteX43" fmla="*/ 55753 w 552926"/>
                <a:gd name="connsiteY43" fmla="*/ 229713 h 294521"/>
                <a:gd name="connsiteX44" fmla="*/ 26226 w 552926"/>
                <a:gd name="connsiteY44" fmla="*/ 238190 h 294521"/>
                <a:gd name="connsiteX45" fmla="*/ 14225 w 552926"/>
                <a:gd name="connsiteY45" fmla="*/ 252764 h 294521"/>
                <a:gd name="connsiteX46" fmla="*/ 14225 w 552926"/>
                <a:gd name="connsiteY46" fmla="*/ 290197 h 294521"/>
                <a:gd name="connsiteX47" fmla="*/ -63 w 552926"/>
                <a:gd name="connsiteY47" fmla="*/ 290197 h 294521"/>
                <a:gd name="connsiteX48" fmla="*/ -63 w 552926"/>
                <a:gd name="connsiteY48" fmla="*/ 252097 h 294521"/>
                <a:gd name="connsiteX49" fmla="*/ 22226 w 552926"/>
                <a:gd name="connsiteY49" fmla="*/ 224189 h 294521"/>
                <a:gd name="connsiteX50" fmla="*/ 51848 w 552926"/>
                <a:gd name="connsiteY50" fmla="*/ 215711 h 294521"/>
                <a:gd name="connsiteX51" fmla="*/ 68612 w 552926"/>
                <a:gd name="connsiteY51" fmla="*/ 200281 h 294521"/>
                <a:gd name="connsiteX52" fmla="*/ 76613 w 552926"/>
                <a:gd name="connsiteY52" fmla="*/ 181231 h 294521"/>
                <a:gd name="connsiteX53" fmla="*/ 76613 w 552926"/>
                <a:gd name="connsiteY53" fmla="*/ 158180 h 294521"/>
                <a:gd name="connsiteX54" fmla="*/ 62326 w 552926"/>
                <a:gd name="connsiteY54" fmla="*/ 131606 h 294521"/>
                <a:gd name="connsiteX55" fmla="*/ 66041 w 552926"/>
                <a:gd name="connsiteY55" fmla="*/ 95982 h 294521"/>
                <a:gd name="connsiteX56" fmla="*/ 98902 w 552926"/>
                <a:gd name="connsiteY56" fmla="*/ 63311 h 294521"/>
                <a:gd name="connsiteX57" fmla="*/ 133478 w 552926"/>
                <a:gd name="connsiteY57" fmla="*/ 59597 h 294521"/>
                <a:gd name="connsiteX58" fmla="*/ 157100 w 552926"/>
                <a:gd name="connsiteY58" fmla="*/ 72646 h 294521"/>
                <a:gd name="connsiteX59" fmla="*/ 162243 w 552926"/>
                <a:gd name="connsiteY59" fmla="*/ 75503 h 294521"/>
                <a:gd name="connsiteX60" fmla="*/ 182912 w 552926"/>
                <a:gd name="connsiteY60" fmla="*/ 76361 h 294521"/>
                <a:gd name="connsiteX61" fmla="*/ 203677 w 552926"/>
                <a:gd name="connsiteY61" fmla="*/ 67979 h 294521"/>
                <a:gd name="connsiteX62" fmla="*/ 218250 w 552926"/>
                <a:gd name="connsiteY62" fmla="*/ 52643 h 294521"/>
                <a:gd name="connsiteX63" fmla="*/ 227775 w 552926"/>
                <a:gd name="connsiteY63" fmla="*/ 22259 h 294521"/>
                <a:gd name="connsiteX64" fmla="*/ 256350 w 552926"/>
                <a:gd name="connsiteY64" fmla="*/ -125 h 294521"/>
                <a:gd name="connsiteX65" fmla="*/ 303213 w 552926"/>
                <a:gd name="connsiteY65" fmla="*/ 637 h 294521"/>
                <a:gd name="connsiteX66" fmla="*/ 328550 w 552926"/>
                <a:gd name="connsiteY66" fmla="*/ 21592 h 294521"/>
                <a:gd name="connsiteX67" fmla="*/ 335312 w 552926"/>
                <a:gd name="connsiteY67" fmla="*/ 44642 h 294521"/>
                <a:gd name="connsiteX68" fmla="*/ 337884 w 552926"/>
                <a:gd name="connsiteY68" fmla="*/ 53596 h 294521"/>
                <a:gd name="connsiteX69" fmla="*/ 351981 w 552926"/>
                <a:gd name="connsiteY69" fmla="*/ 68836 h 294521"/>
                <a:gd name="connsiteX70" fmla="*/ 373317 w 552926"/>
                <a:gd name="connsiteY70" fmla="*/ 77885 h 294521"/>
                <a:gd name="connsiteX71" fmla="*/ 392939 w 552926"/>
                <a:gd name="connsiteY71" fmla="*/ 77313 h 294521"/>
                <a:gd name="connsiteX72" fmla="*/ 411989 w 552926"/>
                <a:gd name="connsiteY72" fmla="*/ 67312 h 294521"/>
                <a:gd name="connsiteX73" fmla="*/ 421037 w 552926"/>
                <a:gd name="connsiteY73" fmla="*/ 62454 h 294521"/>
                <a:gd name="connsiteX74" fmla="*/ 457613 w 552926"/>
                <a:gd name="connsiteY74" fmla="*/ 66645 h 294521"/>
                <a:gd name="connsiteX75" fmla="*/ 489522 w 552926"/>
                <a:gd name="connsiteY75" fmla="*/ 98935 h 294521"/>
                <a:gd name="connsiteX76" fmla="*/ 493046 w 552926"/>
                <a:gd name="connsiteY76" fmla="*/ 133511 h 294521"/>
                <a:gd name="connsiteX77" fmla="*/ 480854 w 552926"/>
                <a:gd name="connsiteY77" fmla="*/ 155799 h 294521"/>
                <a:gd name="connsiteX78" fmla="*/ 476187 w 552926"/>
                <a:gd name="connsiteY78" fmla="*/ 164372 h 294521"/>
                <a:gd name="connsiteX79" fmla="*/ 475520 w 552926"/>
                <a:gd name="connsiteY79" fmla="*/ 179707 h 294521"/>
                <a:gd name="connsiteX80" fmla="*/ 475997 w 552926"/>
                <a:gd name="connsiteY80" fmla="*/ 180564 h 294521"/>
                <a:gd name="connsiteX81" fmla="*/ 485522 w 552926"/>
                <a:gd name="connsiteY81" fmla="*/ 202567 h 294521"/>
                <a:gd name="connsiteX82" fmla="*/ 501905 w 552926"/>
                <a:gd name="connsiteY82" fmla="*/ 218569 h 294521"/>
                <a:gd name="connsiteX83" fmla="*/ 531908 w 552926"/>
                <a:gd name="connsiteY83" fmla="*/ 228094 h 294521"/>
                <a:gd name="connsiteX84" fmla="*/ 552863 w 552926"/>
                <a:gd name="connsiteY84" fmla="*/ 254764 h 294521"/>
                <a:gd name="connsiteX85" fmla="*/ 551816 w 552926"/>
                <a:gd name="connsiteY85" fmla="*/ 291911 h 2945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</a:cxnLst>
              <a:rect l="l" t="t" r="r" b="b"/>
              <a:pathLst>
                <a:path w="552926" h="294521">
                  <a:moveTo>
                    <a:pt x="122619" y="294388"/>
                  </a:moveTo>
                  <a:cubicBezTo>
                    <a:pt x="124191" y="210863"/>
                    <a:pt x="193171" y="144426"/>
                    <a:pt x="276686" y="145998"/>
                  </a:cubicBezTo>
                  <a:cubicBezTo>
                    <a:pt x="357334" y="147512"/>
                    <a:pt x="422609" y="212044"/>
                    <a:pt x="425038" y="292673"/>
                  </a:cubicBezTo>
                  <a:lnTo>
                    <a:pt x="410750" y="292673"/>
                  </a:lnTo>
                  <a:cubicBezTo>
                    <a:pt x="410227" y="217512"/>
                    <a:pt x="349228" y="156809"/>
                    <a:pt x="274067" y="156656"/>
                  </a:cubicBezTo>
                  <a:lnTo>
                    <a:pt x="273495" y="156656"/>
                  </a:lnTo>
                  <a:cubicBezTo>
                    <a:pt x="197952" y="156761"/>
                    <a:pt x="136802" y="218083"/>
                    <a:pt x="136907" y="293626"/>
                  </a:cubicBezTo>
                  <a:cubicBezTo>
                    <a:pt x="136907" y="293816"/>
                    <a:pt x="136907" y="294007"/>
                    <a:pt x="136907" y="294197"/>
                  </a:cubicBezTo>
                  <a:close/>
                  <a:moveTo>
                    <a:pt x="551816" y="291911"/>
                  </a:moveTo>
                  <a:lnTo>
                    <a:pt x="537528" y="291435"/>
                  </a:lnTo>
                  <a:cubicBezTo>
                    <a:pt x="538100" y="276005"/>
                    <a:pt x="538195" y="270575"/>
                    <a:pt x="537528" y="255240"/>
                  </a:cubicBezTo>
                  <a:cubicBezTo>
                    <a:pt x="537357" y="248849"/>
                    <a:pt x="532899" y="243372"/>
                    <a:pt x="526670" y="241905"/>
                  </a:cubicBezTo>
                  <a:lnTo>
                    <a:pt x="496857" y="232380"/>
                  </a:lnTo>
                  <a:cubicBezTo>
                    <a:pt x="484836" y="228951"/>
                    <a:pt x="475254" y="219836"/>
                    <a:pt x="471234" y="207996"/>
                  </a:cubicBezTo>
                  <a:lnTo>
                    <a:pt x="461709" y="186660"/>
                  </a:lnTo>
                  <a:cubicBezTo>
                    <a:pt x="456404" y="177640"/>
                    <a:pt x="456623" y="166410"/>
                    <a:pt x="462281" y="157609"/>
                  </a:cubicBezTo>
                  <a:lnTo>
                    <a:pt x="467043" y="149036"/>
                  </a:lnTo>
                  <a:lnTo>
                    <a:pt x="479140" y="126748"/>
                  </a:lnTo>
                  <a:cubicBezTo>
                    <a:pt x="482816" y="121119"/>
                    <a:pt x="482226" y="113718"/>
                    <a:pt x="477711" y="108746"/>
                  </a:cubicBezTo>
                  <a:cubicBezTo>
                    <a:pt x="466757" y="96839"/>
                    <a:pt x="456470" y="86457"/>
                    <a:pt x="446564" y="77123"/>
                  </a:cubicBezTo>
                  <a:cubicBezTo>
                    <a:pt x="441297" y="71551"/>
                    <a:pt x="432734" y="70703"/>
                    <a:pt x="426467" y="75122"/>
                  </a:cubicBezTo>
                  <a:lnTo>
                    <a:pt x="417418" y="79980"/>
                  </a:lnTo>
                  <a:cubicBezTo>
                    <a:pt x="411036" y="83409"/>
                    <a:pt x="404750" y="86838"/>
                    <a:pt x="398368" y="90077"/>
                  </a:cubicBezTo>
                  <a:cubicBezTo>
                    <a:pt x="388586" y="95115"/>
                    <a:pt x="377060" y="95534"/>
                    <a:pt x="366935" y="91220"/>
                  </a:cubicBezTo>
                  <a:cubicBezTo>
                    <a:pt x="359696" y="88362"/>
                    <a:pt x="352457" y="85219"/>
                    <a:pt x="345218" y="81695"/>
                  </a:cubicBezTo>
                  <a:cubicBezTo>
                    <a:pt x="334417" y="77475"/>
                    <a:pt x="326216" y="68455"/>
                    <a:pt x="323025" y="57311"/>
                  </a:cubicBezTo>
                  <a:lnTo>
                    <a:pt x="320549" y="48262"/>
                  </a:lnTo>
                  <a:cubicBezTo>
                    <a:pt x="318358" y="40737"/>
                    <a:pt x="316262" y="33117"/>
                    <a:pt x="313881" y="25592"/>
                  </a:cubicBezTo>
                  <a:cubicBezTo>
                    <a:pt x="310547" y="15020"/>
                    <a:pt x="303594" y="14734"/>
                    <a:pt x="301403" y="14639"/>
                  </a:cubicBezTo>
                  <a:cubicBezTo>
                    <a:pt x="286830" y="13877"/>
                    <a:pt x="271876" y="13591"/>
                    <a:pt x="255493" y="13877"/>
                  </a:cubicBezTo>
                  <a:cubicBezTo>
                    <a:pt x="248035" y="13534"/>
                    <a:pt x="241501" y="18801"/>
                    <a:pt x="240253" y="26164"/>
                  </a:cubicBezTo>
                  <a:cubicBezTo>
                    <a:pt x="237081" y="36260"/>
                    <a:pt x="233900" y="46357"/>
                    <a:pt x="230728" y="56453"/>
                  </a:cubicBezTo>
                  <a:cubicBezTo>
                    <a:pt x="227385" y="67760"/>
                    <a:pt x="218917" y="76827"/>
                    <a:pt x="207868" y="80933"/>
                  </a:cubicBezTo>
                  <a:lnTo>
                    <a:pt x="186913" y="89410"/>
                  </a:lnTo>
                  <a:cubicBezTo>
                    <a:pt x="176302" y="94029"/>
                    <a:pt x="164129" y="93391"/>
                    <a:pt x="154052" y="87695"/>
                  </a:cubicBezTo>
                  <a:lnTo>
                    <a:pt x="148908" y="84838"/>
                  </a:lnTo>
                  <a:lnTo>
                    <a:pt x="126429" y="72741"/>
                  </a:lnTo>
                  <a:cubicBezTo>
                    <a:pt x="120733" y="69103"/>
                    <a:pt x="113294" y="69769"/>
                    <a:pt x="108332" y="74360"/>
                  </a:cubicBezTo>
                  <a:cubicBezTo>
                    <a:pt x="97187" y="84743"/>
                    <a:pt x="86329" y="95506"/>
                    <a:pt x="76137" y="106364"/>
                  </a:cubicBezTo>
                  <a:cubicBezTo>
                    <a:pt x="71384" y="111394"/>
                    <a:pt x="70679" y="119023"/>
                    <a:pt x="74423" y="124843"/>
                  </a:cubicBezTo>
                  <a:cubicBezTo>
                    <a:pt x="79376" y="134368"/>
                    <a:pt x="83948" y="143131"/>
                    <a:pt x="88805" y="151894"/>
                  </a:cubicBezTo>
                  <a:cubicBezTo>
                    <a:pt x="95035" y="162981"/>
                    <a:pt x="95321" y="176459"/>
                    <a:pt x="89567" y="187803"/>
                  </a:cubicBezTo>
                  <a:cubicBezTo>
                    <a:pt x="86805" y="193709"/>
                    <a:pt x="84328" y="199805"/>
                    <a:pt x="81852" y="205901"/>
                  </a:cubicBezTo>
                  <a:cubicBezTo>
                    <a:pt x="77585" y="217635"/>
                    <a:pt x="67831" y="226532"/>
                    <a:pt x="55753" y="229713"/>
                  </a:cubicBezTo>
                  <a:lnTo>
                    <a:pt x="26226" y="238190"/>
                  </a:lnTo>
                  <a:cubicBezTo>
                    <a:pt x="19339" y="239686"/>
                    <a:pt x="14377" y="245715"/>
                    <a:pt x="14225" y="252764"/>
                  </a:cubicBezTo>
                  <a:cubicBezTo>
                    <a:pt x="14225" y="267527"/>
                    <a:pt x="14225" y="275147"/>
                    <a:pt x="14225" y="290197"/>
                  </a:cubicBezTo>
                  <a:lnTo>
                    <a:pt x="-63" y="290197"/>
                  </a:lnTo>
                  <a:cubicBezTo>
                    <a:pt x="-63" y="274862"/>
                    <a:pt x="-63" y="267051"/>
                    <a:pt x="-63" y="252097"/>
                  </a:cubicBezTo>
                  <a:cubicBezTo>
                    <a:pt x="166" y="238810"/>
                    <a:pt x="9319" y="227351"/>
                    <a:pt x="22226" y="224189"/>
                  </a:cubicBezTo>
                  <a:lnTo>
                    <a:pt x="51848" y="215711"/>
                  </a:lnTo>
                  <a:cubicBezTo>
                    <a:pt x="59668" y="213702"/>
                    <a:pt x="65964" y="207910"/>
                    <a:pt x="68612" y="200281"/>
                  </a:cubicBezTo>
                  <a:cubicBezTo>
                    <a:pt x="71184" y="193994"/>
                    <a:pt x="73756" y="187708"/>
                    <a:pt x="76613" y="181231"/>
                  </a:cubicBezTo>
                  <a:cubicBezTo>
                    <a:pt x="80614" y="174068"/>
                    <a:pt x="80614" y="165343"/>
                    <a:pt x="76613" y="158180"/>
                  </a:cubicBezTo>
                  <a:cubicBezTo>
                    <a:pt x="71756" y="149417"/>
                    <a:pt x="67088" y="140464"/>
                    <a:pt x="62326" y="131606"/>
                  </a:cubicBezTo>
                  <a:cubicBezTo>
                    <a:pt x="55468" y="120233"/>
                    <a:pt x="56982" y="105688"/>
                    <a:pt x="66041" y="95982"/>
                  </a:cubicBezTo>
                  <a:cubicBezTo>
                    <a:pt x="76423" y="84933"/>
                    <a:pt x="87472" y="73979"/>
                    <a:pt x="98902" y="63311"/>
                  </a:cubicBezTo>
                  <a:cubicBezTo>
                    <a:pt x="108256" y="54396"/>
                    <a:pt x="122438" y="52872"/>
                    <a:pt x="133478" y="59597"/>
                  </a:cubicBezTo>
                  <a:lnTo>
                    <a:pt x="157100" y="72646"/>
                  </a:lnTo>
                  <a:lnTo>
                    <a:pt x="162243" y="75503"/>
                  </a:lnTo>
                  <a:cubicBezTo>
                    <a:pt x="168587" y="79132"/>
                    <a:pt x="176292" y="79447"/>
                    <a:pt x="182912" y="76361"/>
                  </a:cubicBezTo>
                  <a:cubicBezTo>
                    <a:pt x="189866" y="73694"/>
                    <a:pt x="196819" y="70836"/>
                    <a:pt x="203677" y="67979"/>
                  </a:cubicBezTo>
                  <a:cubicBezTo>
                    <a:pt x="210744" y="65540"/>
                    <a:pt x="216174" y="59825"/>
                    <a:pt x="218250" y="52643"/>
                  </a:cubicBezTo>
                  <a:cubicBezTo>
                    <a:pt x="221298" y="42547"/>
                    <a:pt x="224346" y="32355"/>
                    <a:pt x="227775" y="22259"/>
                  </a:cubicBezTo>
                  <a:cubicBezTo>
                    <a:pt x="230728" y="8933"/>
                    <a:pt x="242701" y="-449"/>
                    <a:pt x="256350" y="-125"/>
                  </a:cubicBezTo>
                  <a:cubicBezTo>
                    <a:pt x="272924" y="-125"/>
                    <a:pt x="288259" y="-125"/>
                    <a:pt x="303213" y="637"/>
                  </a:cubicBezTo>
                  <a:cubicBezTo>
                    <a:pt x="315348" y="1285"/>
                    <a:pt x="325635" y="9790"/>
                    <a:pt x="328550" y="21592"/>
                  </a:cubicBezTo>
                  <a:cubicBezTo>
                    <a:pt x="330931" y="29212"/>
                    <a:pt x="333122" y="36927"/>
                    <a:pt x="335312" y="44642"/>
                  </a:cubicBezTo>
                  <a:lnTo>
                    <a:pt x="337884" y="53596"/>
                  </a:lnTo>
                  <a:cubicBezTo>
                    <a:pt x="339818" y="60673"/>
                    <a:pt x="345075" y="66359"/>
                    <a:pt x="351981" y="68836"/>
                  </a:cubicBezTo>
                  <a:cubicBezTo>
                    <a:pt x="359030" y="71979"/>
                    <a:pt x="366174" y="75027"/>
                    <a:pt x="373317" y="77885"/>
                  </a:cubicBezTo>
                  <a:cubicBezTo>
                    <a:pt x="379604" y="80666"/>
                    <a:pt x="386824" y="80456"/>
                    <a:pt x="392939" y="77313"/>
                  </a:cubicBezTo>
                  <a:cubicBezTo>
                    <a:pt x="399225" y="74075"/>
                    <a:pt x="405512" y="70646"/>
                    <a:pt x="411989" y="67312"/>
                  </a:cubicBezTo>
                  <a:lnTo>
                    <a:pt x="421037" y="62454"/>
                  </a:lnTo>
                  <a:cubicBezTo>
                    <a:pt x="432696" y="55072"/>
                    <a:pt x="447926" y="56815"/>
                    <a:pt x="457613" y="66645"/>
                  </a:cubicBezTo>
                  <a:cubicBezTo>
                    <a:pt x="467900" y="76170"/>
                    <a:pt x="478283" y="86743"/>
                    <a:pt x="489522" y="98935"/>
                  </a:cubicBezTo>
                  <a:cubicBezTo>
                    <a:pt x="498380" y="108336"/>
                    <a:pt x="499819" y="122509"/>
                    <a:pt x="493046" y="133511"/>
                  </a:cubicBezTo>
                  <a:cubicBezTo>
                    <a:pt x="489046" y="140940"/>
                    <a:pt x="484950" y="148370"/>
                    <a:pt x="480854" y="155799"/>
                  </a:cubicBezTo>
                  <a:lnTo>
                    <a:pt x="476187" y="164372"/>
                  </a:lnTo>
                  <a:cubicBezTo>
                    <a:pt x="472777" y="168839"/>
                    <a:pt x="472511" y="174963"/>
                    <a:pt x="475520" y="179707"/>
                  </a:cubicBezTo>
                  <a:lnTo>
                    <a:pt x="475997" y="180564"/>
                  </a:lnTo>
                  <a:lnTo>
                    <a:pt x="485522" y="202567"/>
                  </a:lnTo>
                  <a:cubicBezTo>
                    <a:pt x="487903" y="210339"/>
                    <a:pt x="494075" y="216369"/>
                    <a:pt x="501905" y="218569"/>
                  </a:cubicBezTo>
                  <a:cubicBezTo>
                    <a:pt x="512001" y="221550"/>
                    <a:pt x="522002" y="224731"/>
                    <a:pt x="531908" y="228094"/>
                  </a:cubicBezTo>
                  <a:cubicBezTo>
                    <a:pt x="543986" y="231428"/>
                    <a:pt x="552483" y="242239"/>
                    <a:pt x="552863" y="254764"/>
                  </a:cubicBezTo>
                  <a:cubicBezTo>
                    <a:pt x="552483" y="270480"/>
                    <a:pt x="552387" y="276290"/>
                    <a:pt x="551816" y="29191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</p:grpSp>
      <p:grpSp>
        <p:nvGrpSpPr>
          <p:cNvPr id="598" name="Group 597">
            <a:extLst>
              <a:ext uri="{FF2B5EF4-FFF2-40B4-BE49-F238E27FC236}">
                <a16:creationId xmlns:a16="http://schemas.microsoft.com/office/drawing/2014/main" id="{8501306F-EEE5-6CE1-1934-8EDCCC3E7828}"/>
              </a:ext>
            </a:extLst>
          </p:cNvPr>
          <p:cNvGrpSpPr/>
          <p:nvPr/>
        </p:nvGrpSpPr>
        <p:grpSpPr>
          <a:xfrm>
            <a:off x="12551590" y="6428292"/>
            <a:ext cx="882746" cy="882900"/>
            <a:chOff x="959479" y="3043683"/>
            <a:chExt cx="546544" cy="546639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599" name="Freeform: Shape 598">
              <a:extLst>
                <a:ext uri="{FF2B5EF4-FFF2-40B4-BE49-F238E27FC236}">
                  <a16:creationId xmlns:a16="http://schemas.microsoft.com/office/drawing/2014/main" id="{1001A470-411E-ADC2-F1E7-60993DB2D961}"/>
                </a:ext>
              </a:extLst>
            </p:cNvPr>
            <p:cNvSpPr/>
            <p:nvPr/>
          </p:nvSpPr>
          <p:spPr>
            <a:xfrm>
              <a:off x="1225512" y="3043683"/>
              <a:ext cx="14288" cy="66199"/>
            </a:xfrm>
            <a:custGeom>
              <a:avLst/>
              <a:gdLst>
                <a:gd name="connsiteX0" fmla="*/ 7082 w 14288"/>
                <a:gd name="connsiteY0" fmla="*/ 66065 h 66199"/>
                <a:gd name="connsiteX1" fmla="*/ -62 w 14288"/>
                <a:gd name="connsiteY1" fmla="*/ 59112 h 66199"/>
                <a:gd name="connsiteX2" fmla="*/ -62 w 14288"/>
                <a:gd name="connsiteY2" fmla="*/ 58922 h 66199"/>
                <a:gd name="connsiteX3" fmla="*/ -62 w 14288"/>
                <a:gd name="connsiteY3" fmla="*/ 7010 h 66199"/>
                <a:gd name="connsiteX4" fmla="*/ 7082 w 14288"/>
                <a:gd name="connsiteY4" fmla="*/ -133 h 66199"/>
                <a:gd name="connsiteX5" fmla="*/ 14225 w 14288"/>
                <a:gd name="connsiteY5" fmla="*/ 7010 h 66199"/>
                <a:gd name="connsiteX6" fmla="*/ 14225 w 14288"/>
                <a:gd name="connsiteY6" fmla="*/ 58922 h 66199"/>
                <a:gd name="connsiteX7" fmla="*/ 7082 w 14288"/>
                <a:gd name="connsiteY7" fmla="*/ 66065 h 661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288" h="66199">
                  <a:moveTo>
                    <a:pt x="7082" y="66065"/>
                  </a:moveTo>
                  <a:cubicBezTo>
                    <a:pt x="3189" y="66123"/>
                    <a:pt x="-9" y="63008"/>
                    <a:pt x="-62" y="59112"/>
                  </a:cubicBezTo>
                  <a:cubicBezTo>
                    <a:pt x="-63" y="59045"/>
                    <a:pt x="-63" y="58988"/>
                    <a:pt x="-62" y="58922"/>
                  </a:cubicBezTo>
                  <a:lnTo>
                    <a:pt x="-62" y="7010"/>
                  </a:lnTo>
                  <a:cubicBezTo>
                    <a:pt x="-62" y="3067"/>
                    <a:pt x="3136" y="-133"/>
                    <a:pt x="7082" y="-133"/>
                  </a:cubicBezTo>
                  <a:cubicBezTo>
                    <a:pt x="11027" y="-133"/>
                    <a:pt x="14225" y="3067"/>
                    <a:pt x="14225" y="7010"/>
                  </a:cubicBezTo>
                  <a:lnTo>
                    <a:pt x="14225" y="58922"/>
                  </a:lnTo>
                  <a:cubicBezTo>
                    <a:pt x="14225" y="62865"/>
                    <a:pt x="11027" y="66065"/>
                    <a:pt x="7082" y="6606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600" name="Freeform: Shape 599">
              <a:extLst>
                <a:ext uri="{FF2B5EF4-FFF2-40B4-BE49-F238E27FC236}">
                  <a16:creationId xmlns:a16="http://schemas.microsoft.com/office/drawing/2014/main" id="{0011E6F5-896B-5D5F-C7B2-865296EA8575}"/>
                </a:ext>
              </a:extLst>
            </p:cNvPr>
            <p:cNvSpPr/>
            <p:nvPr/>
          </p:nvSpPr>
          <p:spPr>
            <a:xfrm>
              <a:off x="1432110" y="3286570"/>
              <a:ext cx="73913" cy="14287"/>
            </a:xfrm>
            <a:custGeom>
              <a:avLst/>
              <a:gdLst>
                <a:gd name="connsiteX0" fmla="*/ 66707 w 73913"/>
                <a:gd name="connsiteY0" fmla="*/ 14154 h 14287"/>
                <a:gd name="connsiteX1" fmla="*/ 7081 w 73913"/>
                <a:gd name="connsiteY1" fmla="*/ 14154 h 14287"/>
                <a:gd name="connsiteX2" fmla="*/ -63 w 73913"/>
                <a:gd name="connsiteY2" fmla="*/ 7010 h 14287"/>
                <a:gd name="connsiteX3" fmla="*/ 7081 w 73913"/>
                <a:gd name="connsiteY3" fmla="*/ -133 h 14287"/>
                <a:gd name="connsiteX4" fmla="*/ 66707 w 73913"/>
                <a:gd name="connsiteY4" fmla="*/ -133 h 14287"/>
                <a:gd name="connsiteX5" fmla="*/ 73851 w 73913"/>
                <a:gd name="connsiteY5" fmla="*/ 7010 h 14287"/>
                <a:gd name="connsiteX6" fmla="*/ 66707 w 73913"/>
                <a:gd name="connsiteY6" fmla="*/ 14154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913" h="14287">
                  <a:moveTo>
                    <a:pt x="66707" y="14154"/>
                  </a:moveTo>
                  <a:lnTo>
                    <a:pt x="7081" y="14154"/>
                  </a:lnTo>
                  <a:cubicBezTo>
                    <a:pt x="3138" y="14154"/>
                    <a:pt x="-63" y="10954"/>
                    <a:pt x="-63" y="7010"/>
                  </a:cubicBezTo>
                  <a:cubicBezTo>
                    <a:pt x="-63" y="3067"/>
                    <a:pt x="3138" y="-133"/>
                    <a:pt x="7081" y="-133"/>
                  </a:cubicBezTo>
                  <a:lnTo>
                    <a:pt x="66707" y="-133"/>
                  </a:lnTo>
                  <a:cubicBezTo>
                    <a:pt x="70651" y="-133"/>
                    <a:pt x="73851" y="3067"/>
                    <a:pt x="73851" y="7010"/>
                  </a:cubicBezTo>
                  <a:cubicBezTo>
                    <a:pt x="73851" y="10954"/>
                    <a:pt x="70651" y="14154"/>
                    <a:pt x="66707" y="1415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601" name="Freeform: Shape 600">
              <a:extLst>
                <a:ext uri="{FF2B5EF4-FFF2-40B4-BE49-F238E27FC236}">
                  <a16:creationId xmlns:a16="http://schemas.microsoft.com/office/drawing/2014/main" id="{17F37A6E-9EB7-FC3D-F601-3578316551C6}"/>
                </a:ext>
              </a:extLst>
            </p:cNvPr>
            <p:cNvSpPr/>
            <p:nvPr/>
          </p:nvSpPr>
          <p:spPr>
            <a:xfrm>
              <a:off x="959479" y="3285808"/>
              <a:ext cx="74009" cy="14287"/>
            </a:xfrm>
            <a:custGeom>
              <a:avLst/>
              <a:gdLst>
                <a:gd name="connsiteX0" fmla="*/ 66517 w 74009"/>
                <a:gd name="connsiteY0" fmla="*/ 14154 h 14287"/>
                <a:gd name="connsiteX1" fmla="*/ 7081 w 74009"/>
                <a:gd name="connsiteY1" fmla="*/ 14154 h 14287"/>
                <a:gd name="connsiteX2" fmla="*/ -63 w 74009"/>
                <a:gd name="connsiteY2" fmla="*/ 7010 h 14287"/>
                <a:gd name="connsiteX3" fmla="*/ 7081 w 74009"/>
                <a:gd name="connsiteY3" fmla="*/ -133 h 14287"/>
                <a:gd name="connsiteX4" fmla="*/ 66803 w 74009"/>
                <a:gd name="connsiteY4" fmla="*/ -133 h 14287"/>
                <a:gd name="connsiteX5" fmla="*/ 73946 w 74009"/>
                <a:gd name="connsiteY5" fmla="*/ 7010 h 14287"/>
                <a:gd name="connsiteX6" fmla="*/ 66803 w 74009"/>
                <a:gd name="connsiteY6" fmla="*/ 14154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009" h="14287">
                  <a:moveTo>
                    <a:pt x="66517" y="14154"/>
                  </a:moveTo>
                  <a:lnTo>
                    <a:pt x="7081" y="14154"/>
                  </a:lnTo>
                  <a:cubicBezTo>
                    <a:pt x="3136" y="14154"/>
                    <a:pt x="-63" y="10954"/>
                    <a:pt x="-63" y="7010"/>
                  </a:cubicBezTo>
                  <a:cubicBezTo>
                    <a:pt x="-63" y="3067"/>
                    <a:pt x="3136" y="-133"/>
                    <a:pt x="7081" y="-133"/>
                  </a:cubicBezTo>
                  <a:lnTo>
                    <a:pt x="66803" y="-133"/>
                  </a:lnTo>
                  <a:cubicBezTo>
                    <a:pt x="70748" y="-133"/>
                    <a:pt x="73946" y="3067"/>
                    <a:pt x="73946" y="7010"/>
                  </a:cubicBezTo>
                  <a:cubicBezTo>
                    <a:pt x="73946" y="10954"/>
                    <a:pt x="70748" y="14154"/>
                    <a:pt x="66803" y="1415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602" name="Freeform: Shape 601">
              <a:extLst>
                <a:ext uri="{FF2B5EF4-FFF2-40B4-BE49-F238E27FC236}">
                  <a16:creationId xmlns:a16="http://schemas.microsoft.com/office/drawing/2014/main" id="{F265C7A5-C32F-6288-732E-86E388842FA1}"/>
                </a:ext>
              </a:extLst>
            </p:cNvPr>
            <p:cNvSpPr/>
            <p:nvPr/>
          </p:nvSpPr>
          <p:spPr>
            <a:xfrm>
              <a:off x="1378361" y="3102843"/>
              <a:ext cx="58070" cy="55044"/>
            </a:xfrm>
            <a:custGeom>
              <a:avLst/>
              <a:gdLst>
                <a:gd name="connsiteX0" fmla="*/ 7299 w 58070"/>
                <a:gd name="connsiteY0" fmla="*/ 54912 h 55044"/>
                <a:gd name="connsiteX1" fmla="*/ 2060 w 58070"/>
                <a:gd name="connsiteY1" fmla="*/ 52530 h 55044"/>
                <a:gd name="connsiteX2" fmla="*/ 1888 w 58070"/>
                <a:gd name="connsiteY2" fmla="*/ 42700 h 55044"/>
                <a:gd name="connsiteX3" fmla="*/ 2060 w 58070"/>
                <a:gd name="connsiteY3" fmla="*/ 42529 h 55044"/>
                <a:gd name="connsiteX4" fmla="*/ 45780 w 58070"/>
                <a:gd name="connsiteY4" fmla="*/ 1953 h 55044"/>
                <a:gd name="connsiteX5" fmla="*/ 55876 w 58070"/>
                <a:gd name="connsiteY5" fmla="*/ 1953 h 55044"/>
                <a:gd name="connsiteX6" fmla="*/ 56009 w 58070"/>
                <a:gd name="connsiteY6" fmla="*/ 11916 h 55044"/>
                <a:gd name="connsiteX7" fmla="*/ 55876 w 58070"/>
                <a:gd name="connsiteY7" fmla="*/ 12049 h 55044"/>
                <a:gd name="connsiteX8" fmla="*/ 12156 w 58070"/>
                <a:gd name="connsiteY8" fmla="*/ 52626 h 55044"/>
                <a:gd name="connsiteX9" fmla="*/ 7299 w 58070"/>
                <a:gd name="connsiteY9" fmla="*/ 54912 h 55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8070" h="55044">
                  <a:moveTo>
                    <a:pt x="7299" y="54912"/>
                  </a:moveTo>
                  <a:cubicBezTo>
                    <a:pt x="5298" y="54874"/>
                    <a:pt x="3403" y="54016"/>
                    <a:pt x="2060" y="52530"/>
                  </a:cubicBezTo>
                  <a:cubicBezTo>
                    <a:pt x="-702" y="49863"/>
                    <a:pt x="-779" y="45463"/>
                    <a:pt x="1888" y="42700"/>
                  </a:cubicBezTo>
                  <a:cubicBezTo>
                    <a:pt x="1946" y="42643"/>
                    <a:pt x="2003" y="42586"/>
                    <a:pt x="2060" y="42529"/>
                  </a:cubicBezTo>
                  <a:lnTo>
                    <a:pt x="45780" y="1953"/>
                  </a:lnTo>
                  <a:cubicBezTo>
                    <a:pt x="48570" y="-829"/>
                    <a:pt x="53085" y="-829"/>
                    <a:pt x="55876" y="1953"/>
                  </a:cubicBezTo>
                  <a:cubicBezTo>
                    <a:pt x="58667" y="4667"/>
                    <a:pt x="58724" y="9134"/>
                    <a:pt x="56009" y="11916"/>
                  </a:cubicBezTo>
                  <a:cubicBezTo>
                    <a:pt x="55962" y="11963"/>
                    <a:pt x="55924" y="12011"/>
                    <a:pt x="55876" y="12049"/>
                  </a:cubicBezTo>
                  <a:lnTo>
                    <a:pt x="12156" y="52626"/>
                  </a:lnTo>
                  <a:cubicBezTo>
                    <a:pt x="10880" y="53969"/>
                    <a:pt x="9146" y="54778"/>
                    <a:pt x="7299" y="549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603" name="Freeform: Shape 602">
              <a:extLst>
                <a:ext uri="{FF2B5EF4-FFF2-40B4-BE49-F238E27FC236}">
                  <a16:creationId xmlns:a16="http://schemas.microsoft.com/office/drawing/2014/main" id="{8B4249B7-DFBE-C9AC-C566-97D4C0419670}"/>
                </a:ext>
              </a:extLst>
            </p:cNvPr>
            <p:cNvSpPr/>
            <p:nvPr/>
          </p:nvSpPr>
          <p:spPr>
            <a:xfrm>
              <a:off x="1030916" y="3424370"/>
              <a:ext cx="57303" cy="54128"/>
            </a:xfrm>
            <a:custGeom>
              <a:avLst/>
              <a:gdLst>
                <a:gd name="connsiteX0" fmla="*/ 7082 w 57303"/>
                <a:gd name="connsiteY0" fmla="*/ 53995 h 54128"/>
                <a:gd name="connsiteX1" fmla="*/ -63 w 57303"/>
                <a:gd name="connsiteY1" fmla="*/ 46852 h 54128"/>
                <a:gd name="connsiteX2" fmla="*/ 2224 w 57303"/>
                <a:gd name="connsiteY2" fmla="*/ 41613 h 54128"/>
                <a:gd name="connsiteX3" fmla="*/ 46039 w 57303"/>
                <a:gd name="connsiteY3" fmla="*/ 1131 h 54128"/>
                <a:gd name="connsiteX4" fmla="*/ 55977 w 57303"/>
                <a:gd name="connsiteY4" fmla="*/ 2951 h 54128"/>
                <a:gd name="connsiteX5" fmla="*/ 55564 w 57303"/>
                <a:gd name="connsiteY5" fmla="*/ 11609 h 54128"/>
                <a:gd name="connsiteX6" fmla="*/ 11844 w 57303"/>
                <a:gd name="connsiteY6" fmla="*/ 52090 h 54128"/>
                <a:gd name="connsiteX7" fmla="*/ 7082 w 57303"/>
                <a:gd name="connsiteY7" fmla="*/ 53995 h 54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303" h="54128">
                  <a:moveTo>
                    <a:pt x="7082" y="53995"/>
                  </a:moveTo>
                  <a:cubicBezTo>
                    <a:pt x="3137" y="53995"/>
                    <a:pt x="-62" y="50795"/>
                    <a:pt x="-63" y="46852"/>
                  </a:cubicBezTo>
                  <a:cubicBezTo>
                    <a:pt x="-63" y="44861"/>
                    <a:pt x="766" y="42965"/>
                    <a:pt x="2224" y="41613"/>
                  </a:cubicBezTo>
                  <a:lnTo>
                    <a:pt x="46039" y="1131"/>
                  </a:lnTo>
                  <a:cubicBezTo>
                    <a:pt x="49286" y="-1107"/>
                    <a:pt x="53735" y="-297"/>
                    <a:pt x="55977" y="2951"/>
                  </a:cubicBezTo>
                  <a:cubicBezTo>
                    <a:pt x="57804" y="5599"/>
                    <a:pt x="57636" y="9142"/>
                    <a:pt x="55564" y="11609"/>
                  </a:cubicBezTo>
                  <a:lnTo>
                    <a:pt x="11844" y="52090"/>
                  </a:lnTo>
                  <a:cubicBezTo>
                    <a:pt x="10553" y="53300"/>
                    <a:pt x="8853" y="53976"/>
                    <a:pt x="7082" y="5399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604" name="Freeform: Shape 603">
              <a:extLst>
                <a:ext uri="{FF2B5EF4-FFF2-40B4-BE49-F238E27FC236}">
                  <a16:creationId xmlns:a16="http://schemas.microsoft.com/office/drawing/2014/main" id="{B50A4FFB-04A9-D1E9-6CC3-CE75B6595388}"/>
                </a:ext>
              </a:extLst>
            </p:cNvPr>
            <p:cNvSpPr/>
            <p:nvPr/>
          </p:nvSpPr>
          <p:spPr>
            <a:xfrm>
              <a:off x="1069859" y="3135349"/>
              <a:ext cx="325389" cy="365312"/>
            </a:xfrm>
            <a:custGeom>
              <a:avLst/>
              <a:gdLst>
                <a:gd name="connsiteX0" fmla="*/ 230553 w 325389"/>
                <a:gd name="connsiteY0" fmla="*/ 365115 h 365312"/>
                <a:gd name="connsiteX1" fmla="*/ 94821 w 325389"/>
                <a:gd name="connsiteY1" fmla="*/ 365115 h 365312"/>
                <a:gd name="connsiteX2" fmla="*/ 87678 w 325389"/>
                <a:gd name="connsiteY2" fmla="*/ 357971 h 365312"/>
                <a:gd name="connsiteX3" fmla="*/ 87678 w 325389"/>
                <a:gd name="connsiteY3" fmla="*/ 349779 h 365312"/>
                <a:gd name="connsiteX4" fmla="*/ 70342 w 325389"/>
                <a:gd name="connsiteY4" fmla="*/ 297392 h 365312"/>
                <a:gd name="connsiteX5" fmla="*/ 70342 w 325389"/>
                <a:gd name="connsiteY5" fmla="*/ 297392 h 365312"/>
                <a:gd name="connsiteX6" fmla="*/ 29003 w 325389"/>
                <a:gd name="connsiteY6" fmla="*/ 255768 h 365312"/>
                <a:gd name="connsiteX7" fmla="*/ 28241 w 325389"/>
                <a:gd name="connsiteY7" fmla="*/ 254244 h 365312"/>
                <a:gd name="connsiteX8" fmla="*/ 70966 w 325389"/>
                <a:gd name="connsiteY8" fmla="*/ 28168 h 365312"/>
                <a:gd name="connsiteX9" fmla="*/ 297037 w 325389"/>
                <a:gd name="connsiteY9" fmla="*/ 70897 h 365312"/>
                <a:gd name="connsiteX10" fmla="*/ 325326 w 325389"/>
                <a:gd name="connsiteY10" fmla="*/ 162994 h 365312"/>
                <a:gd name="connsiteX11" fmla="*/ 324564 w 325389"/>
                <a:gd name="connsiteY11" fmla="*/ 177948 h 365312"/>
                <a:gd name="connsiteX12" fmla="*/ 324564 w 325389"/>
                <a:gd name="connsiteY12" fmla="*/ 180806 h 365312"/>
                <a:gd name="connsiteX13" fmla="*/ 322374 w 325389"/>
                <a:gd name="connsiteY13" fmla="*/ 195189 h 365312"/>
                <a:gd name="connsiteX14" fmla="*/ 322374 w 325389"/>
                <a:gd name="connsiteY14" fmla="*/ 196237 h 365312"/>
                <a:gd name="connsiteX15" fmla="*/ 318564 w 325389"/>
                <a:gd name="connsiteY15" fmla="*/ 210905 h 365312"/>
                <a:gd name="connsiteX16" fmla="*/ 313134 w 325389"/>
                <a:gd name="connsiteY16" fmla="*/ 225954 h 365312"/>
                <a:gd name="connsiteX17" fmla="*/ 313134 w 325389"/>
                <a:gd name="connsiteY17" fmla="*/ 226621 h 365312"/>
                <a:gd name="connsiteX18" fmla="*/ 255984 w 325389"/>
                <a:gd name="connsiteY18" fmla="*/ 297202 h 365312"/>
                <a:gd name="connsiteX19" fmla="*/ 255984 w 325389"/>
                <a:gd name="connsiteY19" fmla="*/ 297202 h 365312"/>
                <a:gd name="connsiteX20" fmla="*/ 238649 w 325389"/>
                <a:gd name="connsiteY20" fmla="*/ 349208 h 365312"/>
                <a:gd name="connsiteX21" fmla="*/ 238649 w 325389"/>
                <a:gd name="connsiteY21" fmla="*/ 357780 h 365312"/>
                <a:gd name="connsiteX22" fmla="*/ 231762 w 325389"/>
                <a:gd name="connsiteY22" fmla="*/ 365172 h 365312"/>
                <a:gd name="connsiteX23" fmla="*/ 230553 w 325389"/>
                <a:gd name="connsiteY23" fmla="*/ 365115 h 365312"/>
                <a:gd name="connsiteX24" fmla="*/ 101965 w 325389"/>
                <a:gd name="connsiteY24" fmla="*/ 350827 h 365312"/>
                <a:gd name="connsiteX25" fmla="*/ 223409 w 325389"/>
                <a:gd name="connsiteY25" fmla="*/ 350827 h 365312"/>
                <a:gd name="connsiteX26" fmla="*/ 223409 w 325389"/>
                <a:gd name="connsiteY26" fmla="*/ 349779 h 365312"/>
                <a:gd name="connsiteX27" fmla="*/ 245888 w 325389"/>
                <a:gd name="connsiteY27" fmla="*/ 286438 h 365312"/>
                <a:gd name="connsiteX28" fmla="*/ 246650 w 325389"/>
                <a:gd name="connsiteY28" fmla="*/ 285771 h 365312"/>
                <a:gd name="connsiteX29" fmla="*/ 299323 w 325389"/>
                <a:gd name="connsiteY29" fmla="*/ 221097 h 365312"/>
                <a:gd name="connsiteX30" fmla="*/ 299323 w 325389"/>
                <a:gd name="connsiteY30" fmla="*/ 221097 h 365312"/>
                <a:gd name="connsiteX31" fmla="*/ 305895 w 325389"/>
                <a:gd name="connsiteY31" fmla="*/ 223859 h 365312"/>
                <a:gd name="connsiteX32" fmla="*/ 299609 w 325389"/>
                <a:gd name="connsiteY32" fmla="*/ 220430 h 365312"/>
                <a:gd name="connsiteX33" fmla="*/ 304371 w 325389"/>
                <a:gd name="connsiteY33" fmla="*/ 207286 h 365312"/>
                <a:gd name="connsiteX34" fmla="*/ 307800 w 325389"/>
                <a:gd name="connsiteY34" fmla="*/ 193951 h 365312"/>
                <a:gd name="connsiteX35" fmla="*/ 315230 w 325389"/>
                <a:gd name="connsiteY35" fmla="*/ 193951 h 365312"/>
                <a:gd name="connsiteX36" fmla="*/ 308181 w 325389"/>
                <a:gd name="connsiteY36" fmla="*/ 192522 h 365312"/>
                <a:gd name="connsiteX37" fmla="*/ 310182 w 325389"/>
                <a:gd name="connsiteY37" fmla="*/ 179472 h 365312"/>
                <a:gd name="connsiteX38" fmla="*/ 310182 w 325389"/>
                <a:gd name="connsiteY38" fmla="*/ 177472 h 365312"/>
                <a:gd name="connsiteX39" fmla="*/ 310943 w 325389"/>
                <a:gd name="connsiteY39" fmla="*/ 163185 h 365312"/>
                <a:gd name="connsiteX40" fmla="*/ 162829 w 325389"/>
                <a:gd name="connsiteY40" fmla="*/ 14309 h 365312"/>
                <a:gd name="connsiteX41" fmla="*/ 13955 w 325389"/>
                <a:gd name="connsiteY41" fmla="*/ 162423 h 365312"/>
                <a:gd name="connsiteX42" fmla="*/ 40529 w 325389"/>
                <a:gd name="connsiteY42" fmla="*/ 247576 h 365312"/>
                <a:gd name="connsiteX43" fmla="*/ 41291 w 325389"/>
                <a:gd name="connsiteY43" fmla="*/ 249005 h 365312"/>
                <a:gd name="connsiteX44" fmla="*/ 78533 w 325389"/>
                <a:gd name="connsiteY44" fmla="*/ 285962 h 365312"/>
                <a:gd name="connsiteX45" fmla="*/ 79295 w 325389"/>
                <a:gd name="connsiteY45" fmla="*/ 286629 h 365312"/>
                <a:gd name="connsiteX46" fmla="*/ 101774 w 325389"/>
                <a:gd name="connsiteY46" fmla="*/ 350256 h 365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325389" h="365312">
                  <a:moveTo>
                    <a:pt x="230553" y="365115"/>
                  </a:moveTo>
                  <a:lnTo>
                    <a:pt x="94821" y="365115"/>
                  </a:lnTo>
                  <a:cubicBezTo>
                    <a:pt x="90876" y="365115"/>
                    <a:pt x="87678" y="361915"/>
                    <a:pt x="87678" y="357971"/>
                  </a:cubicBezTo>
                  <a:lnTo>
                    <a:pt x="87678" y="349779"/>
                  </a:lnTo>
                  <a:cubicBezTo>
                    <a:pt x="87678" y="349018"/>
                    <a:pt x="89201" y="311679"/>
                    <a:pt x="70342" y="297392"/>
                  </a:cubicBezTo>
                  <a:lnTo>
                    <a:pt x="70342" y="297392"/>
                  </a:lnTo>
                  <a:cubicBezTo>
                    <a:pt x="54188" y="286095"/>
                    <a:pt x="40187" y="271998"/>
                    <a:pt x="29003" y="255768"/>
                  </a:cubicBezTo>
                  <a:lnTo>
                    <a:pt x="28241" y="254244"/>
                  </a:lnTo>
                  <a:cubicBezTo>
                    <a:pt x="-22389" y="180015"/>
                    <a:pt x="-3261" y="78803"/>
                    <a:pt x="70966" y="28168"/>
                  </a:cubicBezTo>
                  <a:cubicBezTo>
                    <a:pt x="145191" y="-22457"/>
                    <a:pt x="246412" y="-3331"/>
                    <a:pt x="297037" y="70897"/>
                  </a:cubicBezTo>
                  <a:cubicBezTo>
                    <a:pt x="315554" y="98034"/>
                    <a:pt x="325412" y="130143"/>
                    <a:pt x="325326" y="162994"/>
                  </a:cubicBezTo>
                  <a:cubicBezTo>
                    <a:pt x="325326" y="167566"/>
                    <a:pt x="325326" y="172519"/>
                    <a:pt x="324564" y="177948"/>
                  </a:cubicBezTo>
                  <a:lnTo>
                    <a:pt x="324564" y="180806"/>
                  </a:lnTo>
                  <a:cubicBezTo>
                    <a:pt x="323993" y="185759"/>
                    <a:pt x="323326" y="190331"/>
                    <a:pt x="322374" y="195189"/>
                  </a:cubicBezTo>
                  <a:lnTo>
                    <a:pt x="322374" y="196237"/>
                  </a:lnTo>
                  <a:cubicBezTo>
                    <a:pt x="321135" y="201761"/>
                    <a:pt x="319992" y="206428"/>
                    <a:pt x="318564" y="210905"/>
                  </a:cubicBezTo>
                  <a:cubicBezTo>
                    <a:pt x="317030" y="216020"/>
                    <a:pt x="315211" y="221040"/>
                    <a:pt x="313134" y="225954"/>
                  </a:cubicBezTo>
                  <a:lnTo>
                    <a:pt x="313134" y="226621"/>
                  </a:lnTo>
                  <a:cubicBezTo>
                    <a:pt x="301095" y="255053"/>
                    <a:pt x="281283" y="279514"/>
                    <a:pt x="255984" y="297202"/>
                  </a:cubicBezTo>
                  <a:lnTo>
                    <a:pt x="255984" y="297202"/>
                  </a:lnTo>
                  <a:cubicBezTo>
                    <a:pt x="236934" y="311489"/>
                    <a:pt x="238649" y="348827"/>
                    <a:pt x="238649" y="349208"/>
                  </a:cubicBezTo>
                  <a:lnTo>
                    <a:pt x="238649" y="357780"/>
                  </a:lnTo>
                  <a:cubicBezTo>
                    <a:pt x="238792" y="361724"/>
                    <a:pt x="235706" y="365029"/>
                    <a:pt x="231762" y="365172"/>
                  </a:cubicBezTo>
                  <a:cubicBezTo>
                    <a:pt x="231362" y="365191"/>
                    <a:pt x="230953" y="365172"/>
                    <a:pt x="230553" y="365115"/>
                  </a:cubicBezTo>
                  <a:close/>
                  <a:moveTo>
                    <a:pt x="101965" y="350827"/>
                  </a:moveTo>
                  <a:lnTo>
                    <a:pt x="223409" y="350827"/>
                  </a:lnTo>
                  <a:lnTo>
                    <a:pt x="223409" y="349779"/>
                  </a:lnTo>
                  <a:cubicBezTo>
                    <a:pt x="223409" y="348255"/>
                    <a:pt x="221599" y="305488"/>
                    <a:pt x="245888" y="286438"/>
                  </a:cubicBezTo>
                  <a:cubicBezTo>
                    <a:pt x="246097" y="286171"/>
                    <a:pt x="246354" y="285943"/>
                    <a:pt x="246650" y="285771"/>
                  </a:cubicBezTo>
                  <a:cubicBezTo>
                    <a:pt x="269948" y="269598"/>
                    <a:pt x="288207" y="247186"/>
                    <a:pt x="299323" y="221097"/>
                  </a:cubicBezTo>
                  <a:lnTo>
                    <a:pt x="299323" y="221097"/>
                  </a:lnTo>
                  <a:lnTo>
                    <a:pt x="305895" y="223859"/>
                  </a:lnTo>
                  <a:lnTo>
                    <a:pt x="299609" y="220430"/>
                  </a:lnTo>
                  <a:cubicBezTo>
                    <a:pt x="301514" y="215858"/>
                    <a:pt x="303038" y="211572"/>
                    <a:pt x="304371" y="207286"/>
                  </a:cubicBezTo>
                  <a:cubicBezTo>
                    <a:pt x="305705" y="202999"/>
                    <a:pt x="306943" y="198237"/>
                    <a:pt x="307800" y="193951"/>
                  </a:cubicBezTo>
                  <a:lnTo>
                    <a:pt x="315230" y="193951"/>
                  </a:lnTo>
                  <a:lnTo>
                    <a:pt x="308181" y="192522"/>
                  </a:lnTo>
                  <a:cubicBezTo>
                    <a:pt x="309039" y="188236"/>
                    <a:pt x="309705" y="183854"/>
                    <a:pt x="310182" y="179472"/>
                  </a:cubicBezTo>
                  <a:lnTo>
                    <a:pt x="310182" y="177472"/>
                  </a:lnTo>
                  <a:cubicBezTo>
                    <a:pt x="310677" y="172729"/>
                    <a:pt x="310934" y="167957"/>
                    <a:pt x="310943" y="163185"/>
                  </a:cubicBezTo>
                  <a:cubicBezTo>
                    <a:pt x="311153" y="81175"/>
                    <a:pt x="244840" y="14519"/>
                    <a:pt x="162829" y="14309"/>
                  </a:cubicBezTo>
                  <a:cubicBezTo>
                    <a:pt x="80818" y="14099"/>
                    <a:pt x="14164" y="80412"/>
                    <a:pt x="13955" y="162423"/>
                  </a:cubicBezTo>
                  <a:cubicBezTo>
                    <a:pt x="13877" y="192865"/>
                    <a:pt x="23154" y="222583"/>
                    <a:pt x="40529" y="247576"/>
                  </a:cubicBezTo>
                  <a:cubicBezTo>
                    <a:pt x="40819" y="248033"/>
                    <a:pt x="41075" y="248510"/>
                    <a:pt x="41291" y="249005"/>
                  </a:cubicBezTo>
                  <a:cubicBezTo>
                    <a:pt x="51425" y="263426"/>
                    <a:pt x="64035" y="275942"/>
                    <a:pt x="78533" y="285962"/>
                  </a:cubicBezTo>
                  <a:cubicBezTo>
                    <a:pt x="78830" y="286133"/>
                    <a:pt x="79088" y="286362"/>
                    <a:pt x="79295" y="286629"/>
                  </a:cubicBezTo>
                  <a:cubicBezTo>
                    <a:pt x="103584" y="305679"/>
                    <a:pt x="101870" y="348446"/>
                    <a:pt x="101774" y="35025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605" name="Freeform: Shape 604">
              <a:extLst>
                <a:ext uri="{FF2B5EF4-FFF2-40B4-BE49-F238E27FC236}">
                  <a16:creationId xmlns:a16="http://schemas.microsoft.com/office/drawing/2014/main" id="{FC88D698-B51F-C126-902E-5FA182B3C735}"/>
                </a:ext>
              </a:extLst>
            </p:cNvPr>
            <p:cNvSpPr/>
            <p:nvPr/>
          </p:nvSpPr>
          <p:spPr>
            <a:xfrm>
              <a:off x="1069874" y="3134839"/>
              <a:ext cx="230570" cy="170781"/>
            </a:xfrm>
            <a:custGeom>
              <a:avLst/>
              <a:gdLst>
                <a:gd name="connsiteX0" fmla="*/ 7081 w 230570"/>
                <a:gd name="connsiteY0" fmla="*/ 170648 h 170781"/>
                <a:gd name="connsiteX1" fmla="*/ -63 w 230570"/>
                <a:gd name="connsiteY1" fmla="*/ 163504 h 170781"/>
                <a:gd name="connsiteX2" fmla="*/ 160529 w 230570"/>
                <a:gd name="connsiteY2" fmla="*/ -40 h 170781"/>
                <a:gd name="connsiteX3" fmla="*/ 162719 w 230570"/>
                <a:gd name="connsiteY3" fmla="*/ -40 h 170781"/>
                <a:gd name="connsiteX4" fmla="*/ 163386 w 230570"/>
                <a:gd name="connsiteY4" fmla="*/ -40 h 170781"/>
                <a:gd name="connsiteX5" fmla="*/ 165386 w 230570"/>
                <a:gd name="connsiteY5" fmla="*/ -40 h 170781"/>
                <a:gd name="connsiteX6" fmla="*/ 226156 w 230570"/>
                <a:gd name="connsiteY6" fmla="*/ 13104 h 170781"/>
                <a:gd name="connsiteX7" fmla="*/ 229937 w 230570"/>
                <a:gd name="connsiteY7" fmla="*/ 22467 h 170781"/>
                <a:gd name="connsiteX8" fmla="*/ 229871 w 230570"/>
                <a:gd name="connsiteY8" fmla="*/ 22629 h 170781"/>
                <a:gd name="connsiteX9" fmla="*/ 220346 w 230570"/>
                <a:gd name="connsiteY9" fmla="*/ 26344 h 170781"/>
                <a:gd name="connsiteX10" fmla="*/ 164148 w 230570"/>
                <a:gd name="connsiteY10" fmla="*/ 14247 h 170781"/>
                <a:gd name="connsiteX11" fmla="*/ 160529 w 230570"/>
                <a:gd name="connsiteY11" fmla="*/ 14247 h 170781"/>
                <a:gd name="connsiteX12" fmla="*/ 13844 w 230570"/>
                <a:gd name="connsiteY12" fmla="*/ 163504 h 170781"/>
                <a:gd name="connsiteX13" fmla="*/ 7081 w 230570"/>
                <a:gd name="connsiteY13" fmla="*/ 170648 h 1707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30570" h="170781">
                  <a:moveTo>
                    <a:pt x="7081" y="170648"/>
                  </a:moveTo>
                  <a:cubicBezTo>
                    <a:pt x="3157" y="170600"/>
                    <a:pt x="-11" y="167428"/>
                    <a:pt x="-63" y="163504"/>
                  </a:cubicBezTo>
                  <a:cubicBezTo>
                    <a:pt x="428" y="74531"/>
                    <a:pt x="71578" y="2074"/>
                    <a:pt x="160529" y="-40"/>
                  </a:cubicBezTo>
                  <a:cubicBezTo>
                    <a:pt x="161254" y="-164"/>
                    <a:pt x="161994" y="-164"/>
                    <a:pt x="162719" y="-40"/>
                  </a:cubicBezTo>
                  <a:lnTo>
                    <a:pt x="163386" y="-40"/>
                  </a:lnTo>
                  <a:lnTo>
                    <a:pt x="165386" y="-40"/>
                  </a:lnTo>
                  <a:cubicBezTo>
                    <a:pt x="186308" y="321"/>
                    <a:pt x="206953" y="4789"/>
                    <a:pt x="226156" y="13104"/>
                  </a:cubicBezTo>
                  <a:cubicBezTo>
                    <a:pt x="229785" y="14647"/>
                    <a:pt x="231480" y="18838"/>
                    <a:pt x="229937" y="22467"/>
                  </a:cubicBezTo>
                  <a:cubicBezTo>
                    <a:pt x="229918" y="22524"/>
                    <a:pt x="229890" y="22581"/>
                    <a:pt x="229871" y="22629"/>
                  </a:cubicBezTo>
                  <a:cubicBezTo>
                    <a:pt x="228223" y="26239"/>
                    <a:pt x="224003" y="27887"/>
                    <a:pt x="220346" y="26344"/>
                  </a:cubicBezTo>
                  <a:cubicBezTo>
                    <a:pt x="202572" y="18705"/>
                    <a:pt x="183488" y="14599"/>
                    <a:pt x="164148" y="14247"/>
                  </a:cubicBezTo>
                  <a:lnTo>
                    <a:pt x="160529" y="14247"/>
                  </a:lnTo>
                  <a:cubicBezTo>
                    <a:pt x="79298" y="16105"/>
                    <a:pt x="14287" y="82256"/>
                    <a:pt x="13844" y="163504"/>
                  </a:cubicBezTo>
                  <a:cubicBezTo>
                    <a:pt x="13849" y="167304"/>
                    <a:pt x="10877" y="170448"/>
                    <a:pt x="7081" y="1706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606" name="Freeform: Shape 605">
              <a:extLst>
                <a:ext uri="{FF2B5EF4-FFF2-40B4-BE49-F238E27FC236}">
                  <a16:creationId xmlns:a16="http://schemas.microsoft.com/office/drawing/2014/main" id="{1BA05EB7-9E10-7B48-F1E4-9E48A12F08D5}"/>
                </a:ext>
              </a:extLst>
            </p:cNvPr>
            <p:cNvSpPr/>
            <p:nvPr/>
          </p:nvSpPr>
          <p:spPr>
            <a:xfrm>
              <a:off x="1160552" y="3516218"/>
              <a:ext cx="145351" cy="14287"/>
            </a:xfrm>
            <a:custGeom>
              <a:avLst/>
              <a:gdLst>
                <a:gd name="connsiteX0" fmla="*/ 0 w 145351"/>
                <a:gd name="connsiteY0" fmla="*/ 0 h 14287"/>
                <a:gd name="connsiteX1" fmla="*/ 145352 w 145351"/>
                <a:gd name="connsiteY1" fmla="*/ 0 h 14287"/>
                <a:gd name="connsiteX2" fmla="*/ 145352 w 145351"/>
                <a:gd name="connsiteY2" fmla="*/ 14287 h 14287"/>
                <a:gd name="connsiteX3" fmla="*/ 0 w 145351"/>
                <a:gd name="connsiteY3" fmla="*/ 14287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5351" h="14287">
                  <a:moveTo>
                    <a:pt x="0" y="0"/>
                  </a:moveTo>
                  <a:lnTo>
                    <a:pt x="145352" y="0"/>
                  </a:lnTo>
                  <a:lnTo>
                    <a:pt x="145352" y="14287"/>
                  </a:lnTo>
                  <a:lnTo>
                    <a:pt x="0" y="1428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607" name="Freeform: Shape 606">
              <a:extLst>
                <a:ext uri="{FF2B5EF4-FFF2-40B4-BE49-F238E27FC236}">
                  <a16:creationId xmlns:a16="http://schemas.microsoft.com/office/drawing/2014/main" id="{F648C132-E721-1524-19EB-FEC098E351A8}"/>
                </a:ext>
              </a:extLst>
            </p:cNvPr>
            <p:cNvSpPr/>
            <p:nvPr/>
          </p:nvSpPr>
          <p:spPr>
            <a:xfrm>
              <a:off x="1160552" y="3546127"/>
              <a:ext cx="145351" cy="14287"/>
            </a:xfrm>
            <a:custGeom>
              <a:avLst/>
              <a:gdLst>
                <a:gd name="connsiteX0" fmla="*/ 0 w 145351"/>
                <a:gd name="connsiteY0" fmla="*/ 0 h 14287"/>
                <a:gd name="connsiteX1" fmla="*/ 145352 w 145351"/>
                <a:gd name="connsiteY1" fmla="*/ 0 h 14287"/>
                <a:gd name="connsiteX2" fmla="*/ 145352 w 145351"/>
                <a:gd name="connsiteY2" fmla="*/ 14287 h 14287"/>
                <a:gd name="connsiteX3" fmla="*/ 0 w 145351"/>
                <a:gd name="connsiteY3" fmla="*/ 14287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5351" h="14287">
                  <a:moveTo>
                    <a:pt x="0" y="0"/>
                  </a:moveTo>
                  <a:lnTo>
                    <a:pt x="145352" y="0"/>
                  </a:lnTo>
                  <a:lnTo>
                    <a:pt x="145352" y="14287"/>
                  </a:lnTo>
                  <a:lnTo>
                    <a:pt x="0" y="1428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608" name="Freeform: Shape 607">
              <a:extLst>
                <a:ext uri="{FF2B5EF4-FFF2-40B4-BE49-F238E27FC236}">
                  <a16:creationId xmlns:a16="http://schemas.microsoft.com/office/drawing/2014/main" id="{2B6514BC-76CA-DB26-60F6-C1208ADD758C}"/>
                </a:ext>
              </a:extLst>
            </p:cNvPr>
            <p:cNvSpPr/>
            <p:nvPr/>
          </p:nvSpPr>
          <p:spPr>
            <a:xfrm>
              <a:off x="1190460" y="3576035"/>
              <a:ext cx="85534" cy="14287"/>
            </a:xfrm>
            <a:custGeom>
              <a:avLst/>
              <a:gdLst>
                <a:gd name="connsiteX0" fmla="*/ 0 w 85534"/>
                <a:gd name="connsiteY0" fmla="*/ 0 h 14287"/>
                <a:gd name="connsiteX1" fmla="*/ 85535 w 85534"/>
                <a:gd name="connsiteY1" fmla="*/ 0 h 14287"/>
                <a:gd name="connsiteX2" fmla="*/ 85535 w 85534"/>
                <a:gd name="connsiteY2" fmla="*/ 14287 h 14287"/>
                <a:gd name="connsiteX3" fmla="*/ 0 w 85534"/>
                <a:gd name="connsiteY3" fmla="*/ 14287 h 14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5534" h="14287">
                  <a:moveTo>
                    <a:pt x="0" y="0"/>
                  </a:moveTo>
                  <a:lnTo>
                    <a:pt x="85535" y="0"/>
                  </a:lnTo>
                  <a:lnTo>
                    <a:pt x="85535" y="14287"/>
                  </a:lnTo>
                  <a:lnTo>
                    <a:pt x="0" y="1428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609" name="Freeform: Shape 608">
              <a:extLst>
                <a:ext uri="{FF2B5EF4-FFF2-40B4-BE49-F238E27FC236}">
                  <a16:creationId xmlns:a16="http://schemas.microsoft.com/office/drawing/2014/main" id="{B77E5192-03E3-E64B-81AD-31F8B83C46D3}"/>
                </a:ext>
              </a:extLst>
            </p:cNvPr>
            <p:cNvSpPr/>
            <p:nvPr/>
          </p:nvSpPr>
          <p:spPr>
            <a:xfrm>
              <a:off x="1030211" y="3102381"/>
              <a:ext cx="58507" cy="55506"/>
            </a:xfrm>
            <a:custGeom>
              <a:avLst/>
              <a:gdLst>
                <a:gd name="connsiteX0" fmla="*/ 51601 w 58507"/>
                <a:gd name="connsiteY0" fmla="*/ 55373 h 55506"/>
                <a:gd name="connsiteX1" fmla="*/ 46743 w 58507"/>
                <a:gd name="connsiteY1" fmla="*/ 53468 h 55506"/>
                <a:gd name="connsiteX2" fmla="*/ 3024 w 58507"/>
                <a:gd name="connsiteY2" fmla="*/ 12892 h 55506"/>
                <a:gd name="connsiteX3" fmla="*/ 1202 w 58507"/>
                <a:gd name="connsiteY3" fmla="*/ 2957 h 55506"/>
                <a:gd name="connsiteX4" fmla="*/ 11139 w 58507"/>
                <a:gd name="connsiteY4" fmla="*/ 1128 h 55506"/>
                <a:gd name="connsiteX5" fmla="*/ 12549 w 58507"/>
                <a:gd name="connsiteY5" fmla="*/ 2414 h 55506"/>
                <a:gd name="connsiteX6" fmla="*/ 56364 w 58507"/>
                <a:gd name="connsiteY6" fmla="*/ 42991 h 55506"/>
                <a:gd name="connsiteX7" fmla="*/ 56397 w 58507"/>
                <a:gd name="connsiteY7" fmla="*/ 52964 h 55506"/>
                <a:gd name="connsiteX8" fmla="*/ 56364 w 58507"/>
                <a:gd name="connsiteY8" fmla="*/ 52992 h 55506"/>
                <a:gd name="connsiteX9" fmla="*/ 51601 w 58507"/>
                <a:gd name="connsiteY9" fmla="*/ 55373 h 55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8507" h="55506">
                  <a:moveTo>
                    <a:pt x="51601" y="55373"/>
                  </a:moveTo>
                  <a:cubicBezTo>
                    <a:pt x="49798" y="55383"/>
                    <a:pt x="48060" y="54697"/>
                    <a:pt x="46743" y="53468"/>
                  </a:cubicBezTo>
                  <a:lnTo>
                    <a:pt x="3024" y="12892"/>
                  </a:lnTo>
                  <a:cubicBezTo>
                    <a:pt x="-223" y="10653"/>
                    <a:pt x="-1039" y="6205"/>
                    <a:pt x="1202" y="2957"/>
                  </a:cubicBezTo>
                  <a:cubicBezTo>
                    <a:pt x="3443" y="-291"/>
                    <a:pt x="7892" y="-1110"/>
                    <a:pt x="11139" y="1128"/>
                  </a:cubicBezTo>
                  <a:cubicBezTo>
                    <a:pt x="11664" y="1500"/>
                    <a:pt x="12138" y="1929"/>
                    <a:pt x="12549" y="2414"/>
                  </a:cubicBezTo>
                  <a:lnTo>
                    <a:pt x="56364" y="42991"/>
                  </a:lnTo>
                  <a:cubicBezTo>
                    <a:pt x="59125" y="45734"/>
                    <a:pt x="59140" y="50201"/>
                    <a:pt x="56397" y="52964"/>
                  </a:cubicBezTo>
                  <a:cubicBezTo>
                    <a:pt x="56386" y="52973"/>
                    <a:pt x="56375" y="52982"/>
                    <a:pt x="56364" y="52992"/>
                  </a:cubicBezTo>
                  <a:cubicBezTo>
                    <a:pt x="55136" y="54364"/>
                    <a:pt x="53434" y="55211"/>
                    <a:pt x="51601" y="553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610" name="Freeform: Shape 609">
              <a:extLst>
                <a:ext uri="{FF2B5EF4-FFF2-40B4-BE49-F238E27FC236}">
                  <a16:creationId xmlns:a16="http://schemas.microsoft.com/office/drawing/2014/main" id="{B699341B-A808-18E0-6CF2-FFB7F755C670}"/>
                </a:ext>
              </a:extLst>
            </p:cNvPr>
            <p:cNvSpPr/>
            <p:nvPr/>
          </p:nvSpPr>
          <p:spPr>
            <a:xfrm>
              <a:off x="1378684" y="3423930"/>
              <a:ext cx="58034" cy="54585"/>
            </a:xfrm>
            <a:custGeom>
              <a:avLst/>
              <a:gdLst>
                <a:gd name="connsiteX0" fmla="*/ 50601 w 58034"/>
                <a:gd name="connsiteY0" fmla="*/ 54435 h 54585"/>
                <a:gd name="connsiteX1" fmla="*/ 45743 w 58034"/>
                <a:gd name="connsiteY1" fmla="*/ 52530 h 54585"/>
                <a:gd name="connsiteX2" fmla="*/ 2023 w 58034"/>
                <a:gd name="connsiteY2" fmla="*/ 12049 h 54585"/>
                <a:gd name="connsiteX3" fmla="*/ 2023 w 58034"/>
                <a:gd name="connsiteY3" fmla="*/ 1953 h 54585"/>
                <a:gd name="connsiteX4" fmla="*/ 12120 w 58034"/>
                <a:gd name="connsiteY4" fmla="*/ 1953 h 54585"/>
                <a:gd name="connsiteX5" fmla="*/ 55839 w 58034"/>
                <a:gd name="connsiteY5" fmla="*/ 42434 h 54585"/>
                <a:gd name="connsiteX6" fmla="*/ 55973 w 58034"/>
                <a:gd name="connsiteY6" fmla="*/ 52397 h 54585"/>
                <a:gd name="connsiteX7" fmla="*/ 55839 w 58034"/>
                <a:gd name="connsiteY7" fmla="*/ 52530 h 54585"/>
                <a:gd name="connsiteX8" fmla="*/ 50601 w 58034"/>
                <a:gd name="connsiteY8" fmla="*/ 54435 h 54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8034" h="54585">
                  <a:moveTo>
                    <a:pt x="50601" y="54435"/>
                  </a:moveTo>
                  <a:cubicBezTo>
                    <a:pt x="48800" y="54407"/>
                    <a:pt x="47076" y="53731"/>
                    <a:pt x="45743" y="52530"/>
                  </a:cubicBezTo>
                  <a:lnTo>
                    <a:pt x="2023" y="12049"/>
                  </a:lnTo>
                  <a:cubicBezTo>
                    <a:pt x="-758" y="9258"/>
                    <a:pt x="-758" y="4743"/>
                    <a:pt x="2023" y="1953"/>
                  </a:cubicBezTo>
                  <a:cubicBezTo>
                    <a:pt x="4814" y="-829"/>
                    <a:pt x="9329" y="-829"/>
                    <a:pt x="12120" y="1953"/>
                  </a:cubicBezTo>
                  <a:lnTo>
                    <a:pt x="55839" y="42434"/>
                  </a:lnTo>
                  <a:cubicBezTo>
                    <a:pt x="58630" y="45149"/>
                    <a:pt x="58687" y="49616"/>
                    <a:pt x="55973" y="52397"/>
                  </a:cubicBezTo>
                  <a:cubicBezTo>
                    <a:pt x="55925" y="52445"/>
                    <a:pt x="55887" y="52492"/>
                    <a:pt x="55839" y="52530"/>
                  </a:cubicBezTo>
                  <a:cubicBezTo>
                    <a:pt x="54439" y="53883"/>
                    <a:pt x="52534" y="54569"/>
                    <a:pt x="50601" y="5443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611" name="Freeform: Shape 610">
              <a:extLst>
                <a:ext uri="{FF2B5EF4-FFF2-40B4-BE49-F238E27FC236}">
                  <a16:creationId xmlns:a16="http://schemas.microsoft.com/office/drawing/2014/main" id="{D39E63F3-2A0F-6A51-52CF-1D1E3BF7B4CB}"/>
                </a:ext>
              </a:extLst>
            </p:cNvPr>
            <p:cNvSpPr/>
            <p:nvPr/>
          </p:nvSpPr>
          <p:spPr>
            <a:xfrm>
              <a:off x="1217130" y="3197226"/>
              <a:ext cx="80010" cy="54387"/>
            </a:xfrm>
            <a:custGeom>
              <a:avLst/>
              <a:gdLst>
                <a:gd name="connsiteX0" fmla="*/ 68580 w 80010"/>
                <a:gd name="connsiteY0" fmla="*/ 54388 h 54387"/>
                <a:gd name="connsiteX1" fmla="*/ 42958 w 80010"/>
                <a:gd name="connsiteY1" fmla="*/ 20002 h 54387"/>
                <a:gd name="connsiteX2" fmla="*/ 8573 w 80010"/>
                <a:gd name="connsiteY2" fmla="*/ 45625 h 54387"/>
                <a:gd name="connsiteX3" fmla="*/ 0 w 80010"/>
                <a:gd name="connsiteY3" fmla="*/ 34195 h 54387"/>
                <a:gd name="connsiteX4" fmla="*/ 45815 w 80010"/>
                <a:gd name="connsiteY4" fmla="*/ 0 h 54387"/>
                <a:gd name="connsiteX5" fmla="*/ 80010 w 80010"/>
                <a:gd name="connsiteY5" fmla="*/ 45815 h 54387"/>
                <a:gd name="connsiteX6" fmla="*/ 68580 w 80010"/>
                <a:gd name="connsiteY6" fmla="*/ 54388 h 54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0010" h="54387">
                  <a:moveTo>
                    <a:pt x="68580" y="54388"/>
                  </a:moveTo>
                  <a:lnTo>
                    <a:pt x="42958" y="20002"/>
                  </a:lnTo>
                  <a:lnTo>
                    <a:pt x="8573" y="45625"/>
                  </a:lnTo>
                  <a:lnTo>
                    <a:pt x="0" y="34195"/>
                  </a:lnTo>
                  <a:lnTo>
                    <a:pt x="45815" y="0"/>
                  </a:lnTo>
                  <a:lnTo>
                    <a:pt x="80010" y="45815"/>
                  </a:lnTo>
                  <a:lnTo>
                    <a:pt x="68580" y="5438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612" name="Freeform: Shape 611">
              <a:extLst>
                <a:ext uri="{FF2B5EF4-FFF2-40B4-BE49-F238E27FC236}">
                  <a16:creationId xmlns:a16="http://schemas.microsoft.com/office/drawing/2014/main" id="{998A253F-7B03-EC95-3252-BD5DBD068CE2}"/>
                </a:ext>
              </a:extLst>
            </p:cNvPr>
            <p:cNvSpPr/>
            <p:nvPr/>
          </p:nvSpPr>
          <p:spPr>
            <a:xfrm>
              <a:off x="1155980" y="3207227"/>
              <a:ext cx="113157" cy="92868"/>
            </a:xfrm>
            <a:custGeom>
              <a:avLst/>
              <a:gdLst>
                <a:gd name="connsiteX0" fmla="*/ -63 w 113157"/>
                <a:gd name="connsiteY0" fmla="*/ 92735 h 92868"/>
                <a:gd name="connsiteX1" fmla="*/ -63 w 113157"/>
                <a:gd name="connsiteY1" fmla="*/ 78448 h 92868"/>
                <a:gd name="connsiteX2" fmla="*/ 76137 w 113157"/>
                <a:gd name="connsiteY2" fmla="*/ 52540 h 92868"/>
                <a:gd name="connsiteX3" fmla="*/ 98807 w 113157"/>
                <a:gd name="connsiteY3" fmla="*/ -133 h 92868"/>
                <a:gd name="connsiteX4" fmla="*/ 113094 w 113157"/>
                <a:gd name="connsiteY4" fmla="*/ -133 h 92868"/>
                <a:gd name="connsiteX5" fmla="*/ 86234 w 113157"/>
                <a:gd name="connsiteY5" fmla="*/ 62732 h 92868"/>
                <a:gd name="connsiteX6" fmla="*/ -63 w 113157"/>
                <a:gd name="connsiteY6" fmla="*/ 92735 h 92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3157" h="92868">
                  <a:moveTo>
                    <a:pt x="-63" y="92735"/>
                  </a:moveTo>
                  <a:lnTo>
                    <a:pt x="-63" y="78448"/>
                  </a:lnTo>
                  <a:cubicBezTo>
                    <a:pt x="33084" y="78448"/>
                    <a:pt x="58611" y="69780"/>
                    <a:pt x="76137" y="52540"/>
                  </a:cubicBezTo>
                  <a:cubicBezTo>
                    <a:pt x="89837" y="38319"/>
                    <a:pt x="97895" y="19593"/>
                    <a:pt x="98807" y="-133"/>
                  </a:cubicBezTo>
                  <a:lnTo>
                    <a:pt x="113094" y="-133"/>
                  </a:lnTo>
                  <a:cubicBezTo>
                    <a:pt x="112227" y="23422"/>
                    <a:pt x="102658" y="45825"/>
                    <a:pt x="86234" y="62732"/>
                  </a:cubicBezTo>
                  <a:cubicBezTo>
                    <a:pt x="65945" y="82639"/>
                    <a:pt x="37085" y="92735"/>
                    <a:pt x="-63" y="9273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613" name="Freeform: Shape 612">
              <a:extLst>
                <a:ext uri="{FF2B5EF4-FFF2-40B4-BE49-F238E27FC236}">
                  <a16:creationId xmlns:a16="http://schemas.microsoft.com/office/drawing/2014/main" id="{04AFABBF-1EDB-267D-6FCC-DACF2323F5BB}"/>
                </a:ext>
              </a:extLst>
            </p:cNvPr>
            <p:cNvSpPr/>
            <p:nvPr/>
          </p:nvSpPr>
          <p:spPr>
            <a:xfrm>
              <a:off x="1290187" y="3266758"/>
              <a:ext cx="14287" cy="111252"/>
            </a:xfrm>
            <a:custGeom>
              <a:avLst/>
              <a:gdLst>
                <a:gd name="connsiteX0" fmla="*/ 0 w 14287"/>
                <a:gd name="connsiteY0" fmla="*/ 0 h 111252"/>
                <a:gd name="connsiteX1" fmla="*/ 14287 w 14287"/>
                <a:gd name="connsiteY1" fmla="*/ 0 h 111252"/>
                <a:gd name="connsiteX2" fmla="*/ 14287 w 14287"/>
                <a:gd name="connsiteY2" fmla="*/ 111252 h 111252"/>
                <a:gd name="connsiteX3" fmla="*/ 0 w 14287"/>
                <a:gd name="connsiteY3" fmla="*/ 111252 h 1112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" h="111252">
                  <a:moveTo>
                    <a:pt x="0" y="0"/>
                  </a:moveTo>
                  <a:lnTo>
                    <a:pt x="14287" y="0"/>
                  </a:lnTo>
                  <a:lnTo>
                    <a:pt x="14287" y="111252"/>
                  </a:lnTo>
                  <a:lnTo>
                    <a:pt x="0" y="1112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614" name="Freeform: Shape 613">
              <a:extLst>
                <a:ext uri="{FF2B5EF4-FFF2-40B4-BE49-F238E27FC236}">
                  <a16:creationId xmlns:a16="http://schemas.microsoft.com/office/drawing/2014/main" id="{44E07598-BAD0-C655-6748-A2501B664474}"/>
                </a:ext>
              </a:extLst>
            </p:cNvPr>
            <p:cNvSpPr/>
            <p:nvPr/>
          </p:nvSpPr>
          <p:spPr>
            <a:xfrm>
              <a:off x="1225227" y="3304477"/>
              <a:ext cx="14287" cy="73532"/>
            </a:xfrm>
            <a:custGeom>
              <a:avLst/>
              <a:gdLst>
                <a:gd name="connsiteX0" fmla="*/ 0 w 14287"/>
                <a:gd name="connsiteY0" fmla="*/ 0 h 73532"/>
                <a:gd name="connsiteX1" fmla="*/ 14287 w 14287"/>
                <a:gd name="connsiteY1" fmla="*/ 0 h 73532"/>
                <a:gd name="connsiteX2" fmla="*/ 14287 w 14287"/>
                <a:gd name="connsiteY2" fmla="*/ 73533 h 73532"/>
                <a:gd name="connsiteX3" fmla="*/ 0 w 14287"/>
                <a:gd name="connsiteY3" fmla="*/ 73533 h 735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" h="73532">
                  <a:moveTo>
                    <a:pt x="0" y="0"/>
                  </a:moveTo>
                  <a:lnTo>
                    <a:pt x="14287" y="0"/>
                  </a:lnTo>
                  <a:lnTo>
                    <a:pt x="14287" y="73533"/>
                  </a:lnTo>
                  <a:lnTo>
                    <a:pt x="0" y="7353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615" name="Freeform: Shape 614">
              <a:extLst>
                <a:ext uri="{FF2B5EF4-FFF2-40B4-BE49-F238E27FC236}">
                  <a16:creationId xmlns:a16="http://schemas.microsoft.com/office/drawing/2014/main" id="{EF394FAC-DD6E-0AB6-F003-C7EBDDFC2CB5}"/>
                </a:ext>
              </a:extLst>
            </p:cNvPr>
            <p:cNvSpPr/>
            <p:nvPr/>
          </p:nvSpPr>
          <p:spPr>
            <a:xfrm>
              <a:off x="1257707" y="3283999"/>
              <a:ext cx="14287" cy="94011"/>
            </a:xfrm>
            <a:custGeom>
              <a:avLst/>
              <a:gdLst>
                <a:gd name="connsiteX0" fmla="*/ 0 w 14287"/>
                <a:gd name="connsiteY0" fmla="*/ 0 h 94011"/>
                <a:gd name="connsiteX1" fmla="*/ 14287 w 14287"/>
                <a:gd name="connsiteY1" fmla="*/ 0 h 94011"/>
                <a:gd name="connsiteX2" fmla="*/ 14287 w 14287"/>
                <a:gd name="connsiteY2" fmla="*/ 94012 h 94011"/>
                <a:gd name="connsiteX3" fmla="*/ 0 w 14287"/>
                <a:gd name="connsiteY3" fmla="*/ 94012 h 94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" h="94011">
                  <a:moveTo>
                    <a:pt x="0" y="0"/>
                  </a:moveTo>
                  <a:lnTo>
                    <a:pt x="14287" y="0"/>
                  </a:lnTo>
                  <a:lnTo>
                    <a:pt x="14287" y="94012"/>
                  </a:lnTo>
                  <a:lnTo>
                    <a:pt x="0" y="9401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616" name="Freeform: Shape 615">
              <a:extLst>
                <a:ext uri="{FF2B5EF4-FFF2-40B4-BE49-F238E27FC236}">
                  <a16:creationId xmlns:a16="http://schemas.microsoft.com/office/drawing/2014/main" id="{D8EED3F2-F139-4E11-DC5F-45508AF34156}"/>
                </a:ext>
              </a:extLst>
            </p:cNvPr>
            <p:cNvSpPr/>
            <p:nvPr/>
          </p:nvSpPr>
          <p:spPr>
            <a:xfrm>
              <a:off x="1192937" y="3318193"/>
              <a:ext cx="14287" cy="59817"/>
            </a:xfrm>
            <a:custGeom>
              <a:avLst/>
              <a:gdLst>
                <a:gd name="connsiteX0" fmla="*/ 0 w 14287"/>
                <a:gd name="connsiteY0" fmla="*/ 0 h 59817"/>
                <a:gd name="connsiteX1" fmla="*/ 14287 w 14287"/>
                <a:gd name="connsiteY1" fmla="*/ 0 h 59817"/>
                <a:gd name="connsiteX2" fmla="*/ 14287 w 14287"/>
                <a:gd name="connsiteY2" fmla="*/ 59817 h 59817"/>
                <a:gd name="connsiteX3" fmla="*/ 0 w 14287"/>
                <a:gd name="connsiteY3" fmla="*/ 59817 h 598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" h="59817">
                  <a:moveTo>
                    <a:pt x="0" y="0"/>
                  </a:moveTo>
                  <a:lnTo>
                    <a:pt x="14287" y="0"/>
                  </a:lnTo>
                  <a:lnTo>
                    <a:pt x="14287" y="59817"/>
                  </a:lnTo>
                  <a:lnTo>
                    <a:pt x="0" y="5981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617" name="Freeform: Shape 616">
              <a:extLst>
                <a:ext uri="{FF2B5EF4-FFF2-40B4-BE49-F238E27FC236}">
                  <a16:creationId xmlns:a16="http://schemas.microsoft.com/office/drawing/2014/main" id="{B5F27326-F94E-ED0D-4DDC-F8DB29689D96}"/>
                </a:ext>
              </a:extLst>
            </p:cNvPr>
            <p:cNvSpPr/>
            <p:nvPr/>
          </p:nvSpPr>
          <p:spPr>
            <a:xfrm>
              <a:off x="1160742" y="3334957"/>
              <a:ext cx="14287" cy="42957"/>
            </a:xfrm>
            <a:custGeom>
              <a:avLst/>
              <a:gdLst>
                <a:gd name="connsiteX0" fmla="*/ 0 w 14287"/>
                <a:gd name="connsiteY0" fmla="*/ 0 h 42957"/>
                <a:gd name="connsiteX1" fmla="*/ 14288 w 14287"/>
                <a:gd name="connsiteY1" fmla="*/ 0 h 42957"/>
                <a:gd name="connsiteX2" fmla="*/ 14288 w 14287"/>
                <a:gd name="connsiteY2" fmla="*/ 42958 h 42957"/>
                <a:gd name="connsiteX3" fmla="*/ 0 w 14287"/>
                <a:gd name="connsiteY3" fmla="*/ 42958 h 42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" h="42957">
                  <a:moveTo>
                    <a:pt x="0" y="0"/>
                  </a:moveTo>
                  <a:lnTo>
                    <a:pt x="14288" y="0"/>
                  </a:lnTo>
                  <a:lnTo>
                    <a:pt x="14288" y="42958"/>
                  </a:lnTo>
                  <a:lnTo>
                    <a:pt x="0" y="429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</p:grpSp>
      <p:grpSp>
        <p:nvGrpSpPr>
          <p:cNvPr id="618" name="Group 617">
            <a:extLst>
              <a:ext uri="{FF2B5EF4-FFF2-40B4-BE49-F238E27FC236}">
                <a16:creationId xmlns:a16="http://schemas.microsoft.com/office/drawing/2014/main" id="{9FA75EB9-26D3-4470-451D-7F353B6F4B6B}"/>
              </a:ext>
            </a:extLst>
          </p:cNvPr>
          <p:cNvGrpSpPr/>
          <p:nvPr/>
        </p:nvGrpSpPr>
        <p:grpSpPr>
          <a:xfrm>
            <a:off x="15715910" y="2205617"/>
            <a:ext cx="896890" cy="895525"/>
            <a:chOff x="4454154" y="2152422"/>
            <a:chExt cx="555301" cy="554456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619" name="Freeform: Shape 618">
              <a:extLst>
                <a:ext uri="{FF2B5EF4-FFF2-40B4-BE49-F238E27FC236}">
                  <a16:creationId xmlns:a16="http://schemas.microsoft.com/office/drawing/2014/main" id="{E4BEA58B-72B1-3A6F-92DF-BEF69BA91A2C}"/>
                </a:ext>
              </a:extLst>
            </p:cNvPr>
            <p:cNvSpPr/>
            <p:nvPr/>
          </p:nvSpPr>
          <p:spPr>
            <a:xfrm>
              <a:off x="4454154" y="2224914"/>
              <a:ext cx="481562" cy="481964"/>
            </a:xfrm>
            <a:custGeom>
              <a:avLst/>
              <a:gdLst>
                <a:gd name="connsiteX0" fmla="*/ 240682 w 481562"/>
                <a:gd name="connsiteY0" fmla="*/ 481641 h 481964"/>
                <a:gd name="connsiteX1" fmla="*/ -63 w 481562"/>
                <a:gd name="connsiteY1" fmla="*/ 240611 h 481964"/>
                <a:gd name="connsiteX2" fmla="*/ 240977 w 481562"/>
                <a:gd name="connsiteY2" fmla="*/ -133 h 481964"/>
                <a:gd name="connsiteX3" fmla="*/ 331264 w 481562"/>
                <a:gd name="connsiteY3" fmla="*/ 17488 h 481964"/>
                <a:gd name="connsiteX4" fmla="*/ 335313 w 481562"/>
                <a:gd name="connsiteY4" fmla="*/ 26889 h 481964"/>
                <a:gd name="connsiteX5" fmla="*/ 335265 w 481562"/>
                <a:gd name="connsiteY5" fmla="*/ 27013 h 481964"/>
                <a:gd name="connsiteX6" fmla="*/ 325988 w 481562"/>
                <a:gd name="connsiteY6" fmla="*/ 31023 h 481964"/>
                <a:gd name="connsiteX7" fmla="*/ 325740 w 481562"/>
                <a:gd name="connsiteY7" fmla="*/ 30918 h 481964"/>
                <a:gd name="connsiteX8" fmla="*/ 30570 w 481562"/>
                <a:gd name="connsiteY8" fmla="*/ 155696 h 481964"/>
                <a:gd name="connsiteX9" fmla="*/ 155347 w 481562"/>
                <a:gd name="connsiteY9" fmla="*/ 450866 h 481964"/>
                <a:gd name="connsiteX10" fmla="*/ 450518 w 481562"/>
                <a:gd name="connsiteY10" fmla="*/ 326089 h 481964"/>
                <a:gd name="connsiteX11" fmla="*/ 450518 w 481562"/>
                <a:gd name="connsiteY11" fmla="*/ 155696 h 481964"/>
                <a:gd name="connsiteX12" fmla="*/ 454061 w 481562"/>
                <a:gd name="connsiteY12" fmla="*/ 146237 h 481964"/>
                <a:gd name="connsiteX13" fmla="*/ 463519 w 481562"/>
                <a:gd name="connsiteY13" fmla="*/ 149781 h 481964"/>
                <a:gd name="connsiteX14" fmla="*/ 463757 w 481562"/>
                <a:gd name="connsiteY14" fmla="*/ 150362 h 481964"/>
                <a:gd name="connsiteX15" fmla="*/ 331131 w 481562"/>
                <a:gd name="connsiteY15" fmla="*/ 464153 h 481964"/>
                <a:gd name="connsiteX16" fmla="*/ 240491 w 481562"/>
                <a:gd name="connsiteY16" fmla="*/ 481832 h 481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81562" h="481964">
                  <a:moveTo>
                    <a:pt x="240682" y="481641"/>
                  </a:moveTo>
                  <a:cubicBezTo>
                    <a:pt x="107646" y="481565"/>
                    <a:pt x="-139" y="373647"/>
                    <a:pt x="-63" y="240611"/>
                  </a:cubicBezTo>
                  <a:cubicBezTo>
                    <a:pt x="23" y="107566"/>
                    <a:pt x="107932" y="-210"/>
                    <a:pt x="240977" y="-133"/>
                  </a:cubicBezTo>
                  <a:cubicBezTo>
                    <a:pt x="271924" y="-114"/>
                    <a:pt x="302575" y="5867"/>
                    <a:pt x="331264" y="17488"/>
                  </a:cubicBezTo>
                  <a:cubicBezTo>
                    <a:pt x="334979" y="18964"/>
                    <a:pt x="336789" y="23174"/>
                    <a:pt x="335313" y="26889"/>
                  </a:cubicBezTo>
                  <a:cubicBezTo>
                    <a:pt x="335303" y="26927"/>
                    <a:pt x="335284" y="26975"/>
                    <a:pt x="335265" y="27013"/>
                  </a:cubicBezTo>
                  <a:cubicBezTo>
                    <a:pt x="333808" y="30680"/>
                    <a:pt x="329664" y="32480"/>
                    <a:pt x="325988" y="31023"/>
                  </a:cubicBezTo>
                  <a:cubicBezTo>
                    <a:pt x="325911" y="30994"/>
                    <a:pt x="325826" y="30956"/>
                    <a:pt x="325740" y="30918"/>
                  </a:cubicBezTo>
                  <a:cubicBezTo>
                    <a:pt x="209773" y="-16135"/>
                    <a:pt x="77623" y="39729"/>
                    <a:pt x="30570" y="155696"/>
                  </a:cubicBezTo>
                  <a:cubicBezTo>
                    <a:pt x="-16484" y="271663"/>
                    <a:pt x="39380" y="403812"/>
                    <a:pt x="155347" y="450866"/>
                  </a:cubicBezTo>
                  <a:cubicBezTo>
                    <a:pt x="271314" y="497919"/>
                    <a:pt x="403464" y="442055"/>
                    <a:pt x="450518" y="326089"/>
                  </a:cubicBezTo>
                  <a:cubicBezTo>
                    <a:pt x="472682" y="271453"/>
                    <a:pt x="472682" y="210331"/>
                    <a:pt x="450518" y="155696"/>
                  </a:cubicBezTo>
                  <a:cubicBezTo>
                    <a:pt x="448889" y="152105"/>
                    <a:pt x="450470" y="147866"/>
                    <a:pt x="454061" y="146237"/>
                  </a:cubicBezTo>
                  <a:cubicBezTo>
                    <a:pt x="457652" y="144599"/>
                    <a:pt x="461890" y="146190"/>
                    <a:pt x="463519" y="149781"/>
                  </a:cubicBezTo>
                  <a:cubicBezTo>
                    <a:pt x="463614" y="149971"/>
                    <a:pt x="463691" y="150162"/>
                    <a:pt x="463757" y="150362"/>
                  </a:cubicBezTo>
                  <a:cubicBezTo>
                    <a:pt x="513783" y="273634"/>
                    <a:pt x="454404" y="414128"/>
                    <a:pt x="331131" y="464153"/>
                  </a:cubicBezTo>
                  <a:cubicBezTo>
                    <a:pt x="302337" y="475831"/>
                    <a:pt x="271562" y="481841"/>
                    <a:pt x="240491" y="48183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620" name="Freeform: Shape 619">
              <a:extLst>
                <a:ext uri="{FF2B5EF4-FFF2-40B4-BE49-F238E27FC236}">
                  <a16:creationId xmlns:a16="http://schemas.microsoft.com/office/drawing/2014/main" id="{80DA8BEE-FA8F-72D6-F544-8D3AFD109BBE}"/>
                </a:ext>
              </a:extLst>
            </p:cNvPr>
            <p:cNvSpPr/>
            <p:nvPr/>
          </p:nvSpPr>
          <p:spPr>
            <a:xfrm>
              <a:off x="4533960" y="2303308"/>
              <a:ext cx="322586" cy="325372"/>
            </a:xfrm>
            <a:custGeom>
              <a:avLst/>
              <a:gdLst>
                <a:gd name="connsiteX0" fmla="*/ 160304 w 322586"/>
                <a:gd name="connsiteY0" fmla="*/ 325237 h 325372"/>
                <a:gd name="connsiteX1" fmla="*/ 137825 w 322586"/>
                <a:gd name="connsiteY1" fmla="*/ 323713 h 325372"/>
                <a:gd name="connsiteX2" fmla="*/ 2103 w 322586"/>
                <a:gd name="connsiteY2" fmla="*/ 135109 h 325372"/>
                <a:gd name="connsiteX3" fmla="*/ 46004 w 322586"/>
                <a:gd name="connsiteY3" fmla="*/ 47488 h 325372"/>
                <a:gd name="connsiteX4" fmla="*/ 240695 w 322586"/>
                <a:gd name="connsiteY4" fmla="*/ 20437 h 325372"/>
                <a:gd name="connsiteX5" fmla="*/ 243667 w 322586"/>
                <a:gd name="connsiteY5" fmla="*/ 30096 h 325372"/>
                <a:gd name="connsiteX6" fmla="*/ 234008 w 322586"/>
                <a:gd name="connsiteY6" fmla="*/ 33058 h 325372"/>
                <a:gd name="connsiteX7" fmla="*/ 233742 w 322586"/>
                <a:gd name="connsiteY7" fmla="*/ 32915 h 325372"/>
                <a:gd name="connsiteX8" fmla="*/ 55720 w 322586"/>
                <a:gd name="connsiteY8" fmla="*/ 57013 h 325372"/>
                <a:gd name="connsiteX9" fmla="*/ 57691 w 322586"/>
                <a:gd name="connsiteY9" fmla="*/ 265792 h 325372"/>
                <a:gd name="connsiteX10" fmla="*/ 266470 w 322586"/>
                <a:gd name="connsiteY10" fmla="*/ 263830 h 325372"/>
                <a:gd name="connsiteX11" fmla="*/ 289082 w 322586"/>
                <a:gd name="connsiteY11" fmla="*/ 86827 h 325372"/>
                <a:gd name="connsiteX12" fmla="*/ 291016 w 322586"/>
                <a:gd name="connsiteY12" fmla="*/ 76911 h 325372"/>
                <a:gd name="connsiteX13" fmla="*/ 300931 w 322586"/>
                <a:gd name="connsiteY13" fmla="*/ 78845 h 325372"/>
                <a:gd name="connsiteX14" fmla="*/ 301369 w 322586"/>
                <a:gd name="connsiteY14" fmla="*/ 79587 h 325372"/>
                <a:gd name="connsiteX15" fmla="*/ 238504 w 322586"/>
                <a:gd name="connsiteY15" fmla="*/ 303844 h 325372"/>
                <a:gd name="connsiteX16" fmla="*/ 160304 w 322586"/>
                <a:gd name="connsiteY16" fmla="*/ 324952 h 3253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22586" h="325372">
                  <a:moveTo>
                    <a:pt x="160304" y="325237"/>
                  </a:moveTo>
                  <a:cubicBezTo>
                    <a:pt x="152779" y="325275"/>
                    <a:pt x="145274" y="324761"/>
                    <a:pt x="137825" y="323713"/>
                  </a:cubicBezTo>
                  <a:cubicBezTo>
                    <a:pt x="48261" y="309112"/>
                    <a:pt x="-12499" y="224663"/>
                    <a:pt x="2103" y="135109"/>
                  </a:cubicBezTo>
                  <a:cubicBezTo>
                    <a:pt x="7485" y="102114"/>
                    <a:pt x="22801" y="71548"/>
                    <a:pt x="46004" y="47488"/>
                  </a:cubicBezTo>
                  <a:cubicBezTo>
                    <a:pt x="97620" y="-3899"/>
                    <a:pt x="177020" y="-14939"/>
                    <a:pt x="240695" y="20437"/>
                  </a:cubicBezTo>
                  <a:cubicBezTo>
                    <a:pt x="244181" y="22285"/>
                    <a:pt x="245505" y="26609"/>
                    <a:pt x="243667" y="30096"/>
                  </a:cubicBezTo>
                  <a:cubicBezTo>
                    <a:pt x="241819" y="33582"/>
                    <a:pt x="237495" y="34906"/>
                    <a:pt x="234008" y="33058"/>
                  </a:cubicBezTo>
                  <a:cubicBezTo>
                    <a:pt x="233913" y="33010"/>
                    <a:pt x="233828" y="32963"/>
                    <a:pt x="233742" y="32915"/>
                  </a:cubicBezTo>
                  <a:cubicBezTo>
                    <a:pt x="175677" y="301"/>
                    <a:pt x="103030" y="10141"/>
                    <a:pt x="55720" y="57013"/>
                  </a:cubicBezTo>
                  <a:cubicBezTo>
                    <a:pt x="-1392" y="115211"/>
                    <a:pt x="-507" y="208689"/>
                    <a:pt x="57691" y="265792"/>
                  </a:cubicBezTo>
                  <a:cubicBezTo>
                    <a:pt x="115889" y="322904"/>
                    <a:pt x="209358" y="322027"/>
                    <a:pt x="266470" y="263830"/>
                  </a:cubicBezTo>
                  <a:cubicBezTo>
                    <a:pt x="312847" y="216567"/>
                    <a:pt x="322086" y="144224"/>
                    <a:pt x="289082" y="86827"/>
                  </a:cubicBezTo>
                  <a:cubicBezTo>
                    <a:pt x="286872" y="83559"/>
                    <a:pt x="287739" y="79111"/>
                    <a:pt x="291016" y="76911"/>
                  </a:cubicBezTo>
                  <a:cubicBezTo>
                    <a:pt x="294283" y="74701"/>
                    <a:pt x="298721" y="75568"/>
                    <a:pt x="300931" y="78845"/>
                  </a:cubicBezTo>
                  <a:cubicBezTo>
                    <a:pt x="301093" y="79083"/>
                    <a:pt x="301236" y="79330"/>
                    <a:pt x="301369" y="79587"/>
                  </a:cubicBezTo>
                  <a:cubicBezTo>
                    <a:pt x="345937" y="158874"/>
                    <a:pt x="317791" y="259276"/>
                    <a:pt x="238504" y="303844"/>
                  </a:cubicBezTo>
                  <a:cubicBezTo>
                    <a:pt x="214597" y="317284"/>
                    <a:pt x="187717" y="324532"/>
                    <a:pt x="160304" y="32495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621" name="Freeform: Shape 620">
              <a:extLst>
                <a:ext uri="{FF2B5EF4-FFF2-40B4-BE49-F238E27FC236}">
                  <a16:creationId xmlns:a16="http://schemas.microsoft.com/office/drawing/2014/main" id="{3AC666CE-D562-C102-E31F-057EA73EBCCF}"/>
                </a:ext>
              </a:extLst>
            </p:cNvPr>
            <p:cNvSpPr/>
            <p:nvPr/>
          </p:nvSpPr>
          <p:spPr>
            <a:xfrm>
              <a:off x="4611097" y="2382361"/>
              <a:ext cx="167169" cy="166879"/>
            </a:xfrm>
            <a:custGeom>
              <a:avLst/>
              <a:gdLst>
                <a:gd name="connsiteX0" fmla="*/ 83739 w 167169"/>
                <a:gd name="connsiteY0" fmla="*/ 166745 h 166879"/>
                <a:gd name="connsiteX1" fmla="*/ -62 w 167169"/>
                <a:gd name="connsiteY1" fmla="*/ 83668 h 166879"/>
                <a:gd name="connsiteX2" fmla="*/ 83015 w 167169"/>
                <a:gd name="connsiteY2" fmla="*/ -133 h 166879"/>
                <a:gd name="connsiteX3" fmla="*/ 103932 w 167169"/>
                <a:gd name="connsiteY3" fmla="*/ 2439 h 166879"/>
                <a:gd name="connsiteX4" fmla="*/ 109085 w 167169"/>
                <a:gd name="connsiteY4" fmla="*/ 10974 h 166879"/>
                <a:gd name="connsiteX5" fmla="*/ 109075 w 167169"/>
                <a:gd name="connsiteY5" fmla="*/ 11012 h 166879"/>
                <a:gd name="connsiteX6" fmla="*/ 100446 w 167169"/>
                <a:gd name="connsiteY6" fmla="*/ 16260 h 166879"/>
                <a:gd name="connsiteX7" fmla="*/ 100408 w 167169"/>
                <a:gd name="connsiteY7" fmla="*/ 16250 h 166879"/>
                <a:gd name="connsiteX8" fmla="*/ 16778 w 167169"/>
                <a:gd name="connsiteY8" fmla="*/ 66695 h 166879"/>
                <a:gd name="connsiteX9" fmla="*/ 67222 w 167169"/>
                <a:gd name="connsiteY9" fmla="*/ 150315 h 166879"/>
                <a:gd name="connsiteX10" fmla="*/ 150852 w 167169"/>
                <a:gd name="connsiteY10" fmla="*/ 99880 h 166879"/>
                <a:gd name="connsiteX11" fmla="*/ 151462 w 167169"/>
                <a:gd name="connsiteY11" fmla="*/ 69400 h 166879"/>
                <a:gd name="connsiteX12" fmla="*/ 156091 w 167169"/>
                <a:gd name="connsiteY12" fmla="*/ 60418 h 166879"/>
                <a:gd name="connsiteX13" fmla="*/ 165073 w 167169"/>
                <a:gd name="connsiteY13" fmla="*/ 65057 h 166879"/>
                <a:gd name="connsiteX14" fmla="*/ 165368 w 167169"/>
                <a:gd name="connsiteY14" fmla="*/ 66447 h 166879"/>
                <a:gd name="connsiteX15" fmla="*/ 100512 w 167169"/>
                <a:gd name="connsiteY15" fmla="*/ 165021 h 166879"/>
                <a:gd name="connsiteX16" fmla="*/ 83739 w 167169"/>
                <a:gd name="connsiteY16" fmla="*/ 166745 h 166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67169" h="166879">
                  <a:moveTo>
                    <a:pt x="83739" y="166745"/>
                  </a:moveTo>
                  <a:cubicBezTo>
                    <a:pt x="37657" y="166945"/>
                    <a:pt x="138" y="129750"/>
                    <a:pt x="-62" y="83668"/>
                  </a:cubicBezTo>
                  <a:cubicBezTo>
                    <a:pt x="-262" y="37586"/>
                    <a:pt x="36933" y="67"/>
                    <a:pt x="83015" y="-133"/>
                  </a:cubicBezTo>
                  <a:cubicBezTo>
                    <a:pt x="90073" y="-161"/>
                    <a:pt x="97093" y="706"/>
                    <a:pt x="103932" y="2439"/>
                  </a:cubicBezTo>
                  <a:cubicBezTo>
                    <a:pt x="107713" y="3373"/>
                    <a:pt x="110018" y="7192"/>
                    <a:pt x="109085" y="10974"/>
                  </a:cubicBezTo>
                  <a:cubicBezTo>
                    <a:pt x="109085" y="10983"/>
                    <a:pt x="109075" y="11002"/>
                    <a:pt x="109075" y="11012"/>
                  </a:cubicBezTo>
                  <a:cubicBezTo>
                    <a:pt x="108142" y="14841"/>
                    <a:pt x="104275" y="17193"/>
                    <a:pt x="100446" y="16260"/>
                  </a:cubicBezTo>
                  <a:cubicBezTo>
                    <a:pt x="100427" y="16260"/>
                    <a:pt x="100417" y="16250"/>
                    <a:pt x="100408" y="16250"/>
                  </a:cubicBezTo>
                  <a:cubicBezTo>
                    <a:pt x="63384" y="7087"/>
                    <a:pt x="25941" y="29671"/>
                    <a:pt x="16778" y="66695"/>
                  </a:cubicBezTo>
                  <a:cubicBezTo>
                    <a:pt x="7615" y="103709"/>
                    <a:pt x="30199" y="141152"/>
                    <a:pt x="67222" y="150315"/>
                  </a:cubicBezTo>
                  <a:cubicBezTo>
                    <a:pt x="104246" y="159478"/>
                    <a:pt x="141689" y="136894"/>
                    <a:pt x="150852" y="99880"/>
                  </a:cubicBezTo>
                  <a:cubicBezTo>
                    <a:pt x="153319" y="89888"/>
                    <a:pt x="153529" y="79477"/>
                    <a:pt x="151462" y="69400"/>
                  </a:cubicBezTo>
                  <a:cubicBezTo>
                    <a:pt x="150261" y="65637"/>
                    <a:pt x="152338" y="61618"/>
                    <a:pt x="156091" y="60418"/>
                  </a:cubicBezTo>
                  <a:cubicBezTo>
                    <a:pt x="159853" y="59227"/>
                    <a:pt x="163873" y="61294"/>
                    <a:pt x="165073" y="65057"/>
                  </a:cubicBezTo>
                  <a:cubicBezTo>
                    <a:pt x="165216" y="65504"/>
                    <a:pt x="165320" y="65971"/>
                    <a:pt x="165368" y="66447"/>
                  </a:cubicBezTo>
                  <a:cubicBezTo>
                    <a:pt x="174683" y="111577"/>
                    <a:pt x="145642" y="155715"/>
                    <a:pt x="100512" y="165021"/>
                  </a:cubicBezTo>
                  <a:cubicBezTo>
                    <a:pt x="94988" y="166164"/>
                    <a:pt x="89368" y="166736"/>
                    <a:pt x="83739" y="1667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622" name="Freeform: Shape 621">
              <a:extLst>
                <a:ext uri="{FF2B5EF4-FFF2-40B4-BE49-F238E27FC236}">
                  <a16:creationId xmlns:a16="http://schemas.microsoft.com/office/drawing/2014/main" id="{E6C87C2C-91CF-0636-56E1-524488EDF04E}"/>
                </a:ext>
              </a:extLst>
            </p:cNvPr>
            <p:cNvSpPr/>
            <p:nvPr/>
          </p:nvSpPr>
          <p:spPr>
            <a:xfrm>
              <a:off x="4688145" y="2330555"/>
              <a:ext cx="140827" cy="143627"/>
            </a:xfrm>
            <a:custGeom>
              <a:avLst/>
              <a:gdLst>
                <a:gd name="connsiteX0" fmla="*/ 6976 w 140827"/>
                <a:gd name="connsiteY0" fmla="*/ 143494 h 143627"/>
                <a:gd name="connsiteX1" fmla="*/ 2023 w 140827"/>
                <a:gd name="connsiteY1" fmla="*/ 141399 h 143627"/>
                <a:gd name="connsiteX2" fmla="*/ 2023 w 140827"/>
                <a:gd name="connsiteY2" fmla="*/ 131302 h 143627"/>
                <a:gd name="connsiteX3" fmla="*/ 128610 w 140827"/>
                <a:gd name="connsiteY3" fmla="*/ 1953 h 143627"/>
                <a:gd name="connsiteX4" fmla="*/ 138707 w 140827"/>
                <a:gd name="connsiteY4" fmla="*/ 1953 h 143627"/>
                <a:gd name="connsiteX5" fmla="*/ 138707 w 140827"/>
                <a:gd name="connsiteY5" fmla="*/ 12144 h 143627"/>
                <a:gd name="connsiteX6" fmla="*/ 12215 w 140827"/>
                <a:gd name="connsiteY6" fmla="*/ 141303 h 143627"/>
                <a:gd name="connsiteX7" fmla="*/ 6976 w 140827"/>
                <a:gd name="connsiteY7" fmla="*/ 143494 h 1436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0827" h="143627">
                  <a:moveTo>
                    <a:pt x="6976" y="143494"/>
                  </a:moveTo>
                  <a:cubicBezTo>
                    <a:pt x="5109" y="143504"/>
                    <a:pt x="3319" y="142742"/>
                    <a:pt x="2023" y="141399"/>
                  </a:cubicBezTo>
                  <a:cubicBezTo>
                    <a:pt x="-758" y="138608"/>
                    <a:pt x="-758" y="134093"/>
                    <a:pt x="2023" y="131302"/>
                  </a:cubicBezTo>
                  <a:lnTo>
                    <a:pt x="128610" y="1953"/>
                  </a:lnTo>
                  <a:cubicBezTo>
                    <a:pt x="131401" y="-829"/>
                    <a:pt x="135916" y="-829"/>
                    <a:pt x="138707" y="1953"/>
                  </a:cubicBezTo>
                  <a:cubicBezTo>
                    <a:pt x="141450" y="4791"/>
                    <a:pt x="141450" y="9306"/>
                    <a:pt x="138707" y="12144"/>
                  </a:cubicBezTo>
                  <a:lnTo>
                    <a:pt x="12215" y="141303"/>
                  </a:lnTo>
                  <a:cubicBezTo>
                    <a:pt x="10843" y="142713"/>
                    <a:pt x="8948" y="143504"/>
                    <a:pt x="6976" y="14349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sp>
          <p:nvSpPr>
            <p:cNvPr id="623" name="Freeform: Shape 622">
              <a:extLst>
                <a:ext uri="{FF2B5EF4-FFF2-40B4-BE49-F238E27FC236}">
                  <a16:creationId xmlns:a16="http://schemas.microsoft.com/office/drawing/2014/main" id="{000FF743-FD5D-0567-94AA-D3D05003E415}"/>
                </a:ext>
              </a:extLst>
            </p:cNvPr>
            <p:cNvSpPr/>
            <p:nvPr/>
          </p:nvSpPr>
          <p:spPr>
            <a:xfrm>
              <a:off x="4815008" y="2152422"/>
              <a:ext cx="194447" cy="196221"/>
            </a:xfrm>
            <a:custGeom>
              <a:avLst/>
              <a:gdLst>
                <a:gd name="connsiteX0" fmla="*/ 77757 w 194447"/>
                <a:gd name="connsiteY0" fmla="*/ 196088 h 196221"/>
                <a:gd name="connsiteX1" fmla="*/ 77757 w 194447"/>
                <a:gd name="connsiteY1" fmla="*/ 196088 h 196221"/>
                <a:gd name="connsiteX2" fmla="*/ 6700 w 194447"/>
                <a:gd name="connsiteY2" fmla="*/ 192183 h 196221"/>
                <a:gd name="connsiteX3" fmla="*/ -63 w 194447"/>
                <a:gd name="connsiteY3" fmla="*/ 185039 h 196221"/>
                <a:gd name="connsiteX4" fmla="*/ -63 w 194447"/>
                <a:gd name="connsiteY4" fmla="*/ 112649 h 196221"/>
                <a:gd name="connsiteX5" fmla="*/ 1937 w 194447"/>
                <a:gd name="connsiteY5" fmla="*/ 107791 h 196221"/>
                <a:gd name="connsiteX6" fmla="*/ 102236 w 194447"/>
                <a:gd name="connsiteY6" fmla="*/ 2064 h 196221"/>
                <a:gd name="connsiteX7" fmla="*/ 110141 w 194447"/>
                <a:gd name="connsiteY7" fmla="*/ 349 h 196221"/>
                <a:gd name="connsiteX8" fmla="*/ 114618 w 194447"/>
                <a:gd name="connsiteY8" fmla="*/ 7017 h 196221"/>
                <a:gd name="connsiteX9" fmla="*/ 114618 w 194447"/>
                <a:gd name="connsiteY9" fmla="*/ 80836 h 196221"/>
                <a:gd name="connsiteX10" fmla="*/ 187675 w 194447"/>
                <a:gd name="connsiteY10" fmla="*/ 85693 h 196221"/>
                <a:gd name="connsiteX11" fmla="*/ 194371 w 194447"/>
                <a:gd name="connsiteY11" fmla="*/ 93256 h 196221"/>
                <a:gd name="connsiteX12" fmla="*/ 191866 w 194447"/>
                <a:gd name="connsiteY12" fmla="*/ 98266 h 196221"/>
                <a:gd name="connsiteX13" fmla="*/ 82519 w 194447"/>
                <a:gd name="connsiteY13" fmla="*/ 194278 h 196221"/>
                <a:gd name="connsiteX14" fmla="*/ 77757 w 194447"/>
                <a:gd name="connsiteY14" fmla="*/ 196088 h 196221"/>
                <a:gd name="connsiteX15" fmla="*/ 13844 w 194447"/>
                <a:gd name="connsiteY15" fmla="*/ 178276 h 196221"/>
                <a:gd name="connsiteX16" fmla="*/ 75185 w 194447"/>
                <a:gd name="connsiteY16" fmla="*/ 181705 h 196221"/>
                <a:gd name="connsiteX17" fmla="*/ 169196 w 194447"/>
                <a:gd name="connsiteY17" fmla="*/ 98742 h 196221"/>
                <a:gd name="connsiteX18" fmla="*/ 106617 w 194447"/>
                <a:gd name="connsiteY18" fmla="*/ 94552 h 196221"/>
                <a:gd name="connsiteX19" fmla="*/ 99950 w 194447"/>
                <a:gd name="connsiteY19" fmla="*/ 87408 h 196221"/>
                <a:gd name="connsiteX20" fmla="*/ 99950 w 194447"/>
                <a:gd name="connsiteY20" fmla="*/ 24828 h 196221"/>
                <a:gd name="connsiteX21" fmla="*/ 14225 w 194447"/>
                <a:gd name="connsiteY21" fmla="*/ 115411 h 1962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94447" h="196221">
                  <a:moveTo>
                    <a:pt x="77757" y="196088"/>
                  </a:moveTo>
                  <a:lnTo>
                    <a:pt x="77757" y="196088"/>
                  </a:lnTo>
                  <a:lnTo>
                    <a:pt x="6700" y="192183"/>
                  </a:lnTo>
                  <a:cubicBezTo>
                    <a:pt x="2928" y="191935"/>
                    <a:pt x="-25" y="188820"/>
                    <a:pt x="-63" y="185039"/>
                  </a:cubicBezTo>
                  <a:lnTo>
                    <a:pt x="-63" y="112649"/>
                  </a:lnTo>
                  <a:cubicBezTo>
                    <a:pt x="-34" y="110830"/>
                    <a:pt x="680" y="109096"/>
                    <a:pt x="1937" y="107791"/>
                  </a:cubicBezTo>
                  <a:lnTo>
                    <a:pt x="102236" y="2064"/>
                  </a:lnTo>
                  <a:cubicBezTo>
                    <a:pt x="104303" y="-22"/>
                    <a:pt x="107398" y="-689"/>
                    <a:pt x="110141" y="349"/>
                  </a:cubicBezTo>
                  <a:cubicBezTo>
                    <a:pt x="112847" y="1464"/>
                    <a:pt x="114609" y="4093"/>
                    <a:pt x="114618" y="7017"/>
                  </a:cubicBezTo>
                  <a:lnTo>
                    <a:pt x="114618" y="80836"/>
                  </a:lnTo>
                  <a:lnTo>
                    <a:pt x="187675" y="85693"/>
                  </a:lnTo>
                  <a:cubicBezTo>
                    <a:pt x="191609" y="85931"/>
                    <a:pt x="194609" y="89322"/>
                    <a:pt x="194371" y="93256"/>
                  </a:cubicBezTo>
                  <a:cubicBezTo>
                    <a:pt x="194247" y="95199"/>
                    <a:pt x="193342" y="97009"/>
                    <a:pt x="191866" y="98266"/>
                  </a:cubicBezTo>
                  <a:lnTo>
                    <a:pt x="82519" y="194278"/>
                  </a:lnTo>
                  <a:cubicBezTo>
                    <a:pt x="81214" y="195459"/>
                    <a:pt x="79519" y="196107"/>
                    <a:pt x="77757" y="196088"/>
                  </a:cubicBezTo>
                  <a:close/>
                  <a:moveTo>
                    <a:pt x="13844" y="178276"/>
                  </a:moveTo>
                  <a:lnTo>
                    <a:pt x="75185" y="181705"/>
                  </a:lnTo>
                  <a:lnTo>
                    <a:pt x="169196" y="98742"/>
                  </a:lnTo>
                  <a:lnTo>
                    <a:pt x="106617" y="94552"/>
                  </a:lnTo>
                  <a:cubicBezTo>
                    <a:pt x="102855" y="94304"/>
                    <a:pt x="99940" y="91170"/>
                    <a:pt x="99950" y="87408"/>
                  </a:cubicBezTo>
                  <a:lnTo>
                    <a:pt x="99950" y="24828"/>
                  </a:lnTo>
                  <a:lnTo>
                    <a:pt x="14225" y="11541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</p:grpSp>
      <p:grpSp>
        <p:nvGrpSpPr>
          <p:cNvPr id="624" name="Group 623">
            <a:extLst>
              <a:ext uri="{FF2B5EF4-FFF2-40B4-BE49-F238E27FC236}">
                <a16:creationId xmlns:a16="http://schemas.microsoft.com/office/drawing/2014/main" id="{D9684E82-C646-5B78-20B1-6D381F378A5D}"/>
              </a:ext>
            </a:extLst>
          </p:cNvPr>
          <p:cNvGrpSpPr/>
          <p:nvPr/>
        </p:nvGrpSpPr>
        <p:grpSpPr>
          <a:xfrm>
            <a:off x="14126750" y="4318036"/>
            <a:ext cx="896745" cy="893362"/>
            <a:chOff x="10475625" y="3812013"/>
            <a:chExt cx="896745" cy="893362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625" name="Freeform: Shape 624">
              <a:extLst>
                <a:ext uri="{FF2B5EF4-FFF2-40B4-BE49-F238E27FC236}">
                  <a16:creationId xmlns:a16="http://schemas.microsoft.com/office/drawing/2014/main" id="{6BFB94B6-3195-ED3B-A7CA-63CFD38EC079}"/>
                </a:ext>
              </a:extLst>
            </p:cNvPr>
            <p:cNvSpPr/>
            <p:nvPr/>
          </p:nvSpPr>
          <p:spPr>
            <a:xfrm>
              <a:off x="10475625" y="4031393"/>
              <a:ext cx="390142" cy="673982"/>
            </a:xfrm>
            <a:custGeom>
              <a:avLst/>
              <a:gdLst>
                <a:gd name="connsiteX0" fmla="*/ 158814 w 241553"/>
                <a:gd name="connsiteY0" fmla="*/ 417157 h 417290"/>
                <a:gd name="connsiteX1" fmla="*/ 145193 w 241553"/>
                <a:gd name="connsiteY1" fmla="*/ 417157 h 417290"/>
                <a:gd name="connsiteX2" fmla="*/ 120904 w 241553"/>
                <a:gd name="connsiteY2" fmla="*/ 405727 h 417290"/>
                <a:gd name="connsiteX3" fmla="*/ 96616 w 241553"/>
                <a:gd name="connsiteY3" fmla="*/ 417157 h 417290"/>
                <a:gd name="connsiteX4" fmla="*/ 82995 w 241553"/>
                <a:gd name="connsiteY4" fmla="*/ 417157 h 417290"/>
                <a:gd name="connsiteX5" fmla="*/ 51562 w 241553"/>
                <a:gd name="connsiteY5" fmla="*/ 385724 h 417290"/>
                <a:gd name="connsiteX6" fmla="*/ 51562 w 241553"/>
                <a:gd name="connsiteY6" fmla="*/ 246278 h 417290"/>
                <a:gd name="connsiteX7" fmla="*/ 34418 w 241553"/>
                <a:gd name="connsiteY7" fmla="*/ 251422 h 417290"/>
                <a:gd name="connsiteX8" fmla="*/ 31370 w 241553"/>
                <a:gd name="connsiteY8" fmla="*/ 251422 h 417290"/>
                <a:gd name="connsiteX9" fmla="*/ -63 w 241553"/>
                <a:gd name="connsiteY9" fmla="*/ 219989 h 417290"/>
                <a:gd name="connsiteX10" fmla="*/ -63 w 241553"/>
                <a:gd name="connsiteY10" fmla="*/ 75971 h 417290"/>
                <a:gd name="connsiteX11" fmla="*/ -63 w 241553"/>
                <a:gd name="connsiteY11" fmla="*/ 67304 h 417290"/>
                <a:gd name="connsiteX12" fmla="*/ 61469 w 241553"/>
                <a:gd name="connsiteY12" fmla="*/ -133 h 417290"/>
                <a:gd name="connsiteX13" fmla="*/ 179960 w 241553"/>
                <a:gd name="connsiteY13" fmla="*/ -133 h 417290"/>
                <a:gd name="connsiteX14" fmla="*/ 241491 w 241553"/>
                <a:gd name="connsiteY14" fmla="*/ 67208 h 417290"/>
                <a:gd name="connsiteX15" fmla="*/ 241491 w 241553"/>
                <a:gd name="connsiteY15" fmla="*/ 67208 h 417290"/>
                <a:gd name="connsiteX16" fmla="*/ 241491 w 241553"/>
                <a:gd name="connsiteY16" fmla="*/ 75876 h 417290"/>
                <a:gd name="connsiteX17" fmla="*/ 241491 w 241553"/>
                <a:gd name="connsiteY17" fmla="*/ 75876 h 417290"/>
                <a:gd name="connsiteX18" fmla="*/ 241491 w 241553"/>
                <a:gd name="connsiteY18" fmla="*/ 219894 h 417290"/>
                <a:gd name="connsiteX19" fmla="*/ 210059 w 241553"/>
                <a:gd name="connsiteY19" fmla="*/ 251327 h 417290"/>
                <a:gd name="connsiteX20" fmla="*/ 207011 w 241553"/>
                <a:gd name="connsiteY20" fmla="*/ 251327 h 417290"/>
                <a:gd name="connsiteX21" fmla="*/ 189866 w 241553"/>
                <a:gd name="connsiteY21" fmla="*/ 246183 h 417290"/>
                <a:gd name="connsiteX22" fmla="*/ 189866 w 241553"/>
                <a:gd name="connsiteY22" fmla="*/ 385629 h 417290"/>
                <a:gd name="connsiteX23" fmla="*/ 158814 w 241553"/>
                <a:gd name="connsiteY23" fmla="*/ 417157 h 417290"/>
                <a:gd name="connsiteX24" fmla="*/ 113761 w 241553"/>
                <a:gd name="connsiteY24" fmla="*/ 385724 h 417290"/>
                <a:gd name="connsiteX25" fmla="*/ 128048 w 241553"/>
                <a:gd name="connsiteY25" fmla="*/ 385724 h 417290"/>
                <a:gd name="connsiteX26" fmla="*/ 145193 w 241553"/>
                <a:gd name="connsiteY26" fmla="*/ 402869 h 417290"/>
                <a:gd name="connsiteX27" fmla="*/ 158814 w 241553"/>
                <a:gd name="connsiteY27" fmla="*/ 402869 h 417290"/>
                <a:gd name="connsiteX28" fmla="*/ 175959 w 241553"/>
                <a:gd name="connsiteY28" fmla="*/ 385724 h 417290"/>
                <a:gd name="connsiteX29" fmla="*/ 175959 w 241553"/>
                <a:gd name="connsiteY29" fmla="*/ 219989 h 417290"/>
                <a:gd name="connsiteX30" fmla="*/ 190246 w 241553"/>
                <a:gd name="connsiteY30" fmla="*/ 219989 h 417290"/>
                <a:gd name="connsiteX31" fmla="*/ 207392 w 241553"/>
                <a:gd name="connsiteY31" fmla="*/ 237134 h 417290"/>
                <a:gd name="connsiteX32" fmla="*/ 210440 w 241553"/>
                <a:gd name="connsiteY32" fmla="*/ 237134 h 417290"/>
                <a:gd name="connsiteX33" fmla="*/ 227585 w 241553"/>
                <a:gd name="connsiteY33" fmla="*/ 219989 h 417290"/>
                <a:gd name="connsiteX34" fmla="*/ 227585 w 241553"/>
                <a:gd name="connsiteY34" fmla="*/ 79972 h 417290"/>
                <a:gd name="connsiteX35" fmla="*/ 227585 w 241553"/>
                <a:gd name="connsiteY35" fmla="*/ 67685 h 417290"/>
                <a:gd name="connsiteX36" fmla="*/ 179960 w 241553"/>
                <a:gd name="connsiteY36" fmla="*/ 14154 h 417290"/>
                <a:gd name="connsiteX37" fmla="*/ 61659 w 241553"/>
                <a:gd name="connsiteY37" fmla="*/ 14154 h 417290"/>
                <a:gd name="connsiteX38" fmla="*/ 14034 w 241553"/>
                <a:gd name="connsiteY38" fmla="*/ 67685 h 417290"/>
                <a:gd name="connsiteX39" fmla="*/ 14034 w 241553"/>
                <a:gd name="connsiteY39" fmla="*/ 80067 h 417290"/>
                <a:gd name="connsiteX40" fmla="*/ 14034 w 241553"/>
                <a:gd name="connsiteY40" fmla="*/ 219989 h 417290"/>
                <a:gd name="connsiteX41" fmla="*/ 31179 w 241553"/>
                <a:gd name="connsiteY41" fmla="*/ 237134 h 417290"/>
                <a:gd name="connsiteX42" fmla="*/ 34227 w 241553"/>
                <a:gd name="connsiteY42" fmla="*/ 237134 h 417290"/>
                <a:gd name="connsiteX43" fmla="*/ 51372 w 241553"/>
                <a:gd name="connsiteY43" fmla="*/ 219989 h 417290"/>
                <a:gd name="connsiteX44" fmla="*/ 65660 w 241553"/>
                <a:gd name="connsiteY44" fmla="*/ 219989 h 417290"/>
                <a:gd name="connsiteX45" fmla="*/ 65660 w 241553"/>
                <a:gd name="connsiteY45" fmla="*/ 385724 h 417290"/>
                <a:gd name="connsiteX46" fmla="*/ 82804 w 241553"/>
                <a:gd name="connsiteY46" fmla="*/ 402869 h 417290"/>
                <a:gd name="connsiteX47" fmla="*/ 96425 w 241553"/>
                <a:gd name="connsiteY47" fmla="*/ 402869 h 417290"/>
                <a:gd name="connsiteX48" fmla="*/ 113761 w 241553"/>
                <a:gd name="connsiteY48" fmla="*/ 385915 h 417290"/>
                <a:gd name="connsiteX49" fmla="*/ 113761 w 241553"/>
                <a:gd name="connsiteY49" fmla="*/ 385724 h 417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241553" h="417290">
                  <a:moveTo>
                    <a:pt x="158814" y="417157"/>
                  </a:moveTo>
                  <a:lnTo>
                    <a:pt x="145193" y="417157"/>
                  </a:lnTo>
                  <a:cubicBezTo>
                    <a:pt x="135802" y="417157"/>
                    <a:pt x="126896" y="412966"/>
                    <a:pt x="120904" y="405727"/>
                  </a:cubicBezTo>
                  <a:cubicBezTo>
                    <a:pt x="114913" y="412966"/>
                    <a:pt x="106007" y="417157"/>
                    <a:pt x="96616" y="417157"/>
                  </a:cubicBezTo>
                  <a:lnTo>
                    <a:pt x="82995" y="417157"/>
                  </a:lnTo>
                  <a:cubicBezTo>
                    <a:pt x="65631" y="417157"/>
                    <a:pt x="51562" y="403088"/>
                    <a:pt x="51562" y="385724"/>
                  </a:cubicBezTo>
                  <a:lnTo>
                    <a:pt x="51562" y="246278"/>
                  </a:lnTo>
                  <a:cubicBezTo>
                    <a:pt x="46467" y="249622"/>
                    <a:pt x="40514" y="251412"/>
                    <a:pt x="34418" y="251422"/>
                  </a:cubicBezTo>
                  <a:lnTo>
                    <a:pt x="31370" y="251422"/>
                  </a:lnTo>
                  <a:cubicBezTo>
                    <a:pt x="14005" y="251422"/>
                    <a:pt x="-63" y="237354"/>
                    <a:pt x="-63" y="219989"/>
                  </a:cubicBezTo>
                  <a:lnTo>
                    <a:pt x="-63" y="75971"/>
                  </a:lnTo>
                  <a:cubicBezTo>
                    <a:pt x="-63" y="72352"/>
                    <a:pt x="-63" y="67494"/>
                    <a:pt x="-63" y="67304"/>
                  </a:cubicBezTo>
                  <a:cubicBezTo>
                    <a:pt x="985" y="35395"/>
                    <a:pt x="27560" y="-133"/>
                    <a:pt x="61469" y="-133"/>
                  </a:cubicBezTo>
                  <a:lnTo>
                    <a:pt x="179960" y="-133"/>
                  </a:lnTo>
                  <a:cubicBezTo>
                    <a:pt x="213869" y="-133"/>
                    <a:pt x="240443" y="35395"/>
                    <a:pt x="241491" y="67208"/>
                  </a:cubicBezTo>
                  <a:lnTo>
                    <a:pt x="241491" y="67208"/>
                  </a:lnTo>
                  <a:cubicBezTo>
                    <a:pt x="241491" y="67208"/>
                    <a:pt x="241491" y="72257"/>
                    <a:pt x="241491" y="75876"/>
                  </a:cubicBezTo>
                  <a:lnTo>
                    <a:pt x="241491" y="75876"/>
                  </a:lnTo>
                  <a:lnTo>
                    <a:pt x="241491" y="219894"/>
                  </a:lnTo>
                  <a:cubicBezTo>
                    <a:pt x="241491" y="237258"/>
                    <a:pt x="227423" y="251327"/>
                    <a:pt x="210059" y="251327"/>
                  </a:cubicBezTo>
                  <a:lnTo>
                    <a:pt x="207011" y="251327"/>
                  </a:lnTo>
                  <a:cubicBezTo>
                    <a:pt x="200915" y="251317"/>
                    <a:pt x="194962" y="249526"/>
                    <a:pt x="189866" y="246183"/>
                  </a:cubicBezTo>
                  <a:lnTo>
                    <a:pt x="189866" y="385629"/>
                  </a:lnTo>
                  <a:cubicBezTo>
                    <a:pt x="189923" y="402879"/>
                    <a:pt x="176064" y="416947"/>
                    <a:pt x="158814" y="417157"/>
                  </a:cubicBezTo>
                  <a:close/>
                  <a:moveTo>
                    <a:pt x="113761" y="385724"/>
                  </a:moveTo>
                  <a:lnTo>
                    <a:pt x="128048" y="385724"/>
                  </a:lnTo>
                  <a:cubicBezTo>
                    <a:pt x="128048" y="395192"/>
                    <a:pt x="135725" y="402869"/>
                    <a:pt x="145193" y="402869"/>
                  </a:cubicBezTo>
                  <a:lnTo>
                    <a:pt x="158814" y="402869"/>
                  </a:lnTo>
                  <a:cubicBezTo>
                    <a:pt x="168282" y="402869"/>
                    <a:pt x="175959" y="395192"/>
                    <a:pt x="175959" y="385724"/>
                  </a:cubicBezTo>
                  <a:lnTo>
                    <a:pt x="175959" y="219989"/>
                  </a:lnTo>
                  <a:lnTo>
                    <a:pt x="190246" y="219989"/>
                  </a:lnTo>
                  <a:cubicBezTo>
                    <a:pt x="190294" y="229438"/>
                    <a:pt x="197943" y="237087"/>
                    <a:pt x="207392" y="237134"/>
                  </a:cubicBezTo>
                  <a:lnTo>
                    <a:pt x="210440" y="237134"/>
                  </a:lnTo>
                  <a:cubicBezTo>
                    <a:pt x="219907" y="237134"/>
                    <a:pt x="227585" y="229457"/>
                    <a:pt x="227585" y="219989"/>
                  </a:cubicBezTo>
                  <a:lnTo>
                    <a:pt x="227585" y="79972"/>
                  </a:lnTo>
                  <a:cubicBezTo>
                    <a:pt x="227585" y="79400"/>
                    <a:pt x="227585" y="68542"/>
                    <a:pt x="227585" y="67685"/>
                  </a:cubicBezTo>
                  <a:cubicBezTo>
                    <a:pt x="226727" y="42920"/>
                    <a:pt x="205963" y="14154"/>
                    <a:pt x="179960" y="14154"/>
                  </a:cubicBezTo>
                  <a:lnTo>
                    <a:pt x="61659" y="14154"/>
                  </a:lnTo>
                  <a:cubicBezTo>
                    <a:pt x="36037" y="14154"/>
                    <a:pt x="15272" y="42729"/>
                    <a:pt x="14034" y="67685"/>
                  </a:cubicBezTo>
                  <a:cubicBezTo>
                    <a:pt x="14034" y="68256"/>
                    <a:pt x="14034" y="79210"/>
                    <a:pt x="14034" y="80067"/>
                  </a:cubicBezTo>
                  <a:lnTo>
                    <a:pt x="14034" y="219989"/>
                  </a:lnTo>
                  <a:cubicBezTo>
                    <a:pt x="14034" y="229457"/>
                    <a:pt x="21711" y="237134"/>
                    <a:pt x="31179" y="237134"/>
                  </a:cubicBezTo>
                  <a:lnTo>
                    <a:pt x="34227" y="237134"/>
                  </a:lnTo>
                  <a:cubicBezTo>
                    <a:pt x="43676" y="237087"/>
                    <a:pt x="51324" y="229438"/>
                    <a:pt x="51372" y="219989"/>
                  </a:cubicBezTo>
                  <a:lnTo>
                    <a:pt x="65660" y="219989"/>
                  </a:lnTo>
                  <a:lnTo>
                    <a:pt x="65660" y="385724"/>
                  </a:lnTo>
                  <a:cubicBezTo>
                    <a:pt x="65660" y="395192"/>
                    <a:pt x="73337" y="402869"/>
                    <a:pt x="82804" y="402869"/>
                  </a:cubicBezTo>
                  <a:lnTo>
                    <a:pt x="96425" y="402869"/>
                  </a:lnTo>
                  <a:cubicBezTo>
                    <a:pt x="105893" y="402974"/>
                    <a:pt x="113656" y="395383"/>
                    <a:pt x="113761" y="385915"/>
                  </a:cubicBezTo>
                  <a:cubicBezTo>
                    <a:pt x="113761" y="385848"/>
                    <a:pt x="113761" y="385791"/>
                    <a:pt x="113761" y="38572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7198"/>
            </a:p>
          </p:txBody>
        </p:sp>
        <p:grpSp>
          <p:nvGrpSpPr>
            <p:cNvPr id="626" name="Group 625">
              <a:extLst>
                <a:ext uri="{FF2B5EF4-FFF2-40B4-BE49-F238E27FC236}">
                  <a16:creationId xmlns:a16="http://schemas.microsoft.com/office/drawing/2014/main" id="{AD84864F-FB90-9150-3E8A-B0FADC66D0DE}"/>
                </a:ext>
              </a:extLst>
            </p:cNvPr>
            <p:cNvGrpSpPr/>
            <p:nvPr/>
          </p:nvGrpSpPr>
          <p:grpSpPr>
            <a:xfrm>
              <a:off x="10559008" y="3812013"/>
              <a:ext cx="813362" cy="842748"/>
              <a:chOff x="4505637" y="1279176"/>
              <a:chExt cx="503586" cy="521780"/>
            </a:xfrm>
            <a:grpFill/>
          </p:grpSpPr>
          <p:sp>
            <p:nvSpPr>
              <p:cNvPr id="627" name="Freeform: Shape 626">
                <a:extLst>
                  <a:ext uri="{FF2B5EF4-FFF2-40B4-BE49-F238E27FC236}">
                    <a16:creationId xmlns:a16="http://schemas.microsoft.com/office/drawing/2014/main" id="{9AB21673-0105-86F0-EC90-7F18EFC1B162}"/>
                  </a:ext>
                </a:extLst>
              </p:cNvPr>
              <p:cNvSpPr/>
              <p:nvPr/>
            </p:nvSpPr>
            <p:spPr>
              <a:xfrm>
                <a:off x="4661561" y="1331755"/>
                <a:ext cx="347662" cy="57150"/>
              </a:xfrm>
              <a:custGeom>
                <a:avLst/>
                <a:gdLst>
                  <a:gd name="connsiteX0" fmla="*/ 340265 w 347662"/>
                  <a:gd name="connsiteY0" fmla="*/ 57017 h 57150"/>
                  <a:gd name="connsiteX1" fmla="*/ 71089 w 347662"/>
                  <a:gd name="connsiteY1" fmla="*/ 57017 h 57150"/>
                  <a:gd name="connsiteX2" fmla="*/ 63945 w 347662"/>
                  <a:gd name="connsiteY2" fmla="*/ 49873 h 57150"/>
                  <a:gd name="connsiteX3" fmla="*/ 71089 w 347662"/>
                  <a:gd name="connsiteY3" fmla="*/ 42729 h 57150"/>
                  <a:gd name="connsiteX4" fmla="*/ 333121 w 347662"/>
                  <a:gd name="connsiteY4" fmla="*/ 42729 h 57150"/>
                  <a:gd name="connsiteX5" fmla="*/ 333121 w 347662"/>
                  <a:gd name="connsiteY5" fmla="*/ 14154 h 57150"/>
                  <a:gd name="connsiteX6" fmla="*/ 7081 w 347662"/>
                  <a:gd name="connsiteY6" fmla="*/ 14154 h 57150"/>
                  <a:gd name="connsiteX7" fmla="*/ -63 w 347662"/>
                  <a:gd name="connsiteY7" fmla="*/ 7010 h 57150"/>
                  <a:gd name="connsiteX8" fmla="*/ 7081 w 347662"/>
                  <a:gd name="connsiteY8" fmla="*/ -133 h 57150"/>
                  <a:gd name="connsiteX9" fmla="*/ 340456 w 347662"/>
                  <a:gd name="connsiteY9" fmla="*/ -133 h 57150"/>
                  <a:gd name="connsiteX10" fmla="*/ 347600 w 347662"/>
                  <a:gd name="connsiteY10" fmla="*/ 7010 h 57150"/>
                  <a:gd name="connsiteX11" fmla="*/ 347600 w 347662"/>
                  <a:gd name="connsiteY11" fmla="*/ 50064 h 57150"/>
                  <a:gd name="connsiteX12" fmla="*/ 340265 w 347662"/>
                  <a:gd name="connsiteY12" fmla="*/ 57017 h 57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47662" h="57150">
                    <a:moveTo>
                      <a:pt x="340265" y="57017"/>
                    </a:moveTo>
                    <a:lnTo>
                      <a:pt x="71089" y="57017"/>
                    </a:lnTo>
                    <a:cubicBezTo>
                      <a:pt x="67146" y="57017"/>
                      <a:pt x="63945" y="53816"/>
                      <a:pt x="63945" y="49873"/>
                    </a:cubicBezTo>
                    <a:cubicBezTo>
                      <a:pt x="63945" y="45930"/>
                      <a:pt x="67146" y="42729"/>
                      <a:pt x="71089" y="42729"/>
                    </a:cubicBezTo>
                    <a:lnTo>
                      <a:pt x="333121" y="42729"/>
                    </a:lnTo>
                    <a:lnTo>
                      <a:pt x="333121" y="14154"/>
                    </a:lnTo>
                    <a:lnTo>
                      <a:pt x="7081" y="14154"/>
                    </a:lnTo>
                    <a:cubicBezTo>
                      <a:pt x="3138" y="14154"/>
                      <a:pt x="-63" y="10954"/>
                      <a:pt x="-63" y="7010"/>
                    </a:cubicBezTo>
                    <a:cubicBezTo>
                      <a:pt x="-63" y="3067"/>
                      <a:pt x="3138" y="-133"/>
                      <a:pt x="7081" y="-133"/>
                    </a:cubicBezTo>
                    <a:lnTo>
                      <a:pt x="340456" y="-133"/>
                    </a:lnTo>
                    <a:cubicBezTo>
                      <a:pt x="344380" y="-86"/>
                      <a:pt x="347552" y="3086"/>
                      <a:pt x="347600" y="7010"/>
                    </a:cubicBezTo>
                    <a:lnTo>
                      <a:pt x="347600" y="50064"/>
                    </a:lnTo>
                    <a:cubicBezTo>
                      <a:pt x="347447" y="53988"/>
                      <a:pt x="344190" y="57074"/>
                      <a:pt x="340265" y="57017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7198"/>
              </a:p>
            </p:txBody>
          </p:sp>
          <p:sp>
            <p:nvSpPr>
              <p:cNvPr id="628" name="Freeform: Shape 627">
                <a:extLst>
                  <a:ext uri="{FF2B5EF4-FFF2-40B4-BE49-F238E27FC236}">
                    <a16:creationId xmlns:a16="http://schemas.microsoft.com/office/drawing/2014/main" id="{1E49DCBA-CBD4-BCDF-6231-BEEE2CB113C2}"/>
                  </a:ext>
                </a:extLst>
              </p:cNvPr>
              <p:cNvSpPr/>
              <p:nvPr/>
            </p:nvSpPr>
            <p:spPr>
              <a:xfrm>
                <a:off x="4656417" y="1374616"/>
                <a:ext cx="307752" cy="282513"/>
              </a:xfrm>
              <a:custGeom>
                <a:avLst/>
                <a:gdLst>
                  <a:gd name="connsiteX0" fmla="*/ 300546 w 307752"/>
                  <a:gd name="connsiteY0" fmla="*/ 282379 h 282513"/>
                  <a:gd name="connsiteX1" fmla="*/ 68231 w 307752"/>
                  <a:gd name="connsiteY1" fmla="*/ 282379 h 282513"/>
                  <a:gd name="connsiteX2" fmla="*/ 61087 w 307752"/>
                  <a:gd name="connsiteY2" fmla="*/ 275235 h 282513"/>
                  <a:gd name="connsiteX3" fmla="*/ 68231 w 307752"/>
                  <a:gd name="connsiteY3" fmla="*/ 268092 h 282513"/>
                  <a:gd name="connsiteX4" fmla="*/ 293402 w 307752"/>
                  <a:gd name="connsiteY4" fmla="*/ 268092 h 282513"/>
                  <a:gd name="connsiteX5" fmla="*/ 293402 w 307752"/>
                  <a:gd name="connsiteY5" fmla="*/ 14155 h 282513"/>
                  <a:gd name="connsiteX6" fmla="*/ 7081 w 307752"/>
                  <a:gd name="connsiteY6" fmla="*/ 14155 h 282513"/>
                  <a:gd name="connsiteX7" fmla="*/ -63 w 307752"/>
                  <a:gd name="connsiteY7" fmla="*/ 7011 h 282513"/>
                  <a:gd name="connsiteX8" fmla="*/ 7081 w 307752"/>
                  <a:gd name="connsiteY8" fmla="*/ -133 h 282513"/>
                  <a:gd name="connsiteX9" fmla="*/ 300546 w 307752"/>
                  <a:gd name="connsiteY9" fmla="*/ -133 h 282513"/>
                  <a:gd name="connsiteX10" fmla="*/ 307690 w 307752"/>
                  <a:gd name="connsiteY10" fmla="*/ 6821 h 282513"/>
                  <a:gd name="connsiteX11" fmla="*/ 307690 w 307752"/>
                  <a:gd name="connsiteY11" fmla="*/ 7011 h 282513"/>
                  <a:gd name="connsiteX12" fmla="*/ 307690 w 307752"/>
                  <a:gd name="connsiteY12" fmla="*/ 275712 h 282513"/>
                  <a:gd name="connsiteX13" fmla="*/ 300546 w 307752"/>
                  <a:gd name="connsiteY13" fmla="*/ 282379 h 2825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07752" h="282513">
                    <a:moveTo>
                      <a:pt x="300546" y="282379"/>
                    </a:moveTo>
                    <a:lnTo>
                      <a:pt x="68231" y="282379"/>
                    </a:lnTo>
                    <a:cubicBezTo>
                      <a:pt x="64288" y="282379"/>
                      <a:pt x="61087" y="279179"/>
                      <a:pt x="61087" y="275235"/>
                    </a:cubicBezTo>
                    <a:cubicBezTo>
                      <a:pt x="61087" y="271292"/>
                      <a:pt x="64288" y="268092"/>
                      <a:pt x="68231" y="268092"/>
                    </a:cubicBezTo>
                    <a:lnTo>
                      <a:pt x="293402" y="268092"/>
                    </a:lnTo>
                    <a:lnTo>
                      <a:pt x="293402" y="14155"/>
                    </a:lnTo>
                    <a:lnTo>
                      <a:pt x="7081" y="14155"/>
                    </a:lnTo>
                    <a:cubicBezTo>
                      <a:pt x="3138" y="14155"/>
                      <a:pt x="-63" y="10955"/>
                      <a:pt x="-63" y="7011"/>
                    </a:cubicBezTo>
                    <a:cubicBezTo>
                      <a:pt x="-63" y="3068"/>
                      <a:pt x="3138" y="-133"/>
                      <a:pt x="7081" y="-133"/>
                    </a:cubicBezTo>
                    <a:lnTo>
                      <a:pt x="300546" y="-133"/>
                    </a:lnTo>
                    <a:cubicBezTo>
                      <a:pt x="304442" y="-190"/>
                      <a:pt x="307633" y="2925"/>
                      <a:pt x="307690" y="6821"/>
                    </a:cubicBezTo>
                    <a:cubicBezTo>
                      <a:pt x="307690" y="6887"/>
                      <a:pt x="307690" y="6945"/>
                      <a:pt x="307690" y="7011"/>
                    </a:cubicBezTo>
                    <a:lnTo>
                      <a:pt x="307690" y="275712"/>
                    </a:lnTo>
                    <a:cubicBezTo>
                      <a:pt x="307490" y="279493"/>
                      <a:pt x="304328" y="282436"/>
                      <a:pt x="300546" y="282379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7198"/>
              </a:p>
            </p:txBody>
          </p:sp>
          <p:sp>
            <p:nvSpPr>
              <p:cNvPr id="629" name="Freeform: Shape 628">
                <a:extLst>
                  <a:ext uri="{FF2B5EF4-FFF2-40B4-BE49-F238E27FC236}">
                    <a16:creationId xmlns:a16="http://schemas.microsoft.com/office/drawing/2014/main" id="{C535B8DA-789E-E7D4-166A-F92BA65500FD}"/>
                  </a:ext>
                </a:extLst>
              </p:cNvPr>
              <p:cNvSpPr/>
              <p:nvPr/>
            </p:nvSpPr>
            <p:spPr>
              <a:xfrm>
                <a:off x="4717853" y="1642860"/>
                <a:ext cx="128521" cy="150479"/>
              </a:xfrm>
              <a:custGeom>
                <a:avLst/>
                <a:gdLst>
                  <a:gd name="connsiteX0" fmla="*/ 121000 w 128521"/>
                  <a:gd name="connsiteY0" fmla="*/ 150343 h 150479"/>
                  <a:gd name="connsiteX1" fmla="*/ 115571 w 128521"/>
                  <a:gd name="connsiteY1" fmla="*/ 147771 h 150479"/>
                  <a:gd name="connsiteX2" fmla="*/ 1557 w 128521"/>
                  <a:gd name="connsiteY2" fmla="*/ 11659 h 150479"/>
                  <a:gd name="connsiteX3" fmla="*/ 2414 w 128521"/>
                  <a:gd name="connsiteY3" fmla="*/ 1563 h 150479"/>
                  <a:gd name="connsiteX4" fmla="*/ 12482 w 128521"/>
                  <a:gd name="connsiteY4" fmla="*/ 2391 h 150479"/>
                  <a:gd name="connsiteX5" fmla="*/ 12510 w 128521"/>
                  <a:gd name="connsiteY5" fmla="*/ 2420 h 150479"/>
                  <a:gd name="connsiteX6" fmla="*/ 126810 w 128521"/>
                  <a:gd name="connsiteY6" fmla="*/ 138627 h 150479"/>
                  <a:gd name="connsiteX7" fmla="*/ 125953 w 128521"/>
                  <a:gd name="connsiteY7" fmla="*/ 148629 h 150479"/>
                  <a:gd name="connsiteX8" fmla="*/ 121000 w 128521"/>
                  <a:gd name="connsiteY8" fmla="*/ 150343 h 1504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8521" h="150479">
                    <a:moveTo>
                      <a:pt x="121000" y="150343"/>
                    </a:moveTo>
                    <a:cubicBezTo>
                      <a:pt x="118895" y="150343"/>
                      <a:pt x="116904" y="149400"/>
                      <a:pt x="115571" y="147771"/>
                    </a:cubicBezTo>
                    <a:lnTo>
                      <a:pt x="1557" y="11659"/>
                    </a:lnTo>
                    <a:cubicBezTo>
                      <a:pt x="-901" y="8602"/>
                      <a:pt x="-520" y="4153"/>
                      <a:pt x="2414" y="1563"/>
                    </a:cubicBezTo>
                    <a:cubicBezTo>
                      <a:pt x="5424" y="-990"/>
                      <a:pt x="9929" y="-619"/>
                      <a:pt x="12482" y="2391"/>
                    </a:cubicBezTo>
                    <a:cubicBezTo>
                      <a:pt x="12492" y="2401"/>
                      <a:pt x="12501" y="2410"/>
                      <a:pt x="12510" y="2420"/>
                    </a:cubicBezTo>
                    <a:lnTo>
                      <a:pt x="126810" y="138627"/>
                    </a:lnTo>
                    <a:cubicBezTo>
                      <a:pt x="129306" y="141637"/>
                      <a:pt x="128925" y="146095"/>
                      <a:pt x="125953" y="148629"/>
                    </a:cubicBezTo>
                    <a:cubicBezTo>
                      <a:pt x="124563" y="149781"/>
                      <a:pt x="122801" y="150391"/>
                      <a:pt x="121000" y="150343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7198"/>
              </a:p>
            </p:txBody>
          </p:sp>
          <p:sp>
            <p:nvSpPr>
              <p:cNvPr id="630" name="Freeform: Shape 629">
                <a:extLst>
                  <a:ext uri="{FF2B5EF4-FFF2-40B4-BE49-F238E27FC236}">
                    <a16:creationId xmlns:a16="http://schemas.microsoft.com/office/drawing/2014/main" id="{31F990FD-581E-D896-B2F3-F12E4081AB23}"/>
                  </a:ext>
                </a:extLst>
              </p:cNvPr>
              <p:cNvSpPr/>
              <p:nvPr/>
            </p:nvSpPr>
            <p:spPr>
              <a:xfrm>
                <a:off x="4513447" y="1279176"/>
                <a:ext cx="123063" cy="123062"/>
              </a:xfrm>
              <a:custGeom>
                <a:avLst/>
                <a:gdLst>
                  <a:gd name="connsiteX0" fmla="*/ 61469 w 123063"/>
                  <a:gd name="connsiteY0" fmla="*/ 122930 h 123062"/>
                  <a:gd name="connsiteX1" fmla="*/ -63 w 123063"/>
                  <a:gd name="connsiteY1" fmla="*/ 61398 h 123062"/>
                  <a:gd name="connsiteX2" fmla="*/ 61469 w 123063"/>
                  <a:gd name="connsiteY2" fmla="*/ -133 h 123062"/>
                  <a:gd name="connsiteX3" fmla="*/ 123000 w 123063"/>
                  <a:gd name="connsiteY3" fmla="*/ 61398 h 123062"/>
                  <a:gd name="connsiteX4" fmla="*/ 123000 w 123063"/>
                  <a:gd name="connsiteY4" fmla="*/ 61493 h 123062"/>
                  <a:gd name="connsiteX5" fmla="*/ 61469 w 123063"/>
                  <a:gd name="connsiteY5" fmla="*/ 122930 h 123062"/>
                  <a:gd name="connsiteX6" fmla="*/ 61469 w 123063"/>
                  <a:gd name="connsiteY6" fmla="*/ 14250 h 123062"/>
                  <a:gd name="connsiteX7" fmla="*/ 13844 w 123063"/>
                  <a:gd name="connsiteY7" fmla="*/ 61875 h 123062"/>
                  <a:gd name="connsiteX8" fmla="*/ 61469 w 123063"/>
                  <a:gd name="connsiteY8" fmla="*/ 109500 h 123062"/>
                  <a:gd name="connsiteX9" fmla="*/ 109094 w 123063"/>
                  <a:gd name="connsiteY9" fmla="*/ 61875 h 123062"/>
                  <a:gd name="connsiteX10" fmla="*/ 61469 w 123063"/>
                  <a:gd name="connsiteY10" fmla="*/ 14345 h 1230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3063" h="123062">
                    <a:moveTo>
                      <a:pt x="61469" y="122930"/>
                    </a:moveTo>
                    <a:cubicBezTo>
                      <a:pt x="27483" y="122930"/>
                      <a:pt x="-63" y="95383"/>
                      <a:pt x="-63" y="61398"/>
                    </a:cubicBezTo>
                    <a:cubicBezTo>
                      <a:pt x="-63" y="27413"/>
                      <a:pt x="27483" y="-133"/>
                      <a:pt x="61469" y="-133"/>
                    </a:cubicBezTo>
                    <a:cubicBezTo>
                      <a:pt x="95454" y="-133"/>
                      <a:pt x="123000" y="27413"/>
                      <a:pt x="123000" y="61398"/>
                    </a:cubicBezTo>
                    <a:cubicBezTo>
                      <a:pt x="123000" y="61427"/>
                      <a:pt x="123000" y="61465"/>
                      <a:pt x="123000" y="61493"/>
                    </a:cubicBezTo>
                    <a:cubicBezTo>
                      <a:pt x="122943" y="95441"/>
                      <a:pt x="95416" y="122930"/>
                      <a:pt x="61469" y="122930"/>
                    </a:cubicBezTo>
                    <a:close/>
                    <a:moveTo>
                      <a:pt x="61469" y="14250"/>
                    </a:moveTo>
                    <a:cubicBezTo>
                      <a:pt x="35170" y="14250"/>
                      <a:pt x="13844" y="35576"/>
                      <a:pt x="13844" y="61875"/>
                    </a:cubicBezTo>
                    <a:cubicBezTo>
                      <a:pt x="13844" y="88173"/>
                      <a:pt x="35170" y="109500"/>
                      <a:pt x="61469" y="109500"/>
                    </a:cubicBezTo>
                    <a:cubicBezTo>
                      <a:pt x="87767" y="109500"/>
                      <a:pt x="109094" y="88173"/>
                      <a:pt x="109094" y="61875"/>
                    </a:cubicBezTo>
                    <a:cubicBezTo>
                      <a:pt x="109037" y="35605"/>
                      <a:pt x="87739" y="14345"/>
                      <a:pt x="61469" y="14345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7198"/>
              </a:p>
            </p:txBody>
          </p:sp>
          <p:sp>
            <p:nvSpPr>
              <p:cNvPr id="631" name="Freeform: Shape 630">
                <a:extLst>
                  <a:ext uri="{FF2B5EF4-FFF2-40B4-BE49-F238E27FC236}">
                    <a16:creationId xmlns:a16="http://schemas.microsoft.com/office/drawing/2014/main" id="{D9DEBB42-B659-FCF1-4DB8-C2085D6D7251}"/>
                  </a:ext>
                </a:extLst>
              </p:cNvPr>
              <p:cNvSpPr/>
              <p:nvPr/>
            </p:nvSpPr>
            <p:spPr>
              <a:xfrm>
                <a:off x="4505637" y="1493775"/>
                <a:ext cx="14287" cy="159639"/>
              </a:xfrm>
              <a:custGeom>
                <a:avLst/>
                <a:gdLst>
                  <a:gd name="connsiteX0" fmla="*/ 0 w 14287"/>
                  <a:gd name="connsiteY0" fmla="*/ 0 h 159639"/>
                  <a:gd name="connsiteX1" fmla="*/ 14287 w 14287"/>
                  <a:gd name="connsiteY1" fmla="*/ 0 h 159639"/>
                  <a:gd name="connsiteX2" fmla="*/ 14287 w 14287"/>
                  <a:gd name="connsiteY2" fmla="*/ 159639 h 159639"/>
                  <a:gd name="connsiteX3" fmla="*/ 0 w 14287"/>
                  <a:gd name="connsiteY3" fmla="*/ 159639 h 159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287" h="159639">
                    <a:moveTo>
                      <a:pt x="0" y="0"/>
                    </a:moveTo>
                    <a:lnTo>
                      <a:pt x="14287" y="0"/>
                    </a:lnTo>
                    <a:lnTo>
                      <a:pt x="14287" y="159639"/>
                    </a:lnTo>
                    <a:lnTo>
                      <a:pt x="0" y="15963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7198"/>
              </a:p>
            </p:txBody>
          </p:sp>
          <p:sp>
            <p:nvSpPr>
              <p:cNvPr id="632" name="Freeform: Shape 631">
                <a:extLst>
                  <a:ext uri="{FF2B5EF4-FFF2-40B4-BE49-F238E27FC236}">
                    <a16:creationId xmlns:a16="http://schemas.microsoft.com/office/drawing/2014/main" id="{B3A20F13-8FD6-139D-D1BB-8DA792F909BA}"/>
                  </a:ext>
                </a:extLst>
              </p:cNvPr>
              <p:cNvSpPr/>
              <p:nvPr/>
            </p:nvSpPr>
            <p:spPr>
              <a:xfrm>
                <a:off x="4630319" y="1493775"/>
                <a:ext cx="14287" cy="159639"/>
              </a:xfrm>
              <a:custGeom>
                <a:avLst/>
                <a:gdLst>
                  <a:gd name="connsiteX0" fmla="*/ 0 w 14287"/>
                  <a:gd name="connsiteY0" fmla="*/ 0 h 159639"/>
                  <a:gd name="connsiteX1" fmla="*/ 14287 w 14287"/>
                  <a:gd name="connsiteY1" fmla="*/ 0 h 159639"/>
                  <a:gd name="connsiteX2" fmla="*/ 14287 w 14287"/>
                  <a:gd name="connsiteY2" fmla="*/ 159639 h 159639"/>
                  <a:gd name="connsiteX3" fmla="*/ 0 w 14287"/>
                  <a:gd name="connsiteY3" fmla="*/ 159639 h 1596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287" h="159639">
                    <a:moveTo>
                      <a:pt x="0" y="0"/>
                    </a:moveTo>
                    <a:lnTo>
                      <a:pt x="14287" y="0"/>
                    </a:lnTo>
                    <a:lnTo>
                      <a:pt x="14287" y="159639"/>
                    </a:lnTo>
                    <a:lnTo>
                      <a:pt x="0" y="15963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7198"/>
              </a:p>
            </p:txBody>
          </p:sp>
          <p:sp>
            <p:nvSpPr>
              <p:cNvPr id="633" name="Freeform: Shape 632">
                <a:extLst>
                  <a:ext uri="{FF2B5EF4-FFF2-40B4-BE49-F238E27FC236}">
                    <a16:creationId xmlns:a16="http://schemas.microsoft.com/office/drawing/2014/main" id="{2FDB6666-F13A-69D8-2F9C-90DFA44CE522}"/>
                  </a:ext>
                </a:extLst>
              </p:cNvPr>
              <p:cNvSpPr/>
              <p:nvPr/>
            </p:nvSpPr>
            <p:spPr>
              <a:xfrm>
                <a:off x="4567835" y="1623696"/>
                <a:ext cx="14287" cy="177260"/>
              </a:xfrm>
              <a:custGeom>
                <a:avLst/>
                <a:gdLst>
                  <a:gd name="connsiteX0" fmla="*/ 0 w 14287"/>
                  <a:gd name="connsiteY0" fmla="*/ 0 h 177260"/>
                  <a:gd name="connsiteX1" fmla="*/ 14287 w 14287"/>
                  <a:gd name="connsiteY1" fmla="*/ 0 h 177260"/>
                  <a:gd name="connsiteX2" fmla="*/ 14287 w 14287"/>
                  <a:gd name="connsiteY2" fmla="*/ 177260 h 177260"/>
                  <a:gd name="connsiteX3" fmla="*/ 0 w 14287"/>
                  <a:gd name="connsiteY3" fmla="*/ 177260 h 177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287" h="177260">
                    <a:moveTo>
                      <a:pt x="0" y="0"/>
                    </a:moveTo>
                    <a:lnTo>
                      <a:pt x="14287" y="0"/>
                    </a:lnTo>
                    <a:lnTo>
                      <a:pt x="14287" y="177260"/>
                    </a:lnTo>
                    <a:lnTo>
                      <a:pt x="0" y="177260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7198"/>
              </a:p>
            </p:txBody>
          </p:sp>
          <p:sp>
            <p:nvSpPr>
              <p:cNvPr id="634" name="Freeform: Shape 633">
                <a:extLst>
                  <a:ext uri="{FF2B5EF4-FFF2-40B4-BE49-F238E27FC236}">
                    <a16:creationId xmlns:a16="http://schemas.microsoft.com/office/drawing/2014/main" id="{7E1843AF-AD9C-E3C9-C69F-2057F8F0D8AE}"/>
                  </a:ext>
                </a:extLst>
              </p:cNvPr>
              <p:cNvSpPr/>
              <p:nvPr/>
            </p:nvSpPr>
            <p:spPr>
              <a:xfrm>
                <a:off x="4867110" y="1487012"/>
                <a:ext cx="50387" cy="120967"/>
              </a:xfrm>
              <a:custGeom>
                <a:avLst/>
                <a:gdLst>
                  <a:gd name="connsiteX0" fmla="*/ 50324 w 50387"/>
                  <a:gd name="connsiteY0" fmla="*/ 120834 h 120967"/>
                  <a:gd name="connsiteX1" fmla="*/ -63 w 50387"/>
                  <a:gd name="connsiteY1" fmla="*/ 120834 h 120967"/>
                  <a:gd name="connsiteX2" fmla="*/ -63 w 50387"/>
                  <a:gd name="connsiteY2" fmla="*/ -133 h 120967"/>
                  <a:gd name="connsiteX3" fmla="*/ 50324 w 50387"/>
                  <a:gd name="connsiteY3" fmla="*/ -133 h 120967"/>
                  <a:gd name="connsiteX4" fmla="*/ 14225 w 50387"/>
                  <a:gd name="connsiteY4" fmla="*/ 106547 h 120967"/>
                  <a:gd name="connsiteX5" fmla="*/ 36037 w 50387"/>
                  <a:gd name="connsiteY5" fmla="*/ 106547 h 120967"/>
                  <a:gd name="connsiteX6" fmla="*/ 36037 w 50387"/>
                  <a:gd name="connsiteY6" fmla="*/ 14154 h 120967"/>
                  <a:gd name="connsiteX7" fmla="*/ 14225 w 50387"/>
                  <a:gd name="connsiteY7" fmla="*/ 14154 h 12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0387" h="120967">
                    <a:moveTo>
                      <a:pt x="50324" y="120834"/>
                    </a:moveTo>
                    <a:lnTo>
                      <a:pt x="-63" y="120834"/>
                    </a:lnTo>
                    <a:lnTo>
                      <a:pt x="-63" y="-133"/>
                    </a:lnTo>
                    <a:lnTo>
                      <a:pt x="50324" y="-133"/>
                    </a:lnTo>
                    <a:close/>
                    <a:moveTo>
                      <a:pt x="14225" y="106547"/>
                    </a:moveTo>
                    <a:lnTo>
                      <a:pt x="36037" y="106547"/>
                    </a:lnTo>
                    <a:lnTo>
                      <a:pt x="36037" y="14154"/>
                    </a:lnTo>
                    <a:lnTo>
                      <a:pt x="14225" y="1415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7198"/>
              </a:p>
            </p:txBody>
          </p:sp>
          <p:sp>
            <p:nvSpPr>
              <p:cNvPr id="635" name="Freeform: Shape 634">
                <a:extLst>
                  <a:ext uri="{FF2B5EF4-FFF2-40B4-BE49-F238E27FC236}">
                    <a16:creationId xmlns:a16="http://schemas.microsoft.com/office/drawing/2014/main" id="{2B415150-747D-4104-5AB9-1B63D601FCAF}"/>
                  </a:ext>
                </a:extLst>
              </p:cNvPr>
              <p:cNvSpPr/>
              <p:nvPr/>
            </p:nvSpPr>
            <p:spPr>
              <a:xfrm>
                <a:off x="4801102" y="1524731"/>
                <a:ext cx="50387" cy="83248"/>
              </a:xfrm>
              <a:custGeom>
                <a:avLst/>
                <a:gdLst>
                  <a:gd name="connsiteX0" fmla="*/ 50324 w 50387"/>
                  <a:gd name="connsiteY0" fmla="*/ 83115 h 83248"/>
                  <a:gd name="connsiteX1" fmla="*/ -63 w 50387"/>
                  <a:gd name="connsiteY1" fmla="*/ 83115 h 83248"/>
                  <a:gd name="connsiteX2" fmla="*/ -63 w 50387"/>
                  <a:gd name="connsiteY2" fmla="*/ -133 h 83248"/>
                  <a:gd name="connsiteX3" fmla="*/ 50324 w 50387"/>
                  <a:gd name="connsiteY3" fmla="*/ -133 h 83248"/>
                  <a:gd name="connsiteX4" fmla="*/ 14225 w 50387"/>
                  <a:gd name="connsiteY4" fmla="*/ 68828 h 83248"/>
                  <a:gd name="connsiteX5" fmla="*/ 36037 w 50387"/>
                  <a:gd name="connsiteY5" fmla="*/ 68828 h 83248"/>
                  <a:gd name="connsiteX6" fmla="*/ 36037 w 50387"/>
                  <a:gd name="connsiteY6" fmla="*/ 14154 h 83248"/>
                  <a:gd name="connsiteX7" fmla="*/ 14225 w 50387"/>
                  <a:gd name="connsiteY7" fmla="*/ 14154 h 83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0387" h="83248">
                    <a:moveTo>
                      <a:pt x="50324" y="83115"/>
                    </a:moveTo>
                    <a:lnTo>
                      <a:pt x="-63" y="83115"/>
                    </a:lnTo>
                    <a:lnTo>
                      <a:pt x="-63" y="-133"/>
                    </a:lnTo>
                    <a:lnTo>
                      <a:pt x="50324" y="-133"/>
                    </a:lnTo>
                    <a:close/>
                    <a:moveTo>
                      <a:pt x="14225" y="68828"/>
                    </a:moveTo>
                    <a:lnTo>
                      <a:pt x="36037" y="68828"/>
                    </a:lnTo>
                    <a:lnTo>
                      <a:pt x="36037" y="14154"/>
                    </a:lnTo>
                    <a:lnTo>
                      <a:pt x="14225" y="1415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7198"/>
              </a:p>
            </p:txBody>
          </p:sp>
          <p:sp>
            <p:nvSpPr>
              <p:cNvPr id="636" name="Freeform: Shape 635">
                <a:extLst>
                  <a:ext uri="{FF2B5EF4-FFF2-40B4-BE49-F238E27FC236}">
                    <a16:creationId xmlns:a16="http://schemas.microsoft.com/office/drawing/2014/main" id="{5902CFC3-AA58-0AB0-8B94-8FB98CD12134}"/>
                  </a:ext>
                </a:extLst>
              </p:cNvPr>
              <p:cNvSpPr/>
              <p:nvPr/>
            </p:nvSpPr>
            <p:spPr>
              <a:xfrm>
                <a:off x="4735665" y="1553401"/>
                <a:ext cx="50482" cy="54578"/>
              </a:xfrm>
              <a:custGeom>
                <a:avLst/>
                <a:gdLst>
                  <a:gd name="connsiteX0" fmla="*/ 50420 w 50482"/>
                  <a:gd name="connsiteY0" fmla="*/ 54445 h 54578"/>
                  <a:gd name="connsiteX1" fmla="*/ -63 w 50482"/>
                  <a:gd name="connsiteY1" fmla="*/ 54445 h 54578"/>
                  <a:gd name="connsiteX2" fmla="*/ -63 w 50482"/>
                  <a:gd name="connsiteY2" fmla="*/ -133 h 54578"/>
                  <a:gd name="connsiteX3" fmla="*/ 50420 w 50482"/>
                  <a:gd name="connsiteY3" fmla="*/ -133 h 54578"/>
                  <a:gd name="connsiteX4" fmla="*/ 14320 w 50482"/>
                  <a:gd name="connsiteY4" fmla="*/ 40157 h 54578"/>
                  <a:gd name="connsiteX5" fmla="*/ 36132 w 50482"/>
                  <a:gd name="connsiteY5" fmla="*/ 40157 h 54578"/>
                  <a:gd name="connsiteX6" fmla="*/ 36132 w 50482"/>
                  <a:gd name="connsiteY6" fmla="*/ 14154 h 54578"/>
                  <a:gd name="connsiteX7" fmla="*/ 14225 w 50482"/>
                  <a:gd name="connsiteY7" fmla="*/ 14154 h 54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0482" h="54578">
                    <a:moveTo>
                      <a:pt x="50420" y="54445"/>
                    </a:moveTo>
                    <a:lnTo>
                      <a:pt x="-63" y="54445"/>
                    </a:lnTo>
                    <a:lnTo>
                      <a:pt x="-63" y="-133"/>
                    </a:lnTo>
                    <a:lnTo>
                      <a:pt x="50420" y="-133"/>
                    </a:lnTo>
                    <a:close/>
                    <a:moveTo>
                      <a:pt x="14320" y="40157"/>
                    </a:moveTo>
                    <a:lnTo>
                      <a:pt x="36132" y="40157"/>
                    </a:lnTo>
                    <a:lnTo>
                      <a:pt x="36132" y="14154"/>
                    </a:lnTo>
                    <a:lnTo>
                      <a:pt x="14225" y="14154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7198"/>
              </a:p>
            </p:txBody>
          </p:sp>
          <p:sp>
            <p:nvSpPr>
              <p:cNvPr id="637" name="Freeform: Shape 636">
                <a:extLst>
                  <a:ext uri="{FF2B5EF4-FFF2-40B4-BE49-F238E27FC236}">
                    <a16:creationId xmlns:a16="http://schemas.microsoft.com/office/drawing/2014/main" id="{3E6DB222-7494-0824-C821-BC68321DDF49}"/>
                  </a:ext>
                </a:extLst>
              </p:cNvPr>
              <p:cNvSpPr/>
              <p:nvPr/>
            </p:nvSpPr>
            <p:spPr>
              <a:xfrm>
                <a:off x="4793958" y="1420432"/>
                <a:ext cx="81057" cy="54959"/>
              </a:xfrm>
              <a:custGeom>
                <a:avLst/>
                <a:gdLst>
                  <a:gd name="connsiteX0" fmla="*/ 69532 w 81057"/>
                  <a:gd name="connsiteY0" fmla="*/ 54959 h 54959"/>
                  <a:gd name="connsiteX1" fmla="*/ 43529 w 81057"/>
                  <a:gd name="connsiteY1" fmla="*/ 20002 h 54959"/>
                  <a:gd name="connsiteX2" fmla="*/ 8572 w 81057"/>
                  <a:gd name="connsiteY2" fmla="*/ 46006 h 54959"/>
                  <a:gd name="connsiteX3" fmla="*/ 0 w 81057"/>
                  <a:gd name="connsiteY3" fmla="*/ 34576 h 54959"/>
                  <a:gd name="connsiteX4" fmla="*/ 46482 w 81057"/>
                  <a:gd name="connsiteY4" fmla="*/ 0 h 54959"/>
                  <a:gd name="connsiteX5" fmla="*/ 81058 w 81057"/>
                  <a:gd name="connsiteY5" fmla="*/ 46482 h 54959"/>
                  <a:gd name="connsiteX6" fmla="*/ 69532 w 81057"/>
                  <a:gd name="connsiteY6" fmla="*/ 54959 h 549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1057" h="54959">
                    <a:moveTo>
                      <a:pt x="69532" y="54959"/>
                    </a:moveTo>
                    <a:lnTo>
                      <a:pt x="43529" y="20002"/>
                    </a:lnTo>
                    <a:lnTo>
                      <a:pt x="8572" y="46006"/>
                    </a:lnTo>
                    <a:lnTo>
                      <a:pt x="0" y="34576"/>
                    </a:lnTo>
                    <a:lnTo>
                      <a:pt x="46482" y="0"/>
                    </a:lnTo>
                    <a:lnTo>
                      <a:pt x="81058" y="46482"/>
                    </a:lnTo>
                    <a:lnTo>
                      <a:pt x="69532" y="54959"/>
                    </a:ln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7198"/>
              </a:p>
            </p:txBody>
          </p:sp>
          <p:sp>
            <p:nvSpPr>
              <p:cNvPr id="638" name="Freeform: Shape 637">
                <a:extLst>
                  <a:ext uri="{FF2B5EF4-FFF2-40B4-BE49-F238E27FC236}">
                    <a16:creationId xmlns:a16="http://schemas.microsoft.com/office/drawing/2014/main" id="{6ED7DBA5-DEBD-0A2C-C97F-9C45A58DE853}"/>
                  </a:ext>
                </a:extLst>
              </p:cNvPr>
              <p:cNvSpPr/>
              <p:nvPr/>
            </p:nvSpPr>
            <p:spPr>
              <a:xfrm>
                <a:off x="4731855" y="1430434"/>
                <a:ext cx="114204" cy="94107"/>
              </a:xfrm>
              <a:custGeom>
                <a:avLst/>
                <a:gdLst>
                  <a:gd name="connsiteX0" fmla="*/ -63 w 114204"/>
                  <a:gd name="connsiteY0" fmla="*/ 93974 h 94107"/>
                  <a:gd name="connsiteX1" fmla="*/ -63 w 114204"/>
                  <a:gd name="connsiteY1" fmla="*/ 79686 h 94107"/>
                  <a:gd name="connsiteX2" fmla="*/ 99855 w 114204"/>
                  <a:gd name="connsiteY2" fmla="*/ -133 h 94107"/>
                  <a:gd name="connsiteX3" fmla="*/ 114142 w 114204"/>
                  <a:gd name="connsiteY3" fmla="*/ -133 h 94107"/>
                  <a:gd name="connsiteX4" fmla="*/ 86996 w 114204"/>
                  <a:gd name="connsiteY4" fmla="*/ 63589 h 94107"/>
                  <a:gd name="connsiteX5" fmla="*/ -63 w 114204"/>
                  <a:gd name="connsiteY5" fmla="*/ 93974 h 941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4204" h="94107">
                    <a:moveTo>
                      <a:pt x="-63" y="93974"/>
                    </a:moveTo>
                    <a:lnTo>
                      <a:pt x="-63" y="79686"/>
                    </a:lnTo>
                    <a:cubicBezTo>
                      <a:pt x="98712" y="79686"/>
                      <a:pt x="99855" y="3486"/>
                      <a:pt x="99855" y="-133"/>
                    </a:cubicBezTo>
                    <a:lnTo>
                      <a:pt x="114142" y="-133"/>
                    </a:lnTo>
                    <a:cubicBezTo>
                      <a:pt x="113285" y="23736"/>
                      <a:pt x="103607" y="46434"/>
                      <a:pt x="86996" y="63589"/>
                    </a:cubicBezTo>
                    <a:cubicBezTo>
                      <a:pt x="66898" y="83782"/>
                      <a:pt x="37561" y="93974"/>
                      <a:pt x="-63" y="93974"/>
                    </a:cubicBezTo>
                    <a:close/>
                  </a:path>
                </a:pathLst>
              </a:custGeom>
              <a:grpFill/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 sz="7198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180052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3000"/>
    </mc:Choice>
    <mc:Fallback>
      <p:transition advClick="0" advTm="3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750"/>
                                            <p:tgtEl>
                                              <p:spTgt spid="5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4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" dur="1000" fill="hold"/>
                                            <p:tgtEl>
                                              <p:spTgt spid="5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5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4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5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5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5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58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5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" fill="hold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4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5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5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5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58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5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1" fill="hold" nodeType="withEffect" p14:presetBounceEnd="6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4" dur="1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5" dur="1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5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5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5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5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1" fill="hold" nodeType="withEffect" p14:presetBounceEnd="6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4" dur="1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75" dur="1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4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4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4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4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6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6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6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6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" presetClass="entr" presetSubtype="1" fill="hold" nodeType="withEffect" p14:presetBounceEnd="6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94" dur="1500" fill="hold"/>
                                            <p:tgtEl>
                                              <p:spTgt spid="4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95" dur="1500" fill="hold"/>
                                            <p:tgtEl>
                                              <p:spTgt spid="4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5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5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5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57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5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5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6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6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6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6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81" grpId="0"/>
          <p:bldP spid="582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750"/>
                                            <p:tgtEl>
                                              <p:spTgt spid="5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000" fill="hold"/>
                                            <p:tgtEl>
                                              <p:spTgt spid="5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5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53" presetClass="entr" presetSubtype="16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" dur="7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7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31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5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5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58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5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3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31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5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5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750" fill="hold"/>
                                            <p:tgtEl>
                                              <p:spTgt spid="58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1" dur="750"/>
                                            <p:tgtEl>
                                              <p:spTgt spid="5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7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5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5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5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5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1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1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4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4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4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3" dur="750"/>
                                            <p:tgtEl>
                                              <p:spTgt spid="4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6" presetID="31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6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6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6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750"/>
                                            <p:tgtEl>
                                              <p:spTgt spid="6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1500" fill="hold"/>
                                            <p:tgtEl>
                                              <p:spTgt spid="4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5" dur="1500" fill="hold"/>
                                            <p:tgtEl>
                                              <p:spTgt spid="4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53" presetClass="entr" presetSubtype="16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5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5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5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42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750"/>
                                            <p:tgtEl>
                                              <p:spTgt spid="57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5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5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6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6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6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6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81" grpId="0"/>
          <p:bldP spid="582" grpId="0"/>
        </p:bldLst>
      </p:timing>
    </mc:Fallback>
  </mc:AlternateContent>
</p:sld>
</file>

<file path=ppt/theme/theme1.xml><?xml version="1.0" encoding="utf-8"?>
<a:theme xmlns:a="http://schemas.openxmlformats.org/drawingml/2006/main" name="SO 02">
  <a:themeElements>
    <a:clrScheme name="CP2_D_0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F8C662"/>
      </a:accent1>
      <a:accent2>
        <a:srgbClr val="595082"/>
      </a:accent2>
      <a:accent3>
        <a:srgbClr val="2C263F"/>
      </a:accent3>
      <a:accent4>
        <a:srgbClr val="41644A"/>
      </a:accent4>
      <a:accent5>
        <a:srgbClr val="213722"/>
      </a:accent5>
      <a:accent6>
        <a:srgbClr val="D8E63C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1_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1_SO 08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1_SO 04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3.xml><?xml version="1.0" encoding="utf-8"?>
<a:theme xmlns:a="http://schemas.openxmlformats.org/drawingml/2006/main" name="1_SO 03">
  <a:themeElements>
    <a:clrScheme name="CP_L_86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010030"/>
      </a:accent1>
      <a:accent2>
        <a:srgbClr val="160078"/>
      </a:accent2>
      <a:accent3>
        <a:srgbClr val="7226FF"/>
      </a:accent3>
      <a:accent4>
        <a:srgbClr val="F042FF"/>
      </a:accent4>
      <a:accent5>
        <a:srgbClr val="87F5F5"/>
      </a:accent5>
      <a:accent6>
        <a:srgbClr val="FFE5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4.xml><?xml version="1.0" encoding="utf-8"?>
<a:theme xmlns:a="http://schemas.openxmlformats.org/drawingml/2006/main" name="1_SO 02">
  <a:themeElements>
    <a:clrScheme name="CP_NEU_D_03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0BECF2"/>
      </a:accent2>
      <a:accent3>
        <a:srgbClr val="FF017E"/>
      </a:accent3>
      <a:accent4>
        <a:srgbClr val="A052E7"/>
      </a:accent4>
      <a:accent5>
        <a:srgbClr val="FEF903"/>
      </a:accent5>
      <a:accent6>
        <a:srgbClr val="FA2134"/>
      </a:accent6>
      <a:hlink>
        <a:srgbClr val="0070C0"/>
      </a:hlink>
      <a:folHlink>
        <a:srgbClr val="00206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5.xml><?xml version="1.0" encoding="utf-8"?>
<a:theme xmlns:a="http://schemas.openxmlformats.org/drawingml/2006/main" name="SO 01">
  <a:themeElements>
    <a:clrScheme name="SlideOcean - Dark 68">
      <a:dk1>
        <a:srgbClr val="FFFFFF"/>
      </a:dk1>
      <a:lt1>
        <a:srgbClr val="FFFFFF"/>
      </a:lt1>
      <a:dk2>
        <a:srgbClr val="FFFFFF"/>
      </a:dk2>
      <a:lt2>
        <a:srgbClr val="19252F"/>
      </a:lt2>
      <a:accent1>
        <a:srgbClr val="C42A13"/>
      </a:accent1>
      <a:accent2>
        <a:srgbClr val="F9711C"/>
      </a:accent2>
      <a:accent3>
        <a:srgbClr val="92AF27"/>
      </a:accent3>
      <a:accent4>
        <a:srgbClr val="38B28A"/>
      </a:accent4>
      <a:accent5>
        <a:srgbClr val="16749F"/>
      </a:accent5>
      <a:accent6>
        <a:srgbClr val="041B31"/>
      </a:accent6>
      <a:hlink>
        <a:srgbClr val="00B0F0"/>
      </a:hlink>
      <a:folHlink>
        <a:srgbClr val="0070C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2_SO 07">
  <a:themeElements>
    <a:clrScheme name="CP_L_95">
      <a:dk1>
        <a:srgbClr val="383838"/>
      </a:dk1>
      <a:lt1>
        <a:srgbClr val="FFFFFF"/>
      </a:lt1>
      <a:dk2>
        <a:srgbClr val="666666"/>
      </a:dk2>
      <a:lt2>
        <a:srgbClr val="D9D9D9"/>
      </a:lt2>
      <a:accent1>
        <a:srgbClr val="86B1C1"/>
      </a:accent1>
      <a:accent2>
        <a:srgbClr val="A8CEDF"/>
      </a:accent2>
      <a:accent3>
        <a:srgbClr val="FFC480"/>
      </a:accent3>
      <a:accent4>
        <a:srgbClr val="D6876D"/>
      </a:accent4>
      <a:accent5>
        <a:srgbClr val="808A4A"/>
      </a:accent5>
      <a:accent6>
        <a:srgbClr val="676E45"/>
      </a:accent6>
      <a:hlink>
        <a:srgbClr val="383838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7.xml><?xml version="1.0" encoding="utf-8"?>
<a:theme xmlns:a="http://schemas.openxmlformats.org/drawingml/2006/main" name="2_SO 06">
  <a:themeElements>
    <a:clrScheme name="a_LeadConsulting_07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8.xml><?xml version="1.0" encoding="utf-8"?>
<a:theme xmlns:a="http://schemas.openxmlformats.org/drawingml/2006/main" name="2_SO 05">
  <a:themeElements>
    <a:clrScheme name="SlideOcean - Light 45">
      <a:dk1>
        <a:srgbClr val="414042"/>
      </a:dk1>
      <a:lt1>
        <a:sysClr val="window" lastClr="FFFFFF"/>
      </a:lt1>
      <a:dk2>
        <a:srgbClr val="58595B"/>
      </a:dk2>
      <a:lt2>
        <a:srgbClr val="FFFFFF"/>
      </a:lt2>
      <a:accent1>
        <a:srgbClr val="0E3269"/>
      </a:accent1>
      <a:accent2>
        <a:srgbClr val="016EA6"/>
      </a:accent2>
      <a:accent3>
        <a:srgbClr val="0DA2C8"/>
      </a:accent3>
      <a:accent4>
        <a:srgbClr val="1DCCE7"/>
      </a:accent4>
      <a:accent5>
        <a:srgbClr val="FFDB56"/>
      </a:accent5>
      <a:accent6>
        <a:srgbClr val="9A5250"/>
      </a:accent6>
      <a:hlink>
        <a:srgbClr val="00B0F0"/>
      </a:hlink>
      <a:folHlink>
        <a:srgbClr val="0070C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9.xml><?xml version="1.0" encoding="utf-8"?>
<a:theme xmlns:a="http://schemas.openxmlformats.org/drawingml/2006/main" name="2_SO 03">
  <a:themeElements>
    <a:clrScheme name="Resume - Colors 08">
      <a:dk1>
        <a:srgbClr val="FFFFFF"/>
      </a:dk1>
      <a:lt1>
        <a:sysClr val="window" lastClr="FFFFFF"/>
      </a:lt1>
      <a:dk2>
        <a:srgbClr val="212529"/>
      </a:dk2>
      <a:lt2>
        <a:srgbClr val="FFFFFF"/>
      </a:lt2>
      <a:accent1>
        <a:srgbClr val="5A7E76"/>
      </a:accent1>
      <a:accent2>
        <a:srgbClr val="5BA986"/>
      </a:accent2>
      <a:accent3>
        <a:srgbClr val="F5C08F"/>
      </a:accent3>
      <a:accent4>
        <a:srgbClr val="F1504A"/>
      </a:accent4>
      <a:accent5>
        <a:srgbClr val="CA4E5E"/>
      </a:accent5>
      <a:accent6>
        <a:srgbClr val="6B6A72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SO 03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0.xml><?xml version="1.0" encoding="utf-8"?>
<a:theme xmlns:a="http://schemas.openxmlformats.org/drawingml/2006/main" name="Office 2013 - 2022 Theme">
  <a:themeElements>
    <a:clrScheme name="CP_L_51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1.xml><?xml version="1.0" encoding="utf-8"?>
<a:theme xmlns:a="http://schemas.openxmlformats.org/drawingml/2006/main" name="3_SO 05">
  <a:themeElements>
    <a:clrScheme name="CP_L_80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5E56CC"/>
      </a:accent2>
      <a:accent3>
        <a:srgbClr val="9C85FF"/>
      </a:accent3>
      <a:accent4>
        <a:srgbClr val="FBCCFF"/>
      </a:accent4>
      <a:accent5>
        <a:srgbClr val="E7E3FF"/>
      </a:accent5>
      <a:accent6>
        <a:srgbClr val="FFDE68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O 04">
  <a:themeElements>
    <a:clrScheme name="CP_NEU_D_06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FD000"/>
      </a:accent2>
      <a:accent3>
        <a:srgbClr val="00E6F2"/>
      </a:accent3>
      <a:accent4>
        <a:srgbClr val="006EFF"/>
      </a:accent4>
      <a:accent5>
        <a:srgbClr val="065381"/>
      </a:accent5>
      <a:accent6>
        <a:srgbClr val="BD114D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5">
  <a:themeElements>
    <a:clrScheme name="Resume - Colors 07">
      <a:dk1>
        <a:srgbClr val="737572"/>
      </a:dk1>
      <a:lt1>
        <a:srgbClr val="FFFFFF"/>
      </a:lt1>
      <a:dk2>
        <a:srgbClr val="445469"/>
      </a:dk2>
      <a:lt2>
        <a:srgbClr val="FFFFFF"/>
      </a:lt2>
      <a:accent1>
        <a:srgbClr val="F07564"/>
      </a:accent1>
      <a:accent2>
        <a:srgbClr val="2388D3"/>
      </a:accent2>
      <a:accent3>
        <a:srgbClr val="304C67"/>
      </a:accent3>
      <a:accent4>
        <a:srgbClr val="F2CC67"/>
      </a:accent4>
      <a:accent5>
        <a:srgbClr val="8FA067"/>
      </a:accent5>
      <a:accent6>
        <a:srgbClr val="ACC6C2"/>
      </a:accent6>
      <a:hlink>
        <a:srgbClr val="00B0F0"/>
      </a:hlink>
      <a:folHlink>
        <a:srgbClr val="0070C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6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7">
  <a:themeElements>
    <a:clrScheme name="CP_L_80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5E56CC"/>
      </a:accent2>
      <a:accent3>
        <a:srgbClr val="9C85FF"/>
      </a:accent3>
      <a:accent4>
        <a:srgbClr val="FBCCFF"/>
      </a:accent4>
      <a:accent5>
        <a:srgbClr val="E7E3FF"/>
      </a:accent5>
      <a:accent6>
        <a:srgbClr val="FFDE68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8">
  <a:themeElements>
    <a:clrScheme name="SlideOcean - Light 07">
      <a:dk1>
        <a:srgbClr val="FFFFFF"/>
      </a:dk1>
      <a:lt1>
        <a:sysClr val="window" lastClr="FFFFFF"/>
      </a:lt1>
      <a:dk2>
        <a:srgbClr val="242E3D"/>
      </a:dk2>
      <a:lt2>
        <a:srgbClr val="FFFFFF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1_SO 07">
  <a:themeElements>
    <a:clrScheme name="CP_NEU_L_04">
      <a:dk1>
        <a:srgbClr val="ACB0C0"/>
      </a:dk1>
      <a:lt1>
        <a:sysClr val="window" lastClr="FFFFFF"/>
      </a:lt1>
      <a:dk2>
        <a:srgbClr val="FFFFFF"/>
      </a:dk2>
      <a:lt2>
        <a:srgbClr val="EBECF0"/>
      </a:lt2>
      <a:accent1>
        <a:srgbClr val="9FA7C4"/>
      </a:accent1>
      <a:accent2>
        <a:srgbClr val="343C4E"/>
      </a:accent2>
      <a:accent3>
        <a:srgbClr val="AF031D"/>
      </a:accent3>
      <a:accent4>
        <a:srgbClr val="587397"/>
      </a:accent4>
      <a:accent5>
        <a:srgbClr val="6587B5"/>
      </a:accent5>
      <a:accent6>
        <a:srgbClr val="88BCEC"/>
      </a:accent6>
      <a:hlink>
        <a:srgbClr val="0070C0"/>
      </a:hlink>
      <a:folHlink>
        <a:srgbClr val="00206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1_SO 06">
  <a:themeElements>
    <a:clrScheme name="CP_L_77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12021</TotalTime>
  <Words>950</Words>
  <Application>Microsoft Office PowerPoint</Application>
  <PresentationFormat>Custom</PresentationFormat>
  <Paragraphs>230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21</vt:i4>
      </vt:variant>
      <vt:variant>
        <vt:lpstr>Slide Titles</vt:lpstr>
      </vt:variant>
      <vt:variant>
        <vt:i4>10</vt:i4>
      </vt:variant>
    </vt:vector>
  </HeadingPairs>
  <TitlesOfParts>
    <vt:vector size="37" baseType="lpstr">
      <vt:lpstr>Aptos</vt:lpstr>
      <vt:lpstr>Arial</vt:lpstr>
      <vt:lpstr>Calibri</vt:lpstr>
      <vt:lpstr>Open Sans</vt:lpstr>
      <vt:lpstr>Open Sans Light</vt:lpstr>
      <vt:lpstr>UTM Avo</vt:lpstr>
      <vt:lpstr>SO 02</vt:lpstr>
      <vt:lpstr>SO 03</vt:lpstr>
      <vt:lpstr>SO 04</vt:lpstr>
      <vt:lpstr>SO 05</vt:lpstr>
      <vt:lpstr>SO 06</vt:lpstr>
      <vt:lpstr>SO 07</vt:lpstr>
      <vt:lpstr>SO 08</vt:lpstr>
      <vt:lpstr>1_SO 07</vt:lpstr>
      <vt:lpstr>1_SO 06</vt:lpstr>
      <vt:lpstr>1_SO 05</vt:lpstr>
      <vt:lpstr>1_SO 08</vt:lpstr>
      <vt:lpstr>1_SO 04</vt:lpstr>
      <vt:lpstr>1_SO 03</vt:lpstr>
      <vt:lpstr>1_SO 02</vt:lpstr>
      <vt:lpstr>SO 01</vt:lpstr>
      <vt:lpstr>2_SO 07</vt:lpstr>
      <vt:lpstr>2_SO 06</vt:lpstr>
      <vt:lpstr>2_SO 05</vt:lpstr>
      <vt:lpstr>2_SO 03</vt:lpstr>
      <vt:lpstr>Office 2013 - 2022 Theme</vt:lpstr>
      <vt:lpstr>3_SO 05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98 - Leadership Ascent</dc:title>
  <dc:creator>Slide Ocean</dc:creator>
  <cp:lastModifiedBy>SO</cp:lastModifiedBy>
  <cp:revision>2755</cp:revision>
  <dcterms:created xsi:type="dcterms:W3CDTF">2024-04-24T08:43:56Z</dcterms:created>
  <dcterms:modified xsi:type="dcterms:W3CDTF">2025-11-02T03:42:37Z</dcterms:modified>
</cp:coreProperties>
</file>